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BA787-89A1-4B39-B65A-EF9A544989DC}" v="6" dt="2023-04-27T00:45:47.137"/>
    <p1510:client id="{3E9D7018-BF58-49C3-84A4-201E6E493202}" v="3" dt="2023-04-27T00:49:17.472"/>
    <p1510:client id="{7D92B61C-906C-44D8-871F-620723CB4CBC}" v="108" dt="2023-04-26T01:45:31.113"/>
    <p1510:client id="{9DD88C80-68FF-4B92-9F66-BDF471FC1182}" v="81" dt="2023-04-26T01:13:22.350"/>
    <p1510:client id="{A048CF54-DE5B-48F9-B0CD-0A600E622F98}" v="335" dt="2023-04-26T00:57:19.912"/>
    <p1510:client id="{A0F12519-03FB-4A75-AEE2-CFBDCB962819}" v="811" dt="2023-04-24T01:39:47.348"/>
    <p1510:client id="{B9D93D94-9BED-4437-A733-278EE2928CE8}" v="195" dt="2023-04-26T01:23:06.560"/>
    <p1510:client id="{C1160FB8-E017-4CFB-860F-576EA6345D00}" v="668" dt="2023-04-26T01:38:03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田 翔音" userId="S::2101021@s.asojuku.ac.jp::acbedcb0-0537-4171-852b-f00e49295ab8" providerId="AD" clId="Web-{C1160FB8-E017-4CFB-860F-576EA6345D00}"/>
    <pc:docChg chg="modSld">
      <pc:chgData name="前田 翔音" userId="S::2101021@s.asojuku.ac.jp::acbedcb0-0537-4171-852b-f00e49295ab8" providerId="AD" clId="Web-{C1160FB8-E017-4CFB-860F-576EA6345D00}" dt="2023-04-26T01:38:03.207" v="665"/>
      <pc:docMkLst>
        <pc:docMk/>
      </pc:docMkLst>
      <pc:sldChg chg="modSp">
        <pc:chgData name="前田 翔音" userId="S::2101021@s.asojuku.ac.jp::acbedcb0-0537-4171-852b-f00e49295ab8" providerId="AD" clId="Web-{C1160FB8-E017-4CFB-860F-576EA6345D00}" dt="2023-04-26T01:33:10.919" v="215"/>
        <pc:sldMkLst>
          <pc:docMk/>
          <pc:sldMk cId="927659488" sldId="257"/>
        </pc:sldMkLst>
        <pc:graphicFrameChg chg="mod modGraphic">
          <ac:chgData name="前田 翔音" userId="S::2101021@s.asojuku.ac.jp::acbedcb0-0537-4171-852b-f00e49295ab8" providerId="AD" clId="Web-{C1160FB8-E017-4CFB-860F-576EA6345D00}" dt="2023-04-26T01:32:28.277" v="199"/>
          <ac:graphicFrameMkLst>
            <pc:docMk/>
            <pc:sldMk cId="927659488" sldId="257"/>
            <ac:graphicFrameMk id="2" creationId="{9BF75327-4A71-2561-AB6A-8D28A6D189F5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3:10.919" v="215"/>
          <ac:graphicFrameMkLst>
            <pc:docMk/>
            <pc:sldMk cId="927659488" sldId="257"/>
            <ac:graphicFrameMk id="3" creationId="{2E0FD349-F550-6472-3FD0-8CEA61F0B96F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2:45.418" v="211"/>
          <ac:graphicFrameMkLst>
            <pc:docMk/>
            <pc:sldMk cId="927659488" sldId="257"/>
            <ac:graphicFrameMk id="5" creationId="{C8A9365D-175C-4BAB-F55A-2C1FE182BC76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2:32.980" v="205"/>
          <ac:graphicFrameMkLst>
            <pc:docMk/>
            <pc:sldMk cId="927659488" sldId="257"/>
            <ac:graphicFrameMk id="6" creationId="{903BFC3E-0C88-6DCD-5CBD-34192A746771}"/>
          </ac:graphicFrameMkLst>
        </pc:graphicFrameChg>
      </pc:sldChg>
      <pc:sldChg chg="modSp">
        <pc:chgData name="前田 翔音" userId="S::2101021@s.asojuku.ac.jp::acbedcb0-0537-4171-852b-f00e49295ab8" providerId="AD" clId="Web-{C1160FB8-E017-4CFB-860F-576EA6345D00}" dt="2023-04-26T01:38:03.207" v="665"/>
        <pc:sldMkLst>
          <pc:docMk/>
          <pc:sldMk cId="2585506239" sldId="258"/>
        </pc:sldMkLst>
        <pc:graphicFrameChg chg="mod modGraphic">
          <ac:chgData name="前田 翔音" userId="S::2101021@s.asojuku.ac.jp::acbedcb0-0537-4171-852b-f00e49295ab8" providerId="AD" clId="Web-{C1160FB8-E017-4CFB-860F-576EA6345D00}" dt="2023-04-26T01:34:09.857" v="259"/>
          <ac:graphicFrameMkLst>
            <pc:docMk/>
            <pc:sldMk cId="2585506239" sldId="258"/>
            <ac:graphicFrameMk id="2" creationId="{9BF75327-4A71-2561-AB6A-8D28A6D189F5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7:01.674" v="557"/>
          <ac:graphicFrameMkLst>
            <pc:docMk/>
            <pc:sldMk cId="2585506239" sldId="258"/>
            <ac:graphicFrameMk id="3" creationId="{2E0FD349-F550-6472-3FD0-8CEA61F0B96F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8:03.207" v="665"/>
          <ac:graphicFrameMkLst>
            <pc:docMk/>
            <pc:sldMk cId="2585506239" sldId="258"/>
            <ac:graphicFrameMk id="5" creationId="{C8A9365D-175C-4BAB-F55A-2C1FE182BC76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5:48.016" v="401"/>
          <ac:graphicFrameMkLst>
            <pc:docMk/>
            <pc:sldMk cId="2585506239" sldId="258"/>
            <ac:graphicFrameMk id="6" creationId="{903BFC3E-0C88-6DCD-5CBD-34192A746771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5:05.249" v="331"/>
          <ac:graphicFrameMkLst>
            <pc:docMk/>
            <pc:sldMk cId="2585506239" sldId="258"/>
            <ac:graphicFrameMk id="8" creationId="{6F6A103E-51A9-B9B3-6E8C-91CB777DE7C8}"/>
          </ac:graphicFrameMkLst>
        </pc:graphicFrameChg>
        <pc:graphicFrameChg chg="mod modGraphic">
          <ac:chgData name="前田 翔音" userId="S::2101021@s.asojuku.ac.jp::acbedcb0-0537-4171-852b-f00e49295ab8" providerId="AD" clId="Web-{C1160FB8-E017-4CFB-860F-576EA6345D00}" dt="2023-04-26T01:36:04.767" v="425"/>
          <ac:graphicFrameMkLst>
            <pc:docMk/>
            <pc:sldMk cId="2585506239" sldId="258"/>
            <ac:graphicFrameMk id="14" creationId="{3D0D4879-97F6-FA13-53FC-C6F99FD340CE}"/>
          </ac:graphicFrameMkLst>
        </pc:graphicFrameChg>
      </pc:sldChg>
    </pc:docChg>
  </pc:docChgLst>
  <pc:docChgLst>
    <pc:chgData name="前田 翔音" userId="S::2101021@s.asojuku.ac.jp::acbedcb0-0537-4171-852b-f00e49295ab8" providerId="AD" clId="Web-{9DD88C80-68FF-4B92-9F66-BDF471FC1182}"/>
    <pc:docChg chg="modSld">
      <pc:chgData name="前田 翔音" userId="S::2101021@s.asojuku.ac.jp::acbedcb0-0537-4171-852b-f00e49295ab8" providerId="AD" clId="Web-{9DD88C80-68FF-4B92-9F66-BDF471FC1182}" dt="2023-04-26T01:13:22.350" v="80" actId="1076"/>
      <pc:docMkLst>
        <pc:docMk/>
      </pc:docMkLst>
      <pc:sldChg chg="addSp modSp">
        <pc:chgData name="前田 翔音" userId="S::2101021@s.asojuku.ac.jp::acbedcb0-0537-4171-852b-f00e49295ab8" providerId="AD" clId="Web-{9DD88C80-68FF-4B92-9F66-BDF471FC1182}" dt="2023-04-26T01:13:22.350" v="80" actId="1076"/>
        <pc:sldMkLst>
          <pc:docMk/>
          <pc:sldMk cId="927659488" sldId="257"/>
        </pc:sldMkLst>
        <pc:graphicFrameChg chg="mod modGraphic">
          <ac:chgData name="前田 翔音" userId="S::2101021@s.asojuku.ac.jp::acbedcb0-0537-4171-852b-f00e49295ab8" providerId="AD" clId="Web-{9DD88C80-68FF-4B92-9F66-BDF471FC1182}" dt="2023-04-26T01:09:23.953" v="63" actId="1076"/>
          <ac:graphicFrameMkLst>
            <pc:docMk/>
            <pc:sldMk cId="927659488" sldId="257"/>
            <ac:graphicFrameMk id="2" creationId="{9BF75327-4A71-2561-AB6A-8D28A6D189F5}"/>
          </ac:graphicFrameMkLst>
        </pc:graphicFrameChg>
        <pc:graphicFrameChg chg="mod">
          <ac:chgData name="前田 翔音" userId="S::2101021@s.asojuku.ac.jp::acbedcb0-0537-4171-852b-f00e49295ab8" providerId="AD" clId="Web-{9DD88C80-68FF-4B92-9F66-BDF471FC1182}" dt="2023-04-26T01:12:27.911" v="68" actId="1076"/>
          <ac:graphicFrameMkLst>
            <pc:docMk/>
            <pc:sldMk cId="927659488" sldId="257"/>
            <ac:graphicFrameMk id="3" creationId="{2E0FD349-F550-6472-3FD0-8CEA61F0B96F}"/>
          </ac:graphicFrameMkLst>
        </pc:graphicFrameChg>
        <pc:graphicFrameChg chg="mod modGraphic">
          <ac:chgData name="前田 翔音" userId="S::2101021@s.asojuku.ac.jp::acbedcb0-0537-4171-852b-f00e49295ab8" providerId="AD" clId="Web-{9DD88C80-68FF-4B92-9F66-BDF471FC1182}" dt="2023-04-26T01:12:42.114" v="70" actId="1076"/>
          <ac:graphicFrameMkLst>
            <pc:docMk/>
            <pc:sldMk cId="927659488" sldId="257"/>
            <ac:graphicFrameMk id="5" creationId="{C8A9365D-175C-4BAB-F55A-2C1FE182BC76}"/>
          </ac:graphicFrameMkLst>
        </pc:graphicFrameChg>
        <pc:graphicFrameChg chg="mod">
          <ac:chgData name="前田 翔音" userId="S::2101021@s.asojuku.ac.jp::acbedcb0-0537-4171-852b-f00e49295ab8" providerId="AD" clId="Web-{9DD88C80-68FF-4B92-9F66-BDF471FC1182}" dt="2023-04-26T01:08:44.562" v="52" actId="1076"/>
          <ac:graphicFrameMkLst>
            <pc:docMk/>
            <pc:sldMk cId="927659488" sldId="257"/>
            <ac:graphicFrameMk id="6" creationId="{903BFC3E-0C88-6DCD-5CBD-34192A746771}"/>
          </ac:graphicFrameMkLst>
        </pc:graphicFrameChg>
        <pc:graphicFrameChg chg="mod">
          <ac:chgData name="前田 翔音" userId="S::2101021@s.asojuku.ac.jp::acbedcb0-0537-4171-852b-f00e49295ab8" providerId="AD" clId="Web-{9DD88C80-68FF-4B92-9F66-BDF471FC1182}" dt="2023-04-26T01:08:44.530" v="51" actId="1076"/>
          <ac:graphicFrameMkLst>
            <pc:docMk/>
            <pc:sldMk cId="927659488" sldId="257"/>
            <ac:graphicFrameMk id="8" creationId="{6F6A103E-51A9-B9B3-6E8C-91CB777DE7C8}"/>
          </ac:graphicFrameMkLst>
        </pc:graphicFrameChg>
        <pc:graphicFrameChg chg="mod">
          <ac:chgData name="前田 翔音" userId="S::2101021@s.asojuku.ac.jp::acbedcb0-0537-4171-852b-f00e49295ab8" providerId="AD" clId="Web-{9DD88C80-68FF-4B92-9F66-BDF471FC1182}" dt="2023-04-26T01:08:52.781" v="56" actId="1076"/>
          <ac:graphicFrameMkLst>
            <pc:docMk/>
            <pc:sldMk cId="927659488" sldId="257"/>
            <ac:graphicFrameMk id="12" creationId="{B846894F-9FD8-A32F-AA27-53008B6946D2}"/>
          </ac:graphicFrameMkLst>
        </pc:graphicFrameChg>
        <pc:graphicFrameChg chg="mod">
          <ac:chgData name="前田 翔音" userId="S::2101021@s.asojuku.ac.jp::acbedcb0-0537-4171-852b-f00e49295ab8" providerId="AD" clId="Web-{9DD88C80-68FF-4B92-9F66-BDF471FC1182}" dt="2023-04-26T01:09:18.953" v="62" actId="1076"/>
          <ac:graphicFrameMkLst>
            <pc:docMk/>
            <pc:sldMk cId="927659488" sldId="257"/>
            <ac:graphicFrameMk id="14" creationId="{3D0D4879-97F6-FA13-53FC-C6F99FD340CE}"/>
          </ac:graphicFrameMkLst>
        </pc:graphicFrameChg>
        <pc:picChg chg="mod">
          <ac:chgData name="前田 翔音" userId="S::2101021@s.asojuku.ac.jp::acbedcb0-0537-4171-852b-f00e49295ab8" providerId="AD" clId="Web-{9DD88C80-68FF-4B92-9F66-BDF471FC1182}" dt="2023-04-26T01:08:44.515" v="50" actId="1076"/>
          <ac:picMkLst>
            <pc:docMk/>
            <pc:sldMk cId="927659488" sldId="257"/>
            <ac:picMk id="4" creationId="{7EDA51DD-4D2B-C5C0-2F42-A1561C6D54A4}"/>
          </ac:picMkLst>
        </pc:picChg>
        <pc:picChg chg="add mod">
          <ac:chgData name="前田 翔音" userId="S::2101021@s.asojuku.ac.jp::acbedcb0-0537-4171-852b-f00e49295ab8" providerId="AD" clId="Web-{9DD88C80-68FF-4B92-9F66-BDF471FC1182}" dt="2023-04-26T01:08:44.593" v="54" actId="1076"/>
          <ac:picMkLst>
            <pc:docMk/>
            <pc:sldMk cId="927659488" sldId="257"/>
            <ac:picMk id="7" creationId="{A5018152-CE61-4459-584B-3697EE4A524F}"/>
          </ac:picMkLst>
        </pc:picChg>
        <pc:picChg chg="add mod">
          <ac:chgData name="前田 翔音" userId="S::2101021@s.asojuku.ac.jp::acbedcb0-0537-4171-852b-f00e49295ab8" providerId="AD" clId="Web-{9DD88C80-68FF-4B92-9F66-BDF471FC1182}" dt="2023-04-26T01:09:14.187" v="61" actId="1076"/>
          <ac:picMkLst>
            <pc:docMk/>
            <pc:sldMk cId="927659488" sldId="257"/>
            <ac:picMk id="9" creationId="{511CCE9C-9BC4-D2BB-6388-13A734B54E0C}"/>
          </ac:picMkLst>
        </pc:picChg>
        <pc:picChg chg="add mod">
          <ac:chgData name="前田 翔音" userId="S::2101021@s.asojuku.ac.jp::acbedcb0-0537-4171-852b-f00e49295ab8" providerId="AD" clId="Web-{9DD88C80-68FF-4B92-9F66-BDF471FC1182}" dt="2023-04-26T01:09:37.688" v="67" actId="1076"/>
          <ac:picMkLst>
            <pc:docMk/>
            <pc:sldMk cId="927659488" sldId="257"/>
            <ac:picMk id="10" creationId="{D1F6D1D2-4740-E452-2B06-A6E0A0C4DB77}"/>
          </ac:picMkLst>
        </pc:picChg>
        <pc:picChg chg="add mod">
          <ac:chgData name="前田 翔音" userId="S::2101021@s.asojuku.ac.jp::acbedcb0-0537-4171-852b-f00e49295ab8" providerId="AD" clId="Web-{9DD88C80-68FF-4B92-9F66-BDF471FC1182}" dt="2023-04-26T01:13:01.599" v="74" actId="1076"/>
          <ac:picMkLst>
            <pc:docMk/>
            <pc:sldMk cId="927659488" sldId="257"/>
            <ac:picMk id="11" creationId="{BAD57DDE-4087-A1E4-6D1D-C3E45607853D}"/>
          </ac:picMkLst>
        </pc:picChg>
        <pc:picChg chg="add mod">
          <ac:chgData name="前田 翔音" userId="S::2101021@s.asojuku.ac.jp::acbedcb0-0537-4171-852b-f00e49295ab8" providerId="AD" clId="Web-{9DD88C80-68FF-4B92-9F66-BDF471FC1182}" dt="2023-04-26T01:13:22.350" v="80" actId="1076"/>
          <ac:picMkLst>
            <pc:docMk/>
            <pc:sldMk cId="927659488" sldId="257"/>
            <ac:picMk id="13" creationId="{E7DD6F5B-E018-A8DD-63D1-623263F1411C}"/>
          </ac:picMkLst>
        </pc:picChg>
        <pc:picChg chg="mod">
          <ac:chgData name="前田 翔音" userId="S::2101021@s.asojuku.ac.jp::acbedcb0-0537-4171-852b-f00e49295ab8" providerId="AD" clId="Web-{9DD88C80-68FF-4B92-9F66-BDF471FC1182}" dt="2023-04-26T01:08:44.577" v="53" actId="1076"/>
          <ac:picMkLst>
            <pc:docMk/>
            <pc:sldMk cId="927659488" sldId="257"/>
            <ac:picMk id="15" creationId="{E34F85E5-39B3-1CAB-EA06-609A9AB4FB49}"/>
          </ac:picMkLst>
        </pc:picChg>
      </pc:sldChg>
    </pc:docChg>
  </pc:docChgLst>
  <pc:docChgLst>
    <pc:chgData name="前田 翔音" userId="S::2101021@s.asojuku.ac.jp::acbedcb0-0537-4171-852b-f00e49295ab8" providerId="AD" clId="Web-{336BA787-89A1-4B39-B65A-EF9A544989DC}"/>
    <pc:docChg chg="modSld">
      <pc:chgData name="前田 翔音" userId="S::2101021@s.asojuku.ac.jp::acbedcb0-0537-4171-852b-f00e49295ab8" providerId="AD" clId="Web-{336BA787-89A1-4B39-B65A-EF9A544989DC}" dt="2023-04-27T00:45:47.137" v="3"/>
      <pc:docMkLst>
        <pc:docMk/>
      </pc:docMkLst>
      <pc:sldChg chg="delSp modSp">
        <pc:chgData name="前田 翔音" userId="S::2101021@s.asojuku.ac.jp::acbedcb0-0537-4171-852b-f00e49295ab8" providerId="AD" clId="Web-{336BA787-89A1-4B39-B65A-EF9A544989DC}" dt="2023-04-27T00:45:41.277" v="2"/>
        <pc:sldMkLst>
          <pc:docMk/>
          <pc:sldMk cId="927659488" sldId="257"/>
        </pc:sldMkLst>
        <pc:graphicFrameChg chg="del mod modGraphic">
          <ac:chgData name="前田 翔音" userId="S::2101021@s.asojuku.ac.jp::acbedcb0-0537-4171-852b-f00e49295ab8" providerId="AD" clId="Web-{336BA787-89A1-4B39-B65A-EF9A544989DC}" dt="2023-04-27T00:45:41.277" v="2"/>
          <ac:graphicFrameMkLst>
            <pc:docMk/>
            <pc:sldMk cId="927659488" sldId="257"/>
            <ac:graphicFrameMk id="12" creationId="{B846894F-9FD8-A32F-AA27-53008B6946D2}"/>
          </ac:graphicFrameMkLst>
        </pc:graphicFrameChg>
      </pc:sldChg>
      <pc:sldChg chg="delSp">
        <pc:chgData name="前田 翔音" userId="S::2101021@s.asojuku.ac.jp::acbedcb0-0537-4171-852b-f00e49295ab8" providerId="AD" clId="Web-{336BA787-89A1-4B39-B65A-EF9A544989DC}" dt="2023-04-27T00:45:47.137" v="3"/>
        <pc:sldMkLst>
          <pc:docMk/>
          <pc:sldMk cId="2585506239" sldId="258"/>
        </pc:sldMkLst>
        <pc:graphicFrameChg chg="del">
          <ac:chgData name="前田 翔音" userId="S::2101021@s.asojuku.ac.jp::acbedcb0-0537-4171-852b-f00e49295ab8" providerId="AD" clId="Web-{336BA787-89A1-4B39-B65A-EF9A544989DC}" dt="2023-04-27T00:45:47.137" v="3"/>
          <ac:graphicFrameMkLst>
            <pc:docMk/>
            <pc:sldMk cId="2585506239" sldId="258"/>
            <ac:graphicFrameMk id="12" creationId="{B846894F-9FD8-A32F-AA27-53008B6946D2}"/>
          </ac:graphicFrameMkLst>
        </pc:graphicFrameChg>
      </pc:sldChg>
    </pc:docChg>
  </pc:docChgLst>
  <pc:docChgLst>
    <pc:chgData name="前田 翔音" userId="S::2101021@s.asojuku.ac.jp::acbedcb0-0537-4171-852b-f00e49295ab8" providerId="AD" clId="Web-{A0F12519-03FB-4A75-AEE2-CFBDCB962819}"/>
    <pc:docChg chg="modSld">
      <pc:chgData name="前田 翔音" userId="S::2101021@s.asojuku.ac.jp::acbedcb0-0537-4171-852b-f00e49295ab8" providerId="AD" clId="Web-{A0F12519-03FB-4A75-AEE2-CFBDCB962819}" dt="2023-04-24T01:39:47.348" v="734" actId="1076"/>
      <pc:docMkLst>
        <pc:docMk/>
      </pc:docMkLst>
      <pc:sldChg chg="addSp delSp modSp mod modShow">
        <pc:chgData name="前田 翔音" userId="S::2101021@s.asojuku.ac.jp::acbedcb0-0537-4171-852b-f00e49295ab8" providerId="AD" clId="Web-{A0F12519-03FB-4A75-AEE2-CFBDCB962819}" dt="2023-04-24T01:39:47.348" v="734" actId="1076"/>
        <pc:sldMkLst>
          <pc:docMk/>
          <pc:sldMk cId="927659488" sldId="257"/>
        </pc:sldMkLst>
        <pc:graphicFrameChg chg="add del mod modGraphic">
          <ac:chgData name="前田 翔音" userId="S::2101021@s.asojuku.ac.jp::acbedcb0-0537-4171-852b-f00e49295ab8" providerId="AD" clId="Web-{A0F12519-03FB-4A75-AEE2-CFBDCB962819}" dt="2023-04-24T00:51:29.192" v="18"/>
          <ac:graphicFrameMkLst>
            <pc:docMk/>
            <pc:sldMk cId="927659488" sldId="257"/>
            <ac:graphicFrameMk id="3" creationId="{A42B8784-BAB6-5912-ABD1-CEA6D795D984}"/>
          </ac:graphicFrameMkLst>
        </pc:graphicFrameChg>
        <pc:graphicFrameChg chg="add mod modGraphic">
          <ac:chgData name="前田 翔音" userId="S::2101021@s.asojuku.ac.jp::acbedcb0-0537-4171-852b-f00e49295ab8" providerId="AD" clId="Web-{A0F12519-03FB-4A75-AEE2-CFBDCB962819}" dt="2023-04-24T01:38:16.362" v="732"/>
          <ac:graphicFrameMkLst>
            <pc:docMk/>
            <pc:sldMk cId="927659488" sldId="257"/>
            <ac:graphicFrameMk id="7" creationId="{52E94257-FCB6-7657-1134-F0202AEDC9A8}"/>
          </ac:graphicFrameMkLst>
        </pc:graphicFrameChg>
        <pc:graphicFrameChg chg="add mod modGraphic">
          <ac:chgData name="前田 翔音" userId="S::2101021@s.asojuku.ac.jp::acbedcb0-0537-4171-852b-f00e49295ab8" providerId="AD" clId="Web-{A0F12519-03FB-4A75-AEE2-CFBDCB962819}" dt="2023-04-24T01:34:16.341" v="724"/>
          <ac:graphicFrameMkLst>
            <pc:docMk/>
            <pc:sldMk cId="927659488" sldId="257"/>
            <ac:graphicFrameMk id="8" creationId="{6F6A103E-51A9-B9B3-6E8C-91CB777DE7C8}"/>
          </ac:graphicFrameMkLst>
        </pc:graphicFrameChg>
        <pc:graphicFrameChg chg="add mod modGraphic">
          <ac:chgData name="前田 翔音" userId="S::2101021@s.asojuku.ac.jp::acbedcb0-0537-4171-852b-f00e49295ab8" providerId="AD" clId="Web-{A0F12519-03FB-4A75-AEE2-CFBDCB962819}" dt="2023-04-24T01:23:12.342" v="705" actId="1076"/>
          <ac:graphicFrameMkLst>
            <pc:docMk/>
            <pc:sldMk cId="927659488" sldId="257"/>
            <ac:graphicFrameMk id="9" creationId="{2153A878-1BA3-86D6-A130-26B98A17311E}"/>
          </ac:graphicFrameMkLst>
        </pc:graphicFrameChg>
        <pc:graphicFrameChg chg="add mod modGraphic">
          <ac:chgData name="前田 翔音" userId="S::2101021@s.asojuku.ac.jp::acbedcb0-0537-4171-852b-f00e49295ab8" providerId="AD" clId="Web-{A0F12519-03FB-4A75-AEE2-CFBDCB962819}" dt="2023-04-24T01:23:23.389" v="707" actId="1076"/>
          <ac:graphicFrameMkLst>
            <pc:docMk/>
            <pc:sldMk cId="927659488" sldId="257"/>
            <ac:graphicFrameMk id="10" creationId="{D2001A1E-378B-F771-A9DA-CE9971DD8B3A}"/>
          </ac:graphicFrameMkLst>
        </pc:graphicFrameChg>
        <pc:graphicFrameChg chg="add mod modGraphic">
          <ac:chgData name="前田 翔音" userId="S::2101021@s.asojuku.ac.jp::acbedcb0-0537-4171-852b-f00e49295ab8" providerId="AD" clId="Web-{A0F12519-03FB-4A75-AEE2-CFBDCB962819}" dt="2023-04-24T01:23:30.530" v="708" actId="1076"/>
          <ac:graphicFrameMkLst>
            <pc:docMk/>
            <pc:sldMk cId="927659488" sldId="257"/>
            <ac:graphicFrameMk id="11" creationId="{843E6248-5E47-E302-03C4-7D0610690360}"/>
          </ac:graphicFrameMkLst>
        </pc:graphicFrameChg>
        <pc:graphicFrameChg chg="add mod">
          <ac:chgData name="前田 翔音" userId="S::2101021@s.asojuku.ac.jp::acbedcb0-0537-4171-852b-f00e49295ab8" providerId="AD" clId="Web-{A0F12519-03FB-4A75-AEE2-CFBDCB962819}" dt="2023-04-24T01:23:41.312" v="711" actId="1076"/>
          <ac:graphicFrameMkLst>
            <pc:docMk/>
            <pc:sldMk cId="927659488" sldId="257"/>
            <ac:graphicFrameMk id="12" creationId="{B846894F-9FD8-A32F-AA27-53008B6946D2}"/>
          </ac:graphicFrameMkLst>
        </pc:graphicFrameChg>
        <pc:graphicFrameChg chg="add mod modGraphic">
          <ac:chgData name="前田 翔音" userId="S::2101021@s.asojuku.ac.jp::acbedcb0-0537-4171-852b-f00e49295ab8" providerId="AD" clId="Web-{A0F12519-03FB-4A75-AEE2-CFBDCB962819}" dt="2023-04-24T01:23:38.655" v="710" actId="1076"/>
          <ac:graphicFrameMkLst>
            <pc:docMk/>
            <pc:sldMk cId="927659488" sldId="257"/>
            <ac:graphicFrameMk id="13" creationId="{FE36F27A-ECCB-57B0-D520-5600AD61782A}"/>
          </ac:graphicFrameMkLst>
        </pc:graphicFrameChg>
        <pc:picChg chg="add mod">
          <ac:chgData name="前田 翔音" userId="S::2101021@s.asojuku.ac.jp::acbedcb0-0537-4171-852b-f00e49295ab8" providerId="AD" clId="Web-{A0F12519-03FB-4A75-AEE2-CFBDCB962819}" dt="2023-04-24T01:39:47.348" v="734" actId="1076"/>
          <ac:picMkLst>
            <pc:docMk/>
            <pc:sldMk cId="927659488" sldId="257"/>
            <ac:picMk id="4" creationId="{7EDA51DD-4D2B-C5C0-2F42-A1561C6D54A4}"/>
          </ac:picMkLst>
        </pc:picChg>
        <pc:picChg chg="add del mod">
          <ac:chgData name="前田 翔音" userId="S::2101021@s.asojuku.ac.jp::acbedcb0-0537-4171-852b-f00e49295ab8" providerId="AD" clId="Web-{A0F12519-03FB-4A75-AEE2-CFBDCB962819}" dt="2023-04-24T00:50:53.926" v="5"/>
          <ac:picMkLst>
            <pc:docMk/>
            <pc:sldMk cId="927659488" sldId="257"/>
            <ac:picMk id="5" creationId="{65033CAF-4681-13F1-EA5E-F991D15F4C61}"/>
          </ac:picMkLst>
        </pc:picChg>
      </pc:sldChg>
    </pc:docChg>
  </pc:docChgLst>
  <pc:docChgLst>
    <pc:chgData name="小山田 慎" userId="S::2101006@s.asojuku.ac.jp::2b2f8f09-b3f7-4f67-b18a-d083acf384b1" providerId="AD" clId="Web-{3E9D7018-BF58-49C3-84A4-201E6E493202}"/>
    <pc:docChg chg="modSld">
      <pc:chgData name="小山田 慎" userId="S::2101006@s.asojuku.ac.jp::2b2f8f09-b3f7-4f67-b18a-d083acf384b1" providerId="AD" clId="Web-{3E9D7018-BF58-49C3-84A4-201E6E493202}" dt="2023-04-27T00:49:17.472" v="2"/>
      <pc:docMkLst>
        <pc:docMk/>
      </pc:docMkLst>
      <pc:sldChg chg="modSp">
        <pc:chgData name="小山田 慎" userId="S::2101006@s.asojuku.ac.jp::2b2f8f09-b3f7-4f67-b18a-d083acf384b1" providerId="AD" clId="Web-{3E9D7018-BF58-49C3-84A4-201E6E493202}" dt="2023-04-27T00:49:17.472" v="2"/>
        <pc:sldMkLst>
          <pc:docMk/>
          <pc:sldMk cId="927659488" sldId="257"/>
        </pc:sldMkLst>
        <pc:graphicFrameChg chg="mod modGraphic">
          <ac:chgData name="小山田 慎" userId="S::2101006@s.asojuku.ac.jp::2b2f8f09-b3f7-4f67-b18a-d083acf384b1" providerId="AD" clId="Web-{3E9D7018-BF58-49C3-84A4-201E6E493202}" dt="2023-04-27T00:49:17.472" v="2"/>
          <ac:graphicFrameMkLst>
            <pc:docMk/>
            <pc:sldMk cId="927659488" sldId="257"/>
            <ac:graphicFrameMk id="5" creationId="{C8A9365D-175C-4BAB-F55A-2C1FE182BC76}"/>
          </ac:graphicFrameMkLst>
        </pc:graphicFrameChg>
      </pc:sldChg>
    </pc:docChg>
  </pc:docChgLst>
  <pc:docChgLst>
    <pc:chgData name="前田 翔音" userId="S::2101021@s.asojuku.ac.jp::acbedcb0-0537-4171-852b-f00e49295ab8" providerId="AD" clId="Web-{7D92B61C-906C-44D8-871F-620723CB4CBC}"/>
    <pc:docChg chg="modSld">
      <pc:chgData name="前田 翔音" userId="S::2101021@s.asojuku.ac.jp::acbedcb0-0537-4171-852b-f00e49295ab8" providerId="AD" clId="Web-{7D92B61C-906C-44D8-871F-620723CB4CBC}" dt="2023-04-26T01:45:31.113" v="105"/>
      <pc:docMkLst>
        <pc:docMk/>
      </pc:docMkLst>
      <pc:sldChg chg="modSp">
        <pc:chgData name="前田 翔音" userId="S::2101021@s.asojuku.ac.jp::acbedcb0-0537-4171-852b-f00e49295ab8" providerId="AD" clId="Web-{7D92B61C-906C-44D8-871F-620723CB4CBC}" dt="2023-04-26T01:44:39.080" v="59"/>
        <pc:sldMkLst>
          <pc:docMk/>
          <pc:sldMk cId="927659488" sldId="257"/>
        </pc:sldMkLst>
        <pc:graphicFrameChg chg="mod modGraphic">
          <ac:chgData name="前田 翔音" userId="S::2101021@s.asojuku.ac.jp::acbedcb0-0537-4171-852b-f00e49295ab8" providerId="AD" clId="Web-{7D92B61C-906C-44D8-871F-620723CB4CBC}" dt="2023-04-26T01:43:36.235" v="7"/>
          <ac:graphicFrameMkLst>
            <pc:docMk/>
            <pc:sldMk cId="927659488" sldId="257"/>
            <ac:graphicFrameMk id="2" creationId="{9BF75327-4A71-2561-AB6A-8D28A6D189F5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4:39.080" v="59"/>
          <ac:graphicFrameMkLst>
            <pc:docMk/>
            <pc:sldMk cId="927659488" sldId="257"/>
            <ac:graphicFrameMk id="3" creationId="{2E0FD349-F550-6472-3FD0-8CEA61F0B96F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4:25.564" v="53"/>
          <ac:graphicFrameMkLst>
            <pc:docMk/>
            <pc:sldMk cId="927659488" sldId="257"/>
            <ac:graphicFrameMk id="5" creationId="{C8A9365D-175C-4BAB-F55A-2C1FE182BC76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4:18.596" v="45"/>
          <ac:graphicFrameMkLst>
            <pc:docMk/>
            <pc:sldMk cId="927659488" sldId="257"/>
            <ac:graphicFrameMk id="6" creationId="{903BFC3E-0C88-6DCD-5CBD-34192A746771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3:50.986" v="23"/>
          <ac:graphicFrameMkLst>
            <pc:docMk/>
            <pc:sldMk cId="927659488" sldId="257"/>
            <ac:graphicFrameMk id="8" creationId="{6F6A103E-51A9-B9B3-6E8C-91CB777DE7C8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3:46.939" v="19"/>
          <ac:graphicFrameMkLst>
            <pc:docMk/>
            <pc:sldMk cId="927659488" sldId="257"/>
            <ac:graphicFrameMk id="14" creationId="{3D0D4879-97F6-FA13-53FC-C6F99FD340CE}"/>
          </ac:graphicFrameMkLst>
        </pc:graphicFrameChg>
      </pc:sldChg>
      <pc:sldChg chg="modSp">
        <pc:chgData name="前田 翔音" userId="S::2101021@s.asojuku.ac.jp::acbedcb0-0537-4171-852b-f00e49295ab8" providerId="AD" clId="Web-{7D92B61C-906C-44D8-871F-620723CB4CBC}" dt="2023-04-26T01:45:31.113" v="105"/>
        <pc:sldMkLst>
          <pc:docMk/>
          <pc:sldMk cId="2585506239" sldId="258"/>
        </pc:sldMkLst>
        <pc:graphicFrameChg chg="mod modGraphic">
          <ac:chgData name="前田 翔音" userId="S::2101021@s.asojuku.ac.jp::acbedcb0-0537-4171-852b-f00e49295ab8" providerId="AD" clId="Web-{7D92B61C-906C-44D8-871F-620723CB4CBC}" dt="2023-04-26T01:45:18.972" v="89"/>
          <ac:graphicFrameMkLst>
            <pc:docMk/>
            <pc:sldMk cId="2585506239" sldId="258"/>
            <ac:graphicFrameMk id="2" creationId="{9BF75327-4A71-2561-AB6A-8D28A6D189F5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5:31.113" v="105"/>
          <ac:graphicFrameMkLst>
            <pc:docMk/>
            <pc:sldMk cId="2585506239" sldId="258"/>
            <ac:graphicFrameMk id="3" creationId="{2E0FD349-F550-6472-3FD0-8CEA61F0B96F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5:01.050" v="67"/>
          <ac:graphicFrameMkLst>
            <pc:docMk/>
            <pc:sldMk cId="2585506239" sldId="258"/>
            <ac:graphicFrameMk id="5" creationId="{C8A9365D-175C-4BAB-F55A-2C1FE182BC76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5:14.144" v="81"/>
          <ac:graphicFrameMkLst>
            <pc:docMk/>
            <pc:sldMk cId="2585506239" sldId="258"/>
            <ac:graphicFrameMk id="6" creationId="{903BFC3E-0C88-6DCD-5CBD-34192A746771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5:25.956" v="97"/>
          <ac:graphicFrameMkLst>
            <pc:docMk/>
            <pc:sldMk cId="2585506239" sldId="258"/>
            <ac:graphicFrameMk id="8" creationId="{6F6A103E-51A9-B9B3-6E8C-91CB777DE7C8}"/>
          </ac:graphicFrameMkLst>
        </pc:graphicFrameChg>
        <pc:graphicFrameChg chg="mod modGraphic">
          <ac:chgData name="前田 翔音" userId="S::2101021@s.asojuku.ac.jp::acbedcb0-0537-4171-852b-f00e49295ab8" providerId="AD" clId="Web-{7D92B61C-906C-44D8-871F-620723CB4CBC}" dt="2023-04-26T01:45:08.440" v="77"/>
          <ac:graphicFrameMkLst>
            <pc:docMk/>
            <pc:sldMk cId="2585506239" sldId="258"/>
            <ac:graphicFrameMk id="14" creationId="{3D0D4879-97F6-FA13-53FC-C6F99FD340CE}"/>
          </ac:graphicFrameMkLst>
        </pc:graphicFrameChg>
      </pc:sldChg>
    </pc:docChg>
  </pc:docChgLst>
  <pc:docChgLst>
    <pc:chgData name="前田 翔音" userId="S::2101021@s.asojuku.ac.jp::acbedcb0-0537-4171-852b-f00e49295ab8" providerId="AD" clId="Web-{A048CF54-DE5B-48F9-B0CD-0A600E622F98}"/>
    <pc:docChg chg="modSld">
      <pc:chgData name="前田 翔音" userId="S::2101021@s.asojuku.ac.jp::acbedcb0-0537-4171-852b-f00e49295ab8" providerId="AD" clId="Web-{A048CF54-DE5B-48F9-B0CD-0A600E622F98}" dt="2023-04-26T00:57:19.912" v="318" actId="1076"/>
      <pc:docMkLst>
        <pc:docMk/>
      </pc:docMkLst>
      <pc:sldChg chg="addSp delSp modSp">
        <pc:chgData name="前田 翔音" userId="S::2101021@s.asojuku.ac.jp::acbedcb0-0537-4171-852b-f00e49295ab8" providerId="AD" clId="Web-{A048CF54-DE5B-48F9-B0CD-0A600E622F98}" dt="2023-04-26T00:57:19.912" v="318" actId="1076"/>
        <pc:sldMkLst>
          <pc:docMk/>
          <pc:sldMk cId="927659488" sldId="257"/>
        </pc:sldMkLst>
        <pc:graphicFrameChg chg="add mod modGraphic">
          <ac:chgData name="前田 翔音" userId="S::2101021@s.asojuku.ac.jp::acbedcb0-0537-4171-852b-f00e49295ab8" providerId="AD" clId="Web-{A048CF54-DE5B-48F9-B0CD-0A600E622F98}" dt="2023-04-26T00:57:19.912" v="318" actId="1076"/>
          <ac:graphicFrameMkLst>
            <pc:docMk/>
            <pc:sldMk cId="927659488" sldId="257"/>
            <ac:graphicFrameMk id="2" creationId="{9BF75327-4A71-2561-AB6A-8D28A6D189F5}"/>
          </ac:graphicFrameMkLst>
        </pc:graphicFrameChg>
        <pc:graphicFrameChg chg="add mod modGraphic">
          <ac:chgData name="前田 翔音" userId="S::2101021@s.asojuku.ac.jp::acbedcb0-0537-4171-852b-f00e49295ab8" providerId="AD" clId="Web-{A048CF54-DE5B-48F9-B0CD-0A600E622F98}" dt="2023-04-26T00:57:12.662" v="317" actId="1076"/>
          <ac:graphicFrameMkLst>
            <pc:docMk/>
            <pc:sldMk cId="927659488" sldId="257"/>
            <ac:graphicFrameMk id="3" creationId="{2E0FD349-F550-6472-3FD0-8CEA61F0B96F}"/>
          </ac:graphicFrameMkLst>
        </pc:graphicFrameChg>
        <pc:graphicFrameChg chg="add mod modGraphic">
          <ac:chgData name="前田 翔音" userId="S::2101021@s.asojuku.ac.jp::acbedcb0-0537-4171-852b-f00e49295ab8" providerId="AD" clId="Web-{A048CF54-DE5B-48F9-B0CD-0A600E622F98}" dt="2023-04-26T00:57:05.724" v="315" actId="1076"/>
          <ac:graphicFrameMkLst>
            <pc:docMk/>
            <pc:sldMk cId="927659488" sldId="257"/>
            <ac:graphicFrameMk id="5" creationId="{C8A9365D-175C-4BAB-F55A-2C1FE182BC76}"/>
          </ac:graphicFrameMkLst>
        </pc:graphicFrameChg>
        <pc:graphicFrameChg chg="add mod modGraphic">
          <ac:chgData name="前田 翔音" userId="S::2101021@s.asojuku.ac.jp::acbedcb0-0537-4171-852b-f00e49295ab8" providerId="AD" clId="Web-{A048CF54-DE5B-48F9-B0CD-0A600E622F98}" dt="2023-04-26T00:56:11.688" v="313" actId="1076"/>
          <ac:graphicFrameMkLst>
            <pc:docMk/>
            <pc:sldMk cId="927659488" sldId="257"/>
            <ac:graphicFrameMk id="6" creationId="{903BFC3E-0C88-6DCD-5CBD-34192A746771}"/>
          </ac:graphicFrameMkLst>
        </pc:graphicFrameChg>
        <pc:graphicFrameChg chg="del mod modGraphic">
          <ac:chgData name="前田 翔音" userId="S::2101021@s.asojuku.ac.jp::acbedcb0-0537-4171-852b-f00e49295ab8" providerId="AD" clId="Web-{A048CF54-DE5B-48F9-B0CD-0A600E622F98}" dt="2023-04-26T00:45:54.894" v="217"/>
          <ac:graphicFrameMkLst>
            <pc:docMk/>
            <pc:sldMk cId="927659488" sldId="257"/>
            <ac:graphicFrameMk id="7" creationId="{52E94257-FCB6-7657-1134-F0202AEDC9A8}"/>
          </ac:graphicFrameMkLst>
        </pc:graphicFrameChg>
        <pc:graphicFrameChg chg="mod modGraphic">
          <ac:chgData name="前田 翔音" userId="S::2101021@s.asojuku.ac.jp::acbedcb0-0537-4171-852b-f00e49295ab8" providerId="AD" clId="Web-{A048CF54-DE5B-48F9-B0CD-0A600E622F98}" dt="2023-04-26T00:55:11.450" v="305" actId="1076"/>
          <ac:graphicFrameMkLst>
            <pc:docMk/>
            <pc:sldMk cId="927659488" sldId="257"/>
            <ac:graphicFrameMk id="8" creationId="{6F6A103E-51A9-B9B3-6E8C-91CB777DE7C8}"/>
          </ac:graphicFrameMkLst>
        </pc:graphicFrameChg>
        <pc:graphicFrameChg chg="del mod modGraphic">
          <ac:chgData name="前田 翔音" userId="S::2101021@s.asojuku.ac.jp::acbedcb0-0537-4171-852b-f00e49295ab8" providerId="AD" clId="Web-{A048CF54-DE5B-48F9-B0CD-0A600E622F98}" dt="2023-04-26T00:43:41.931" v="153"/>
          <ac:graphicFrameMkLst>
            <pc:docMk/>
            <pc:sldMk cId="927659488" sldId="257"/>
            <ac:graphicFrameMk id="9" creationId="{2153A878-1BA3-86D6-A130-26B98A17311E}"/>
          </ac:graphicFrameMkLst>
        </pc:graphicFrameChg>
        <pc:graphicFrameChg chg="del">
          <ac:chgData name="前田 翔音" userId="S::2101021@s.asojuku.ac.jp::acbedcb0-0537-4171-852b-f00e49295ab8" providerId="AD" clId="Web-{A048CF54-DE5B-48F9-B0CD-0A600E622F98}" dt="2023-04-26T00:44:33.591" v="169"/>
          <ac:graphicFrameMkLst>
            <pc:docMk/>
            <pc:sldMk cId="927659488" sldId="257"/>
            <ac:graphicFrameMk id="10" creationId="{D2001A1E-378B-F771-A9DA-CE9971DD8B3A}"/>
          </ac:graphicFrameMkLst>
        </pc:graphicFrameChg>
        <pc:graphicFrameChg chg="del mod modGraphic">
          <ac:chgData name="前田 翔音" userId="S::2101021@s.asojuku.ac.jp::acbedcb0-0537-4171-852b-f00e49295ab8" providerId="AD" clId="Web-{A048CF54-DE5B-48F9-B0CD-0A600E622F98}" dt="2023-04-26T00:42:47.693" v="119"/>
          <ac:graphicFrameMkLst>
            <pc:docMk/>
            <pc:sldMk cId="927659488" sldId="257"/>
            <ac:graphicFrameMk id="11" creationId="{843E6248-5E47-E302-03C4-7D0610690360}"/>
          </ac:graphicFrameMkLst>
        </pc:graphicFrameChg>
        <pc:graphicFrameChg chg="del mod modGraphic">
          <ac:chgData name="前田 翔音" userId="S::2101021@s.asojuku.ac.jp::acbedcb0-0537-4171-852b-f00e49295ab8" providerId="AD" clId="Web-{A048CF54-DE5B-48F9-B0CD-0A600E622F98}" dt="2023-04-26T00:47:11.149" v="297"/>
          <ac:graphicFrameMkLst>
            <pc:docMk/>
            <pc:sldMk cId="927659488" sldId="257"/>
            <ac:graphicFrameMk id="13" creationId="{FE36F27A-ECCB-57B0-D520-5600AD61782A}"/>
          </ac:graphicFrameMkLst>
        </pc:graphicFrameChg>
        <pc:graphicFrameChg chg="add mod modGraphic">
          <ac:chgData name="前田 翔音" userId="S::2101021@s.asojuku.ac.jp::acbedcb0-0537-4171-852b-f00e49295ab8" providerId="AD" clId="Web-{A048CF54-DE5B-48F9-B0CD-0A600E622F98}" dt="2023-04-26T00:55:35.576" v="308" actId="1076"/>
          <ac:graphicFrameMkLst>
            <pc:docMk/>
            <pc:sldMk cId="927659488" sldId="257"/>
            <ac:graphicFrameMk id="14" creationId="{3D0D4879-97F6-FA13-53FC-C6F99FD340CE}"/>
          </ac:graphicFrameMkLst>
        </pc:graphicFrameChg>
        <pc:picChg chg="mod">
          <ac:chgData name="前田 翔音" userId="S::2101021@s.asojuku.ac.jp::acbedcb0-0537-4171-852b-f00e49295ab8" providerId="AD" clId="Web-{A048CF54-DE5B-48F9-B0CD-0A600E622F98}" dt="2023-04-26T00:55:19.732" v="306" actId="1076"/>
          <ac:picMkLst>
            <pc:docMk/>
            <pc:sldMk cId="927659488" sldId="257"/>
            <ac:picMk id="4" creationId="{7EDA51DD-4D2B-C5C0-2F42-A1561C6D54A4}"/>
          </ac:picMkLst>
        </pc:picChg>
        <pc:picChg chg="add mod">
          <ac:chgData name="前田 翔音" userId="S::2101021@s.asojuku.ac.jp::acbedcb0-0537-4171-852b-f00e49295ab8" providerId="AD" clId="Web-{A048CF54-DE5B-48F9-B0CD-0A600E622F98}" dt="2023-04-26T00:55:52.656" v="312" actId="1076"/>
          <ac:picMkLst>
            <pc:docMk/>
            <pc:sldMk cId="927659488" sldId="257"/>
            <ac:picMk id="15" creationId="{E34F85E5-39B3-1CAB-EA06-609A9AB4FB49}"/>
          </ac:picMkLst>
        </pc:picChg>
      </pc:sldChg>
    </pc:docChg>
  </pc:docChgLst>
  <pc:docChgLst>
    <pc:chgData name="前田 翔音" userId="S::2101021@s.asojuku.ac.jp::acbedcb0-0537-4171-852b-f00e49295ab8" providerId="AD" clId="Web-{B9D93D94-9BED-4437-A733-278EE2928CE8}"/>
    <pc:docChg chg="addSld modSld">
      <pc:chgData name="前田 翔音" userId="S::2101021@s.asojuku.ac.jp::acbedcb0-0537-4171-852b-f00e49295ab8" providerId="AD" clId="Web-{B9D93D94-9BED-4437-A733-278EE2928CE8}" dt="2023-04-26T01:23:06.560" v="194"/>
      <pc:docMkLst>
        <pc:docMk/>
      </pc:docMkLst>
      <pc:sldChg chg="addSp delSp modSp">
        <pc:chgData name="前田 翔音" userId="S::2101021@s.asojuku.ac.jp::acbedcb0-0537-4171-852b-f00e49295ab8" providerId="AD" clId="Web-{B9D93D94-9BED-4437-A733-278EE2928CE8}" dt="2023-04-26T01:22:03.840" v="177"/>
        <pc:sldMkLst>
          <pc:docMk/>
          <pc:sldMk cId="927659488" sldId="257"/>
        </pc:sldMkLst>
        <pc:graphicFrameChg chg="mod modGraphic">
          <ac:chgData name="前田 翔音" userId="S::2101021@s.asojuku.ac.jp::acbedcb0-0537-4171-852b-f00e49295ab8" providerId="AD" clId="Web-{B9D93D94-9BED-4437-A733-278EE2928CE8}" dt="2023-04-26T01:18:00.788" v="51"/>
          <ac:graphicFrameMkLst>
            <pc:docMk/>
            <pc:sldMk cId="927659488" sldId="257"/>
            <ac:graphicFrameMk id="2" creationId="{9BF75327-4A71-2561-AB6A-8D28A6D189F5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20:08.337" v="153"/>
          <ac:graphicFrameMkLst>
            <pc:docMk/>
            <pc:sldMk cId="927659488" sldId="257"/>
            <ac:graphicFrameMk id="3" creationId="{2E0FD349-F550-6472-3FD0-8CEA61F0B96F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19:44.149" v="133"/>
          <ac:graphicFrameMkLst>
            <pc:docMk/>
            <pc:sldMk cId="927659488" sldId="257"/>
            <ac:graphicFrameMk id="5" creationId="{C8A9365D-175C-4BAB-F55A-2C1FE182BC76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19:08.430" v="95"/>
          <ac:graphicFrameMkLst>
            <pc:docMk/>
            <pc:sldMk cId="927659488" sldId="257"/>
            <ac:graphicFrameMk id="6" creationId="{903BFC3E-0C88-6DCD-5CBD-34192A746771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17:06.052" v="23"/>
          <ac:graphicFrameMkLst>
            <pc:docMk/>
            <pc:sldMk cId="927659488" sldId="257"/>
            <ac:graphicFrameMk id="8" creationId="{6F6A103E-51A9-B9B3-6E8C-91CB777DE7C8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20:38.385" v="154" actId="1076"/>
          <ac:graphicFrameMkLst>
            <pc:docMk/>
            <pc:sldMk cId="927659488" sldId="257"/>
            <ac:graphicFrameMk id="14" creationId="{3D0D4879-97F6-FA13-53FC-C6F99FD340CE}"/>
          </ac:graphicFrameMkLst>
        </pc:graphicFrameChg>
        <pc:picChg chg="mod">
          <ac:chgData name="前田 翔音" userId="S::2101021@s.asojuku.ac.jp::acbedcb0-0537-4171-852b-f00e49295ab8" providerId="AD" clId="Web-{B9D93D94-9BED-4437-A733-278EE2928CE8}" dt="2023-04-26T01:20:41.979" v="155" actId="1076"/>
          <ac:picMkLst>
            <pc:docMk/>
            <pc:sldMk cId="927659488" sldId="257"/>
            <ac:picMk id="7" creationId="{A5018152-CE61-4459-584B-3697EE4A524F}"/>
          </ac:picMkLst>
        </pc:picChg>
        <pc:picChg chg="mod">
          <ac:chgData name="前田 翔音" userId="S::2101021@s.asojuku.ac.jp::acbedcb0-0537-4171-852b-f00e49295ab8" providerId="AD" clId="Web-{B9D93D94-9BED-4437-A733-278EE2928CE8}" dt="2023-04-26T01:21:09.979" v="157" actId="1076"/>
          <ac:picMkLst>
            <pc:docMk/>
            <pc:sldMk cId="927659488" sldId="257"/>
            <ac:picMk id="15" creationId="{E34F85E5-39B3-1CAB-EA06-609A9AB4FB49}"/>
          </ac:picMkLst>
        </pc:picChg>
        <pc:picChg chg="add mod">
          <ac:chgData name="前田 翔音" userId="S::2101021@s.asojuku.ac.jp::acbedcb0-0537-4171-852b-f00e49295ab8" providerId="AD" clId="Web-{B9D93D94-9BED-4437-A733-278EE2928CE8}" dt="2023-04-26T01:16:04.395" v="3" actId="1076"/>
          <ac:picMkLst>
            <pc:docMk/>
            <pc:sldMk cId="927659488" sldId="257"/>
            <ac:picMk id="16" creationId="{782FA385-E250-FFB4-49FD-91331D95C1DF}"/>
          </ac:picMkLst>
        </pc:picChg>
        <pc:inkChg chg="add del">
          <ac:chgData name="前田 翔音" userId="S::2101021@s.asojuku.ac.jp::acbedcb0-0537-4171-852b-f00e49295ab8" providerId="AD" clId="Web-{B9D93D94-9BED-4437-A733-278EE2928CE8}" dt="2023-04-26T01:21:16.948" v="159"/>
          <ac:inkMkLst>
            <pc:docMk/>
            <pc:sldMk cId="927659488" sldId="257"/>
            <ac:inkMk id="17" creationId="{9EB25C1B-C947-8BC8-4CAC-7EF295E4DA95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1:34.230" v="165"/>
          <ac:inkMkLst>
            <pc:docMk/>
            <pc:sldMk cId="927659488" sldId="257"/>
            <ac:inkMk id="18" creationId="{A3621242-F6A5-48D3-654B-7CE843E2556A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1:31.698" v="164"/>
          <ac:inkMkLst>
            <pc:docMk/>
            <pc:sldMk cId="927659488" sldId="257"/>
            <ac:inkMk id="19" creationId="{515680C9-85CF-F153-EA41-4B4839D5C3C6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1:29.183" v="163"/>
          <ac:inkMkLst>
            <pc:docMk/>
            <pc:sldMk cId="927659488" sldId="257"/>
            <ac:inkMk id="20" creationId="{A779DC67-2E56-D00B-ECF0-9685462756A6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2:03.840" v="177"/>
          <ac:inkMkLst>
            <pc:docMk/>
            <pc:sldMk cId="927659488" sldId="257"/>
            <ac:inkMk id="21" creationId="{9C9BA242-E04F-C826-AFB8-39BCFCA438B9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1:43.245" v="168"/>
          <ac:inkMkLst>
            <pc:docMk/>
            <pc:sldMk cId="927659488" sldId="257"/>
            <ac:inkMk id="22" creationId="{8418B4DD-B434-F463-42A1-E1785ADE34B5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2:01.496" v="176"/>
          <ac:inkMkLst>
            <pc:docMk/>
            <pc:sldMk cId="927659488" sldId="257"/>
            <ac:inkMk id="23" creationId="{B844B9F4-5DC0-6751-8618-6EFEAD9199FB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1:59.136" v="175"/>
          <ac:inkMkLst>
            <pc:docMk/>
            <pc:sldMk cId="927659488" sldId="257"/>
            <ac:inkMk id="24" creationId="{C3456F3B-78B4-9670-B8DD-D3FCD93709E5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1:56.574" v="174"/>
          <ac:inkMkLst>
            <pc:docMk/>
            <pc:sldMk cId="927659488" sldId="257"/>
            <ac:inkMk id="25" creationId="{98E0DCBE-D12C-55BE-E66E-196375A7467D}"/>
          </ac:inkMkLst>
        </pc:inkChg>
        <pc:inkChg chg="add del">
          <ac:chgData name="前田 翔音" userId="S::2101021@s.asojuku.ac.jp::acbedcb0-0537-4171-852b-f00e49295ab8" providerId="AD" clId="Web-{B9D93D94-9BED-4437-A733-278EE2928CE8}" dt="2023-04-26T01:21:54.074" v="173"/>
          <ac:inkMkLst>
            <pc:docMk/>
            <pc:sldMk cId="927659488" sldId="257"/>
            <ac:inkMk id="26" creationId="{F1AE6B92-6F5E-153A-16CA-AB5E7E42B161}"/>
          </ac:inkMkLst>
        </pc:inkChg>
      </pc:sldChg>
      <pc:sldChg chg="modSp add replId">
        <pc:chgData name="前田 翔音" userId="S::2101021@s.asojuku.ac.jp::acbedcb0-0537-4171-852b-f00e49295ab8" providerId="AD" clId="Web-{B9D93D94-9BED-4437-A733-278EE2928CE8}" dt="2023-04-26T01:23:06.560" v="194"/>
        <pc:sldMkLst>
          <pc:docMk/>
          <pc:sldMk cId="2585506239" sldId="258"/>
        </pc:sldMkLst>
        <pc:graphicFrameChg chg="mod modGraphic">
          <ac:chgData name="前田 翔音" userId="S::2101021@s.asojuku.ac.jp::acbedcb0-0537-4171-852b-f00e49295ab8" providerId="AD" clId="Web-{B9D93D94-9BED-4437-A733-278EE2928CE8}" dt="2023-04-26T01:22:49.606" v="188"/>
          <ac:graphicFrameMkLst>
            <pc:docMk/>
            <pc:sldMk cId="2585506239" sldId="258"/>
            <ac:graphicFrameMk id="3" creationId="{2E0FD349-F550-6472-3FD0-8CEA61F0B96F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22:42.840" v="184"/>
          <ac:graphicFrameMkLst>
            <pc:docMk/>
            <pc:sldMk cId="2585506239" sldId="258"/>
            <ac:graphicFrameMk id="5" creationId="{C8A9365D-175C-4BAB-F55A-2C1FE182BC76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23:06.560" v="194"/>
          <ac:graphicFrameMkLst>
            <pc:docMk/>
            <pc:sldMk cId="2585506239" sldId="258"/>
            <ac:graphicFrameMk id="6" creationId="{903BFC3E-0C88-6DCD-5CBD-34192A746771}"/>
          </ac:graphicFrameMkLst>
        </pc:graphicFrameChg>
        <pc:graphicFrameChg chg="mod modGraphic">
          <ac:chgData name="前田 翔音" userId="S::2101021@s.asojuku.ac.jp::acbedcb0-0537-4171-852b-f00e49295ab8" providerId="AD" clId="Web-{B9D93D94-9BED-4437-A733-278EE2928CE8}" dt="2023-04-26T01:23:02.794" v="192"/>
          <ac:graphicFrameMkLst>
            <pc:docMk/>
            <pc:sldMk cId="2585506239" sldId="258"/>
            <ac:graphicFrameMk id="8" creationId="{6F6A103E-51A9-B9B3-6E8C-91CB777DE7C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F8833-E8B9-1EAB-B68A-A377514C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3F1C2B-75B8-51E9-EF1D-AA5EB23D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F9FE33-4C9A-B868-9DCC-4EBA456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B7856-0709-D3FA-98C9-795FC6E9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AC572-B7D3-6D3E-2FEA-F3C41722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1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8FF4-6BEB-044A-AC6A-C99C57E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3F66DF-93B9-93EB-2053-C9319900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E03E3-7DFD-A095-B61F-4F9BF5D0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B8E71-5DB9-C373-C039-4D781993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FC2AE-D2E9-E30D-399C-AB34BF81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8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D29DC9-1E00-CE08-E9FC-E0A8BEE7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B72C7-54F1-E809-2832-3B0A9B41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73B09-B1F6-EC8E-3144-F2271683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ABBADD-0E14-6B36-E88D-69B10B04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542EB1-E82E-ADFD-B478-8975C8CC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9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DE3EC-9FA3-1797-A1F4-2669F208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AA59B-A082-6948-9AF6-600BB5C4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64DC4-3835-A95F-AD2A-683C21F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C7AE3-F981-C310-81B6-6842D26F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05654-F658-8DAB-46B2-56C0A24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4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5F9A7-673A-AD31-1496-6DA18577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448EF3-CA60-09FA-9463-7214A8CF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4B9C6-5884-ED4D-4806-3E767908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FDCEE1-0534-9274-35A5-4B5E1A55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C0716-4C0C-EDC7-6B41-1C33C14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9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FB842-55FC-A393-4CB6-DB02DF07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EF48BF-35B2-E2BD-42E8-FC5E6236B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DC9948-C1AB-FFC4-7C17-533AAD08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FAB3D3-A916-6CAE-CE30-3FE58331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F7482C-A416-1664-527E-96DBEEDA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E69D-06BC-8F2F-F140-83591832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7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1CB27-3C36-47EC-505D-D383218C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3913BE-631F-785E-1140-5C58CBA0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C1CB92-06DE-EC69-DFBA-4CBB2126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8A6C90-5192-8F19-C615-C29D7CEF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54B64B-E407-DE4D-919B-C8E52089B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17CA54-05BF-5E25-84FC-C79C85AC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83592A-0CE4-B7FB-3C7E-9977D402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34A6B0-3768-4D99-AD8D-C89730AF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EE0CE-E289-9329-4E9A-41660294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D212F-4499-F8A1-5445-CD61DEDF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B68637-E4BF-184F-5AFB-8B4C2EE2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196623-440D-5C85-2AB1-EC69CA13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01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922693-3DB9-BDF0-5C9E-7993E22D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14DFAB-F4AD-C959-E197-BE792851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260BD1-882B-8498-E0AE-B079B54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50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EE5C9-5309-5480-35BF-2E14B50D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40CD8-BE1D-FE35-FA74-99D15F57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89E0F8-1266-3321-EEDE-ECAF9C9E6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62776C-2316-454A-4254-0F988015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12F7C-4F54-1727-4A78-006FA554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4EFA79-613E-AF95-CAB9-D11264EC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8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738F6-2ECF-B1AE-EA1F-0F9FA6D2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5511D4-DEC7-D921-5EFA-352F4FFD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FA7488-5082-574F-60B5-3B94493B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22744-AC7E-5436-FE1F-1C44F117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212793-2C45-6344-9900-A3BD3E4E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DADCC3-F129-B5C6-93E2-0477C547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2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5E809C-A620-19DE-4730-5509FDBA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CB549-A18D-C9C4-4C36-C3728505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E2A35-9A4F-EFAE-E4F7-B4FC6FDBC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D507-C0D7-4865-B92B-3A87486684A0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FEB6C-5E8A-BC98-452E-89D0D172D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1D96CC-7610-CB2C-FECB-A4A0EA9CE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577F-39DE-4F7A-AC6F-4A3F702B8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0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217EB-3A56-1CAB-CDD8-2965A5E4A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ER</a:t>
            </a:r>
            <a:r>
              <a:rPr kumimoji="1" lang="ja-JP" altLang="en-US"/>
              <a:t>図を作ろう</a:t>
            </a:r>
          </a:p>
        </p:txBody>
      </p:sp>
    </p:spTree>
    <p:extLst>
      <p:ext uri="{BB962C8B-B14F-4D97-AF65-F5344CB8AC3E}">
        <p14:creationId xmlns:p14="http://schemas.microsoft.com/office/powerpoint/2010/main" val="16911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4">
            <a:extLst>
              <a:ext uri="{FF2B5EF4-FFF2-40B4-BE49-F238E27FC236}">
                <a16:creationId xmlns:a16="http://schemas.microsoft.com/office/drawing/2014/main" id="{7EDA51DD-4D2B-C5C0-2F42-A1561C6D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86269" y="3294310"/>
            <a:ext cx="331495" cy="896409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F6A103E-51A9-B9B3-6E8C-91CB777DE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13824"/>
              </p:ext>
            </p:extLst>
          </p:nvPr>
        </p:nvGraphicFramePr>
        <p:xfrm>
          <a:off x="4365036" y="2775185"/>
          <a:ext cx="2235200" cy="17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ユーザー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#*ユーザーID(PK)</a:t>
                      </a:r>
                      <a:endParaRPr lang="en-US" sz="1400" kern="1200">
                        <a:effectLst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*ユーザー名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*メールアドレス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oプロフィール画像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o自己紹介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oいいね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*ランク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BF75327-4A71-2561-AB6A-8D28A6D18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01416"/>
              </p:ext>
            </p:extLst>
          </p:nvPr>
        </p:nvGraphicFramePr>
        <p:xfrm>
          <a:off x="7384813" y="846666"/>
          <a:ext cx="2235200" cy="136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コメント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#*コメントID(PK)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*コメント詳細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*コメント日付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*ユーザーID(FK)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*投稿ID(FK)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E0FD349-F550-6472-3FD0-8CEA61F0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31200"/>
              </p:ext>
            </p:extLst>
          </p:nvPr>
        </p:nvGraphicFramePr>
        <p:xfrm>
          <a:off x="1364073" y="2737555"/>
          <a:ext cx="2235200" cy="136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フォーラム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#*フォーラムID(PK)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*フォーラム詳細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*タイトル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*投稿日付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*ユーザーID(FK)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8A9365D-175C-4BAB-F55A-2C1FE182B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86035"/>
              </p:ext>
            </p:extLst>
          </p:nvPr>
        </p:nvGraphicFramePr>
        <p:xfrm>
          <a:off x="1383241" y="590194"/>
          <a:ext cx="2384322" cy="136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2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フォーラムコメント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#*フォーラムコメントID(PK)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*フォーラムコメント詳細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*投稿日付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*ユーザーID(FK)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*フォーラムID(FK)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03BFC3E-0C88-6DCD-5CBD-34192A746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63999"/>
              </p:ext>
            </p:extLst>
          </p:nvPr>
        </p:nvGraphicFramePr>
        <p:xfrm>
          <a:off x="7366000" y="2756369"/>
          <a:ext cx="2235200" cy="17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投稿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#*投稿ID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*投稿詳細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*投稿日付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o投稿画像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Oいいね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游ゴシック"/>
                          <a:ea typeface="游ゴシック"/>
                        </a:rPr>
                        <a:t>*ユーザーID(FK)</a:t>
                      </a:r>
                      <a:endParaRPr lang="ja-JP"/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*コメントID(FK)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3D0D4879-97F6-FA13-53FC-C6F99FD34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23128"/>
              </p:ext>
            </p:extLst>
          </p:nvPr>
        </p:nvGraphicFramePr>
        <p:xfrm>
          <a:off x="7356593" y="5127035"/>
          <a:ext cx="2235200" cy="118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いいね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#*ユーザーID(FK)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#*投稿ID(FK)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kern="1200">
                        <a:effectLst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kern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pic>
        <p:nvPicPr>
          <p:cNvPr id="15" name="図 4">
            <a:extLst>
              <a:ext uri="{FF2B5EF4-FFF2-40B4-BE49-F238E27FC236}">
                <a16:creationId xmlns:a16="http://schemas.microsoft.com/office/drawing/2014/main" id="{E34F85E5-39B3-1CAB-EA06-609A9AB4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000">
            <a:off x="6811011" y="4394976"/>
            <a:ext cx="331495" cy="896409"/>
          </a:xfrm>
          <a:prstGeom prst="rect">
            <a:avLst/>
          </a:prstGeom>
        </p:spPr>
      </p:pic>
      <p:pic>
        <p:nvPicPr>
          <p:cNvPr id="7" name="図 4">
            <a:extLst>
              <a:ext uri="{FF2B5EF4-FFF2-40B4-BE49-F238E27FC236}">
                <a16:creationId xmlns:a16="http://schemas.microsoft.com/office/drawing/2014/main" id="{A5018152-CE61-4459-584B-3697EE4A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009" y="4526678"/>
            <a:ext cx="237422" cy="642410"/>
          </a:xfrm>
          <a:prstGeom prst="rect">
            <a:avLst/>
          </a:prstGeom>
        </p:spPr>
      </p:pic>
      <p:pic>
        <p:nvPicPr>
          <p:cNvPr id="9" name="図 4">
            <a:extLst>
              <a:ext uri="{FF2B5EF4-FFF2-40B4-BE49-F238E27FC236}">
                <a16:creationId xmlns:a16="http://schemas.microsoft.com/office/drawing/2014/main" id="{511CCE9C-9BC4-D2BB-6388-13A734B5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335009" y="2127789"/>
            <a:ext cx="237422" cy="642410"/>
          </a:xfrm>
          <a:prstGeom prst="rect">
            <a:avLst/>
          </a:prstGeom>
        </p:spPr>
      </p:pic>
      <p:pic>
        <p:nvPicPr>
          <p:cNvPr id="10" name="図 4">
            <a:extLst>
              <a:ext uri="{FF2B5EF4-FFF2-40B4-BE49-F238E27FC236}">
                <a16:creationId xmlns:a16="http://schemas.microsoft.com/office/drawing/2014/main" id="{D1F6D1D2-4740-E452-2B06-A6E0A0C4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80000">
            <a:off x="6811011" y="1958457"/>
            <a:ext cx="331495" cy="896409"/>
          </a:xfrm>
          <a:prstGeom prst="rect">
            <a:avLst/>
          </a:prstGeom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BAD57DDE-4087-A1E4-6D1D-C3E45607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15973" y="3294310"/>
            <a:ext cx="331495" cy="896409"/>
          </a:xfrm>
          <a:prstGeom prst="rect">
            <a:avLst/>
          </a:prstGeom>
        </p:spPr>
      </p:pic>
      <p:pic>
        <p:nvPicPr>
          <p:cNvPr id="13" name="図 4">
            <a:extLst>
              <a:ext uri="{FF2B5EF4-FFF2-40B4-BE49-F238E27FC236}">
                <a16:creationId xmlns:a16="http://schemas.microsoft.com/office/drawing/2014/main" id="{E7DD6F5B-E018-A8DD-63D1-623263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20000">
            <a:off x="3725381" y="1958458"/>
            <a:ext cx="331495" cy="896409"/>
          </a:xfrm>
          <a:prstGeom prst="rect">
            <a:avLst/>
          </a:prstGeom>
        </p:spPr>
      </p:pic>
      <p:pic>
        <p:nvPicPr>
          <p:cNvPr id="16" name="図 4">
            <a:extLst>
              <a:ext uri="{FF2B5EF4-FFF2-40B4-BE49-F238E27FC236}">
                <a16:creationId xmlns:a16="http://schemas.microsoft.com/office/drawing/2014/main" id="{782FA385-E250-FFB4-49FD-91331D95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51898" y="2090159"/>
            <a:ext cx="237422" cy="6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4">
            <a:extLst>
              <a:ext uri="{FF2B5EF4-FFF2-40B4-BE49-F238E27FC236}">
                <a16:creationId xmlns:a16="http://schemas.microsoft.com/office/drawing/2014/main" id="{7EDA51DD-4D2B-C5C0-2F42-A1561C6D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86269" y="3294310"/>
            <a:ext cx="331495" cy="896409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F6A103E-51A9-B9B3-6E8C-91CB777DE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07125"/>
              </p:ext>
            </p:extLst>
          </p:nvPr>
        </p:nvGraphicFramePr>
        <p:xfrm>
          <a:off x="4365036" y="2775185"/>
          <a:ext cx="2235200" cy="17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user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#*user_id(PK)</a:t>
                      </a:r>
                      <a:endParaRPr lang="en-US" sz="1400" kern="1200">
                        <a:effectLst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*user_name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*mail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 profile_</a:t>
                      </a:r>
                      <a:r>
                        <a:rPr lang="ja-JP" sz="1400" b="0" i="0" u="none" strike="noStrike" kern="1200" noProof="0">
                          <a:effectLst/>
                          <a:latin typeface="游ゴシック"/>
                          <a:ea typeface="游ゴシック"/>
                        </a:rPr>
                        <a:t>image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 bio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 user_like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*rank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BF75327-4A71-2561-AB6A-8D28A6D18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03556"/>
              </p:ext>
            </p:extLst>
          </p:nvPr>
        </p:nvGraphicFramePr>
        <p:xfrm>
          <a:off x="7384813" y="846666"/>
          <a:ext cx="2235200" cy="136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postcomment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#*comment_id(PK)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*comment_</a:t>
                      </a:r>
                      <a:r>
                        <a:rPr lang="ja-JP" sz="1400" b="0" i="0" u="none" strike="noStrike" kern="1200" noProof="0">
                          <a:effectLst/>
                          <a:latin typeface="游ゴシック"/>
                          <a:ea typeface="游ゴシック"/>
                        </a:rPr>
                        <a:t>detail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*comment_</a:t>
                      </a:r>
                      <a:r>
                        <a:rPr lang="ja-JP" sz="1400" b="0" i="0" u="none" strike="noStrike" kern="1200" noProof="0">
                          <a:effectLst/>
                          <a:latin typeface="游ゴシック"/>
                          <a:ea typeface="游ゴシック"/>
                        </a:rPr>
                        <a:t>date</a:t>
                      </a:r>
                      <a:endParaRPr lang="ja-JP" altLang="en-US" sz="1400" kern="1200">
                        <a:effectLst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*user_id(FK)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*post_id(FK)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E0FD349-F550-6472-3FD0-8CEA61F0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28622"/>
              </p:ext>
            </p:extLst>
          </p:nvPr>
        </p:nvGraphicFramePr>
        <p:xfrm>
          <a:off x="1364073" y="2737555"/>
          <a:ext cx="2235200" cy="136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forum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#*forum_id(PK)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*forum_detail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*title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*forum_date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*user_id(FK)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8A9365D-175C-4BAB-F55A-2C1FE182B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19872"/>
              </p:ext>
            </p:extLst>
          </p:nvPr>
        </p:nvGraphicFramePr>
        <p:xfrm>
          <a:off x="1354666" y="790219"/>
          <a:ext cx="2235200" cy="136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forumcomment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#*forumcomment_id(PK)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*forumcomment_detail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*forum_date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*user_id(FK)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*forum_id(FK)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03BFC3E-0C88-6DCD-5CBD-34192A746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06085"/>
              </p:ext>
            </p:extLst>
          </p:nvPr>
        </p:nvGraphicFramePr>
        <p:xfrm>
          <a:off x="7366000" y="2756369"/>
          <a:ext cx="2235200" cy="17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post</a:t>
                      </a:r>
                      <a:endParaRPr lang="ja-JP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#*post_id(PK)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*post_detail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*post_date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O post_</a:t>
                      </a:r>
                      <a:r>
                        <a:rPr lang="ja-JP" sz="1400" b="0" i="0" u="none" strike="noStrike" kern="1200" noProof="0">
                          <a:effectLst/>
                          <a:latin typeface="游ゴシック"/>
                          <a:ea typeface="游ゴシック"/>
                        </a:rPr>
                        <a:t>image</a:t>
                      </a:r>
                      <a:endParaRPr lang="ja-JP" altLang="en-US" sz="1400" kern="1200">
                        <a:effectLst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kern="1200" noProof="0">
                          <a:effectLst/>
                          <a:latin typeface="游ゴシック"/>
                          <a:ea typeface="游ゴシック"/>
                        </a:rPr>
                        <a:t>O</a:t>
                      </a:r>
                      <a:r>
                        <a:rPr lang="ja-JP" sz="1400" b="0" i="0" u="none" strike="noStrike" kern="1200" noProof="0">
                          <a:effectLst/>
                          <a:latin typeface="游ゴシック"/>
                          <a:ea typeface="游ゴシック"/>
                        </a:rPr>
                        <a:t> </a:t>
                      </a:r>
                      <a:r>
                        <a:rPr lang="en-US" altLang="ja-JP" sz="1400" b="0" i="0" u="none" strike="noStrike" kern="1200" noProof="0">
                          <a:effectLst/>
                          <a:latin typeface="游ゴシック"/>
                          <a:ea typeface="游ゴシック"/>
                        </a:rPr>
                        <a:t>like</a:t>
                      </a:r>
                      <a:endParaRPr lang="ja-JP" sz="1400" b="0" i="0" u="none" strike="noStrike" kern="1200" noProof="0">
                        <a:effectLst/>
                        <a:latin typeface="游ゴシック"/>
                        <a:ea typeface="游ゴシック"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*user_id(FK)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*comment_id(FK)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3D0D4879-97F6-FA13-53FC-C6F99FD34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20004"/>
              </p:ext>
            </p:extLst>
          </p:nvPr>
        </p:nvGraphicFramePr>
        <p:xfrm>
          <a:off x="7356593" y="5127035"/>
          <a:ext cx="2235200" cy="118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580260931"/>
                    </a:ext>
                  </a:extLst>
                </a:gridCol>
              </a:tblGrid>
              <a:tr h="2939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like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8499544"/>
                  </a:ext>
                </a:extLst>
              </a:tr>
              <a:tr h="895604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kern="1200">
                          <a:effectLst/>
                        </a:rPr>
                        <a:t>#*user_id(FK)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kern="1200">
                          <a:effectLst/>
                        </a:rPr>
                        <a:t>#*post_id(FK)</a:t>
                      </a: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kern="1200">
                        <a:effectLst/>
                      </a:endParaRPr>
                    </a:p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1400" kern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6051431"/>
                  </a:ext>
                </a:extLst>
              </a:tr>
            </a:tbl>
          </a:graphicData>
        </a:graphic>
      </p:graphicFrame>
      <p:pic>
        <p:nvPicPr>
          <p:cNvPr id="15" name="図 4">
            <a:extLst>
              <a:ext uri="{FF2B5EF4-FFF2-40B4-BE49-F238E27FC236}">
                <a16:creationId xmlns:a16="http://schemas.microsoft.com/office/drawing/2014/main" id="{E34F85E5-39B3-1CAB-EA06-609A9AB4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000">
            <a:off x="6811011" y="4394976"/>
            <a:ext cx="331495" cy="896409"/>
          </a:xfrm>
          <a:prstGeom prst="rect">
            <a:avLst/>
          </a:prstGeom>
        </p:spPr>
      </p:pic>
      <p:pic>
        <p:nvPicPr>
          <p:cNvPr id="7" name="図 4">
            <a:extLst>
              <a:ext uri="{FF2B5EF4-FFF2-40B4-BE49-F238E27FC236}">
                <a16:creationId xmlns:a16="http://schemas.microsoft.com/office/drawing/2014/main" id="{A5018152-CE61-4459-584B-3697EE4A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009" y="4526678"/>
            <a:ext cx="237422" cy="642410"/>
          </a:xfrm>
          <a:prstGeom prst="rect">
            <a:avLst/>
          </a:prstGeom>
        </p:spPr>
      </p:pic>
      <p:pic>
        <p:nvPicPr>
          <p:cNvPr id="9" name="図 4">
            <a:extLst>
              <a:ext uri="{FF2B5EF4-FFF2-40B4-BE49-F238E27FC236}">
                <a16:creationId xmlns:a16="http://schemas.microsoft.com/office/drawing/2014/main" id="{511CCE9C-9BC4-D2BB-6388-13A734B5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335009" y="2127789"/>
            <a:ext cx="237422" cy="642410"/>
          </a:xfrm>
          <a:prstGeom prst="rect">
            <a:avLst/>
          </a:prstGeom>
        </p:spPr>
      </p:pic>
      <p:pic>
        <p:nvPicPr>
          <p:cNvPr id="10" name="図 4">
            <a:extLst>
              <a:ext uri="{FF2B5EF4-FFF2-40B4-BE49-F238E27FC236}">
                <a16:creationId xmlns:a16="http://schemas.microsoft.com/office/drawing/2014/main" id="{D1F6D1D2-4740-E452-2B06-A6E0A0C4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80000">
            <a:off x="6811011" y="1958457"/>
            <a:ext cx="331495" cy="896409"/>
          </a:xfrm>
          <a:prstGeom prst="rect">
            <a:avLst/>
          </a:prstGeom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BAD57DDE-4087-A1E4-6D1D-C3E45607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15973" y="3294310"/>
            <a:ext cx="331495" cy="896409"/>
          </a:xfrm>
          <a:prstGeom prst="rect">
            <a:avLst/>
          </a:prstGeom>
        </p:spPr>
      </p:pic>
      <p:pic>
        <p:nvPicPr>
          <p:cNvPr id="13" name="図 4">
            <a:extLst>
              <a:ext uri="{FF2B5EF4-FFF2-40B4-BE49-F238E27FC236}">
                <a16:creationId xmlns:a16="http://schemas.microsoft.com/office/drawing/2014/main" id="{E7DD6F5B-E018-A8DD-63D1-623263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20000">
            <a:off x="3725381" y="1958458"/>
            <a:ext cx="331495" cy="896409"/>
          </a:xfrm>
          <a:prstGeom prst="rect">
            <a:avLst/>
          </a:prstGeom>
        </p:spPr>
      </p:pic>
      <p:pic>
        <p:nvPicPr>
          <p:cNvPr id="16" name="図 4">
            <a:extLst>
              <a:ext uri="{FF2B5EF4-FFF2-40B4-BE49-F238E27FC236}">
                <a16:creationId xmlns:a16="http://schemas.microsoft.com/office/drawing/2014/main" id="{782FA385-E250-FFB4-49FD-91331D95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51898" y="2090159"/>
            <a:ext cx="237422" cy="6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0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c9f2ad-e9a2-45a1-91ec-506aa1f5db4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433D7FE0E058548BB0DC3C39F0868B1" ma:contentTypeVersion="7" ma:contentTypeDescription="新しいドキュメントを作成します。" ma:contentTypeScope="" ma:versionID="88b51e0a060ef1a869e839b170e8a9e5">
  <xsd:schema xmlns:xsd="http://www.w3.org/2001/XMLSchema" xmlns:xs="http://www.w3.org/2001/XMLSchema" xmlns:p="http://schemas.microsoft.com/office/2006/metadata/properties" xmlns:ns2="7cc9f2ad-e9a2-45a1-91ec-506aa1f5db4e" targetNamespace="http://schemas.microsoft.com/office/2006/metadata/properties" ma:root="true" ma:fieldsID="8152f18e5463b8518c31ed67b7399353" ns2:_="">
    <xsd:import namespace="7cc9f2ad-e9a2-45a1-91ec-506aa1f5db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f2ad-e9a2-45a1-91ec-506aa1f5d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C37D01-A538-400A-8FAB-FB9F6151D9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7711FE-8446-40F2-BA04-6CC92264F4FB}">
  <ds:schemaRefs>
    <ds:schemaRef ds:uri="7cc9f2ad-e9a2-45a1-91ec-506aa1f5db4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B8F738-1A60-42EF-8E4E-E5CFBC544BD0}">
  <ds:schemaRefs>
    <ds:schemaRef ds:uri="7cc9f2ad-e9a2-45a1-91ec-506aa1f5db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テーマ</vt:lpstr>
      <vt:lpstr>ER図を作ろう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ER図を作ろう</dc:title>
  <dc:creator>前田 翔音</dc:creator>
  <cp:revision>1</cp:revision>
  <dcterms:created xsi:type="dcterms:W3CDTF">2023-04-21T01:50:49Z</dcterms:created>
  <dcterms:modified xsi:type="dcterms:W3CDTF">2023-04-27T00:49:41Z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0x010100E433D7FE0E058548BB0DC3C39F0868B1</vt:lpwstr>
  </property>
  <property fmtid="{D5CDD505-2E9C-101B-9397-08002B2CF9AE}" pid="3" name="MediaServiceImageTags">
    <vt:lpwstr/>
  </property>
</Properties>
</file>