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9" r:id="rId15"/>
  </p:sldMasterIdLst>
  <p:notesMasterIdLst>
    <p:notesMasterId r:id="rId43"/>
  </p:notesMasterIdLst>
  <p:sldIdLst>
    <p:sldId id="256" r:id="rId16"/>
    <p:sldId id="315" r:id="rId17"/>
    <p:sldId id="257" r:id="rId18"/>
    <p:sldId id="258" r:id="rId19"/>
    <p:sldId id="259" r:id="rId20"/>
    <p:sldId id="260" r:id="rId21"/>
    <p:sldId id="261" r:id="rId22"/>
    <p:sldId id="262" r:id="rId23"/>
    <p:sldId id="266" r:id="rId24"/>
    <p:sldId id="267" r:id="rId25"/>
    <p:sldId id="269" r:id="rId26"/>
    <p:sldId id="312" r:id="rId27"/>
    <p:sldId id="283" r:id="rId28"/>
    <p:sldId id="286" r:id="rId29"/>
    <p:sldId id="287" r:id="rId30"/>
    <p:sldId id="288" r:id="rId31"/>
    <p:sldId id="289" r:id="rId32"/>
    <p:sldId id="307" r:id="rId33"/>
    <p:sldId id="308" r:id="rId34"/>
    <p:sldId id="263" r:id="rId35"/>
    <p:sldId id="309" r:id="rId36"/>
    <p:sldId id="310" r:id="rId37"/>
    <p:sldId id="264" r:id="rId38"/>
    <p:sldId id="265" r:id="rId39"/>
    <p:sldId id="313" r:id="rId40"/>
    <p:sldId id="316" r:id="rId41"/>
    <p:sldId id="314" r:id="rId42"/>
  </p:sldIdLst>
  <p:sldSz cx="12192000" cy="6858000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inux Libertine G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theme" Target="theme/theme1.xml"/><Relationship Id="rId20" Type="http://schemas.openxmlformats.org/officeDocument/2006/relationships/slide" Target="slides/slide5.xml"/><Relationship Id="rId41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E84A4-3F55-4C86-A528-EFBFD0793DF4}" type="datetimeFigureOut">
              <a:rPr lang="en-US" smtClean="0"/>
              <a:t>14-Apr-20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40044-A0CA-4353-8279-B299077B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4C1E14-91FB-4D51-883E-882C360DAF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9324D-AE1D-42C7-90B8-D42CA213D2A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1FD4FC10-BFD3-40C8-AA4D-B1A1352A40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36CC6D0-BA99-4B49-8A83-19D7B879E9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CD36E-ED59-4EC2-B9FD-8F9C293F5AC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0A5A49-3B1C-4CB0-9E23-3B5D209DAC2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01AB3442-1C4E-4249-BAEE-A1ECE65722B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F573E6C-968D-4A03-BCF3-A79B2AC73031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1A78B0-FFA4-4049-8025-EACB455E7E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79B905-DE83-46BA-ABB6-3D0E9FF102D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7D77CD1A-9D0B-4D43-9270-E09627E2BC6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6359C1C-721C-4F96-A5CC-770A8412F951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0598E-0866-4B2C-AE97-6C4F3C59C9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F1CA8B-CD15-4774-8DC6-5126830FB06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E1A3C4FE-7826-457A-AFAA-2DBC8E13088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15A83CB-D5C1-4075-8810-61F22F06688F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3E3926-AFEB-400F-81A2-38879F68C7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5BDDEF-45A4-4B07-B129-445E18E55DA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E2B3BBE7-EF57-407E-8BFF-0B9246DB40A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4BB20AE7-EDF9-49CB-9CB9-FBD8E7B116C4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85A6D6-59D2-488B-A456-FCD8C56EE7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12796A-C2C0-4DA0-8EED-38E916BCD56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EAF57C37-103D-48C5-BF3A-965CB3B0533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6623EAC7-B34C-41E3-AAFB-3EC1D549EE88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85EF43A-209A-48E5-8090-D2EE45ABD0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07227-43D0-4388-A7C7-32D2B679C9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9025" name="Rectangle 1">
            <a:extLst>
              <a:ext uri="{FF2B5EF4-FFF2-40B4-BE49-F238E27FC236}">
                <a16:creationId xmlns:a16="http://schemas.microsoft.com/office/drawing/2014/main" id="{39EA29F6-BF47-46B5-A12A-B953AA6DCA4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269A7BE1-5D43-451E-8D85-9CB1456DFFB8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F5F43F-463E-454C-8CA4-0C801775F1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5DC44-C3BF-4455-AB9F-ED8BBA297D3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0049" name="Rectangle 1">
            <a:extLst>
              <a:ext uri="{FF2B5EF4-FFF2-40B4-BE49-F238E27FC236}">
                <a16:creationId xmlns:a16="http://schemas.microsoft.com/office/drawing/2014/main" id="{E4B20EFE-5B2D-4E53-9C35-B1CF0DED4B9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AB2C9EB-F34A-41DD-9890-F6F2EEF1A1A3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3400" y="754063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4248-5D10-4519-99B1-A846511F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46F41-AAE4-469A-8411-E6228F3E7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9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3137-3A79-49DF-BDBC-B24DC86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35AB-1931-4524-AD73-6E6B20F3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8646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3551-7498-4F33-95B6-28471890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3709A-DB21-4555-90A2-022D7BAE1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34848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1A79-F2A6-431E-81B8-CA7F415A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A684-2F91-46B0-B273-4920F1B6F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972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8A5B-D006-4368-9080-AE6CF02A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F01D-619D-4E09-9ABC-D3549817E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03592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7B0F-E9AC-49E0-9FA9-3850D9E7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BE44-851C-48BA-9F04-4E0B2CA02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593B-9163-4715-A864-D70586F4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6733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F47A-F88F-48D1-B205-5E0D21A3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AEC0-88BA-4F81-9C09-95080A03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DECE3-A02B-4CDA-B996-1C6716A26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1A3EA-8676-45D6-A76C-5564FF2E2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12F96-6575-4CC2-AF76-4D8793C3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056004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2E7A-92F8-48D1-B07E-D2108742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43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756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2838-479F-490A-9087-FAB859C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27E4C-7FB2-4FE1-AEEF-A7D45A19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44301-585F-4B6D-8089-920158E61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76910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BE94-0D39-45B6-A5A0-6C1B6281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FF71D-480B-401C-B3E0-173FF38DB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B94C0-5694-4B19-BD5E-7E4E88F29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4324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A2F2-3262-4B38-A7D8-26B2D24E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EEBA9-697B-4C72-9273-299FCE06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33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845C0-254C-4A6E-AC46-3F7E345C5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D2008-ED0A-43F1-A338-00D820D43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516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17061-286E-4783-9E51-BAF07850B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A1961-3BD2-42A6-9BD1-157C987D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43554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EF35-755C-4FBF-9981-8F1790020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63587-0E61-4DC0-9338-E535DE02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8722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C05F-BCB5-47A3-930C-5A216D02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AC11-0571-4D4A-8009-699AC0EA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798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4C38-C1D6-4859-A053-DA7875F2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AA5A-9127-48D9-B089-D8FD22C6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235158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42E-42C6-4202-8A3D-2A359279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2076F-06FC-42FA-8C00-712EB41DA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89914-FA09-49AC-803D-9A373808C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3745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E942-307A-4F78-9FA3-2F25B6C4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75D2-CFD8-4534-8560-DD779612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E897C-41E6-4E19-8A21-9F26B2E1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0DCBD-B3C1-424E-912E-B0415317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78DFF-CDD3-4475-ABAD-AE8285EC7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0450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5C6A-6929-4803-9EA7-0C5BD78B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33288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4047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677-06C4-4756-8EB3-0CCF1C8D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75F1-2485-431E-8C40-501964D0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E1B3-92A5-44FB-823F-EFA05F18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34306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E4DA-12E8-488F-9853-51BFBFFF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0CFF4-3F0A-4F89-8D48-D4493D9F4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73ADE-A2C0-4A01-A906-A56BE18E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82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128B-B0AD-43FC-8F0F-D64528B3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7369-3A82-44B2-9B73-C1D4D686D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98224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2DFF-EEF0-46FE-9385-CE01A8E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146FA-A570-43B3-B106-CD8304CFF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72007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301F1-E6A8-407E-8D5F-9E181AB9C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B4D0-DD87-4FE9-98F9-BCCD05154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88837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519E-AA41-4ECC-BAC4-607C8923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19414-BDB7-4043-B626-E204681C8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51907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B580-397C-4ABF-8522-8D9FADE1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5275-11E1-4CCA-83C1-E43A39F7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1467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5867-F90A-4BD2-9C74-CCD0435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8B97-4F00-4FD8-A723-AD651BC7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6648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946-0377-4E27-99FF-7C0DD2C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A190-4EBF-45FB-98AD-703B459B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08A8-5BA7-4AA6-BCBD-24372696C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9376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1E5-1B21-418B-9142-56486FFA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95C62-6E3C-47F3-A32F-6539D683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8A7B-DB2B-49FB-AA37-F1884BA6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FF47-5FDE-497D-B92B-323754895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5BBCF-5392-45C9-8CE2-4A9D2C2B9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3073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FE1C-12FC-4DB3-8541-1C8892EA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112793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4534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FEB1-0507-4F78-8A57-A37FB325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255A-347C-476F-867C-B39F8259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909B0-AE73-4E10-8B1B-B164AEB1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90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4F9D-2A11-4E50-BA0A-3D07B1A9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B803-9E36-4379-971D-9A0AF1C5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258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D3B0-A309-43BF-978E-52C5BCC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3261-E8ED-4E07-B2FD-9F81E285E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463C6-5B91-4862-BA55-2278295B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2234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F9A-4821-471E-8DA8-14FB85BE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6048-221D-444C-B9ED-98137586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98147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8D3BD-2D69-4248-920B-A7C4E2F2B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1988B-CACE-4A1F-A7B0-16D5BE11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94396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B0A6-DBEB-4A68-9E49-568653F3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F4F4-6FC2-41BB-B623-F9413F2EB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344578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1DBF-EA74-47FC-BEEB-66470D4A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DDB9-5840-4894-9C00-3BEF3D6D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214301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43DB-4A20-4A5B-8BD7-328856B8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EA2C7-9113-4AA2-BE2A-00BD6DF21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02261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0839-DA50-4A55-9B39-D7C3B64E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E78F-BAED-4909-AA06-878F69C48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567F1-D5B7-4758-A6AA-642F61A3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086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9CC-0512-4362-BBCD-5034EDFE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E60D-EBFC-493A-8DAA-E7281A49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4DDE0-0016-4AD9-B959-F2E982C30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3961-6848-40CE-AF72-4C00EFFB2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98CEC-96C8-4C51-B575-FE9B63FD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36015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D7DA-A044-4A27-B30C-E73B6F7C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34899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1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29CB-2770-40D8-B6F6-F78B0B10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AF85D-7414-4F54-9B00-7AAE4E42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97733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6B39-0DDC-45FD-B51A-E0BFAA4D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4178-7B58-4DBA-AD4C-9651B5B0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63F04-614C-488D-8FBC-CAB378E4B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57702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D252-21A3-43DD-8C26-C8EA17B7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5AA6-2B3A-4E2C-80E2-170356BD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8E8A9-CF33-42C3-BF90-1503E62A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6498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6D2A-8995-4610-A92B-8C6AC2E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58844-5AB4-4A07-B48E-042A5736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7357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46588-1427-41F7-AACB-AE8E07374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73CC-491D-4A13-AB61-3309D7A5E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0322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EA9A-6DE7-434D-B9A6-0E41847D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0BDD9-9695-4E88-90AB-5810E8C2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3506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F7DF-76EC-4AA9-BAB3-E67FB20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5899-5114-47D5-AA36-18358117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1614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34A-9D80-49FA-9C5C-F2746708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78CA-FD2C-4302-B264-81D737B4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261041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7D63-0831-41F1-8585-AAC8784D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E94F-5955-4930-80BD-27000AC13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67F6-B705-4C79-BAF6-C23849C5F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523919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2403-34E2-4B47-A9F8-64ABEFDF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9DD9-4499-4BB3-AE31-21D03F77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99963-C347-48F8-8668-AC9A2D13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DBCD5-A77C-4AFD-9DA4-54D4BB1E7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BF133-34F7-4156-8344-95C0502ED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70101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CAFB-7EA5-4A28-95B6-B79DFE7E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73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AB71-CE62-40D0-8575-B6946F7F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32B9-40BF-40FF-8F7F-6E1164F85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F81F-5297-430A-A5B2-8C364854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86498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43849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F0C-25D8-4A15-A42B-3A6862B4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DA95-63DE-4344-B493-DCBC76039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BE3D-5A4D-4AE8-8B06-905791981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14010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E63C-250E-4E3D-8249-AFE5EB18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B9AD7-C474-460D-A70E-999D3A76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8780C-46BB-4883-8BC9-52F3EE3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077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2971-0BEF-4482-937C-F3DEBB8D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101E3-4AC6-4219-A7AE-61C71768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0144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E1063-96BF-4180-90BD-735E794FA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B3221-FB9E-49E1-9467-BA2946C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810586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8290-2DE4-44E1-9811-F3942C4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3051"/>
            <a:ext cx="1097068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93398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ED85-1F04-49FA-91E5-2FD333893B86}" type="datetime1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www.rootseclabs.com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277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94A4-AD53-4EC5-862E-0165FAE2BA37}" type="datetime1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232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DA1E-F6F6-472B-B245-292530765CDF}" type="datetime1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35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BE4F-6C65-4E81-BA5F-39A93261A23B}" type="datetime1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A48A-1902-4D87-8A74-08702D32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792A8-68BE-45ED-B15D-72DDD63B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EE811-E605-4F0E-AAB5-031160EDE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CAA97-FB97-433C-904E-2EFF5622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A6DD9-CC57-4CCC-ADBD-21308995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66631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5BFE-B8A5-494E-A654-1BDF906F8EBA}" type="datetime1">
              <a:rPr lang="en-US" smtClean="0"/>
              <a:t>14-Apr-20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032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99D4-A774-4192-9F2E-71BAE23C50CB}" type="datetime1">
              <a:rPr lang="en-US" smtClean="0"/>
              <a:t>14-Apr-20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906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8F87-62E5-48F6-9A32-5F1B7B9C7E97}" type="datetime1">
              <a:rPr lang="en-US" smtClean="0"/>
              <a:t>14-Apr-20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953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3F557-72A0-4914-9B74-B16442118B82}" type="datetime1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941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B425-3365-418C-B197-4F966043AEA7}" type="datetime1">
              <a:rPr lang="en-US" smtClean="0"/>
              <a:t>14-Apr-20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www.rootseclabs.com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3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DCCC-1610-4D14-B422-12A92011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478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93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0186-3D31-40F1-8C4F-A594A30E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3AB-DBB9-4417-97CA-D5F76D17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B72F-3866-442D-AEC2-0D3994D9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0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CAC5-58EB-4736-947A-E544C7C6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7C11-4615-4F40-A3AC-40B1C5A7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502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7C60-E698-4EA9-8A7D-1800C0FB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1E762-FE8D-4D5E-802C-F9D863F52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4128-6078-4119-93F2-E4265CD5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181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C2BA-D72D-4575-BA01-62C67D45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47F9D-0098-43B8-8689-23938CFC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161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46515-D032-4EAD-A1B2-BEF0959D6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90AF8-97B0-4785-8F7B-F6655B6D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5702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70A6-9A07-4C3F-9B04-9BEABD91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823CD-3F22-490A-91CC-E7B92954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149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513-AC51-42E7-9F0D-BA785736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0050-8AEB-476A-B84B-E8A49DA3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1763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BB6C-95C2-440A-81E5-F397DC23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7736-E584-4DB3-9C6D-3CF313D53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0937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BF2C-D056-4DBC-A111-45AB752E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D900-17D2-4D29-9CEC-D8210AECD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7250-4C01-40F4-A039-AB2EFFF65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9058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2731-6E8D-42FA-82F9-49009713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E1AAD-CF4F-4152-B8D4-6EEEF0D5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B14CE-A015-4218-8085-F492C2EEA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8AF7C-D20D-4045-AA90-D96B2EC20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A271B-2C2A-49B0-B79B-2B9D4F4CA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7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9E64-7866-4DAA-9C98-0EFC9342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254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47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8E0F-35D6-4801-B8DB-095FB4D5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36C4-85A0-41E5-8A9F-9420CC07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315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3A6-B90B-4465-A507-CC6B05B8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E1D1-223B-453F-8F04-4496943D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3D15-80B4-4A93-951E-A7975238E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047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4F39-E679-4F37-8755-1ABCBC38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F7E3D-EB5C-434E-9792-BC408AB90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84998-29D7-41C3-BB7D-0FF9A80E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5661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640-B508-4E81-ABD0-BC7B5373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1E3C2-A160-4C0A-9814-C0E92BFD3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208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E301C-B972-4BB1-BAE8-113B6F61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7908-17B9-41F5-8032-6363CECE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019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CEB7-8045-4FA3-8237-33A626B63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CD1A-A8C1-442C-B247-2F6687F6D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582D-0D6B-45DF-B885-291E3FD962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70719D-7223-4352-AEC3-67E936C6D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9C71-9A2B-49FB-8BEA-A6E7FFA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6366-8561-4405-9E2D-1C211594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69156-A32F-4510-8E0A-257A60DE77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FBD64FC-CD82-435B-9CBC-EBB46FEA7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844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0068-3578-48A9-B022-87AFCB05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7B9E-BBD0-4499-A3B0-881FA5C5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A021-F67B-4027-BCD7-2257F651D4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D4C040D-2D1D-41FB-B8C2-595E88B5B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51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8A6F-EEA5-4719-B0DD-7589A569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5722-2E71-4094-B76F-6EC17904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1340-DD10-4A0C-9FBE-2C4C6C4B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9101B-F86A-4C11-BF27-D39F4EDBF03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493472-6B8B-45E4-B80C-307F54C61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490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9EA8-E67F-4BAE-AC91-59E48DAD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9C46E-2283-4F2B-A364-08C77EEA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D439A-2FAA-4AD8-B946-C62D3B8F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8DEFA-90C3-4848-BEED-C3001DC9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97C10-33A0-47D8-BC79-62433D0EF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FE5EF-6E7A-48A0-9B3B-517B897F805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8AF0A1-76BE-4E56-95D5-6857B053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879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6F2-88AA-4FA4-A1E3-2EE13967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B419F-4409-439F-B570-10CFC1446B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40DF0-DD03-423B-B18B-350D5CF04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3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1E00-34CE-48FB-ADD7-293507C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BD68-19FB-41EE-A17A-1DB0309B7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3BBF5-EB94-453E-BC4E-93422BC1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3068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CB00-8CAE-4010-942E-4CC64A47F5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23E644B-31C7-4EB7-8558-532BFCDE41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47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384D-93EB-4D77-99BC-6F8CA0DF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FC3D-23FD-4FD0-AF61-286C2B92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E32C-DF78-4867-B743-DAA3A7071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01E92-21D8-4491-BF8F-A5B28F90F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8705C4-C1DC-4FDA-B618-9F6DEAE6A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533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7193-8939-4014-8CBB-1316FE59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5BF3C-8D61-4E4B-A946-F8DBA859B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1E560-23D1-4DDF-8D88-CF3EBE1F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19E2-F4E6-4790-81B4-C03D87C66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6CE9F6B-3792-4341-A368-A4E560EEE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5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2574-2C12-4BB2-A9DE-45A53323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E3DF-18F1-4635-AE56-4E54DFAA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24913-E2DE-4A2C-B5BA-634188BA4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4297A20-97C6-4C6F-B2F3-FD86957AEE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9413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9FD44-B168-414F-9FFC-5FCE87401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912E-5C98-457C-9AE8-72201CB9E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8775B-9482-4B64-AF60-0DD96D1556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E201A1D-507B-489A-B7DF-9A03C9A42A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9966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349C-2618-4106-AA71-79CBF2A46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98A0-DC2E-4BCF-80B2-1CDDEDE8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DFEBC-90E3-46EE-BCE6-2906BE1302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3CE0FD5-3AB2-439D-B79C-6B4798F5A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51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E021-5E44-4B3D-8DE7-5982407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5656-DFB9-4EB8-B449-678B1EB5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014-077F-4F9C-AAAF-DAB6C3B878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FF8C6B4-DCFB-485B-9DF1-33ED3708C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4040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2898-8CEC-49D6-A06E-D14A0205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5815-4648-49AE-B62B-BCA383B2E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C98B-1255-421D-AEA2-B51443078B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B903487-F572-4BC7-91E7-8C2552D80D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99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7451-EF2B-495A-8671-BCF59C1F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39BD-A47C-415D-A2E9-EAABD6A47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0A0F-1F25-46F0-B014-15774FC5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A840-B116-41F2-9503-5290C8421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FDF61D-2A59-4D61-A606-836FAB0702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283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229D-E2A8-4387-BF49-8DF94466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E5FEC-9796-43CA-930A-7B97D9DC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D20A1-0263-459A-81AD-F30F3098B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4B4F-AA73-4253-A9C5-7EF51E247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74D6-751D-4F2D-B353-82E660D82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ABDF-D80D-47F9-A6C2-62060C9ADF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EC86E2-9996-4D18-A32D-11831DF26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798-F57C-4F80-87AB-04E39A93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90E6-FE73-4422-87CE-2ECDF0E8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46053-F22A-43A9-8233-556026548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93A64-F2D8-4695-948E-C63193AAE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55898-A42F-4583-B719-4D18F039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54462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8B4-AB55-4236-AEDA-31D3E90D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309090-53CE-417E-BA88-12D95B86B0D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87D68C5-2E2E-4C79-8F11-0203C85CC2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8094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A9A94-F6CC-4E11-9714-B1EF65708B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89BD09-1A43-4355-969A-F00592BA99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869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7372-6626-490A-A851-3D858DB9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9700-7AB9-44D4-9C55-D624A739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5781-C258-4CE9-BD68-53CC7CC9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FD882-8A1A-46F5-AF61-AD04E7794F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DCE884-8643-4352-B1CD-AA0C5DDAE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988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9CE6-BC89-457A-A337-27395548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A17C0-D5BC-4094-BAA8-1BC9ACAAB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854F-184A-429C-8BBF-D535C332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96125-8B88-4049-A230-EE46ED3B7B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43EF7E7-B0E0-4C09-A2E2-38D220C7C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38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AC59-BA26-45DD-8535-79293FF5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701D1-4F45-4229-A43D-17BBA92F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BF94A-0303-4D94-BD88-B88A4A2AEB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114A4C-0193-4B5F-AAC3-97970B0A7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8119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E8372-BAA7-4BA9-920F-82871ED4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A27C-B914-46B2-A8A9-B2CC524B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5F5B-E2FE-40C6-B89A-23F6B2A0520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A47F6B-4DA8-438C-ABF8-1DB67E5F89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6723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14E2-EEA1-43DC-8074-8AE9FCBF1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4866-DD7D-41C6-889C-84678CE2A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78753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324C-8758-42F8-9340-C4ACD1CC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404-7C91-4837-84DB-D47DD297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2812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1CAB-9B44-4A17-B661-8998FE8F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AE8B-1757-4626-8BDC-ECABE69F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278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2C47-44A2-453E-AC61-5D4B12E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C066-4E25-4636-A439-9F4660FCD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E2F34-DFB5-42C1-BE03-022A75ED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88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FCAA-2185-4E8B-AD52-12A7F47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9511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F91-183A-4938-AFA9-7DA4F353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C395D-7885-4C63-9E0E-C67D74FA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ACAA2-4BAB-470E-B54D-78C0DB07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5BEC-C47E-4B1C-95BA-47C3619EB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9B56B-B0AD-4816-9F6B-B6007A484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72557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1CC6-B031-4AD3-9834-C257B1A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3672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783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0C6C-4276-437B-A062-85390120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EE79-FE9B-45FD-970D-DE45AACD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677F8-880F-4EBB-86C7-FF511E16E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0132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F58-9BB8-4473-8DD6-3B81C9E4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82652-C30A-45A7-90CD-FFF8B002A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34D37-BEDE-482D-9AEF-59B0115C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5144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EE1F-A8EF-4217-BC6D-C765DC24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9B05F-B4DB-4270-B09C-53B9520C2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380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25DF7-B650-474D-AA2E-5DC3BCB15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01D76-ED33-4C1A-A238-B2D8B89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9144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6480-3096-491E-ABC3-61BB2A2C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E14F2-3E09-4991-8116-B7300DDD5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FED0-DA6B-4567-9265-3376CC0621A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4257C9-6F02-4BCA-8E9F-FA62F71D3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814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A27F-7A21-4598-AD52-6B0FF8B9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2985-7592-471C-ADDA-633EFBB5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6512-F427-46BD-A485-C302DB237D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DEFFB9-3E41-4360-9E6E-C8137FE2F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153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6935-AEA9-443F-81F7-2413D1CF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8963-D571-406D-B1AF-E6E27B81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00DB-81C3-4F0B-8614-EB374CD2EE0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54CDEA-B211-4BD5-BE5C-8F5BDA47B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8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3489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F64-21FC-4937-953B-13FE94D9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C019-DEA2-4892-AB5D-1C49438A2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DE634-EF50-4A8E-BDCC-F146D12F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7C0DB-5977-4C64-9E64-F400D4349D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773FA8-9024-41B7-8695-184EA0A942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4577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906C-7BBB-4728-8CF8-BCAA7EC1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7CD7-314C-4E5A-8590-6DE84889E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343B-DB52-4139-8A8E-BF8A4E310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056BD-C36E-4FE2-8984-22349A2BB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62295-8F69-4C46-9933-ACE04E0DC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4525-34FA-4E19-B7E7-483D45251AC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C1C9B6-24E2-4DFD-8552-70D494810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52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5451-8C72-477A-824F-2519CD7C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813AF-0CC3-479A-9F73-717E23ED75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92AF8B-CB67-4DD1-BF66-E80F6D8A5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3410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185BC-939C-43EF-95A1-7F68BD87CD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8667AA-1D1A-460C-88BE-B3F051384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373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B144-BF17-4E57-9EDD-9184CE78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9C62-85BF-4626-83FF-7CE26AFD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30345-260F-4376-90DD-F463B0805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F496A-623A-4E2C-9105-94960A66A21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A2DAF6-89CB-4C05-BFA3-B2B10720F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9352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EC3-26D0-4405-9467-E158DC67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B2D77-35FC-4B95-B1ED-BB930C8FB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ED45-3C6F-44F5-94A0-D6664443D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60F3E-04C2-48C7-AC15-9D0F3089BDB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1F0FF37-A9C5-4ABC-AEEB-ED326DAD33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0162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8852-A8A6-42FA-9061-EF354E62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79D20-4837-4359-8810-A9EEC8CD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E8FB7-1790-4269-98C2-4A0B1CC37C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FB0478-C89C-4C57-9841-B81BA9B38D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529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AAD1-19B3-4C8C-BF56-890FDCE50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E1BF5-5BD9-4F34-BF33-A200C57B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48BF-A3AD-4CE7-A255-90B6438767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FDBD5F6-72FD-4BCC-B5B4-4E71005C2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6071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CA12-D7E7-4337-9A5C-7400E6217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30D70-35C0-4DF2-84EA-D0170029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804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F07-7A2D-4D60-BB97-350CA198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F5E6-A8BF-4337-BAB1-9978E434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580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26F-4D9A-47ED-B053-807EE097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86CA-94F8-48E6-8179-56578BF1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989B-1140-4808-9AB6-D178B328D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4172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9BA1-00A0-4A59-8DF4-3B16A47D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41F87-D290-4B05-84BF-F6EE1F3E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25214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1C29-7D98-4210-A153-236A5384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7F33-28BF-4F3A-AC9C-C03ACD9D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D480F-30C8-4E0F-9CB9-1748E783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3691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6158-E2E6-4A7A-ABE0-1EFE856B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0DAD-ED06-4BF4-8E98-91B826B9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EFF5-F12E-40B7-9CD9-EE49A863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7C7D3-E046-46DB-9CA3-E1B3A8960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E32A-4590-423C-AEB9-E46A671BC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70610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99AC-94F2-407A-86D5-E1802CB7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23085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26688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0EA3-D428-40BB-805E-B61E5A5D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1E5F-3457-4E84-B32E-0E666296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DE8C4-623F-4064-9938-FE344C57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050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71AF-2323-4B7C-A7C8-0A435788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09019-8E48-46D5-AC13-ABC6E7E41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DBD2F-6C8E-493D-990B-BCF35B0B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1402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CFA-5102-4ECF-9F19-71F6361C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BFBA5-EB04-448E-953B-47D6FF8AF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8406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8DFB4-EA49-4AE0-8A0B-109183EC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EFBA7-6320-4799-ABA5-1C70F64BD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60279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6A77-FF4F-4BA8-9D72-97F63D9B1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14F65-A237-4325-9F67-6F1BF9B5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460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E885-33D8-4984-8541-F810E422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8FAAE-8F65-4369-A9D9-8582DAB0D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510D-F066-4E5A-947F-5B0F36DC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3684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6E6-6EE1-4C0D-BE1E-54F5C88A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8B51-D6F8-4B8B-91F3-155A3DE7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0939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663A-18CE-4FF9-9C90-E90E64EE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FE37-C02D-4B59-BB79-9F532C9F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2667"/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6089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79E8-8393-47B9-93C9-BA522E01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64B7-C77A-46B8-BEF4-76A6D9D63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604434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33ED0-2538-4794-97FD-5267CCB8E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5484" y="1604434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467452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4C8A-E238-4638-904C-C7837B96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B59D-CF18-4AC2-8744-E33FB888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1817-180D-4A6F-99AF-28B9FE56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7B793-715F-4ACF-A083-08870EC8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1F74B-80C1-4083-8AAD-E8BAA47E9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19871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CF0D-7275-44DB-B8EE-4E73E129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792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7133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ECFE-674D-40A6-B95B-00B7F1E3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B0E5-7BC4-48B3-A055-B92321E4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AB8F-E19F-494C-98FA-B3429EF4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10422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35D-F26D-4D20-9B3F-7368403B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E830D-B7AB-4DF6-80F9-76669F3DC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A8B7-4A75-4A07-B87C-A27FB247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8065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6613-8E21-4890-BD96-4E322FD4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E32B1-5324-4A06-9A0F-BE1910FE4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40742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624EF-4493-44BC-AA99-39F2BC130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64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257B5-E1A0-46D3-B0DC-A9CFCE0F7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6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9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0.xml"/><Relationship Id="rId10" Type="http://schemas.openxmlformats.org/officeDocument/2006/relationships/theme" Target="../theme/theme1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87924B2A-EEDE-4AF8-9BD9-122B9CF3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A6DF6-9B9D-4165-8C27-F26FE2656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50CDF98-2C4A-4DF9-BA76-45982F0B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id="{AE883761-4AA1-4BC9-B546-9EA5184C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"/>
            <a:ext cx="12187767" cy="6853767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 sz="240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DED1200-E86E-43F8-AC7D-B937A1DFB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AutoShape 6">
            <a:extLst>
              <a:ext uri="{FF2B5EF4-FFF2-40B4-BE49-F238E27FC236}">
                <a16:creationId xmlns:a16="http://schemas.microsoft.com/office/drawing/2014/main" id="{246E9C1A-B623-4CD2-A30A-101BFF7DB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1" y="3600451"/>
            <a:ext cx="9283700" cy="2116"/>
          </a:xfrm>
          <a:prstGeom prst="straightConnector1">
            <a:avLst/>
          </a:prstGeom>
          <a:noFill/>
          <a:ln w="572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A9D81E5-6471-4209-90D1-01BFC8C4C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0E7D747-6104-4670-AA14-1DF200CC2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2327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DDC4F97E-21F8-47D7-97BB-9076E084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3"/>
            <a:ext cx="12189884" cy="730251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C3531E0-9017-40F4-8236-93BF4454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501649" cy="30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863851D6-89C2-42C2-A770-E7D4B456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6345767"/>
            <a:ext cx="4296833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32A4F2C-FC88-4753-8E25-464A13265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6B4FC8E-0814-4BB5-8F21-39DD2C08F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92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641FBEC-45BA-4567-8B53-FECD0AADA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CB3C592-47C3-4B90-9F68-18FA0A94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AutoShape 3">
            <a:extLst>
              <a:ext uri="{FF2B5EF4-FFF2-40B4-BE49-F238E27FC236}">
                <a16:creationId xmlns:a16="http://schemas.microsoft.com/office/drawing/2014/main" id="{D4965319-3225-44ED-BC1F-4B278E0A9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3D393E0D-8552-4124-8D32-14E848B0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"/>
            <a:ext cx="12187767" cy="6853767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72393DCC-F3BA-4D5F-BF06-F71067F7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0" name="AutoShape 6">
            <a:extLst>
              <a:ext uri="{FF2B5EF4-FFF2-40B4-BE49-F238E27FC236}">
                <a16:creationId xmlns:a16="http://schemas.microsoft.com/office/drawing/2014/main" id="{6478CC9F-D316-43EA-AA15-9C023C6EB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1" y="3600451"/>
            <a:ext cx="9283700" cy="2116"/>
          </a:xfrm>
          <a:prstGeom prst="straightConnector1">
            <a:avLst/>
          </a:prstGeom>
          <a:noFill/>
          <a:ln w="572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 hidden="1">
            <a:extLst>
              <a:ext uri="{FF2B5EF4-FFF2-40B4-BE49-F238E27FC236}">
                <a16:creationId xmlns:a16="http://schemas.microsoft.com/office/drawing/2014/main" id="{6761C194-C0E7-437B-ACEF-0C44782F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1CADEBC-9BDD-4C6A-AFDA-564CEC39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501649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220704B0-7DDA-4524-A214-93EA3109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3920685-8C63-4ABC-933B-8B6144FF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Rectangle 5">
            <a:extLst>
              <a:ext uri="{FF2B5EF4-FFF2-40B4-BE49-F238E27FC236}">
                <a16:creationId xmlns:a16="http://schemas.microsoft.com/office/drawing/2014/main" id="{DA5467EB-5F48-4161-A8D3-DD9A2A267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9263217-1AAE-4FEE-BC20-921BB59F5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0228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523962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2133547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74313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335271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396230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457188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5181470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33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5D6A4D7B-74E7-47DA-B471-CED9B159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2346E2B-C136-4C5D-9754-ADE22054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EC5DC0B5-BF21-4BB0-B44D-8A4DB265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4">
            <a:extLst>
              <a:ext uri="{FF2B5EF4-FFF2-40B4-BE49-F238E27FC236}">
                <a16:creationId xmlns:a16="http://schemas.microsoft.com/office/drawing/2014/main" id="{E75CDC2B-52E4-4F31-9409-BC5175C1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8A1FA33-A4FC-4275-9FF3-E7571A4A2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1920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523962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2133547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74313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335271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396230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457188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5181470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33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879D67CC-E60E-41E3-8F37-295B9815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1B5D1E5-D548-4674-BB36-7EB7F16CF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>
            <a:extLst>
              <a:ext uri="{FF2B5EF4-FFF2-40B4-BE49-F238E27FC236}">
                <a16:creationId xmlns:a16="http://schemas.microsoft.com/office/drawing/2014/main" id="{588B27EB-D564-4F37-8E52-2A4E2EEF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>
            <a:extLst>
              <a:ext uri="{FF2B5EF4-FFF2-40B4-BE49-F238E27FC236}">
                <a16:creationId xmlns:a16="http://schemas.microsoft.com/office/drawing/2014/main" id="{DBC0186B-7FBB-481F-96F3-BE6860894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"/>
            <a:ext cx="12187767" cy="6853767"/>
          </a:xfrm>
          <a:prstGeom prst="rect">
            <a:avLst/>
          </a:prstGeom>
          <a:solidFill>
            <a:srgbClr val="F1F2F2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>
            <a:extLst>
              <a:ext uri="{FF2B5EF4-FFF2-40B4-BE49-F238E27FC236}">
                <a16:creationId xmlns:a16="http://schemas.microsoft.com/office/drawing/2014/main" id="{45EBBCEF-8478-4441-BC15-129C556C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2" name="Line 6">
            <a:extLst>
              <a:ext uri="{FF2B5EF4-FFF2-40B4-BE49-F238E27FC236}">
                <a16:creationId xmlns:a16="http://schemas.microsoft.com/office/drawing/2014/main" id="{9E4C6C28-5306-46B5-AB2B-FD986A469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1" y="3600451"/>
            <a:ext cx="9283700" cy="2116"/>
          </a:xfrm>
          <a:prstGeom prst="line">
            <a:avLst/>
          </a:prstGeom>
          <a:noFill/>
          <a:ln w="57240" cap="flat">
            <a:solidFill>
              <a:srgbClr val="7D4698"/>
            </a:solidFill>
            <a:round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A5A4A71-2AB1-44AF-9748-56A3B30D1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06933959-C170-4359-970D-1523CD7CE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3456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ftr="0" dt="0"/>
  <p:txStyles>
    <p:titleStyle>
      <a:lvl1pPr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marL="1523962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marL="2133547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marL="274313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335271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3962301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4571886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5181470" indent="-304792" algn="ctr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867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733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8C10C8E-F25D-4850-B142-0E375F0EE9FC}" type="datetime1">
              <a:rPr lang="en-US" smtClean="0"/>
              <a:t>14-Apr-20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Copperplate Gothic Bold" panose="020E0705020206020404" pitchFamily="34" charset="0"/>
              </a:defRPr>
            </a:lvl1pPr>
          </a:lstStyle>
          <a:p>
            <a:r>
              <a:rPr lang="en-US"/>
              <a:t>www.rootseclabs.com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ECFFE04-F0FD-489A-9640-7E4F82E9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698A08-46DD-485B-9E69-9930ADEF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FF31605-A570-4F0D-A4DF-2A259247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D59078DB-179E-4D73-9102-A9BAD6868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7010864-D2A0-4F3C-B173-BE0D8226B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858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0101D1EF-A23F-4370-8ED0-346C0C046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41A3861-079B-474F-BC13-02AA1AD6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0C67386-279C-4FB1-B8C0-28DD348C1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>
            <a:extLst>
              <a:ext uri="{FF2B5EF4-FFF2-40B4-BE49-F238E27FC236}">
                <a16:creationId xmlns:a16="http://schemas.microsoft.com/office/drawing/2014/main" id="{C30D2F09-D65B-46AE-8311-78BE1AD17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5DAE077-5C8E-4721-9EE6-C3117997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959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FB97EB0-8E26-4133-8F0D-ED142358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71B6DD-FA90-43DA-A508-8C2A7933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AutoShape 3">
            <a:extLst>
              <a:ext uri="{FF2B5EF4-FFF2-40B4-BE49-F238E27FC236}">
                <a16:creationId xmlns:a16="http://schemas.microsoft.com/office/drawing/2014/main" id="{647023EE-687D-407A-A844-B40AB94FA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91C83F-8E82-40F7-90EF-732B613F0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6830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08052FE-C64B-4C18-9147-CC8DA8EA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84" y="719667"/>
            <a:ext cx="10394949" cy="5418667"/>
          </a:xfrm>
          <a:prstGeom prst="rect">
            <a:avLst/>
          </a:prstGeom>
          <a:solidFill>
            <a:srgbClr val="FFFFFF"/>
          </a:solidFill>
          <a:ln w="11448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48DF49E-615D-4C87-8832-9747130F56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609585" algn="l"/>
              </a:tabLst>
              <a:defRPr sz="1333">
                <a:solidFill>
                  <a:srgbClr val="FFFFFF"/>
                </a:solidFill>
                <a:cs typeface="+mn-cs"/>
              </a:defRPr>
            </a:lvl1pPr>
          </a:lstStyle>
          <a:p>
            <a:fld id="{71FE278B-7DC2-4751-A747-A29C4AA4B2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1F342E6-0EFE-4A82-8BF6-2602B0B97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7950F54D-3D0B-4D59-A781-DF2C12341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045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954A8F3-15FF-44B3-99B1-369AC75E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859D33-3AA3-435C-8FC9-A27F5863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AutoShape 3">
            <a:extLst>
              <a:ext uri="{FF2B5EF4-FFF2-40B4-BE49-F238E27FC236}">
                <a16:creationId xmlns:a16="http://schemas.microsoft.com/office/drawing/2014/main" id="{E89E87B6-E8CB-4F14-BE50-70299B7BA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EB2BBC3-9F69-4F44-8673-15C7EBC6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6830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BB1E794-B378-4028-8F7F-770303E9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84" y="719667"/>
            <a:ext cx="10394949" cy="5418667"/>
          </a:xfrm>
          <a:prstGeom prst="rect">
            <a:avLst/>
          </a:prstGeom>
          <a:solidFill>
            <a:srgbClr val="FFFFFF"/>
          </a:solidFill>
          <a:ln w="11448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24EA7E-302E-4415-9247-0A1E8A3915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609585" algn="l"/>
              </a:tabLst>
              <a:defRPr sz="1333">
                <a:solidFill>
                  <a:srgbClr val="FFFFFF"/>
                </a:solidFill>
                <a:cs typeface="+mn-cs"/>
              </a:defRPr>
            </a:lvl1pPr>
          </a:lstStyle>
          <a:p>
            <a:fld id="{48FB7290-F187-403D-80D4-6535C7A7BB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6AD0B52-7019-457A-99F5-730DBA7B2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AC756CA5-99FF-46F0-94FC-6C750DC0C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47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AB7C895B-8BA2-4D79-9A15-F7B0AC0DB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9BAB9C-D1E6-4770-A1A9-CCAB28A4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AutoShape 3">
            <a:extLst>
              <a:ext uri="{FF2B5EF4-FFF2-40B4-BE49-F238E27FC236}">
                <a16:creationId xmlns:a16="http://schemas.microsoft.com/office/drawing/2014/main" id="{90F2E434-9BC3-4BD5-A8FC-934594C4A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345767"/>
            <a:ext cx="4292600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59F2353-BE54-4172-BC49-F4DF0CA0D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0C22204-8099-44EF-A8D1-2BD8387B3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0958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78E86E3B-B0BD-445A-8F8D-7A151FF2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C9B32E-5E4B-4C9F-B729-80A0C068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AutoShape 3">
            <a:extLst>
              <a:ext uri="{FF2B5EF4-FFF2-40B4-BE49-F238E27FC236}">
                <a16:creationId xmlns:a16="http://schemas.microsoft.com/office/drawing/2014/main" id="{87B2347F-B8EF-4232-813C-5D82ECF46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" y="6345767"/>
            <a:ext cx="4292600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50D80D3-729C-4A10-9D68-C052D2C67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6830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EC9BB54-9029-4B50-841B-4046F7BF4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84" y="719667"/>
            <a:ext cx="10394949" cy="5418667"/>
          </a:xfrm>
          <a:prstGeom prst="rect">
            <a:avLst/>
          </a:prstGeom>
          <a:solidFill>
            <a:srgbClr val="FFFFFF"/>
          </a:solidFill>
          <a:ln w="11448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C884748-6A4B-4CD1-B827-D634DE2F55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1296651" y="6216651"/>
            <a:ext cx="728133" cy="52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609585" algn="l"/>
              </a:tabLst>
              <a:defRPr sz="1333">
                <a:solidFill>
                  <a:srgbClr val="FFFFFF"/>
                </a:solidFill>
                <a:cs typeface="+mn-cs"/>
              </a:defRPr>
            </a:lvl1pPr>
          </a:lstStyle>
          <a:p>
            <a:fld id="{96869B46-6655-48BF-8CC7-E3A5C154D2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18D0D333-6CF6-4011-A574-A00D35C4E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6EB08059-D786-4606-9E82-08A3148DE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639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655B192C-4D1B-4C20-BDC6-B7AFD128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25634"/>
            <a:ext cx="12187767" cy="728133"/>
          </a:xfrm>
          <a:prstGeom prst="rect">
            <a:avLst/>
          </a:prstGeom>
          <a:solidFill>
            <a:srgbClr val="683086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5F3886-A7D9-4673-A11C-73E6DB9C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499533" cy="30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7078926A-36A0-43D5-AF58-1C065BBD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345767"/>
            <a:ext cx="4294717" cy="32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A99856A-CE21-448C-BF80-099622BD0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"/>
            <a:ext cx="12187767" cy="6853767"/>
          </a:xfrm>
          <a:prstGeom prst="rect">
            <a:avLst/>
          </a:prstGeom>
          <a:solidFill>
            <a:srgbClr val="F1F2F2"/>
          </a:solidFill>
          <a:ln w="9360" cap="flat">
            <a:solidFill>
              <a:srgbClr val="A8D256"/>
            </a:solidFill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470289ED-B9CB-4DF4-9C64-C560F4564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22834" y="3069168"/>
            <a:ext cx="3553884" cy="513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>
            <a:extLst>
              <a:ext uri="{FF2B5EF4-FFF2-40B4-BE49-F238E27FC236}">
                <a16:creationId xmlns:a16="http://schemas.microsoft.com/office/drawing/2014/main" id="{BD7216A7-AD41-4899-BC74-BDDBA4D61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1" y="3600451"/>
            <a:ext cx="9283700" cy="2116"/>
          </a:xfrm>
          <a:prstGeom prst="straightConnector1">
            <a:avLst/>
          </a:prstGeom>
          <a:noFill/>
          <a:ln w="57240" cap="flat">
            <a:solidFill>
              <a:srgbClr val="7D46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18034192-D3C0-4AEB-BAD3-9AD8F56BA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3C8D3D2D-E8F5-498A-8B0F-D855E98B3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229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D3C4AEAE-D478-41A3-80B8-A48C2CB2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118" y="6333067"/>
            <a:ext cx="501649" cy="30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6C22A005-B9A5-41DC-A502-CA0573EC5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6345767"/>
            <a:ext cx="4296833" cy="32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05394D1-8D01-4940-B69C-CF2E8CF2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34" y="3069167"/>
            <a:ext cx="3553884" cy="513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C4617E0F-4281-4030-AB93-AF39AE123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1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19F99F3-069F-4144-8409-2B295EA8E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434"/>
            <a:ext cx="10970684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9087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j-lt"/>
          <a:ea typeface="+mj-ea"/>
          <a:cs typeface="+mj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35271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3962301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4571886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5181470" indent="-304792" algn="l" defTabSz="609585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457189" indent="-457189" algn="l" defTabSz="609585" rtl="0" eaLnBrk="1" fontAlgn="base" hangingPunct="1">
        <a:lnSpc>
          <a:spcPct val="93000"/>
        </a:lnSpc>
        <a:spcBef>
          <a:spcPts val="19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1pPr>
      <a:lvl2pPr marL="990575" indent="-380990" algn="l" defTabSz="609585" rtl="0" eaLnBrk="1" fontAlgn="base" hangingPunct="1">
        <a:lnSpc>
          <a:spcPct val="93000"/>
        </a:lnSpc>
        <a:spcBef>
          <a:spcPts val="151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2pPr>
      <a:lvl3pPr marL="1523962" indent="-304792" algn="l" defTabSz="609585" rtl="0" eaLnBrk="1" fontAlgn="base" hangingPunct="1">
        <a:lnSpc>
          <a:spcPct val="93000"/>
        </a:lnSpc>
        <a:spcBef>
          <a:spcPts val="11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3pPr>
      <a:lvl4pPr marL="2133547" indent="-304792" algn="l" defTabSz="609585" rtl="0" eaLnBrk="1" fontAlgn="base" hangingPunct="1">
        <a:lnSpc>
          <a:spcPct val="93000"/>
        </a:lnSpc>
        <a:spcBef>
          <a:spcPts val="767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867" kern="1200">
          <a:solidFill>
            <a:srgbClr val="000000"/>
          </a:solidFill>
          <a:latin typeface="+mn-lt"/>
          <a:ea typeface="+mn-ea"/>
          <a:cs typeface="+mn-cs"/>
        </a:defRPr>
      </a:lvl4pPr>
      <a:lvl5pPr marL="2743131" indent="-304792" algn="l" defTabSz="609585" rtl="0" eaLnBrk="1" fontAlgn="base" hangingPunct="1">
        <a:lnSpc>
          <a:spcPct val="93000"/>
        </a:lnSpc>
        <a:spcBef>
          <a:spcPts val="384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67" kern="1200">
          <a:solidFill>
            <a:srgbClr val="000000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valley.co.in/" TargetMode="External"/><Relationship Id="rId2" Type="http://schemas.openxmlformats.org/officeDocument/2006/relationships/hyperlink" Target="https://www.rootseclabs.com/" TargetMode="External"/><Relationship Id="rId1" Type="http://schemas.openxmlformats.org/officeDocument/2006/relationships/slideLayout" Target="../slideLayouts/slideLayout16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A5BA-BD7C-4FA6-A70F-7B4253781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  <a:reflection blurRad="76200" stA="22000" endPos="27000" dist="38100" dir="5400000" sy="-100000" algn="bl" rotWithShape="0"/>
                </a:effectLst>
                <a:latin typeface="Papyrus" panose="03070502060502030205" pitchFamily="66" charset="0"/>
              </a:rPr>
              <a:t>DARK WEB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11A91-2591-4DA2-A3AE-086A14D55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5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7" b="6820"/>
          <a:stretch/>
        </p:blipFill>
        <p:spPr>
          <a:xfrm>
            <a:off x="1708827" y="516839"/>
            <a:ext cx="7580376" cy="3506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E5BAF-57E2-44AD-8818-803A1E46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0"/>
          <a:stretch/>
        </p:blipFill>
        <p:spPr>
          <a:xfrm>
            <a:off x="1685611" y="585044"/>
            <a:ext cx="7580376" cy="3927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CAE49-B5D5-4F99-888E-025431002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A4F61B1-20A2-45BF-B303-C424DE70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485" y="1750485"/>
            <a:ext cx="7994649" cy="129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215900" indent="-212725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 algn="ctr">
              <a:lnSpc>
                <a:spcPct val="100000"/>
              </a:lnSpc>
              <a:buSzPct val="45000"/>
              <a:buFont typeface="Wingdings" panose="05000000000000000000" pitchFamily="2" charset="2"/>
              <a:buNone/>
            </a:pPr>
            <a:r>
              <a:rPr lang="en-US" altLang="en-US" sz="2933" b="1">
                <a:solidFill>
                  <a:srgbClr val="7D4698"/>
                </a:solidFill>
                <a:latin typeface="Source Sans Pro" panose="020B0604020202020204" pitchFamily="34" charset="0"/>
                <a:cs typeface="DejaVu Sans" charset="0"/>
              </a:rPr>
              <a:t>Tor Browser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C9AF2D4-88F8-4303-AB6D-D1EF54EF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99484"/>
            <a:ext cx="767926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3A6668-93D4-44A4-B5D7-330A918BB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3C3F4864-FA10-4F11-8244-75915DFD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275167"/>
            <a:ext cx="10968567" cy="113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267" b="1">
                <a:solidFill>
                  <a:srgbClr val="7D4698"/>
                </a:solidFill>
                <a:latin typeface="Source Sans Pro" panose="020B0604020202020204" pitchFamily="34" charset="0"/>
                <a:cs typeface="Source Sans Pro" panose="020B0604020202020204" pitchFamily="34" charset="0"/>
              </a:rPr>
              <a:t>DuckDuckGo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7852E76-9841-4500-AA47-084398CB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327151"/>
            <a:ext cx="10968567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/>
          <a:lstStyle>
            <a:lvl1pPr marL="457200" indent="-3794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DuckDuckGo is the default search engine in Tor Browser</a:t>
            </a:r>
          </a:p>
          <a:p>
            <a:pPr>
              <a:lnSpc>
                <a:spcPct val="100000"/>
              </a:lnSpc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Using Tor Browser prevents DDG from tracking users, even if they wanted to (they claim not to)</a:t>
            </a:r>
          </a:p>
          <a:p>
            <a:pPr>
              <a:lnSpc>
                <a:spcPct val="100000"/>
              </a:lnSpc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Duckduckgo.com or https://3g2upl4pq6kufc4m.onion/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E5B5829B-2EF1-455B-A1F6-8BC66D313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30" y="3795246"/>
            <a:ext cx="6703484" cy="92710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5EDBE6-DA26-480B-B368-5AD76ABF2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FC562AE1-4375-47A2-836C-EA39DA27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275167"/>
            <a:ext cx="10970684" cy="114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267" b="1">
                <a:solidFill>
                  <a:srgbClr val="7D4698"/>
                </a:solidFill>
                <a:latin typeface="Source Sans Pro" panose="020B0604020202020204" pitchFamily="34" charset="0"/>
                <a:cs typeface="Source Sans Pro" panose="020B0604020202020204" pitchFamily="34" charset="0"/>
              </a:rPr>
              <a:t>Things to know about mobile Tor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6E726DF-3565-40B5-AD22-9470059F5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600200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1E254CF-F32C-4498-8A1B-E252326D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600200"/>
            <a:ext cx="10968567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/>
          <a:lstStyle>
            <a:lvl1pPr marL="457200" indent="-3794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The design of mobile devices makes full privacy impossible</a:t>
            </a:r>
          </a:p>
          <a:p>
            <a:pPr>
              <a:lnSpc>
                <a:spcPct val="100000"/>
              </a:lnSpc>
              <a:spcBef>
                <a:spcPts val="1333"/>
              </a:spcBef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Mobile Tor is best for censorship prevention</a:t>
            </a:r>
          </a:p>
          <a:p>
            <a:pPr>
              <a:lnSpc>
                <a:spcPct val="100000"/>
              </a:lnSpc>
              <a:spcBef>
                <a:spcPts val="1333"/>
              </a:spcBef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Can also provide better privacy for some threat models</a:t>
            </a:r>
          </a:p>
          <a:p>
            <a:pPr>
              <a:lnSpc>
                <a:spcPct val="100000"/>
              </a:lnSpc>
              <a:spcBef>
                <a:spcPts val="1333"/>
              </a:spcBef>
              <a:spcAft>
                <a:spcPts val="1333"/>
              </a:spcAft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3600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We’re making it better all the time and better options for mobile devices are coming out soon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9B256-B21E-4AAD-9761-C0498C6AC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>
            <a:extLst>
              <a:ext uri="{FF2B5EF4-FFF2-40B4-BE49-F238E27FC236}">
                <a16:creationId xmlns:a16="http://schemas.microsoft.com/office/drawing/2014/main" id="{25A8D397-FB33-45E1-9D87-57EF053B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6" y="1164167"/>
            <a:ext cx="3155949" cy="5607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29" name="Rectangle 1">
            <a:extLst>
              <a:ext uri="{FF2B5EF4-FFF2-40B4-BE49-F238E27FC236}">
                <a16:creationId xmlns:a16="http://schemas.microsoft.com/office/drawing/2014/main" id="{3C8645A5-EA1E-48C9-8622-98E96E31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68" y="1920288"/>
            <a:ext cx="5219700" cy="1907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267" b="1" dirty="0">
                <a:solidFill>
                  <a:srgbClr val="7D4698"/>
                </a:solidFill>
                <a:latin typeface="Source Sans Pro" panose="020B0604020202020204" pitchFamily="34" charset="0"/>
                <a:cs typeface="Source Sans Pro" panose="020B0604020202020204" pitchFamily="34" charset="0"/>
              </a:rPr>
              <a:t>Tor Browser for Android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A51BE77-0E6F-410E-8E04-3C39737F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706034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65B0E5B1-A4A9-479A-9783-BC0E95BFF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6" y="1164167"/>
            <a:ext cx="3141133" cy="558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3BCA674D-6D97-4651-BFA6-AA341727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34" y="4902201"/>
            <a:ext cx="1096433" cy="10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D77948-2766-4DDC-B588-9553FBDAA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9770" y="-370718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4B620BD0-4039-482D-8929-B5261FB60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3" y="1738313"/>
            <a:ext cx="7315200" cy="117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267" b="1" dirty="0">
                <a:solidFill>
                  <a:srgbClr val="7D4698"/>
                </a:solidFill>
                <a:latin typeface="Source Sans Pro" panose="020B0604020202020204" pitchFamily="34" charset="0"/>
                <a:cs typeface="Source Sans Pro" panose="020B0604020202020204" pitchFamily="34" charset="0"/>
              </a:rPr>
              <a:t>Onion Browser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C007556-FB02-4B90-93D4-A900B4F1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600200"/>
            <a:ext cx="10970684" cy="452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C33F5A1-91DD-4198-97B5-3CBB06EB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3" y="3046942"/>
            <a:ext cx="4754033" cy="431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/>
          <a:lstStyle>
            <a:lvl1pPr marL="457200" indent="-3540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  <a:buClr>
                <a:srgbClr val="484848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667" dirty="0">
                <a:solidFill>
                  <a:schemeClr val="bg1"/>
                </a:solidFill>
                <a:latin typeface="Source Sans Pro" panose="020B0604020202020204" pitchFamily="34" charset="0"/>
                <a:cs typeface="Source Sans Pro" panose="020B0604020202020204" pitchFamily="34" charset="0"/>
              </a:rPr>
              <a:t>Tor Browser for iOS</a:t>
            </a: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E54AACAC-520A-4F25-9535-A2926EB3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49" y="1181162"/>
            <a:ext cx="3170767" cy="5640916"/>
          </a:xfrm>
          <a:prstGeom prst="rect">
            <a:avLst/>
          </a:pr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54047374-123E-4437-8236-3532067D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726" y="1215029"/>
            <a:ext cx="3151716" cy="5607049"/>
          </a:xfrm>
          <a:prstGeom prst="rect">
            <a:avLst/>
          </a:pr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4CD32-8F85-4A7B-A78B-AA391B964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6345" y="-349368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>
            <a:extLst>
              <a:ext uri="{FF2B5EF4-FFF2-40B4-BE49-F238E27FC236}">
                <a16:creationId xmlns:a16="http://schemas.microsoft.com/office/drawing/2014/main" id="{194F02AD-119A-4B56-BE74-524E144D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54" y="1518082"/>
            <a:ext cx="9106033" cy="444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921874-CC4F-4A0F-AC3B-65AA6C533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8D2-1599-47C8-B89D-41CC863F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Gabriola" panose="04040605051002020D02" pitchFamily="82" charset="0"/>
              </a:rPr>
              <a:t>What are onion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C41C-E07D-4DEA-81CC-1C24287E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37"/>
            <a:ext cx="105156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4000" b="1" dirty="0">
              <a:latin typeface="Gabriola" panose="04040605051002020D02" pitchFamily="82" charset="0"/>
              <a:cs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4000" b="1" dirty="0">
                <a:latin typeface="Gabriola" panose="04040605051002020D02" pitchFamily="82" charset="0"/>
                <a:cs typeface="Source Sans Pro" panose="020B0604020202020204" pitchFamily="34" charset="0"/>
              </a:rPr>
              <a:t>The regular internet allows adversaries to see what you are sharing and with whom, whether you're using Dropbox etc., downloading it from email or through your browser...</a:t>
            </a:r>
          </a:p>
          <a:p>
            <a:endParaRPr lang="en-US" sz="4000" dirty="0">
              <a:latin typeface="Gabriola" panose="040406050510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0DFB3-A6B9-4F64-8834-96FF5BB12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360E642A-E04F-4DC8-80FF-51344092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58" y="1905720"/>
            <a:ext cx="10361084" cy="239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0000" tIns="60000" rIns="120000" bIns="60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inux Libertine G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 b="1" dirty="0">
                <a:solidFill>
                  <a:schemeClr val="bg1"/>
                </a:solidFill>
                <a:latin typeface="Gabriola" panose="04040605051002020D02" pitchFamily="82" charset="0"/>
                <a:cs typeface="Source Sans Pro" panose="020B0604020202020204" pitchFamily="34" charset="0"/>
              </a:rPr>
              <a:t>...so Tor devised a sneaky way to hide both the file data and the related metadata!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DB517-5242-4C62-963B-6B87D77DD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343-43DD-4853-B8D2-1DB8F1D4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Papyrus" panose="03070502060502030205" pitchFamily="66" charset="0"/>
              </a:rPr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F7C8-FABD-4C4F-AB41-74835E9F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Sarath </a:t>
            </a:r>
          </a:p>
          <a:p>
            <a:r>
              <a:rPr lang="en-US" dirty="0"/>
              <a:t>From Alappuzha, Kerala</a:t>
            </a:r>
          </a:p>
          <a:p>
            <a:r>
              <a:rPr lang="en-US" dirty="0"/>
              <a:t>Currently Working as a Cyber Security Consultant and Trainer at Technovalley Software India pvt. Ltd</a:t>
            </a:r>
          </a:p>
          <a:p>
            <a:r>
              <a:rPr lang="en-US" dirty="0"/>
              <a:t>Other than technical domain I am a soft skill trainer and a public speaker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7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5EF6-C1FA-43EB-B834-947DC544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Gabriola" panose="04040605051002020D02" pitchFamily="82" charset="0"/>
              </a:rPr>
              <a:t>Onion Services..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04A8-E454-459F-BF04-D4ED80C2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Gabriola" panose="04040605051002020D02" pitchFamily="82" charset="0"/>
              </a:rPr>
              <a:t>Dark web links are special links having .onion as the extension</a:t>
            </a:r>
          </a:p>
          <a:p>
            <a:pPr algn="just"/>
            <a:r>
              <a:rPr lang="en-US" sz="3600" dirty="0">
                <a:latin typeface="Gabriola" panose="04040605051002020D02" pitchFamily="82" charset="0"/>
              </a:rPr>
              <a:t>.onion websites can’t be opened using normal web browsers. We need to use a special browser “Tor” for accessing these websites.</a:t>
            </a:r>
          </a:p>
          <a:p>
            <a:pPr algn="just"/>
            <a:r>
              <a:rPr lang="en-US" sz="3600" dirty="0">
                <a:latin typeface="Gabriola" panose="04040605051002020D02" pitchFamily="82" charset="0"/>
              </a:rPr>
              <a:t>Tor directs Internet traffic through a free, worldwide, volunteer overlay network consisting of more than seven thousand relays to conceal a user's location and usage from anyone conducting network surveillance or traffic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0E52C-22F1-4AD7-A9EB-5F7CAB51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5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AC6A-FFF5-4F64-BEE9-B8D9B155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E843-84AD-4108-A691-76385151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abriola" panose="04040605051002020D02" pitchFamily="82" charset="0"/>
              </a:rPr>
              <a:t>.onion communications are end to end encrypted without HTTPS</a:t>
            </a:r>
          </a:p>
          <a:p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A4466-FE7A-4FC2-91DB-AC9B49F0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6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EDB0-25A1-4162-AE76-6E7B23CD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01" y="3863736"/>
            <a:ext cx="10515600" cy="1325563"/>
          </a:xfrm>
        </p:spPr>
        <p:txBody>
          <a:bodyPr/>
          <a:lstStyle/>
          <a:p>
            <a:pPr algn="l"/>
            <a:r>
              <a:rPr lang="en-US" dirty="0"/>
              <a:t>Working of Tor Relays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4333E3-C38A-4350-A1B1-AD0D1BB31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48" y="0"/>
            <a:ext cx="7041519" cy="386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A6B7B-AD70-4697-93D6-CF29CA74C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B3D-20C5-480D-93E8-31C362E3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the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F05-A16E-4AD6-90DF-C4F395D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abriola" panose="04040605051002020D02" pitchFamily="82" charset="0"/>
              </a:rPr>
              <a:t>First and foremost “PRIVACY”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Whistleblowing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Protection from Censorship</a:t>
            </a:r>
          </a:p>
          <a:p>
            <a:r>
              <a:rPr lang="en-US" sz="3200" dirty="0">
                <a:latin typeface="Gabriola" panose="04040605051002020D02" pitchFamily="82" charset="0"/>
              </a:rPr>
              <a:t>Protection from Surveillance</a:t>
            </a:r>
          </a:p>
          <a:p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FA7C0-17CD-4427-9D94-8A1E2A2A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84A1-42C6-4057-9109-44303FAB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7835-52C9-4D1E-9DFB-482D488C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latin typeface="Gabriola" panose="04040605051002020D02" pitchFamily="82" charset="0"/>
              </a:rPr>
              <a:t>Introduction of internet given us a lot of opportunities to enhance our efficiency and time management, along with these benefits internet do have a bad side like child pornography. Like wise dark net or dark web giving us a great way to manage our privacy and block surveillances, so use your brain....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AC2A3-75F5-416D-A028-0FE16D3A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45AF75-8EE4-42DE-8DD5-4560158F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Thanks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DBDBA-86E0-431A-AED0-6936FD45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4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589E-A667-4F3B-89D8-A423607E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3279"/>
          </a:xfrm>
        </p:spPr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7536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61B3-B481-4E6B-8AC4-97B44E4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79" y="788974"/>
            <a:ext cx="10515600" cy="413137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Sarath G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Personal Blog : </a:t>
            </a:r>
            <a:r>
              <a:rPr lang="en-US" sz="3200" dirty="0">
                <a:hlinkClick r:id="rId2"/>
              </a:rPr>
              <a:t>https://www.rootseclabs.com/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My company :Technovalley Software consulting website : </a:t>
            </a:r>
            <a:r>
              <a:rPr lang="en-US" sz="3200" dirty="0">
                <a:hlinkClick r:id="rId3"/>
              </a:rPr>
              <a:t>https://www.technovalley.co.in/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2B90F-18E1-48DC-B811-156C364B053F}"/>
              </a:ext>
            </a:extLst>
          </p:cNvPr>
          <p:cNvSpPr txBox="1"/>
          <p:nvPr/>
        </p:nvSpPr>
        <p:spPr>
          <a:xfrm>
            <a:off x="1041722" y="891251"/>
            <a:ext cx="189224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CONTACT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20BE3-9FEE-49B4-98ED-A72D0AFCD6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46" y="4308333"/>
            <a:ext cx="3286822" cy="13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F564-37AE-4649-8944-F25029D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Papyrus" panose="03070502060502030205" pitchFamily="66" charset="0"/>
              </a:rPr>
              <a:t>What are we going to discuss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59FB-F0F7-4815-B23A-5610A03A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Gabriola" panose="04040605051002020D02" pitchFamily="82" charset="0"/>
              </a:rPr>
              <a:t>Introducing the whole Internet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Surface Web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Deep Web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Dark Web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Exploring dark web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Tor Project 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Onion services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What is the purpose?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Conclusion</a:t>
            </a:r>
          </a:p>
          <a:p>
            <a:endParaRPr lang="en-US" sz="3600" dirty="0">
              <a:latin typeface="Gabriola" panose="04040605051002020D02" pitchFamily="82" charset="0"/>
            </a:endParaRPr>
          </a:p>
          <a:p>
            <a:endParaRPr lang="en-US" sz="3600" dirty="0">
              <a:latin typeface="Gabriola" panose="04040605051002020D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A82D7-3049-4879-A11A-B9C978FD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596-91DC-4513-A430-F1C614D3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>
                <a:latin typeface="Chiller" panose="04020404031007020602" pitchFamily="82" charset="0"/>
              </a:rPr>
              <a:t>INTERNET – The world of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EF4B-2759-480E-9155-2571E17F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briola" panose="04040605051002020D02" pitchFamily="82" charset="0"/>
              </a:rPr>
              <a:t>Internet is nothing but an interconnection of different networks around the globe.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The whole internet can be divided into three different categories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Surface Web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Deep Web</a:t>
            </a:r>
          </a:p>
          <a:p>
            <a:pPr lvl="1"/>
            <a:r>
              <a:rPr lang="en-US" sz="3200" dirty="0">
                <a:latin typeface="Gabriola" panose="04040605051002020D02" pitchFamily="82" charset="0"/>
              </a:rPr>
              <a:t>Dark Web</a:t>
            </a:r>
          </a:p>
          <a:p>
            <a:pPr lvl="1"/>
            <a:endParaRPr lang="en-US" sz="3200" dirty="0">
              <a:latin typeface="Gabriola" panose="04040605051002020D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417F9-274A-48DD-AA3F-42B85E14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551D-EBD2-4B5F-B577-93671EB8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abriola" panose="04040605051002020D02" pitchFamily="82" charset="0"/>
              </a:rPr>
              <a:t>Surface Web – Owned by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5802-6CCD-4FC9-8358-F59796E9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150" y="2470648"/>
            <a:ext cx="10515600" cy="43873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briola" panose="04040605051002020D02" pitchFamily="82" charset="0"/>
              </a:rPr>
              <a:t>The surface web is the place where anyone can explore with an internet connection.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The reality is only 4% of the whole internet is exposed in the surface web.</a:t>
            </a:r>
          </a:p>
          <a:p>
            <a:endParaRPr lang="en-US" sz="3600" dirty="0">
              <a:latin typeface="Gabriola" panose="04040605051002020D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3A311-7D47-42CE-AC65-B792A0200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668E-E101-437B-A7AD-19D665D1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abriola" panose="04040605051002020D02" pitchFamily="82" charset="0"/>
              </a:rPr>
              <a:t>Deep</a:t>
            </a:r>
            <a:r>
              <a:rPr lang="en-US" sz="4800" dirty="0">
                <a:latin typeface="Gabriola" panose="04040605051002020D02" pitchFamily="82" charset="0"/>
              </a:rPr>
              <a:t> Web – Only  for Authorized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AA58-559A-4475-8F01-46C7918E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81" y="2372994"/>
            <a:ext cx="10515600" cy="438735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briola" panose="04040605051002020D02" pitchFamily="82" charset="0"/>
              </a:rPr>
              <a:t>Deep web is the place where we need some kind of authorization to access.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Gmail is a part of deep web, Because we need to give our username and password to access our inbox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A41F4-D7DA-42DC-B7A9-6D9011DA1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8D59-E681-46AE-9BF4-8733D5B8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abriola" panose="04040605051002020D02" pitchFamily="82" charset="0"/>
              </a:rPr>
              <a:t>Dark Web – World of Anonymous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9A75-844F-42EA-BB87-DF353AD6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briola" panose="04040605051002020D02" pitchFamily="82" charset="0"/>
              </a:rPr>
              <a:t>Dark web is the place where PRIVACY becomes important to the users.</a:t>
            </a:r>
          </a:p>
          <a:p>
            <a:r>
              <a:rPr lang="en-US" sz="3600" dirty="0">
                <a:latin typeface="Gabriola" panose="04040605051002020D02" pitchFamily="82" charset="0"/>
              </a:rPr>
              <a:t>The Dark Web  is invented by US Naval Research Laboratory for data exchange between spies, The technology behind dark web is known as </a:t>
            </a:r>
            <a:r>
              <a:rPr lang="en-US" sz="3600" b="1" dirty="0">
                <a:latin typeface="Gabriola" panose="04040605051002020D02" pitchFamily="82" charset="0"/>
              </a:rPr>
              <a:t>Tor (The Onion Router).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2E2A4-4339-4E1F-AC09-0EFE3E712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AAAB-7465-4C75-A361-FF616B2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Gabriola" panose="04040605051002020D02" pitchFamily="82" charset="0"/>
              </a:rPr>
              <a:t>Tor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A748-7A09-411E-84F1-00C7E2F2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Gabriola" panose="04040605051002020D02" pitchFamily="82" charset="0"/>
              </a:rPr>
              <a:t>US Naval Research Laboratory released the source code to the public. After this the project is developed under “The Tor Project”</a:t>
            </a:r>
          </a:p>
          <a:p>
            <a:pPr algn="just"/>
            <a:r>
              <a:rPr lang="en-US" sz="3600" dirty="0">
                <a:latin typeface="Gabriola" panose="04040605051002020D02" pitchFamily="82" charset="0"/>
              </a:rPr>
              <a:t>Tor uses onion protocol for communication between users and the servers.</a:t>
            </a:r>
          </a:p>
          <a:p>
            <a:pPr algn="just"/>
            <a:endParaRPr lang="en-US" sz="3600" dirty="0">
              <a:latin typeface="Gabriola" panose="04040605051002020D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06C7F-EFC5-4897-8B02-059CA1E5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0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718" y="407485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Gabriola" panose="04040605051002020D02" pitchFamily="82" charset="0"/>
              </a:rPr>
              <a:t>How it works..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4" b="6239"/>
          <a:stretch/>
        </p:blipFill>
        <p:spPr>
          <a:xfrm>
            <a:off x="1709718" y="506027"/>
            <a:ext cx="7582958" cy="3568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11AA3-0ED1-4B7D-BA74-34AACAFA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444" y1="24444" x2="59861" y2="24722"/>
                        <a14:foregroundMark x1="18333" y1="80833" x2="80972" y2="80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08297" y="-307423"/>
            <a:ext cx="2291006" cy="229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17407"/>
      </p:ext>
    </p:extLst>
  </p:cSld>
  <p:clrMapOvr>
    <a:masterClrMapping/>
  </p:clrMapOvr>
</p:sld>
</file>

<file path=ppt/theme/theme1.xml><?xml version="1.0" encoding="utf-8"?>
<a:theme xmlns:a="http://schemas.openxmlformats.org/drawingml/2006/main" name="TO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OR" id="{ADC42E10-F708-4D54-99C5-333A01ABB6A6}" vid="{AC1AA145-B485-4E2F-9AE6-2B187B5D28F1}"/>
    </a:ext>
  </a:extLst>
</a:theme>
</file>

<file path=ppt/theme/theme10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DC57CC8-B744-4C5D-BF4C-304868B6D71D}" vid="{F304DAF0-A24A-4A82-83B4-B0B85F046FB1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Linux Libertine G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TOR</Template>
  <TotalTime>464</TotalTime>
  <Words>645</Words>
  <Application>Microsoft Office PowerPoint</Application>
  <PresentationFormat>Widescreen</PresentationFormat>
  <Paragraphs>77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27</vt:i4>
      </vt:variant>
    </vt:vector>
  </HeadingPairs>
  <TitlesOfParts>
    <vt:vector size="52" baseType="lpstr">
      <vt:lpstr>Arial</vt:lpstr>
      <vt:lpstr>Calibri</vt:lpstr>
      <vt:lpstr>Chiller</vt:lpstr>
      <vt:lpstr>Copperplate Gothic Bold</vt:lpstr>
      <vt:lpstr>Gabriola</vt:lpstr>
      <vt:lpstr>Papyrus</vt:lpstr>
      <vt:lpstr>Source Sans Pro</vt:lpstr>
      <vt:lpstr>Times New Roman</vt:lpstr>
      <vt:lpstr>Trebuchet MS</vt:lpstr>
      <vt:lpstr>Wingdings</vt:lpstr>
      <vt:lpstr>TOR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Theme1</vt:lpstr>
      <vt:lpstr>DARK WEB</vt:lpstr>
      <vt:lpstr>whoami</vt:lpstr>
      <vt:lpstr>What are we going to discuss today</vt:lpstr>
      <vt:lpstr>INTERNET – The world of Information </vt:lpstr>
      <vt:lpstr>Surface Web – Owned by search engines</vt:lpstr>
      <vt:lpstr>Deep Web – Only  for Authorized users</vt:lpstr>
      <vt:lpstr>Dark Web – World of Anonymous users</vt:lpstr>
      <vt:lpstr>Tor Project</vt:lpstr>
      <vt:lpstr>How it works..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onion services?</vt:lpstr>
      <vt:lpstr>PowerPoint Presentation</vt:lpstr>
      <vt:lpstr>Onion Services..</vt:lpstr>
      <vt:lpstr>PowerPoint Presentation</vt:lpstr>
      <vt:lpstr>Working of Tor Relays</vt:lpstr>
      <vt:lpstr>What is the purpose</vt:lpstr>
      <vt:lpstr>Conclusion</vt:lpstr>
      <vt:lpstr>Thanks You</vt:lpstr>
      <vt:lpstr>QUESTIONS ? </vt:lpstr>
      <vt:lpstr>Sarath G  Personal Blog : https://www.rootseclabs.com/  My company :Technovalley Software consulting website : https://www.technovalley.co.in/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G</dc:creator>
  <cp:lastModifiedBy>Sarath G</cp:lastModifiedBy>
  <cp:revision>31</cp:revision>
  <dcterms:created xsi:type="dcterms:W3CDTF">2020-02-20T17:22:52Z</dcterms:created>
  <dcterms:modified xsi:type="dcterms:W3CDTF">2020-04-14T18:06:06Z</dcterms:modified>
</cp:coreProperties>
</file>