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61" r:id="rId3"/>
    <p:sldId id="282" r:id="rId4"/>
    <p:sldId id="283" r:id="rId5"/>
    <p:sldId id="263" r:id="rId6"/>
    <p:sldId id="284" r:id="rId7"/>
  </p:sldIdLst>
  <p:sldSz cx="9144000" cy="6858000" type="screen4x3"/>
  <p:notesSz cx="6858000" cy="9144000"/>
  <p:embeddedFontLst>
    <p:embeddedFont>
      <p:font typeface="Lato"/>
      <p:regular r:id="rId9"/>
      <p:bold r:id="rId9"/>
      <p:italic r:id="rId9"/>
      <p:boldItalic r:id="rId9"/>
    </p:embeddedFont>
    <p:embeddedFont>
      <p:font typeface="Raleway"/>
      <p:regular r:id="rId9"/>
      <p:bold r:id="rId9"/>
      <p:italic r:id="rId9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C701F0-9570-4D3F-A32E-E75E9526BAF8}">
  <a:tblStyle styleId="{21C701F0-9570-4D3F-A32E-E75E9526BA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1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030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301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4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p-group5/Hote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435942" y="3785245"/>
            <a:ext cx="5216700" cy="2538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600" dirty="0"/>
              <a:t>Instructor: Rakesh Shrestha</a:t>
            </a:r>
            <a:br>
              <a:rPr lang="en" sz="1600" dirty="0"/>
            </a:br>
            <a:br>
              <a:rPr lang="en" sz="1600" dirty="0"/>
            </a:br>
            <a:r>
              <a:rPr lang="en" sz="1600" dirty="0"/>
              <a:t>Group 5:</a:t>
            </a:r>
            <a:br>
              <a:rPr lang="en" sz="1600" dirty="0"/>
            </a:br>
            <a:r>
              <a:rPr lang="en" sz="1600" dirty="0" err="1"/>
              <a:t>Sovichea</a:t>
            </a:r>
            <a:r>
              <a:rPr lang="en" sz="1600" dirty="0"/>
              <a:t> </a:t>
            </a:r>
            <a:r>
              <a:rPr lang="en" sz="1600" dirty="0" err="1"/>
              <a:t>Cheth</a:t>
            </a:r>
            <a:br>
              <a:rPr lang="en" sz="1600" dirty="0"/>
            </a:br>
            <a:r>
              <a:rPr lang="en" sz="1600" dirty="0"/>
              <a:t>Aaron </a:t>
            </a:r>
            <a:r>
              <a:rPr lang="en" sz="1600" dirty="0" err="1"/>
              <a:t>Gezai</a:t>
            </a:r>
            <a:br>
              <a:rPr lang="en" sz="1600" dirty="0"/>
            </a:br>
            <a:r>
              <a:rPr lang="en" sz="1600" dirty="0"/>
              <a:t>James </a:t>
            </a:r>
            <a:r>
              <a:rPr lang="en" sz="1600" dirty="0" err="1"/>
              <a:t>Alituhikya</a:t>
            </a:r>
            <a:br>
              <a:rPr lang="en" sz="1600" dirty="0"/>
            </a:br>
            <a:r>
              <a:rPr lang="en" sz="1600" dirty="0"/>
              <a:t>Samuel </a:t>
            </a:r>
            <a:r>
              <a:rPr lang="en" sz="1600" dirty="0" err="1"/>
              <a:t>Tesfabruk</a:t>
            </a:r>
            <a:br>
              <a:rPr lang="en" sz="1600" dirty="0"/>
            </a:br>
            <a:br>
              <a:rPr lang="en" sz="1600" dirty="0"/>
            </a:br>
            <a:r>
              <a:rPr lang="en" sz="1600" dirty="0"/>
              <a:t>Project URL: </a:t>
            </a:r>
            <a:r>
              <a:rPr lang="en-US" sz="1600" dirty="0">
                <a:hlinkClick r:id="rId3"/>
              </a:rPr>
              <a:t>https://github.com/wap-group5/Hotel</a:t>
            </a:r>
            <a:endParaRPr sz="1600" dirty="0"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DD2752E1-2D52-7345-A519-57A2E94F64AD}"/>
              </a:ext>
            </a:extLst>
          </p:cNvPr>
          <p:cNvSpPr txBox="1">
            <a:spLocks/>
          </p:cNvSpPr>
          <p:nvPr/>
        </p:nvSpPr>
        <p:spPr>
          <a:xfrm>
            <a:off x="435942" y="254288"/>
            <a:ext cx="7265623" cy="647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MAHARISHI UNIVERSITY OF MANAGEMENT</a:t>
            </a:r>
          </a:p>
        </p:txBody>
      </p:sp>
      <p:sp>
        <p:nvSpPr>
          <p:cNvPr id="4" name="Google Shape;88;p12">
            <a:extLst>
              <a:ext uri="{FF2B5EF4-FFF2-40B4-BE49-F238E27FC236}">
                <a16:creationId xmlns:a16="http://schemas.microsoft.com/office/drawing/2014/main" id="{5CBD1F03-E1D2-AB4E-92BE-232AB17C4245}"/>
              </a:ext>
            </a:extLst>
          </p:cNvPr>
          <p:cNvSpPr txBox="1">
            <a:spLocks/>
          </p:cNvSpPr>
          <p:nvPr/>
        </p:nvSpPr>
        <p:spPr>
          <a:xfrm>
            <a:off x="939188" y="1372534"/>
            <a:ext cx="7265623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2000" dirty="0"/>
              <a:t>CS-472: Web Application Programming</a:t>
            </a:r>
          </a:p>
          <a:p>
            <a:pPr algn="ctr"/>
            <a:r>
              <a:rPr lang="en-US" sz="2000" dirty="0"/>
              <a:t>Project: Hotel 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Introduction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14619"/>
            <a:ext cx="7760903" cy="51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-US" sz="2400" dirty="0"/>
              <a:t>Hotel Management System is the web application use for managing various hotel processes such as booking the room, check in/check out the room, room payment, etc.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-US" sz="2400" dirty="0"/>
              <a:t>We use the tools and technologies through out the course  including:</a:t>
            </a:r>
          </a:p>
          <a:p>
            <a:pPr lvl="1" indent="-419100">
              <a:spcBef>
                <a:spcPts val="600"/>
              </a:spcBef>
              <a:buSzPts val="3000"/>
              <a:buChar char="▷"/>
            </a:pPr>
            <a:r>
              <a:rPr lang="en-US" sz="1600" dirty="0"/>
              <a:t>HTML</a:t>
            </a:r>
          </a:p>
          <a:p>
            <a:pPr lvl="1" indent="-419100">
              <a:spcBef>
                <a:spcPts val="600"/>
              </a:spcBef>
              <a:buSzPts val="3000"/>
              <a:buChar char="▷"/>
            </a:pPr>
            <a:r>
              <a:rPr lang="en-US" sz="1600" dirty="0"/>
              <a:t>CSS</a:t>
            </a:r>
          </a:p>
          <a:p>
            <a:pPr lvl="1" indent="-419100">
              <a:spcBef>
                <a:spcPts val="600"/>
              </a:spcBef>
              <a:buSzPts val="3000"/>
              <a:buChar char="▷"/>
            </a:pPr>
            <a:r>
              <a:rPr lang="en-US" sz="1600" dirty="0"/>
              <a:t>JavaScript, jQuery, AJAX</a:t>
            </a:r>
          </a:p>
          <a:p>
            <a:pPr lvl="1" indent="-419100">
              <a:spcBef>
                <a:spcPts val="600"/>
              </a:spcBef>
              <a:buSzPts val="3000"/>
              <a:buChar char="▷"/>
            </a:pPr>
            <a:r>
              <a:rPr lang="en-US" sz="1600" dirty="0"/>
              <a:t>Servlet</a:t>
            </a:r>
          </a:p>
          <a:p>
            <a:pPr lvl="1" indent="-419100">
              <a:spcBef>
                <a:spcPts val="600"/>
              </a:spcBef>
              <a:buSzPts val="3000"/>
              <a:buChar char="▷"/>
            </a:pPr>
            <a:r>
              <a:rPr lang="en-US" sz="1600" dirty="0"/>
              <a:t>JSP</a:t>
            </a:r>
          </a:p>
          <a:p>
            <a:pPr lvl="1" indent="-419100">
              <a:spcBef>
                <a:spcPts val="600"/>
              </a:spcBef>
              <a:buSzPts val="3000"/>
              <a:buChar char="▷"/>
            </a:pPr>
            <a:r>
              <a:rPr lang="en-US" sz="1600" dirty="0"/>
              <a:t>JSTL</a:t>
            </a:r>
          </a:p>
          <a:p>
            <a:pPr lvl="1" indent="-419100">
              <a:spcBef>
                <a:spcPts val="600"/>
              </a:spcBef>
              <a:buSzPts val="3000"/>
              <a:buChar char="▷"/>
            </a:pPr>
            <a:r>
              <a:rPr lang="en-US" sz="1600" dirty="0"/>
              <a:t>GSON</a:t>
            </a:r>
          </a:p>
          <a:p>
            <a:pPr lvl="1" indent="-419100">
              <a:spcBef>
                <a:spcPts val="600"/>
              </a:spcBef>
              <a:buSzPts val="3000"/>
              <a:buChar char="▷"/>
            </a:pPr>
            <a:r>
              <a:rPr lang="en-US" sz="1600" dirty="0"/>
              <a:t>etc..</a:t>
            </a:r>
            <a:endParaRPr sz="16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 Diagram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125;p17">
            <a:extLst>
              <a:ext uri="{FF2B5EF4-FFF2-40B4-BE49-F238E27FC236}">
                <a16:creationId xmlns:a16="http://schemas.microsoft.com/office/drawing/2014/main" id="{7D3E3C2C-7FE9-4245-B694-B657287C87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3700" y="1314619"/>
            <a:ext cx="7760903" cy="51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-US" sz="2400" dirty="0"/>
              <a:t>Our project contains 4 different use cases, so all the team are assigned to work on each of the use case through the project.</a:t>
            </a:r>
            <a:endParaRPr sz="1600" dirty="0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79F9E6AA-88E0-2C4F-A905-7D2D6CCD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07" y="2745526"/>
            <a:ext cx="8448215" cy="312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Diagram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4996D4E4-1421-A544-A6C0-13E2D4FD4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487" y="1245750"/>
            <a:ext cx="5099409" cy="541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2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893625" y="2286000"/>
            <a:ext cx="5970814" cy="3226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Demonstration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Q&amp;A</a:t>
            </a:r>
            <a:endParaRPr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93700" y="9604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-US" dirty="0"/>
              <a:t>Demonstration</a:t>
            </a:r>
            <a:r>
              <a:rPr lang="en" dirty="0"/>
              <a:t> 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1447491" y="3098491"/>
            <a:ext cx="6462600" cy="661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for your attention!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6039434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125</Words>
  <Application>Microsoft Macintosh PowerPoint</Application>
  <PresentationFormat>On-screen Show (4:3)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Raleway</vt:lpstr>
      <vt:lpstr>Lato</vt:lpstr>
      <vt:lpstr>Arial</vt:lpstr>
      <vt:lpstr>Antonio template</vt:lpstr>
      <vt:lpstr>Instructor: Rakesh Shrestha  Group 5: Sovichea Cheth Aaron Gezai James Alituhikya Samuel Tesfabruk  Project URL: https://github.com/wap-group5/Hotel</vt:lpstr>
      <vt:lpstr>Project Introduction</vt:lpstr>
      <vt:lpstr>Use Case Diagram</vt:lpstr>
      <vt:lpstr>Class Diagram</vt:lpstr>
      <vt:lpstr>Project Demonstration 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Rakesh Shrestha  Group 5: Sovichea Cheth Aaron James Samuel</dc:title>
  <cp:lastModifiedBy>Sovichea Cheth</cp:lastModifiedBy>
  <cp:revision>14</cp:revision>
  <dcterms:modified xsi:type="dcterms:W3CDTF">2019-07-16T16:55:03Z</dcterms:modified>
</cp:coreProperties>
</file>