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1" r:id="rId3"/>
    <p:sldId id="282" r:id="rId4"/>
    <p:sldId id="283" r:id="rId5"/>
    <p:sldId id="263" r:id="rId6"/>
    <p:sldId id="284" r:id="rId7"/>
  </p:sldIdLst>
  <p:sldSz cx="9144000" cy="6858000" type="screen4x3"/>
  <p:notesSz cx="6858000" cy="9144000"/>
  <p:embeddedFontLst>
    <p:embeddedFont>
      <p:font typeface="Lato" panose="020F0502020204030203" pitchFamily="34" charset="77"/>
      <p:regular r:id="rId9"/>
      <p:bold r:id="rId9"/>
      <p:italic r:id="rId9"/>
      <p:boldItalic r:id="rId9"/>
    </p:embeddedFont>
    <p:embeddedFont>
      <p:font typeface="Raleway" panose="020B0503030101060003" pitchFamily="34" charset="77"/>
      <p:regular r:id="rId9"/>
      <p:bold r:id="rId9"/>
      <p:italic r:id="rId9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701F0-9570-4D3F-A32E-E75E9526BAF8}">
  <a:tblStyle styleId="{21C701F0-9570-4D3F-A32E-E75E9526B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 snapToObjects="1">
      <p:cViewPr varScale="1">
        <p:scale>
          <a:sx n="94" d="100"/>
          <a:sy n="94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3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0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4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p-group5/Hot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35942" y="3785245"/>
            <a:ext cx="5216700" cy="253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600" dirty="0"/>
              <a:t>Instructor: Rakesh Shrestha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Group 5:</a:t>
            </a:r>
            <a:br>
              <a:rPr lang="en" sz="1600" dirty="0"/>
            </a:br>
            <a:r>
              <a:rPr lang="en" sz="1600" dirty="0" err="1"/>
              <a:t>Sovichea</a:t>
            </a:r>
            <a:r>
              <a:rPr lang="en" sz="1600" dirty="0"/>
              <a:t> </a:t>
            </a:r>
            <a:r>
              <a:rPr lang="en" sz="1600" dirty="0" err="1"/>
              <a:t>Cheth</a:t>
            </a:r>
            <a:br>
              <a:rPr lang="en" sz="1600" dirty="0"/>
            </a:br>
            <a:r>
              <a:rPr lang="en" sz="1600" dirty="0"/>
              <a:t>Aaron </a:t>
            </a:r>
            <a:r>
              <a:rPr lang="en" sz="1600" dirty="0" err="1"/>
              <a:t>Gezai</a:t>
            </a:r>
            <a:br>
              <a:rPr lang="en" sz="1600" dirty="0"/>
            </a:br>
            <a:r>
              <a:rPr lang="en" sz="1600" dirty="0"/>
              <a:t>James </a:t>
            </a:r>
            <a:r>
              <a:rPr lang="en" sz="1600" dirty="0" err="1"/>
              <a:t>Alituhikya</a:t>
            </a:r>
            <a:br>
              <a:rPr lang="en" sz="1600" dirty="0"/>
            </a:br>
            <a:r>
              <a:rPr lang="en" sz="1600" dirty="0"/>
              <a:t>Samuel </a:t>
            </a:r>
            <a:r>
              <a:rPr lang="en" sz="1600" dirty="0" err="1"/>
              <a:t>Tesfabruk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Project URL: </a:t>
            </a:r>
            <a:r>
              <a:rPr lang="en-US" sz="1600" dirty="0">
                <a:hlinkClick r:id="rId3"/>
              </a:rPr>
              <a:t>https://github.com/wap-group5/Hotel</a:t>
            </a:r>
            <a:endParaRPr sz="1600"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DD2752E1-2D52-7345-A519-57A2E94F64AD}"/>
              </a:ext>
            </a:extLst>
          </p:cNvPr>
          <p:cNvSpPr txBox="1">
            <a:spLocks/>
          </p:cNvSpPr>
          <p:nvPr/>
        </p:nvSpPr>
        <p:spPr>
          <a:xfrm>
            <a:off x="435942" y="254288"/>
            <a:ext cx="7265623" cy="647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MAHARISHI UNIVERSITY OF MANAGEMENT</a:t>
            </a:r>
          </a:p>
        </p:txBody>
      </p:sp>
      <p:sp>
        <p:nvSpPr>
          <p:cNvPr id="4" name="Google Shape;88;p12">
            <a:extLst>
              <a:ext uri="{FF2B5EF4-FFF2-40B4-BE49-F238E27FC236}">
                <a16:creationId xmlns:a16="http://schemas.microsoft.com/office/drawing/2014/main" id="{5CBD1F03-E1D2-AB4E-92BE-232AB17C4245}"/>
              </a:ext>
            </a:extLst>
          </p:cNvPr>
          <p:cNvSpPr txBox="1">
            <a:spLocks/>
          </p:cNvSpPr>
          <p:nvPr/>
        </p:nvSpPr>
        <p:spPr>
          <a:xfrm>
            <a:off x="939188" y="1372534"/>
            <a:ext cx="7265623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dirty="0"/>
              <a:t>CS-472: Web Application Programming</a:t>
            </a:r>
          </a:p>
          <a:p>
            <a:pPr algn="ctr"/>
            <a:r>
              <a:rPr lang="en-US" sz="2000" dirty="0"/>
              <a:t>Project: Hotel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14619"/>
            <a:ext cx="7760903" cy="51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Hotel Management System is the web application use for managing various hotel processes such as booking the room, check in/check out the room, room payment, etc.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We use the tools and technologies through out the course  including: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HTML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CSS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JavaScript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jQuery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Servlet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JSP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JSTL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/>
              <a:t>GSON</a:t>
            </a:r>
          </a:p>
          <a:p>
            <a:pPr lvl="1" indent="-419100">
              <a:spcBef>
                <a:spcPts val="600"/>
              </a:spcBef>
              <a:buSzPts val="3000"/>
              <a:buChar char="▷"/>
            </a:pPr>
            <a:r>
              <a:rPr lang="en-US" sz="1600" dirty="0" err="1"/>
              <a:t>etc</a:t>
            </a:r>
            <a:endParaRPr sz="16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Hotel Management System Use Case Diagram">
            <a:extLst>
              <a:ext uri="{FF2B5EF4-FFF2-40B4-BE49-F238E27FC236}">
                <a16:creationId xmlns:a16="http://schemas.microsoft.com/office/drawing/2014/main" id="{4C0351ED-0201-9B48-AA2D-2ED14979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44" y="2498620"/>
            <a:ext cx="7680912" cy="3865557"/>
          </a:xfrm>
          <a:prstGeom prst="rect">
            <a:avLst/>
          </a:prstGeom>
        </p:spPr>
      </p:pic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7D3E3C2C-7FE9-4245-B694-B657287C87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314619"/>
            <a:ext cx="7760903" cy="51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-US" sz="2400" dirty="0"/>
              <a:t>Our project contains 4 different use cases, so all the team are assigned to work on each of the use case through the project.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8090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73184837-18A9-C64C-9FFA-F66174EA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85" y="1778258"/>
            <a:ext cx="4940430" cy="441855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370329-6D73-3346-BC7F-F85F9FFC1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9283"/>
              </p:ext>
            </p:extLst>
          </p:nvPr>
        </p:nvGraphicFramePr>
        <p:xfrm>
          <a:off x="5580846" y="3238678"/>
          <a:ext cx="1309352" cy="1112520"/>
        </p:xfrm>
        <a:graphic>
          <a:graphicData uri="http://schemas.openxmlformats.org/drawingml/2006/table">
            <a:tbl>
              <a:tblPr firstRow="1" bandRow="1">
                <a:tableStyleId>{21C701F0-9570-4D3F-A32E-E75E9526BAF8}</a:tableStyleId>
              </a:tblPr>
              <a:tblGrid>
                <a:gridCol w="1309352">
                  <a:extLst>
                    <a:ext uri="{9D8B030D-6E8A-4147-A177-3AD203B41FA5}">
                      <a16:colId xmlns:a16="http://schemas.microsoft.com/office/drawing/2014/main" val="1534112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6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5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0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2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5970814" cy="322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Demonstration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Q&amp;A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-US" dirty="0"/>
              <a:t>Demonstration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1447491" y="3098491"/>
            <a:ext cx="6462600" cy="661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03943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122</Words>
  <Application>Microsoft Macintosh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Lato</vt:lpstr>
      <vt:lpstr>Arial</vt:lpstr>
      <vt:lpstr>Antonio template</vt:lpstr>
      <vt:lpstr>Instructor: Rakesh Shrestha  Group 5: Sovichea Cheth Aaron Gezai James Alituhikya Samuel Tesfabruk  Project URL: https://github.com/wap-group5/Hotel</vt:lpstr>
      <vt:lpstr>Project Introduction</vt:lpstr>
      <vt:lpstr>Use Case Diagram</vt:lpstr>
      <vt:lpstr>Class Diagram</vt:lpstr>
      <vt:lpstr>Project Demonstration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Rakesh Shrestha  Group 5: Sovichea Cheth Aaron James Samuel</dc:title>
  <cp:lastModifiedBy>Sovichea Cheth</cp:lastModifiedBy>
  <cp:revision>10</cp:revision>
  <dcterms:modified xsi:type="dcterms:W3CDTF">2019-07-15T05:48:50Z</dcterms:modified>
</cp:coreProperties>
</file>