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8"/>
  </p:notesMasterIdLst>
  <p:sldIdLst>
    <p:sldId id="256" r:id="rId2"/>
    <p:sldId id="261" r:id="rId3"/>
    <p:sldId id="282" r:id="rId4"/>
    <p:sldId id="283" r:id="rId5"/>
    <p:sldId id="263" r:id="rId6"/>
    <p:sldId id="284" r:id="rId7"/>
  </p:sldIdLst>
  <p:sldSz cx="9144000" cy="6858000" type="screen4x3"/>
  <p:notesSz cx="6858000" cy="9144000"/>
  <p:embeddedFontLst>
    <p:embeddedFont>
      <p:font typeface="Lato"/>
      <p:regular r:id="rId9"/>
      <p:bold r:id="rId9"/>
      <p:italic r:id="rId9"/>
      <p:boldItalic r:id="rId9"/>
    </p:embeddedFont>
    <p:embeddedFont>
      <p:font typeface="Raleway"/>
      <p:regular r:id="rId9"/>
      <p:bold r:id="rId9"/>
      <p:italic r:id="rId9"/>
      <p:boldItalic r:id="rId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1C701F0-9570-4D3F-A32E-E75E9526BAF8}">
  <a:tblStyle styleId="{21C701F0-9570-4D3F-A32E-E75E9526BAF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90"/>
  </p:normalViewPr>
  <p:slideViewPr>
    <p:cSldViewPr snapToGrid="0" snapToObjects="1">
      <p:cViewPr varScale="1">
        <p:scale>
          <a:sx n="99" d="100"/>
          <a:sy n="99" d="100"/>
        </p:scale>
        <p:origin x="146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NUL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40309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13011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5490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21425" y="3785246"/>
            <a:ext cx="5216700" cy="15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938246" y="3377550"/>
            <a:ext cx="721800" cy="1029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6659861" y="3377550"/>
            <a:ext cx="721800" cy="1029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-1" y="3377550"/>
            <a:ext cx="721800" cy="1029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21425" y="3377550"/>
            <a:ext cx="5216700" cy="1029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893700" y="1831450"/>
            <a:ext cx="6462600" cy="473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Char char="▷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/>
          <p:nvPr/>
        </p:nvSpPr>
        <p:spPr>
          <a:xfrm>
            <a:off x="7356366" y="6755100"/>
            <a:ext cx="893700" cy="1029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5"/>
          <p:cNvSpPr/>
          <p:nvPr/>
        </p:nvSpPr>
        <p:spPr>
          <a:xfrm>
            <a:off x="8250312" y="6755100"/>
            <a:ext cx="893700" cy="1029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5"/>
          <p:cNvSpPr/>
          <p:nvPr/>
        </p:nvSpPr>
        <p:spPr>
          <a:xfrm>
            <a:off x="0" y="6755100"/>
            <a:ext cx="893700" cy="1029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5"/>
          <p:cNvSpPr/>
          <p:nvPr/>
        </p:nvSpPr>
        <p:spPr>
          <a:xfrm>
            <a:off x="893710" y="6755100"/>
            <a:ext cx="6462600" cy="1029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1"/>
          </p:nvPr>
        </p:nvSpPr>
        <p:spPr>
          <a:xfrm>
            <a:off x="893625" y="1600200"/>
            <a:ext cx="31368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▷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2"/>
          </p:nvPr>
        </p:nvSpPr>
        <p:spPr>
          <a:xfrm>
            <a:off x="4219456" y="1600200"/>
            <a:ext cx="31368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▷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/>
          <p:nvPr/>
        </p:nvSpPr>
        <p:spPr>
          <a:xfrm>
            <a:off x="7356366" y="6755100"/>
            <a:ext cx="893700" cy="1029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6"/>
          <p:cNvSpPr/>
          <p:nvPr/>
        </p:nvSpPr>
        <p:spPr>
          <a:xfrm>
            <a:off x="8250312" y="6755100"/>
            <a:ext cx="893700" cy="1029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6"/>
          <p:cNvSpPr/>
          <p:nvPr/>
        </p:nvSpPr>
        <p:spPr>
          <a:xfrm>
            <a:off x="0" y="6755100"/>
            <a:ext cx="893700" cy="1029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6"/>
          <p:cNvSpPr/>
          <p:nvPr/>
        </p:nvSpPr>
        <p:spPr>
          <a:xfrm>
            <a:off x="893710" y="6755100"/>
            <a:ext cx="6462600" cy="1029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sldNum" idx="12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93700" y="1831450"/>
            <a:ext cx="6462600" cy="47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rgbClr val="677480"/>
              </a:buClr>
              <a:buSzPts val="3000"/>
              <a:buFont typeface="Lato"/>
              <a:buChar char="▷"/>
              <a:defRPr sz="30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2400"/>
              <a:buFont typeface="Lato"/>
              <a:buChar char="○"/>
              <a:defRPr sz="24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2400"/>
              <a:buFont typeface="Lato"/>
              <a:buChar char="■"/>
              <a:defRPr sz="24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●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○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■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●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○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■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ap-group5/Hote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2"/>
          <p:cNvSpPr txBox="1">
            <a:spLocks noGrp="1"/>
          </p:cNvSpPr>
          <p:nvPr>
            <p:ph type="ctrTitle"/>
          </p:nvPr>
        </p:nvSpPr>
        <p:spPr>
          <a:xfrm>
            <a:off x="435942" y="3785245"/>
            <a:ext cx="5216700" cy="25382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sz="1600" dirty="0"/>
              <a:t>Instructor: Rakesh Shrestha</a:t>
            </a:r>
            <a:br>
              <a:rPr lang="en" sz="1600" dirty="0"/>
            </a:br>
            <a:br>
              <a:rPr lang="en" sz="1600" dirty="0"/>
            </a:br>
            <a:r>
              <a:rPr lang="en" sz="1600" dirty="0"/>
              <a:t>Group 5:</a:t>
            </a:r>
            <a:br>
              <a:rPr lang="en" sz="1600" dirty="0"/>
            </a:br>
            <a:r>
              <a:rPr lang="en" sz="1600" dirty="0" err="1"/>
              <a:t>Sovichea</a:t>
            </a:r>
            <a:r>
              <a:rPr lang="en" sz="1600" dirty="0"/>
              <a:t> </a:t>
            </a:r>
            <a:r>
              <a:rPr lang="en" sz="1600" dirty="0" err="1"/>
              <a:t>Cheth</a:t>
            </a:r>
            <a:br>
              <a:rPr lang="en" sz="1600" dirty="0"/>
            </a:br>
            <a:r>
              <a:rPr lang="en" sz="1600" dirty="0"/>
              <a:t>Aaron </a:t>
            </a:r>
            <a:r>
              <a:rPr lang="en" sz="1600" dirty="0" err="1"/>
              <a:t>Gezai</a:t>
            </a:r>
            <a:br>
              <a:rPr lang="en" sz="1600" dirty="0"/>
            </a:br>
            <a:r>
              <a:rPr lang="en" sz="1600" dirty="0"/>
              <a:t>James </a:t>
            </a:r>
            <a:r>
              <a:rPr lang="en" sz="1600" dirty="0" err="1"/>
              <a:t>Alituhikya</a:t>
            </a:r>
            <a:br>
              <a:rPr lang="en" sz="1600" dirty="0"/>
            </a:br>
            <a:r>
              <a:rPr lang="en" sz="1600" dirty="0"/>
              <a:t>Samuel </a:t>
            </a:r>
            <a:r>
              <a:rPr lang="en" sz="1600" dirty="0" err="1"/>
              <a:t>Tesfabruk</a:t>
            </a:r>
            <a:br>
              <a:rPr lang="en" sz="1600" dirty="0"/>
            </a:br>
            <a:br>
              <a:rPr lang="en" sz="1600" dirty="0"/>
            </a:br>
            <a:r>
              <a:rPr lang="en" sz="1600" dirty="0"/>
              <a:t>Project URL: </a:t>
            </a:r>
            <a:r>
              <a:rPr lang="en-US" sz="1600" dirty="0">
                <a:hlinkClick r:id="rId3"/>
              </a:rPr>
              <a:t>https://github.com/wap-group5/Hotel</a:t>
            </a:r>
            <a:endParaRPr sz="1600" dirty="0"/>
          </a:p>
        </p:txBody>
      </p:sp>
      <p:sp>
        <p:nvSpPr>
          <p:cNvPr id="3" name="Google Shape;88;p12">
            <a:extLst>
              <a:ext uri="{FF2B5EF4-FFF2-40B4-BE49-F238E27FC236}">
                <a16:creationId xmlns:a16="http://schemas.microsoft.com/office/drawing/2014/main" id="{DD2752E1-2D52-7345-A519-57A2E94F64AD}"/>
              </a:ext>
            </a:extLst>
          </p:cNvPr>
          <p:cNvSpPr txBox="1">
            <a:spLocks/>
          </p:cNvSpPr>
          <p:nvPr/>
        </p:nvSpPr>
        <p:spPr>
          <a:xfrm>
            <a:off x="435942" y="254288"/>
            <a:ext cx="7265623" cy="6472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Font typeface="Raleway"/>
              <a:buNone/>
              <a:defRPr sz="4800" b="0" i="0" u="none" strike="noStrike" cap="none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Font typeface="Raleway"/>
              <a:buNone/>
              <a:defRPr sz="4800" b="0" i="0" u="none" strike="noStrike" cap="none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Font typeface="Raleway"/>
              <a:buNone/>
              <a:defRPr sz="4800" b="0" i="0" u="none" strike="noStrike" cap="none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Font typeface="Raleway"/>
              <a:buNone/>
              <a:defRPr sz="4800" b="0" i="0" u="none" strike="noStrike" cap="none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Font typeface="Raleway"/>
              <a:buNone/>
              <a:defRPr sz="4800" b="0" i="0" u="none" strike="noStrike" cap="none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Font typeface="Raleway"/>
              <a:buNone/>
              <a:defRPr sz="4800" b="0" i="0" u="none" strike="noStrike" cap="none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Font typeface="Raleway"/>
              <a:buNone/>
              <a:defRPr sz="4800" b="0" i="0" u="none" strike="noStrike" cap="none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Font typeface="Raleway"/>
              <a:buNone/>
              <a:defRPr sz="4800" b="0" i="0" u="none" strike="noStrike" cap="none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Font typeface="Raleway"/>
              <a:buNone/>
              <a:defRPr sz="4800" b="0" i="0" u="none" strike="noStrike" cap="none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sz="2400" dirty="0"/>
              <a:t>MAHARISHI UNIVERSITY OF MANAGEMENT</a:t>
            </a:r>
          </a:p>
        </p:txBody>
      </p:sp>
      <p:sp>
        <p:nvSpPr>
          <p:cNvPr id="4" name="Google Shape;88;p12">
            <a:extLst>
              <a:ext uri="{FF2B5EF4-FFF2-40B4-BE49-F238E27FC236}">
                <a16:creationId xmlns:a16="http://schemas.microsoft.com/office/drawing/2014/main" id="{5CBD1F03-E1D2-AB4E-92BE-232AB17C4245}"/>
              </a:ext>
            </a:extLst>
          </p:cNvPr>
          <p:cNvSpPr txBox="1">
            <a:spLocks/>
          </p:cNvSpPr>
          <p:nvPr/>
        </p:nvSpPr>
        <p:spPr>
          <a:xfrm>
            <a:off x="939188" y="1372534"/>
            <a:ext cx="7265623" cy="15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Font typeface="Raleway"/>
              <a:buNone/>
              <a:defRPr sz="4800" b="0" i="0" u="none" strike="noStrike" cap="none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Font typeface="Raleway"/>
              <a:buNone/>
              <a:defRPr sz="4800" b="0" i="0" u="none" strike="noStrike" cap="none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Font typeface="Raleway"/>
              <a:buNone/>
              <a:defRPr sz="4800" b="0" i="0" u="none" strike="noStrike" cap="none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Font typeface="Raleway"/>
              <a:buNone/>
              <a:defRPr sz="4800" b="0" i="0" u="none" strike="noStrike" cap="none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Font typeface="Raleway"/>
              <a:buNone/>
              <a:defRPr sz="4800" b="0" i="0" u="none" strike="noStrike" cap="none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Font typeface="Raleway"/>
              <a:buNone/>
              <a:defRPr sz="4800" b="0" i="0" u="none" strike="noStrike" cap="none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Font typeface="Raleway"/>
              <a:buNone/>
              <a:defRPr sz="4800" b="0" i="0" u="none" strike="noStrike" cap="none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Font typeface="Raleway"/>
              <a:buNone/>
              <a:defRPr sz="4800" b="0" i="0" u="none" strike="noStrike" cap="none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Font typeface="Raleway"/>
              <a:buNone/>
              <a:defRPr sz="4800" b="0" i="0" u="none" strike="noStrike" cap="none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ctr"/>
            <a:r>
              <a:rPr lang="en-US" sz="2000" dirty="0"/>
              <a:t>CS-472: Web Application Programming</a:t>
            </a:r>
          </a:p>
          <a:p>
            <a:pPr algn="ctr"/>
            <a:r>
              <a:rPr lang="en-US" sz="2000" dirty="0"/>
              <a:t>Project: Hotel Management System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 Introduction</a:t>
            </a:r>
            <a:endParaRPr dirty="0"/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893700" y="1314619"/>
            <a:ext cx="7760903" cy="51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600"/>
              </a:spcBef>
              <a:spcAft>
                <a:spcPts val="0"/>
              </a:spcAft>
              <a:buSzPts val="3000"/>
              <a:buChar char="▷"/>
            </a:pPr>
            <a:r>
              <a:rPr lang="en-US" sz="2400" dirty="0"/>
              <a:t>Hotel Management System is the web application use for managing various hotel processes such as booking the room, check in/check out the room, room payment, etc.</a:t>
            </a:r>
          </a:p>
          <a:p>
            <a:pPr marL="457200" lvl="0" indent="-419100" algn="l" rtl="0">
              <a:spcBef>
                <a:spcPts val="600"/>
              </a:spcBef>
              <a:spcAft>
                <a:spcPts val="0"/>
              </a:spcAft>
              <a:buSzPts val="3000"/>
              <a:buChar char="▷"/>
            </a:pPr>
            <a:r>
              <a:rPr lang="en-US" sz="2400" dirty="0"/>
              <a:t>We use the tools and technologies through out the course  including:</a:t>
            </a:r>
          </a:p>
          <a:p>
            <a:pPr lvl="1" indent="-419100">
              <a:spcBef>
                <a:spcPts val="600"/>
              </a:spcBef>
              <a:buSzPts val="3000"/>
              <a:buChar char="▷"/>
            </a:pPr>
            <a:r>
              <a:rPr lang="en-US" sz="1600" dirty="0"/>
              <a:t>HTML</a:t>
            </a:r>
          </a:p>
          <a:p>
            <a:pPr lvl="1" indent="-419100">
              <a:spcBef>
                <a:spcPts val="600"/>
              </a:spcBef>
              <a:buSzPts val="3000"/>
              <a:buChar char="▷"/>
            </a:pPr>
            <a:r>
              <a:rPr lang="en-US" sz="1600" dirty="0"/>
              <a:t>CSS</a:t>
            </a:r>
          </a:p>
          <a:p>
            <a:pPr lvl="1" indent="-419100">
              <a:spcBef>
                <a:spcPts val="600"/>
              </a:spcBef>
              <a:buSzPts val="3000"/>
              <a:buChar char="▷"/>
            </a:pPr>
            <a:r>
              <a:rPr lang="en-US" sz="1600" dirty="0"/>
              <a:t>JavaScript</a:t>
            </a:r>
          </a:p>
          <a:p>
            <a:pPr lvl="1" indent="-419100">
              <a:spcBef>
                <a:spcPts val="600"/>
              </a:spcBef>
              <a:buSzPts val="3000"/>
              <a:buChar char="▷"/>
            </a:pPr>
            <a:r>
              <a:rPr lang="en-US" sz="1600" dirty="0"/>
              <a:t>jQuery</a:t>
            </a:r>
          </a:p>
          <a:p>
            <a:pPr lvl="1" indent="-419100">
              <a:spcBef>
                <a:spcPts val="600"/>
              </a:spcBef>
              <a:buSzPts val="3000"/>
              <a:buChar char="▷"/>
            </a:pPr>
            <a:r>
              <a:rPr lang="en-US" sz="1600" dirty="0"/>
              <a:t>Servlet</a:t>
            </a:r>
          </a:p>
          <a:p>
            <a:pPr lvl="1" indent="-419100">
              <a:spcBef>
                <a:spcPts val="600"/>
              </a:spcBef>
              <a:buSzPts val="3000"/>
              <a:buChar char="▷"/>
            </a:pPr>
            <a:r>
              <a:rPr lang="en-US" sz="1600" dirty="0"/>
              <a:t>JSP</a:t>
            </a:r>
          </a:p>
          <a:p>
            <a:pPr lvl="1" indent="-419100">
              <a:spcBef>
                <a:spcPts val="600"/>
              </a:spcBef>
              <a:buSzPts val="3000"/>
              <a:buChar char="▷"/>
            </a:pPr>
            <a:r>
              <a:rPr lang="en-US" sz="1600" dirty="0"/>
              <a:t>JSTL</a:t>
            </a:r>
          </a:p>
          <a:p>
            <a:pPr lvl="1" indent="-419100">
              <a:spcBef>
                <a:spcPts val="600"/>
              </a:spcBef>
              <a:buSzPts val="3000"/>
              <a:buChar char="▷"/>
            </a:pPr>
            <a:r>
              <a:rPr lang="en-US" sz="1600" dirty="0"/>
              <a:t>GSON</a:t>
            </a:r>
          </a:p>
          <a:p>
            <a:pPr lvl="1" indent="-419100">
              <a:spcBef>
                <a:spcPts val="600"/>
              </a:spcBef>
              <a:buSzPts val="3000"/>
              <a:buChar char="▷"/>
            </a:pPr>
            <a:r>
              <a:rPr lang="en-US" sz="1600" dirty="0"/>
              <a:t>etc..</a:t>
            </a:r>
            <a:endParaRPr sz="1600" dirty="0"/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Use Case Diagram</a:t>
            </a:r>
            <a:endParaRPr dirty="0"/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7" name="Google Shape;125;p17">
            <a:extLst>
              <a:ext uri="{FF2B5EF4-FFF2-40B4-BE49-F238E27FC236}">
                <a16:creationId xmlns:a16="http://schemas.microsoft.com/office/drawing/2014/main" id="{7D3E3C2C-7FE9-4245-B694-B657287C87B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93700" y="1314619"/>
            <a:ext cx="7760903" cy="51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600"/>
              </a:spcBef>
              <a:spcAft>
                <a:spcPts val="0"/>
              </a:spcAft>
              <a:buSzPts val="3000"/>
              <a:buChar char="▷"/>
            </a:pPr>
            <a:r>
              <a:rPr lang="en-US" sz="2400" dirty="0"/>
              <a:t>Our project contains 4 different use cases, so all the team are assigned to work on each of the use case through the project.</a:t>
            </a:r>
            <a:endParaRPr sz="1600" dirty="0"/>
          </a:p>
        </p:txBody>
      </p:sp>
      <p:pic>
        <p:nvPicPr>
          <p:cNvPr id="5" name="Picture 4" descr="A close up of a device&#10;&#10;Description automatically generated">
            <a:extLst>
              <a:ext uri="{FF2B5EF4-FFF2-40B4-BE49-F238E27FC236}">
                <a16:creationId xmlns:a16="http://schemas.microsoft.com/office/drawing/2014/main" id="{79F9E6AA-88E0-2C4F-A905-7D2D6CCD92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807" y="2745526"/>
            <a:ext cx="8448215" cy="3127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02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Class Diagram</a:t>
            </a:r>
            <a:endParaRPr dirty="0"/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3" name="Picture 2" descr="A close up of text on a white surface&#10;&#10;Description automatically generated">
            <a:extLst>
              <a:ext uri="{FF2B5EF4-FFF2-40B4-BE49-F238E27FC236}">
                <a16:creationId xmlns:a16="http://schemas.microsoft.com/office/drawing/2014/main" id="{4996D4E4-1421-A544-A6C0-13E2D4FD49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5487" y="1245750"/>
            <a:ext cx="5099409" cy="5419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926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9"/>
          <p:cNvSpPr txBox="1">
            <a:spLocks noGrp="1"/>
          </p:cNvSpPr>
          <p:nvPr>
            <p:ph type="body" idx="1"/>
          </p:nvPr>
        </p:nvSpPr>
        <p:spPr>
          <a:xfrm>
            <a:off x="893625" y="2286000"/>
            <a:ext cx="5970814" cy="322615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/>
              <a:t>Demonstration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/>
              <a:t>Q&amp;A</a:t>
            </a:r>
            <a:endParaRPr dirty="0"/>
          </a:p>
        </p:txBody>
      </p:sp>
      <p:sp>
        <p:nvSpPr>
          <p:cNvPr id="145" name="Google Shape;145;p19"/>
          <p:cNvSpPr txBox="1">
            <a:spLocks noGrp="1"/>
          </p:cNvSpPr>
          <p:nvPr>
            <p:ph type="title"/>
          </p:nvPr>
        </p:nvSpPr>
        <p:spPr>
          <a:xfrm>
            <a:off x="893700" y="960450"/>
            <a:ext cx="6462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 </a:t>
            </a:r>
            <a:r>
              <a:rPr lang="en-US" dirty="0"/>
              <a:t>Demonstration</a:t>
            </a:r>
            <a:r>
              <a:rPr lang="en" dirty="0"/>
              <a:t> </a:t>
            </a:r>
            <a:endParaRPr dirty="0"/>
          </a:p>
        </p:txBody>
      </p:sp>
      <p:sp>
        <p:nvSpPr>
          <p:cNvPr id="147" name="Google Shape;147;p19"/>
          <p:cNvSpPr txBox="1">
            <a:spLocks noGrp="1"/>
          </p:cNvSpPr>
          <p:nvPr>
            <p:ph type="sldNum" idx="12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 txBox="1">
            <a:spLocks noGrp="1"/>
          </p:cNvSpPr>
          <p:nvPr>
            <p:ph type="title"/>
          </p:nvPr>
        </p:nvSpPr>
        <p:spPr>
          <a:xfrm>
            <a:off x="1447491" y="3098491"/>
            <a:ext cx="6462600" cy="66101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Thank you for your attention!</a:t>
            </a:r>
            <a:endParaRPr dirty="0"/>
          </a:p>
        </p:txBody>
      </p:sp>
      <p:sp>
        <p:nvSpPr>
          <p:cNvPr id="147" name="Google Shape;147;p19"/>
          <p:cNvSpPr txBox="1">
            <a:spLocks noGrp="1"/>
          </p:cNvSpPr>
          <p:nvPr>
            <p:ph type="sldNum" idx="12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16039434"/>
      </p:ext>
    </p:extLst>
  </p:cSld>
  <p:clrMapOvr>
    <a:masterClrMapping/>
  </p:clrMapOvr>
</p:sld>
</file>

<file path=ppt/theme/theme1.xml><?xml version="1.0" encoding="utf-8"?>
<a:theme xmlns:a="http://schemas.openxmlformats.org/drawingml/2006/main" name="Anton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</TotalTime>
  <Words>122</Words>
  <Application>Microsoft Macintosh PowerPoint</Application>
  <PresentationFormat>On-screen Show (4:3)</PresentationFormat>
  <Paragraphs>29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Raleway</vt:lpstr>
      <vt:lpstr>Lato</vt:lpstr>
      <vt:lpstr>Arial</vt:lpstr>
      <vt:lpstr>Antonio template</vt:lpstr>
      <vt:lpstr>Instructor: Rakesh Shrestha  Group 5: Sovichea Cheth Aaron Gezai James Alituhikya Samuel Tesfabruk  Project URL: https://github.com/wap-group5/Hotel</vt:lpstr>
      <vt:lpstr>Project Introduction</vt:lpstr>
      <vt:lpstr>Use Case Diagram</vt:lpstr>
      <vt:lpstr>Class Diagram</vt:lpstr>
      <vt:lpstr>Project Demonstration </vt:lpstr>
      <vt:lpstr>Thank you for your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Instructor: Rakesh Shrestha  Group 5: Sovichea Cheth Aaron James Samuel</dc:title>
  <cp:lastModifiedBy>Sovichea Cheth</cp:lastModifiedBy>
  <cp:revision>13</cp:revision>
  <dcterms:modified xsi:type="dcterms:W3CDTF">2019-07-16T04:18:29Z</dcterms:modified>
</cp:coreProperties>
</file>