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1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2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CloudSync Pro</c:v>
                </c:pt>
              </c:strCache>
            </c:strRef>
          </c:tx>
          <c:spPr>
            <a:solidFill>
              <a:srgbClr val="37474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Sync Speed</c:v>
                  </c:pt>
                  <c:pt idx="1">
                    <c:v>Storage Efficiency</c:v>
                  </c:pt>
                  <c:pt idx="2">
                    <c:v>Security Score</c:v>
                  </c:pt>
                  <c:pt idx="3">
                    <c:v>User Satisfaction</c:v>
                  </c:pt>
                  <c:pt idx="4">
                    <c:v>Cost Savings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</c:v>
                </c:pt>
                <c:pt idx="1">
                  <c:v>92</c:v>
                </c:pt>
                <c:pt idx="2">
                  <c:v>98</c:v>
                </c:pt>
                <c:pt idx="3">
                  <c:v>94</c:v>
                </c:pt>
                <c:pt idx="4">
                  <c:v>87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Competitor Average</c:v>
                </c:pt>
              </c:strCache>
            </c:strRef>
          </c:tx>
          <c:spPr>
            <a:solidFill>
              <a:srgbClr val="607D8B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Sync Speed</c:v>
                  </c:pt>
                  <c:pt idx="1">
                    <c:v>Storage Efficiency</c:v>
                  </c:pt>
                  <c:pt idx="2">
                    <c:v>Security Score</c:v>
                  </c:pt>
                  <c:pt idx="3">
                    <c:v>User Satisfaction</c:v>
                  </c:pt>
                  <c:pt idx="4">
                    <c:v>Cost Savings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72</c:v>
                </c:pt>
                <c:pt idx="1">
                  <c:v>68</c:v>
                </c:pt>
                <c:pt idx="2">
                  <c:v>75</c:v>
                </c:pt>
                <c:pt idx="3">
                  <c:v>71</c:v>
                </c:pt>
                <c:pt idx="4">
                  <c:v>62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9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9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txPr>
        <a:bodyPr/>
        <a:lstStyle/>
        <a:p>
          <a:pPr>
            <a:defRPr sz="10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 Savings ($K)</c:v>
                </c:pt>
              </c:strCache>
            </c:strRef>
          </c:tx>
          <c:spPr>
            <a:solidFill>
              <a:srgbClr val="37474F"/>
            </a:solidFill>
            <a:ln w="25400" cap="flat">
              <a:solidFill>
                <a:srgbClr val="37474F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37474F"/>
              </a:solidFill>
              <a:ln w="9525" cap="flat">
                <a:solidFill>
                  <a:srgbClr val="37474F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Month 1</c:v>
                  </c:pt>
                  <c:pt idx="1">
                    <c:v>Month 3</c:v>
                  </c:pt>
                  <c:pt idx="2">
                    <c:v>Month 6</c:v>
                  </c:pt>
                  <c:pt idx="3">
                    <c:v>Month 9</c:v>
                  </c:pt>
                  <c:pt idx="4">
                    <c:v>Month 12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18</c:v>
                </c:pt>
                <c:pt idx="2">
                  <c:v>42</c:v>
                </c:pt>
                <c:pt idx="3">
                  <c:v>75</c:v>
                </c:pt>
                <c:pt idx="4">
                  <c:v>125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Investment ($K)</c:v>
                </c:pt>
              </c:strCache>
            </c:strRef>
          </c:tx>
          <c:spPr>
            <a:solidFill>
              <a:srgbClr val="607D8B"/>
            </a:solidFill>
            <a:ln w="25400" cap="flat">
              <a:solidFill>
                <a:srgbClr val="607D8B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607D8B"/>
              </a:solidFill>
              <a:ln w="9525" cap="flat">
                <a:solidFill>
                  <a:srgbClr val="607D8B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Month 1</c:v>
                  </c:pt>
                  <c:pt idx="1">
                    <c:v>Month 3</c:v>
                  </c:pt>
                  <c:pt idx="2">
                    <c:v>Month 6</c:v>
                  </c:pt>
                  <c:pt idx="3">
                    <c:v>Month 9</c:v>
                  </c:pt>
                  <c:pt idx="4">
                    <c:v>Month 12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9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9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txPr>
        <a:bodyPr/>
        <a:lstStyle/>
        <a:p>
          <a:pPr>
            <a:defRPr sz="10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the launch of CloudSync Pro - our revolutionary cloud storage management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pain points cost businesses millions in lost productivity and storage costs.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CloudSync Pro outperforms competitors across all key metrics.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customers see positive ROI within 3 months of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exclusive launch offer is available for the first 100 customers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time. Visit our website or call us to start your free trial today!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36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Introducing CloudSync Pro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34747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5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Future of Cloud Storage Management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5029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5F5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Solutions Ltd | February 2025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36576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Problem We're Solving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📁 Data Fragmentation: Average company uses 5+ cloud storage providers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🔄 Sync Issues: 73% of businesses report file version conflicts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💰 Hidden Costs: $2.3M average annual waste on duplicate storage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🔒 Security Gaps: 45% lack unified access control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⏰ Time Loss: 2.5 hours/week per employee searching for files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36576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CloudSync Pro - The Solution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One Platform, All Clouds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• Connect Google Drive, Dropbox, OneDrive, AWS S3, and more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• Single dashboard for all your storage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Intelligent Sync Engine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• AI-powered conflict resolution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• Real-time collaboration across platforms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 Optimization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• Automatic duplicate detection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• Storage analytics and recommendations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Enterprise Security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• End-to-end encryption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• Unified access management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36576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Comparison</a:t>
            </a:r>
            <a:endParaRPr lang="en-US" sz="22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914400" y="1188720"/>
          <a:ext cx="7315200" cy="34747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36576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Pricing Plans</a:t>
            </a:r>
            <a:endParaRPr lang="en-US" sz="22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85800" y="1188720"/>
          <a:ext cx="7772400" cy="3840480"/>
        </p:xfrm>
        <a:graphic>
          <a:graphicData uri="http://schemas.openxmlformats.org/drawingml/2006/table">
            <a:tbl>
              <a:tblPr/>
              <a:tblGrid>
                <a:gridCol w="1554480"/>
                <a:gridCol w="1554480"/>
                <a:gridCol w="1554480"/>
                <a:gridCol w="1554480"/>
                <a:gridCol w="1554480"/>
              </a:tblGrid>
              <a:tr h="36576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Plan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6F1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Users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6F1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Storage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6F1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Features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6F1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Price/Month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6F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Starter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Up to 5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100 GB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Basic sync, 3 cloud providers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$49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Professional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Up to 25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 TB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Advanced sync, 10 providers, Analytics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$199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Business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Up to 100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5 TB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All features, Priority support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$599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Enterprise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Unlimited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Unlimited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Custom features, Dedicated support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400" dirty="0">
                          <a:solidFill>
                            <a:srgbClr val="26323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Custom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91440" marB="91440" anchor="ctr">
                    <a:lnL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B9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36576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ROI Timeline</a:t>
            </a:r>
            <a:endParaRPr lang="en-US" sz="22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914400" y="1188720"/>
          <a:ext cx="7315200" cy="34747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36576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Customer Success Stories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🏢 TechCorp: "Reduced storage costs by 67% in 6 months"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🏥 MediHealth: "Improved file access speed by 4x"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🎓 EduGlobal: "Unified 12 different storage systems seamlessly"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🏦 FinanceHub: "Achieved 100% compliance with data regulations"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🛍️ RetailMax: "Saved 15 hours per week on file management"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365760"/>
            <a:ext cx="7772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6366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Launch Offer - Limited Time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685800" y="118872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🎁 50% OFF first 3 months on any plan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🚀 FREE migration assistance (valued at $2,000)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📚 FREE training for your entire team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⭐ BONUS: Priority support for 12 months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solidFill>
                  <a:srgbClr val="26323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🔒 30-day money-back guarantee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0B9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Started Today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34747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5F5F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Visit cloudsyncpro.com or call 1-800-SYNC-NOW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CloudSync Pro - Product Launch</dc:title>
  <dc:subject>PptxGenJS Presentation</dc:subject>
  <dc:creator>Marketing Team</dc:creator>
  <cp:lastModifiedBy>Marketing Team</cp:lastModifiedBy>
  <cp:revision>1</cp:revision>
  <dcterms:created xsi:type="dcterms:W3CDTF">2025-08-08T06:09:55Z</dcterms:created>
  <dcterms:modified xsi:type="dcterms:W3CDTF">2025-08-08T06:09:55Z</dcterms:modified>
</cp:coreProperties>
</file>