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Montserrat"/>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7d42b954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7d42b954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7d42b954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7d42b954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7d42b954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7d42b954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713600" y="1401950"/>
            <a:ext cx="4973700" cy="632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Radiation Website</a:t>
            </a:r>
            <a:endParaRPr/>
          </a:p>
        </p:txBody>
      </p:sp>
      <p:sp>
        <p:nvSpPr>
          <p:cNvPr id="135" name="Google Shape;135;p13"/>
          <p:cNvSpPr txBox="1"/>
          <p:nvPr>
            <p:ph idx="1" type="subTitle"/>
          </p:nvPr>
        </p:nvSpPr>
        <p:spPr>
          <a:xfrm>
            <a:off x="4746500" y="2627550"/>
            <a:ext cx="2907900" cy="50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Jeff Zhang and Joseph Chromicz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 and Problem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goal for this project is to see radiation trends in Washington, DC’s environment by routinely analyzing air, precipitation and drinking water samples. </a:t>
            </a:r>
            <a:endParaRPr/>
          </a:p>
          <a:p>
            <a:pPr indent="-311150" lvl="0" marL="457200" rtl="0" algn="l">
              <a:spcBef>
                <a:spcPts val="0"/>
              </a:spcBef>
              <a:spcAft>
                <a:spcPts val="0"/>
              </a:spcAft>
              <a:buSzPts val="1300"/>
              <a:buChar char="●"/>
            </a:pPr>
            <a:r>
              <a:rPr lang="en"/>
              <a:t>According to the United States Environmental Protection Agency (EPA), the RadNet air monitor system allows scientists to help estimate the potential radiation dose to humans, and help public officials use RadNet data to help make science-based decisions about protecting the public.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Diagram</a:t>
            </a:r>
            <a:endParaRPr/>
          </a:p>
        </p:txBody>
      </p:sp>
      <p:pic>
        <p:nvPicPr>
          <p:cNvPr id="147" name="Google Shape;147;p15"/>
          <p:cNvPicPr preferRelativeResize="0"/>
          <p:nvPr/>
        </p:nvPicPr>
        <p:blipFill>
          <a:blip r:embed="rId3">
            <a:alphaModFix/>
          </a:blip>
          <a:stretch>
            <a:fillRect/>
          </a:stretch>
        </p:blipFill>
        <p:spPr>
          <a:xfrm>
            <a:off x="3964176" y="541975"/>
            <a:ext cx="1215624" cy="43525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