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7c9d6e2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7c9d6e2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7c9d6e2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7c9d6e2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7c9d6e2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7c9d6e2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7c9d6e2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7c9d6e2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7e90a8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7e90a8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7c9d6e2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7c9d6e2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7c9d6e2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7c9d6e2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7c9d6e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7c9d6e2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7c9d6e2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7c9d6e2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7c9d6e2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7c9d6e2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7c9d6e2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7c9d6e2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7c9d6e2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7c9d6e2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91075" y="1822825"/>
            <a:ext cx="5913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Proyecto Vida Artificial</a:t>
            </a:r>
            <a:endParaRPr sz="4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8827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Wilson Andres Piravaguen Serrano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r="12679"/>
          <a:stretch/>
        </p:blipFill>
        <p:spPr>
          <a:xfrm>
            <a:off x="570400" y="1768238"/>
            <a:ext cx="2644326" cy="24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r="12679"/>
          <a:stretch/>
        </p:blipFill>
        <p:spPr>
          <a:xfrm>
            <a:off x="3280525" y="1744138"/>
            <a:ext cx="2644325" cy="241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5">
            <a:alphaModFix/>
          </a:blip>
          <a:srcRect r="12510"/>
          <a:stretch/>
        </p:blipFill>
        <p:spPr>
          <a:xfrm>
            <a:off x="6067475" y="1744138"/>
            <a:ext cx="2644325" cy="24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r="13763"/>
          <a:stretch/>
        </p:blipFill>
        <p:spPr>
          <a:xfrm>
            <a:off x="520325" y="1828588"/>
            <a:ext cx="2701850" cy="23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r="13651"/>
          <a:stretch/>
        </p:blipFill>
        <p:spPr>
          <a:xfrm>
            <a:off x="3329213" y="1773007"/>
            <a:ext cx="2600024" cy="245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5">
            <a:alphaModFix/>
          </a:blip>
          <a:srcRect r="12808"/>
          <a:stretch/>
        </p:blipFill>
        <p:spPr>
          <a:xfrm>
            <a:off x="6106675" y="1732900"/>
            <a:ext cx="2688036" cy="2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819150" y="1651500"/>
            <a:ext cx="4294200" cy="28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peces se adaptaron al ambiente para poder sobrevivir.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simulación es muy sensible a las condiciones iniciales.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s" sz="1700"/>
              <a:t>A partir de reglas simples pueden emerger patrones y comportamientos complejos.</a:t>
            </a:r>
            <a:endParaRPr sz="1700"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75" y="2063575"/>
            <a:ext cx="3463100" cy="1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Gracias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57125"/>
            <a:ext cx="75057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Introducción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Plantas/Comida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Pieles (Turing Morph)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Transformación Afín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Movimiento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Algoritmo Genético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Demo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Resultados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Conclusiones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75325"/>
            <a:ext cx="7505700" cy="28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Simulación de un ambiente con dos especies, Peces(presas) y Tiburones(depredadores), ambos definidos por un código genético y con capacidad de reproducción.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peces se alimentan de un recurso natural(plantas) y los tiburones se comen a las peces.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75" y="3425225"/>
            <a:ext cx="2139569" cy="12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451" y="3425226"/>
            <a:ext cx="1203500" cy="12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Plantas/Comida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71000"/>
            <a:ext cx="7505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700" dirty="0"/>
              <a:t>La comida sigue el modelo Sugarscape con tasa de crecimiento constante.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700" dirty="0"/>
              <a:t>Presencia de estaciones en el hemisferio norte y sur.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700" dirty="0"/>
              <a:t>Plantas decorativas generadas a partir de un L-System.</a:t>
            </a:r>
            <a:endParaRPr sz="1700" dirty="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52" y="4180450"/>
            <a:ext cx="1173025" cy="61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565" y="4202458"/>
            <a:ext cx="11674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863" y="4232988"/>
            <a:ext cx="1400800" cy="5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750" y="4180450"/>
            <a:ext cx="1694291" cy="6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875" y="2692638"/>
            <a:ext cx="1400775" cy="1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6800" y="2662625"/>
            <a:ext cx="1460800" cy="1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375" y="2662625"/>
            <a:ext cx="1460800" cy="1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37625" y="2692638"/>
            <a:ext cx="1400775" cy="14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Pieles (Turing Morph)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889325" y="1529550"/>
            <a:ext cx="75057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b="1"/>
              <a:t>Modelo de Gray-Scott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00" y="2028200"/>
            <a:ext cx="2353799" cy="8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425" y="3398233"/>
            <a:ext cx="1199875" cy="130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000" y="3679525"/>
            <a:ext cx="770225" cy="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5225" y="3569937"/>
            <a:ext cx="110789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625" y="3387298"/>
            <a:ext cx="1199875" cy="131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889325" y="2868475"/>
            <a:ext cx="75057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b="1"/>
              <a:t>Generación de pieles a partir de 5 parámetros distintos.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Transformación Afín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819150" y="1560150"/>
            <a:ext cx="3686100" cy="28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Esquilado en X</a:t>
            </a:r>
            <a:endParaRPr sz="18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Atributo de nacimiento.</a:t>
            </a:r>
            <a:endParaRPr sz="1400" b="1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4728900" y="1560150"/>
            <a:ext cx="3686100" cy="28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Escalado</a:t>
            </a:r>
            <a:endParaRPr sz="18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Ocurre durante el transcurso de la vida del pez.</a:t>
            </a:r>
            <a:endParaRPr sz="1400" b="1"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50" y="2702345"/>
            <a:ext cx="2783075" cy="15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50" y="2702350"/>
            <a:ext cx="3199400" cy="1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819150" y="1541050"/>
            <a:ext cx="7505700" cy="28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Peces y Tiburones siguen las 3 reglas definidas en el algoritmo de Boids de Craig Reynolds.</a:t>
            </a:r>
            <a:endParaRPr sz="16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987" y="2268100"/>
            <a:ext cx="2552017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674100" y="3397350"/>
            <a:ext cx="3897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2"/>
                </a:solidFill>
              </a:rPr>
              <a:t>Peces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2"/>
              </a:solidFill>
            </a:endParaRP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Huir (Separation)</a:t>
            </a:r>
            <a:endParaRPr>
              <a:solidFill>
                <a:schemeClr val="dk2"/>
              </a:solidFill>
            </a:endParaRP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Buscar Comida (Cohesión)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572000" y="3397350"/>
            <a:ext cx="3897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2"/>
                </a:solidFill>
              </a:rPr>
              <a:t>  Tiburones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2"/>
              </a:solidFill>
            </a:endParaRP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Cazar (Cohesión)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19150" y="1531025"/>
            <a:ext cx="75057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Cruce</a:t>
            </a:r>
            <a:endParaRPr sz="18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código genético es un arreglo en donde cada elemento representa un gen.</a:t>
            </a:r>
            <a:endParaRPr sz="18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Cruce de 1-Punto.</a:t>
            </a:r>
            <a:endParaRPr sz="1800" b="1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315" y="2486464"/>
            <a:ext cx="3849361" cy="8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819150" y="3339450"/>
            <a:ext cx="75057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Mutación</a:t>
            </a:r>
            <a:endParaRPr sz="18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realiza con probabilidad 1/len(cromosoma).</a:t>
            </a:r>
            <a:endParaRPr sz="1800" b="1"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250" y="4249800"/>
            <a:ext cx="5000701" cy="3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Nunito</vt:lpstr>
      <vt:lpstr>Arial</vt:lpstr>
      <vt:lpstr>Shift</vt:lpstr>
      <vt:lpstr>Proyecto Vida Artificial</vt:lpstr>
      <vt:lpstr>Contenido</vt:lpstr>
      <vt:lpstr>Introducción</vt:lpstr>
      <vt:lpstr>Plantas/Comida</vt:lpstr>
      <vt:lpstr>Pieles (Turing Morph)</vt:lpstr>
      <vt:lpstr>Transformación Afín</vt:lpstr>
      <vt:lpstr>Movimiento</vt:lpstr>
      <vt:lpstr>Algoritmo Genético</vt:lpstr>
      <vt:lpstr>Demo</vt:lpstr>
      <vt:lpstr>Resultados</vt:lpstr>
      <vt:lpstr>Resultados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Vida Artificial</dc:title>
  <cp:lastModifiedBy>Andres Piravaguen</cp:lastModifiedBy>
  <cp:revision>1</cp:revision>
  <dcterms:modified xsi:type="dcterms:W3CDTF">2019-07-19T02:48:27Z</dcterms:modified>
</cp:coreProperties>
</file>