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3" r:id="rId4"/>
    <p:sldId id="301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>
        <p:scale>
          <a:sx n="75" d="100"/>
          <a:sy n="75" d="100"/>
        </p:scale>
        <p:origin x="19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POWER </a:t>
            </a:r>
            <a:r>
              <a:rPr lang="en-US" altLang="ko-KR" sz="2000" dirty="0" smtClean="0">
                <a:solidFill>
                  <a:prstClr val="white"/>
                </a:solidFill>
              </a:rPr>
              <a:t>POINT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PowerPoint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is </a:t>
            </a: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the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presentation </a:t>
            </a: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used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the most </a:t>
            </a: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in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the world.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216116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까칠한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조땡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Cho Hyun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Seok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17828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OO</a:t>
            </a:r>
            <a:r>
              <a:rPr lang="ko-KR" altLang="en-US" sz="1400" dirty="0" smtClean="0">
                <a:solidFill>
                  <a:schemeClr val="bg1"/>
                </a:solidFill>
              </a:rPr>
              <a:t>대학교 경영학과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107914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201234567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POWER </a:t>
            </a:r>
            <a:r>
              <a:rPr lang="en-US" altLang="ko-KR" sz="1600" dirty="0" smtClean="0">
                <a:solidFill>
                  <a:schemeClr val="bg1"/>
                </a:solidFill>
              </a:rPr>
              <a:t>POINT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PRESENTATION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PowerPoint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is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the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presentation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used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the most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in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</a:t>
            </a:r>
            <a:r>
              <a:rPr lang="en-US" altLang="ko-KR" sz="1600" dirty="0" smtClean="0">
                <a:solidFill>
                  <a:prstClr val="white"/>
                </a:solidFill>
              </a:rPr>
              <a:t>POINT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PRESENTATION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PowerPoint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is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the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presentation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used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the most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in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1" name="원호 20"/>
          <p:cNvSpPr/>
          <p:nvPr/>
        </p:nvSpPr>
        <p:spPr>
          <a:xfrm>
            <a:off x="1408042" y="2406689"/>
            <a:ext cx="2011034" cy="2011034"/>
          </a:xfrm>
          <a:prstGeom prst="arc">
            <a:avLst>
              <a:gd name="adj1" fmla="val 16096352"/>
              <a:gd name="adj2" fmla="val 637951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4600" y="2068879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0834" y="3203603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사각형 설명선 25"/>
          <p:cNvSpPr/>
          <p:nvPr/>
        </p:nvSpPr>
        <p:spPr>
          <a:xfrm>
            <a:off x="6663000" y="3770022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1058525" y="3055331"/>
            <a:ext cx="670428" cy="670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3439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PowerPoint is the presentation program used the most in the world.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022701" y="4348501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5368" y="523888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</a:t>
            </a:r>
            <a:r>
              <a:rPr lang="en-US" altLang="ko-KR" sz="1400" dirty="0" smtClean="0">
                <a:solidFill>
                  <a:srgbClr val="21212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340257" y="139024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</a:t>
            </a:r>
            <a:r>
              <a:rPr lang="en-US" altLang="ko-KR" sz="1400" dirty="0" smtClean="0">
                <a:solidFill>
                  <a:srgbClr val="21212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5763088" y="4561862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49" y="2037945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2774879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44694" y="4149652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32863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13060" y="1966873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93257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</a:t>
            </a:r>
            <a:r>
              <a:rPr lang="en-US" altLang="ko-KR" sz="1600" dirty="0" smtClean="0">
                <a:solidFill>
                  <a:srgbClr val="212121"/>
                </a:solidFill>
              </a:rPr>
              <a:t>POINT </a:t>
            </a:r>
            <a:r>
              <a:rPr lang="en-US" altLang="ko-KR" sz="1600" b="1" dirty="0" smtClean="0">
                <a:solidFill>
                  <a:srgbClr val="212121"/>
                </a:solidFill>
              </a:rPr>
              <a:t>PRESENTATION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is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the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presentation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used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most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in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</a:t>
            </a:r>
            <a:r>
              <a:rPr lang="en-US" altLang="ko-KR" sz="1400" dirty="0" smtClean="0">
                <a:solidFill>
                  <a:schemeClr val="bg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5590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32268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</a:t>
            </a:r>
            <a:r>
              <a:rPr lang="en-US" altLang="ko-KR" sz="1400" dirty="0" smtClean="0">
                <a:solidFill>
                  <a:schemeClr val="bg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</a:t>
            </a:r>
            <a:r>
              <a:rPr lang="en-US" altLang="ko-KR" sz="1400" dirty="0" smtClean="0">
                <a:solidFill>
                  <a:schemeClr val="bg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3052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</a:t>
            </a:r>
            <a:r>
              <a:rPr lang="en-US" altLang="ko-KR" sz="1600" dirty="0" smtClean="0">
                <a:solidFill>
                  <a:srgbClr val="212121"/>
                </a:solidFill>
              </a:rPr>
              <a:t>POINT </a:t>
            </a:r>
            <a:r>
              <a:rPr lang="en-US" altLang="ko-KR" sz="1600" b="1" dirty="0" smtClean="0">
                <a:solidFill>
                  <a:srgbClr val="212121"/>
                </a:solidFill>
              </a:rPr>
              <a:t>PRESENTATION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is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the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presentation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used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most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in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435</Words>
  <Application>Microsoft Office PowerPoint</Application>
  <PresentationFormat>와이드스크린</PresentationFormat>
  <Paragraphs>122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95</cp:revision>
  <dcterms:created xsi:type="dcterms:W3CDTF">2017-10-09T06:24:25Z</dcterms:created>
  <dcterms:modified xsi:type="dcterms:W3CDTF">2017-10-30T06:18:45Z</dcterms:modified>
</cp:coreProperties>
</file>