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70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09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07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2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3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12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7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70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8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40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7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6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자유형 118"/>
          <p:cNvSpPr/>
          <p:nvPr/>
        </p:nvSpPr>
        <p:spPr>
          <a:xfrm>
            <a:off x="238219" y="207963"/>
            <a:ext cx="11661775" cy="6442075"/>
          </a:xfrm>
          <a:custGeom>
            <a:avLst/>
            <a:gdLst>
              <a:gd name="connsiteX0" fmla="*/ 0 w 11661775"/>
              <a:gd name="connsiteY0" fmla="*/ 0 h 6442075"/>
              <a:gd name="connsiteX1" fmla="*/ 134071 w 11661775"/>
              <a:gd name="connsiteY1" fmla="*/ 0 h 6442075"/>
              <a:gd name="connsiteX2" fmla="*/ 134071 w 11661775"/>
              <a:gd name="connsiteY2" fmla="*/ 47815 h 6442075"/>
              <a:gd name="connsiteX3" fmla="*/ 132201 w 11661775"/>
              <a:gd name="connsiteY3" fmla="*/ 48193 h 6442075"/>
              <a:gd name="connsiteX4" fmla="*/ 103114 w 11661775"/>
              <a:gd name="connsiteY4" fmla="*/ 92075 h 6442075"/>
              <a:gd name="connsiteX5" fmla="*/ 150739 w 11661775"/>
              <a:gd name="connsiteY5" fmla="*/ 139700 h 6442075"/>
              <a:gd name="connsiteX6" fmla="*/ 198364 w 11661775"/>
              <a:gd name="connsiteY6" fmla="*/ 92075 h 6442075"/>
              <a:gd name="connsiteX7" fmla="*/ 184416 w 11661775"/>
              <a:gd name="connsiteY7" fmla="*/ 58399 h 6442075"/>
              <a:gd name="connsiteX8" fmla="*/ 170071 w 11661775"/>
              <a:gd name="connsiteY8" fmla="*/ 48727 h 6442075"/>
              <a:gd name="connsiteX9" fmla="*/ 170071 w 11661775"/>
              <a:gd name="connsiteY9" fmla="*/ 0 h 6442075"/>
              <a:gd name="connsiteX10" fmla="*/ 336477 w 11661775"/>
              <a:gd name="connsiteY10" fmla="*/ 0 h 6442075"/>
              <a:gd name="connsiteX11" fmla="*/ 336477 w 11661775"/>
              <a:gd name="connsiteY11" fmla="*/ 47815 h 6442075"/>
              <a:gd name="connsiteX12" fmla="*/ 334608 w 11661775"/>
              <a:gd name="connsiteY12" fmla="*/ 48193 h 6442075"/>
              <a:gd name="connsiteX13" fmla="*/ 305521 w 11661775"/>
              <a:gd name="connsiteY13" fmla="*/ 92075 h 6442075"/>
              <a:gd name="connsiteX14" fmla="*/ 353146 w 11661775"/>
              <a:gd name="connsiteY14" fmla="*/ 139700 h 6442075"/>
              <a:gd name="connsiteX15" fmla="*/ 400771 w 11661775"/>
              <a:gd name="connsiteY15" fmla="*/ 92075 h 6442075"/>
              <a:gd name="connsiteX16" fmla="*/ 386822 w 11661775"/>
              <a:gd name="connsiteY16" fmla="*/ 58399 h 6442075"/>
              <a:gd name="connsiteX17" fmla="*/ 372477 w 11661775"/>
              <a:gd name="connsiteY17" fmla="*/ 48727 h 6442075"/>
              <a:gd name="connsiteX18" fmla="*/ 372477 w 11661775"/>
              <a:gd name="connsiteY18" fmla="*/ 0 h 6442075"/>
              <a:gd name="connsiteX19" fmla="*/ 538883 w 11661775"/>
              <a:gd name="connsiteY19" fmla="*/ 0 h 6442075"/>
              <a:gd name="connsiteX20" fmla="*/ 538883 w 11661775"/>
              <a:gd name="connsiteY20" fmla="*/ 47815 h 6442075"/>
              <a:gd name="connsiteX21" fmla="*/ 537014 w 11661775"/>
              <a:gd name="connsiteY21" fmla="*/ 48193 h 6442075"/>
              <a:gd name="connsiteX22" fmla="*/ 507927 w 11661775"/>
              <a:gd name="connsiteY22" fmla="*/ 92075 h 6442075"/>
              <a:gd name="connsiteX23" fmla="*/ 555552 w 11661775"/>
              <a:gd name="connsiteY23" fmla="*/ 139700 h 6442075"/>
              <a:gd name="connsiteX24" fmla="*/ 603177 w 11661775"/>
              <a:gd name="connsiteY24" fmla="*/ 92075 h 6442075"/>
              <a:gd name="connsiteX25" fmla="*/ 589228 w 11661775"/>
              <a:gd name="connsiteY25" fmla="*/ 58399 h 6442075"/>
              <a:gd name="connsiteX26" fmla="*/ 574883 w 11661775"/>
              <a:gd name="connsiteY26" fmla="*/ 48727 h 6442075"/>
              <a:gd name="connsiteX27" fmla="*/ 574883 w 11661775"/>
              <a:gd name="connsiteY27" fmla="*/ 0 h 6442075"/>
              <a:gd name="connsiteX28" fmla="*/ 741290 w 11661775"/>
              <a:gd name="connsiteY28" fmla="*/ 0 h 6442075"/>
              <a:gd name="connsiteX29" fmla="*/ 741290 w 11661775"/>
              <a:gd name="connsiteY29" fmla="*/ 47815 h 6442075"/>
              <a:gd name="connsiteX30" fmla="*/ 739420 w 11661775"/>
              <a:gd name="connsiteY30" fmla="*/ 48193 h 6442075"/>
              <a:gd name="connsiteX31" fmla="*/ 710334 w 11661775"/>
              <a:gd name="connsiteY31" fmla="*/ 92075 h 6442075"/>
              <a:gd name="connsiteX32" fmla="*/ 757959 w 11661775"/>
              <a:gd name="connsiteY32" fmla="*/ 139700 h 6442075"/>
              <a:gd name="connsiteX33" fmla="*/ 805583 w 11661775"/>
              <a:gd name="connsiteY33" fmla="*/ 92075 h 6442075"/>
              <a:gd name="connsiteX34" fmla="*/ 791635 w 11661775"/>
              <a:gd name="connsiteY34" fmla="*/ 58399 h 6442075"/>
              <a:gd name="connsiteX35" fmla="*/ 777290 w 11661775"/>
              <a:gd name="connsiteY35" fmla="*/ 48727 h 6442075"/>
              <a:gd name="connsiteX36" fmla="*/ 777290 w 11661775"/>
              <a:gd name="connsiteY36" fmla="*/ 0 h 6442075"/>
              <a:gd name="connsiteX37" fmla="*/ 943696 w 11661775"/>
              <a:gd name="connsiteY37" fmla="*/ 0 h 6442075"/>
              <a:gd name="connsiteX38" fmla="*/ 943696 w 11661775"/>
              <a:gd name="connsiteY38" fmla="*/ 47815 h 6442075"/>
              <a:gd name="connsiteX39" fmla="*/ 941827 w 11661775"/>
              <a:gd name="connsiteY39" fmla="*/ 48193 h 6442075"/>
              <a:gd name="connsiteX40" fmla="*/ 912740 w 11661775"/>
              <a:gd name="connsiteY40" fmla="*/ 92075 h 6442075"/>
              <a:gd name="connsiteX41" fmla="*/ 960365 w 11661775"/>
              <a:gd name="connsiteY41" fmla="*/ 139700 h 6442075"/>
              <a:gd name="connsiteX42" fmla="*/ 1007990 w 11661775"/>
              <a:gd name="connsiteY42" fmla="*/ 92075 h 6442075"/>
              <a:gd name="connsiteX43" fmla="*/ 994041 w 11661775"/>
              <a:gd name="connsiteY43" fmla="*/ 58399 h 6442075"/>
              <a:gd name="connsiteX44" fmla="*/ 979696 w 11661775"/>
              <a:gd name="connsiteY44" fmla="*/ 48727 h 6442075"/>
              <a:gd name="connsiteX45" fmla="*/ 979696 w 11661775"/>
              <a:gd name="connsiteY45" fmla="*/ 0 h 6442075"/>
              <a:gd name="connsiteX46" fmla="*/ 1146102 w 11661775"/>
              <a:gd name="connsiteY46" fmla="*/ 0 h 6442075"/>
              <a:gd name="connsiteX47" fmla="*/ 1146102 w 11661775"/>
              <a:gd name="connsiteY47" fmla="*/ 47815 h 6442075"/>
              <a:gd name="connsiteX48" fmla="*/ 1144233 w 11661775"/>
              <a:gd name="connsiteY48" fmla="*/ 48193 h 6442075"/>
              <a:gd name="connsiteX49" fmla="*/ 1115146 w 11661775"/>
              <a:gd name="connsiteY49" fmla="*/ 92075 h 6442075"/>
              <a:gd name="connsiteX50" fmla="*/ 1162771 w 11661775"/>
              <a:gd name="connsiteY50" fmla="*/ 139700 h 6442075"/>
              <a:gd name="connsiteX51" fmla="*/ 1210396 w 11661775"/>
              <a:gd name="connsiteY51" fmla="*/ 92075 h 6442075"/>
              <a:gd name="connsiteX52" fmla="*/ 1196448 w 11661775"/>
              <a:gd name="connsiteY52" fmla="*/ 58399 h 6442075"/>
              <a:gd name="connsiteX53" fmla="*/ 1182102 w 11661775"/>
              <a:gd name="connsiteY53" fmla="*/ 48727 h 6442075"/>
              <a:gd name="connsiteX54" fmla="*/ 1182102 w 11661775"/>
              <a:gd name="connsiteY54" fmla="*/ 0 h 6442075"/>
              <a:gd name="connsiteX55" fmla="*/ 1348509 w 11661775"/>
              <a:gd name="connsiteY55" fmla="*/ 0 h 6442075"/>
              <a:gd name="connsiteX56" fmla="*/ 1348509 w 11661775"/>
              <a:gd name="connsiteY56" fmla="*/ 47815 h 6442075"/>
              <a:gd name="connsiteX57" fmla="*/ 1346640 w 11661775"/>
              <a:gd name="connsiteY57" fmla="*/ 48193 h 6442075"/>
              <a:gd name="connsiteX58" fmla="*/ 1317553 w 11661775"/>
              <a:gd name="connsiteY58" fmla="*/ 92075 h 6442075"/>
              <a:gd name="connsiteX59" fmla="*/ 1365178 w 11661775"/>
              <a:gd name="connsiteY59" fmla="*/ 139700 h 6442075"/>
              <a:gd name="connsiteX60" fmla="*/ 1412803 w 11661775"/>
              <a:gd name="connsiteY60" fmla="*/ 92075 h 6442075"/>
              <a:gd name="connsiteX61" fmla="*/ 1398854 w 11661775"/>
              <a:gd name="connsiteY61" fmla="*/ 58399 h 6442075"/>
              <a:gd name="connsiteX62" fmla="*/ 1384509 w 11661775"/>
              <a:gd name="connsiteY62" fmla="*/ 48727 h 6442075"/>
              <a:gd name="connsiteX63" fmla="*/ 1384509 w 11661775"/>
              <a:gd name="connsiteY63" fmla="*/ 0 h 6442075"/>
              <a:gd name="connsiteX64" fmla="*/ 1550916 w 11661775"/>
              <a:gd name="connsiteY64" fmla="*/ 0 h 6442075"/>
              <a:gd name="connsiteX65" fmla="*/ 1550916 w 11661775"/>
              <a:gd name="connsiteY65" fmla="*/ 47815 h 6442075"/>
              <a:gd name="connsiteX66" fmla="*/ 1549047 w 11661775"/>
              <a:gd name="connsiteY66" fmla="*/ 48193 h 6442075"/>
              <a:gd name="connsiteX67" fmla="*/ 1519960 w 11661775"/>
              <a:gd name="connsiteY67" fmla="*/ 92075 h 6442075"/>
              <a:gd name="connsiteX68" fmla="*/ 1567585 w 11661775"/>
              <a:gd name="connsiteY68" fmla="*/ 139700 h 6442075"/>
              <a:gd name="connsiteX69" fmla="*/ 1615210 w 11661775"/>
              <a:gd name="connsiteY69" fmla="*/ 92075 h 6442075"/>
              <a:gd name="connsiteX70" fmla="*/ 1601261 w 11661775"/>
              <a:gd name="connsiteY70" fmla="*/ 58399 h 6442075"/>
              <a:gd name="connsiteX71" fmla="*/ 1586916 w 11661775"/>
              <a:gd name="connsiteY71" fmla="*/ 48727 h 6442075"/>
              <a:gd name="connsiteX72" fmla="*/ 1586916 w 11661775"/>
              <a:gd name="connsiteY72" fmla="*/ 0 h 6442075"/>
              <a:gd name="connsiteX73" fmla="*/ 1753323 w 11661775"/>
              <a:gd name="connsiteY73" fmla="*/ 0 h 6442075"/>
              <a:gd name="connsiteX74" fmla="*/ 1753323 w 11661775"/>
              <a:gd name="connsiteY74" fmla="*/ 47815 h 6442075"/>
              <a:gd name="connsiteX75" fmla="*/ 1751453 w 11661775"/>
              <a:gd name="connsiteY75" fmla="*/ 48193 h 6442075"/>
              <a:gd name="connsiteX76" fmla="*/ 1722366 w 11661775"/>
              <a:gd name="connsiteY76" fmla="*/ 92075 h 6442075"/>
              <a:gd name="connsiteX77" fmla="*/ 1769993 w 11661775"/>
              <a:gd name="connsiteY77" fmla="*/ 139700 h 6442075"/>
              <a:gd name="connsiteX78" fmla="*/ 1817617 w 11661775"/>
              <a:gd name="connsiteY78" fmla="*/ 92075 h 6442075"/>
              <a:gd name="connsiteX79" fmla="*/ 1803667 w 11661775"/>
              <a:gd name="connsiteY79" fmla="*/ 58399 h 6442075"/>
              <a:gd name="connsiteX80" fmla="*/ 1789323 w 11661775"/>
              <a:gd name="connsiteY80" fmla="*/ 48727 h 6442075"/>
              <a:gd name="connsiteX81" fmla="*/ 1789323 w 11661775"/>
              <a:gd name="connsiteY81" fmla="*/ 0 h 6442075"/>
              <a:gd name="connsiteX82" fmla="*/ 1955731 w 11661775"/>
              <a:gd name="connsiteY82" fmla="*/ 0 h 6442075"/>
              <a:gd name="connsiteX83" fmla="*/ 1955731 w 11661775"/>
              <a:gd name="connsiteY83" fmla="*/ 47815 h 6442075"/>
              <a:gd name="connsiteX84" fmla="*/ 1953862 w 11661775"/>
              <a:gd name="connsiteY84" fmla="*/ 48193 h 6442075"/>
              <a:gd name="connsiteX85" fmla="*/ 1924772 w 11661775"/>
              <a:gd name="connsiteY85" fmla="*/ 92075 h 6442075"/>
              <a:gd name="connsiteX86" fmla="*/ 1972402 w 11661775"/>
              <a:gd name="connsiteY86" fmla="*/ 139700 h 6442075"/>
              <a:gd name="connsiteX87" fmla="*/ 2020029 w 11661775"/>
              <a:gd name="connsiteY87" fmla="*/ 92075 h 6442075"/>
              <a:gd name="connsiteX88" fmla="*/ 2006079 w 11661775"/>
              <a:gd name="connsiteY88" fmla="*/ 58399 h 6442075"/>
              <a:gd name="connsiteX89" fmla="*/ 1991733 w 11661775"/>
              <a:gd name="connsiteY89" fmla="*/ 48727 h 6442075"/>
              <a:gd name="connsiteX90" fmla="*/ 1991733 w 11661775"/>
              <a:gd name="connsiteY90" fmla="*/ 0 h 6442075"/>
              <a:gd name="connsiteX91" fmla="*/ 2158138 w 11661775"/>
              <a:gd name="connsiteY91" fmla="*/ 0 h 6442075"/>
              <a:gd name="connsiteX92" fmla="*/ 2158138 w 11661775"/>
              <a:gd name="connsiteY92" fmla="*/ 47815 h 6442075"/>
              <a:gd name="connsiteX93" fmla="*/ 2156270 w 11661775"/>
              <a:gd name="connsiteY93" fmla="*/ 48193 h 6442075"/>
              <a:gd name="connsiteX94" fmla="*/ 2127186 w 11661775"/>
              <a:gd name="connsiteY94" fmla="*/ 92075 h 6442075"/>
              <a:gd name="connsiteX95" fmla="*/ 2174808 w 11661775"/>
              <a:gd name="connsiteY95" fmla="*/ 139700 h 6442075"/>
              <a:gd name="connsiteX96" fmla="*/ 2222432 w 11661775"/>
              <a:gd name="connsiteY96" fmla="*/ 92075 h 6442075"/>
              <a:gd name="connsiteX97" fmla="*/ 2208482 w 11661775"/>
              <a:gd name="connsiteY97" fmla="*/ 58399 h 6442075"/>
              <a:gd name="connsiteX98" fmla="*/ 2194138 w 11661775"/>
              <a:gd name="connsiteY98" fmla="*/ 48727 h 6442075"/>
              <a:gd name="connsiteX99" fmla="*/ 2194138 w 11661775"/>
              <a:gd name="connsiteY99" fmla="*/ 0 h 6442075"/>
              <a:gd name="connsiteX100" fmla="*/ 2360544 w 11661775"/>
              <a:gd name="connsiteY100" fmla="*/ 0 h 6442075"/>
              <a:gd name="connsiteX101" fmla="*/ 2360544 w 11661775"/>
              <a:gd name="connsiteY101" fmla="*/ 47815 h 6442075"/>
              <a:gd name="connsiteX102" fmla="*/ 2358676 w 11661775"/>
              <a:gd name="connsiteY102" fmla="*/ 48193 h 6442075"/>
              <a:gd name="connsiteX103" fmla="*/ 2329588 w 11661775"/>
              <a:gd name="connsiteY103" fmla="*/ 92075 h 6442075"/>
              <a:gd name="connsiteX104" fmla="*/ 2377214 w 11661775"/>
              <a:gd name="connsiteY104" fmla="*/ 139700 h 6442075"/>
              <a:gd name="connsiteX105" fmla="*/ 2424838 w 11661775"/>
              <a:gd name="connsiteY105" fmla="*/ 92075 h 6442075"/>
              <a:gd name="connsiteX106" fmla="*/ 2410889 w 11661775"/>
              <a:gd name="connsiteY106" fmla="*/ 58399 h 6442075"/>
              <a:gd name="connsiteX107" fmla="*/ 2396545 w 11661775"/>
              <a:gd name="connsiteY107" fmla="*/ 48727 h 6442075"/>
              <a:gd name="connsiteX108" fmla="*/ 2396545 w 11661775"/>
              <a:gd name="connsiteY108" fmla="*/ 0 h 6442075"/>
              <a:gd name="connsiteX109" fmla="*/ 2562951 w 11661775"/>
              <a:gd name="connsiteY109" fmla="*/ 0 h 6442075"/>
              <a:gd name="connsiteX110" fmla="*/ 2562951 w 11661775"/>
              <a:gd name="connsiteY110" fmla="*/ 47815 h 6442075"/>
              <a:gd name="connsiteX111" fmla="*/ 2561081 w 11661775"/>
              <a:gd name="connsiteY111" fmla="*/ 48193 h 6442075"/>
              <a:gd name="connsiteX112" fmla="*/ 2531995 w 11661775"/>
              <a:gd name="connsiteY112" fmla="*/ 92075 h 6442075"/>
              <a:gd name="connsiteX113" fmla="*/ 2579620 w 11661775"/>
              <a:gd name="connsiteY113" fmla="*/ 139700 h 6442075"/>
              <a:gd name="connsiteX114" fmla="*/ 2627245 w 11661775"/>
              <a:gd name="connsiteY114" fmla="*/ 92075 h 6442075"/>
              <a:gd name="connsiteX115" fmla="*/ 2613295 w 11661775"/>
              <a:gd name="connsiteY115" fmla="*/ 58399 h 6442075"/>
              <a:gd name="connsiteX116" fmla="*/ 2598950 w 11661775"/>
              <a:gd name="connsiteY116" fmla="*/ 48727 h 6442075"/>
              <a:gd name="connsiteX117" fmla="*/ 2598950 w 11661775"/>
              <a:gd name="connsiteY117" fmla="*/ 0 h 6442075"/>
              <a:gd name="connsiteX118" fmla="*/ 2765355 w 11661775"/>
              <a:gd name="connsiteY118" fmla="*/ 0 h 6442075"/>
              <a:gd name="connsiteX119" fmla="*/ 2765355 w 11661775"/>
              <a:gd name="connsiteY119" fmla="*/ 47815 h 6442075"/>
              <a:gd name="connsiteX120" fmla="*/ 2763486 w 11661775"/>
              <a:gd name="connsiteY120" fmla="*/ 48193 h 6442075"/>
              <a:gd name="connsiteX121" fmla="*/ 2734400 w 11661775"/>
              <a:gd name="connsiteY121" fmla="*/ 92075 h 6442075"/>
              <a:gd name="connsiteX122" fmla="*/ 2782024 w 11661775"/>
              <a:gd name="connsiteY122" fmla="*/ 139700 h 6442075"/>
              <a:gd name="connsiteX123" fmla="*/ 2829649 w 11661775"/>
              <a:gd name="connsiteY123" fmla="*/ 92075 h 6442075"/>
              <a:gd name="connsiteX124" fmla="*/ 2815700 w 11661775"/>
              <a:gd name="connsiteY124" fmla="*/ 58399 h 6442075"/>
              <a:gd name="connsiteX125" fmla="*/ 2801355 w 11661775"/>
              <a:gd name="connsiteY125" fmla="*/ 48727 h 6442075"/>
              <a:gd name="connsiteX126" fmla="*/ 2801355 w 11661775"/>
              <a:gd name="connsiteY126" fmla="*/ 0 h 6442075"/>
              <a:gd name="connsiteX127" fmla="*/ 2967766 w 11661775"/>
              <a:gd name="connsiteY127" fmla="*/ 0 h 6442075"/>
              <a:gd name="connsiteX128" fmla="*/ 2967766 w 11661775"/>
              <a:gd name="connsiteY128" fmla="*/ 47815 h 6442075"/>
              <a:gd name="connsiteX129" fmla="*/ 2965897 w 11661775"/>
              <a:gd name="connsiteY129" fmla="*/ 48193 h 6442075"/>
              <a:gd name="connsiteX130" fmla="*/ 2936807 w 11661775"/>
              <a:gd name="connsiteY130" fmla="*/ 92075 h 6442075"/>
              <a:gd name="connsiteX131" fmla="*/ 2984435 w 11661775"/>
              <a:gd name="connsiteY131" fmla="*/ 139700 h 6442075"/>
              <a:gd name="connsiteX132" fmla="*/ 3032057 w 11661775"/>
              <a:gd name="connsiteY132" fmla="*/ 92075 h 6442075"/>
              <a:gd name="connsiteX133" fmla="*/ 3018108 w 11661775"/>
              <a:gd name="connsiteY133" fmla="*/ 58399 h 6442075"/>
              <a:gd name="connsiteX134" fmla="*/ 3003764 w 11661775"/>
              <a:gd name="connsiteY134" fmla="*/ 48727 h 6442075"/>
              <a:gd name="connsiteX135" fmla="*/ 3003764 w 11661775"/>
              <a:gd name="connsiteY135" fmla="*/ 0 h 6442075"/>
              <a:gd name="connsiteX136" fmla="*/ 3170169 w 11661775"/>
              <a:gd name="connsiteY136" fmla="*/ 0 h 6442075"/>
              <a:gd name="connsiteX137" fmla="*/ 3170169 w 11661775"/>
              <a:gd name="connsiteY137" fmla="*/ 47815 h 6442075"/>
              <a:gd name="connsiteX138" fmla="*/ 3168299 w 11661775"/>
              <a:gd name="connsiteY138" fmla="*/ 48193 h 6442075"/>
              <a:gd name="connsiteX139" fmla="*/ 3139215 w 11661775"/>
              <a:gd name="connsiteY139" fmla="*/ 92075 h 6442075"/>
              <a:gd name="connsiteX140" fmla="*/ 3186838 w 11661775"/>
              <a:gd name="connsiteY140" fmla="*/ 139700 h 6442075"/>
              <a:gd name="connsiteX141" fmla="*/ 3234465 w 11661775"/>
              <a:gd name="connsiteY141" fmla="*/ 92075 h 6442075"/>
              <a:gd name="connsiteX142" fmla="*/ 3220514 w 11661775"/>
              <a:gd name="connsiteY142" fmla="*/ 58399 h 6442075"/>
              <a:gd name="connsiteX143" fmla="*/ 3206171 w 11661775"/>
              <a:gd name="connsiteY143" fmla="*/ 48727 h 6442075"/>
              <a:gd name="connsiteX144" fmla="*/ 3206171 w 11661775"/>
              <a:gd name="connsiteY144" fmla="*/ 0 h 6442075"/>
              <a:gd name="connsiteX145" fmla="*/ 3372576 w 11661775"/>
              <a:gd name="connsiteY145" fmla="*/ 0 h 6442075"/>
              <a:gd name="connsiteX146" fmla="*/ 3372576 w 11661775"/>
              <a:gd name="connsiteY146" fmla="*/ 47815 h 6442075"/>
              <a:gd name="connsiteX147" fmla="*/ 3370706 w 11661775"/>
              <a:gd name="connsiteY147" fmla="*/ 48193 h 6442075"/>
              <a:gd name="connsiteX148" fmla="*/ 3341621 w 11661775"/>
              <a:gd name="connsiteY148" fmla="*/ 92075 h 6442075"/>
              <a:gd name="connsiteX149" fmla="*/ 3389245 w 11661775"/>
              <a:gd name="connsiteY149" fmla="*/ 139700 h 6442075"/>
              <a:gd name="connsiteX150" fmla="*/ 3436870 w 11661775"/>
              <a:gd name="connsiteY150" fmla="*/ 92075 h 6442075"/>
              <a:gd name="connsiteX151" fmla="*/ 3422921 w 11661775"/>
              <a:gd name="connsiteY151" fmla="*/ 58399 h 6442075"/>
              <a:gd name="connsiteX152" fmla="*/ 3408576 w 11661775"/>
              <a:gd name="connsiteY152" fmla="*/ 48727 h 6442075"/>
              <a:gd name="connsiteX153" fmla="*/ 3408576 w 11661775"/>
              <a:gd name="connsiteY153" fmla="*/ 0 h 6442075"/>
              <a:gd name="connsiteX154" fmla="*/ 3574983 w 11661775"/>
              <a:gd name="connsiteY154" fmla="*/ 0 h 6442075"/>
              <a:gd name="connsiteX155" fmla="*/ 3574983 w 11661775"/>
              <a:gd name="connsiteY155" fmla="*/ 47815 h 6442075"/>
              <a:gd name="connsiteX156" fmla="*/ 3573114 w 11661775"/>
              <a:gd name="connsiteY156" fmla="*/ 48193 h 6442075"/>
              <a:gd name="connsiteX157" fmla="*/ 3544027 w 11661775"/>
              <a:gd name="connsiteY157" fmla="*/ 92075 h 6442075"/>
              <a:gd name="connsiteX158" fmla="*/ 3591652 w 11661775"/>
              <a:gd name="connsiteY158" fmla="*/ 139700 h 6442075"/>
              <a:gd name="connsiteX159" fmla="*/ 3639277 w 11661775"/>
              <a:gd name="connsiteY159" fmla="*/ 92075 h 6442075"/>
              <a:gd name="connsiteX160" fmla="*/ 3625328 w 11661775"/>
              <a:gd name="connsiteY160" fmla="*/ 58399 h 6442075"/>
              <a:gd name="connsiteX161" fmla="*/ 3610983 w 11661775"/>
              <a:gd name="connsiteY161" fmla="*/ 48727 h 6442075"/>
              <a:gd name="connsiteX162" fmla="*/ 3610983 w 11661775"/>
              <a:gd name="connsiteY162" fmla="*/ 0 h 6442075"/>
              <a:gd name="connsiteX163" fmla="*/ 3777390 w 11661775"/>
              <a:gd name="connsiteY163" fmla="*/ 0 h 6442075"/>
              <a:gd name="connsiteX164" fmla="*/ 3777390 w 11661775"/>
              <a:gd name="connsiteY164" fmla="*/ 47815 h 6442075"/>
              <a:gd name="connsiteX165" fmla="*/ 3775521 w 11661775"/>
              <a:gd name="connsiteY165" fmla="*/ 48193 h 6442075"/>
              <a:gd name="connsiteX166" fmla="*/ 3746434 w 11661775"/>
              <a:gd name="connsiteY166" fmla="*/ 92075 h 6442075"/>
              <a:gd name="connsiteX167" fmla="*/ 3794059 w 11661775"/>
              <a:gd name="connsiteY167" fmla="*/ 139700 h 6442075"/>
              <a:gd name="connsiteX168" fmla="*/ 3841684 w 11661775"/>
              <a:gd name="connsiteY168" fmla="*/ 92075 h 6442075"/>
              <a:gd name="connsiteX169" fmla="*/ 3827735 w 11661775"/>
              <a:gd name="connsiteY169" fmla="*/ 58399 h 6442075"/>
              <a:gd name="connsiteX170" fmla="*/ 3813391 w 11661775"/>
              <a:gd name="connsiteY170" fmla="*/ 48727 h 6442075"/>
              <a:gd name="connsiteX171" fmla="*/ 3813391 w 11661775"/>
              <a:gd name="connsiteY171" fmla="*/ 0 h 6442075"/>
              <a:gd name="connsiteX172" fmla="*/ 3979787 w 11661775"/>
              <a:gd name="connsiteY172" fmla="*/ 0 h 6442075"/>
              <a:gd name="connsiteX173" fmla="*/ 3979787 w 11661775"/>
              <a:gd name="connsiteY173" fmla="*/ 47815 h 6442075"/>
              <a:gd name="connsiteX174" fmla="*/ 3977916 w 11661775"/>
              <a:gd name="connsiteY174" fmla="*/ 48193 h 6442075"/>
              <a:gd name="connsiteX175" fmla="*/ 3948830 w 11661775"/>
              <a:gd name="connsiteY175" fmla="*/ 92075 h 6442075"/>
              <a:gd name="connsiteX176" fmla="*/ 3996457 w 11661775"/>
              <a:gd name="connsiteY176" fmla="*/ 139700 h 6442075"/>
              <a:gd name="connsiteX177" fmla="*/ 4044080 w 11661775"/>
              <a:gd name="connsiteY177" fmla="*/ 92075 h 6442075"/>
              <a:gd name="connsiteX178" fmla="*/ 4030131 w 11661775"/>
              <a:gd name="connsiteY178" fmla="*/ 58399 h 6442075"/>
              <a:gd name="connsiteX179" fmla="*/ 4015786 w 11661775"/>
              <a:gd name="connsiteY179" fmla="*/ 48727 h 6442075"/>
              <a:gd name="connsiteX180" fmla="*/ 4015786 w 11661775"/>
              <a:gd name="connsiteY180" fmla="*/ 0 h 6442075"/>
              <a:gd name="connsiteX181" fmla="*/ 4182193 w 11661775"/>
              <a:gd name="connsiteY181" fmla="*/ 0 h 6442075"/>
              <a:gd name="connsiteX182" fmla="*/ 4182193 w 11661775"/>
              <a:gd name="connsiteY182" fmla="*/ 47815 h 6442075"/>
              <a:gd name="connsiteX183" fmla="*/ 4180325 w 11661775"/>
              <a:gd name="connsiteY183" fmla="*/ 48193 h 6442075"/>
              <a:gd name="connsiteX184" fmla="*/ 4151237 w 11661775"/>
              <a:gd name="connsiteY184" fmla="*/ 92075 h 6442075"/>
              <a:gd name="connsiteX185" fmla="*/ 4198861 w 11661775"/>
              <a:gd name="connsiteY185" fmla="*/ 139700 h 6442075"/>
              <a:gd name="connsiteX186" fmla="*/ 4246488 w 11661775"/>
              <a:gd name="connsiteY186" fmla="*/ 92075 h 6442075"/>
              <a:gd name="connsiteX187" fmla="*/ 4232538 w 11661775"/>
              <a:gd name="connsiteY187" fmla="*/ 58399 h 6442075"/>
              <a:gd name="connsiteX188" fmla="*/ 4218193 w 11661775"/>
              <a:gd name="connsiteY188" fmla="*/ 48727 h 6442075"/>
              <a:gd name="connsiteX189" fmla="*/ 4218193 w 11661775"/>
              <a:gd name="connsiteY189" fmla="*/ 0 h 6442075"/>
              <a:gd name="connsiteX190" fmla="*/ 4384600 w 11661775"/>
              <a:gd name="connsiteY190" fmla="*/ 0 h 6442075"/>
              <a:gd name="connsiteX191" fmla="*/ 4384600 w 11661775"/>
              <a:gd name="connsiteY191" fmla="*/ 47815 h 6442075"/>
              <a:gd name="connsiteX192" fmla="*/ 4382730 w 11661775"/>
              <a:gd name="connsiteY192" fmla="*/ 48193 h 6442075"/>
              <a:gd name="connsiteX193" fmla="*/ 4353643 w 11661775"/>
              <a:gd name="connsiteY193" fmla="*/ 92075 h 6442075"/>
              <a:gd name="connsiteX194" fmla="*/ 4401269 w 11661775"/>
              <a:gd name="connsiteY194" fmla="*/ 139700 h 6442075"/>
              <a:gd name="connsiteX195" fmla="*/ 4448893 w 11661775"/>
              <a:gd name="connsiteY195" fmla="*/ 92075 h 6442075"/>
              <a:gd name="connsiteX196" fmla="*/ 4434944 w 11661775"/>
              <a:gd name="connsiteY196" fmla="*/ 58399 h 6442075"/>
              <a:gd name="connsiteX197" fmla="*/ 4420600 w 11661775"/>
              <a:gd name="connsiteY197" fmla="*/ 48727 h 6442075"/>
              <a:gd name="connsiteX198" fmla="*/ 4420600 w 11661775"/>
              <a:gd name="connsiteY198" fmla="*/ 0 h 6442075"/>
              <a:gd name="connsiteX199" fmla="*/ 4587006 w 11661775"/>
              <a:gd name="connsiteY199" fmla="*/ 0 h 6442075"/>
              <a:gd name="connsiteX200" fmla="*/ 4587006 w 11661775"/>
              <a:gd name="connsiteY200" fmla="*/ 47815 h 6442075"/>
              <a:gd name="connsiteX201" fmla="*/ 4585137 w 11661775"/>
              <a:gd name="connsiteY201" fmla="*/ 48193 h 6442075"/>
              <a:gd name="connsiteX202" fmla="*/ 4556051 w 11661775"/>
              <a:gd name="connsiteY202" fmla="*/ 92075 h 6442075"/>
              <a:gd name="connsiteX203" fmla="*/ 4603676 w 11661775"/>
              <a:gd name="connsiteY203" fmla="*/ 139700 h 6442075"/>
              <a:gd name="connsiteX204" fmla="*/ 4651301 w 11661775"/>
              <a:gd name="connsiteY204" fmla="*/ 92075 h 6442075"/>
              <a:gd name="connsiteX205" fmla="*/ 4637352 w 11661775"/>
              <a:gd name="connsiteY205" fmla="*/ 58399 h 6442075"/>
              <a:gd name="connsiteX206" fmla="*/ 4623007 w 11661775"/>
              <a:gd name="connsiteY206" fmla="*/ 48727 h 6442075"/>
              <a:gd name="connsiteX207" fmla="*/ 4623007 w 11661775"/>
              <a:gd name="connsiteY207" fmla="*/ 0 h 6442075"/>
              <a:gd name="connsiteX208" fmla="*/ 4789413 w 11661775"/>
              <a:gd name="connsiteY208" fmla="*/ 0 h 6442075"/>
              <a:gd name="connsiteX209" fmla="*/ 4789413 w 11661775"/>
              <a:gd name="connsiteY209" fmla="*/ 47815 h 6442075"/>
              <a:gd name="connsiteX210" fmla="*/ 4787544 w 11661775"/>
              <a:gd name="connsiteY210" fmla="*/ 48193 h 6442075"/>
              <a:gd name="connsiteX211" fmla="*/ 4758459 w 11661775"/>
              <a:gd name="connsiteY211" fmla="*/ 92075 h 6442075"/>
              <a:gd name="connsiteX212" fmla="*/ 4806083 w 11661775"/>
              <a:gd name="connsiteY212" fmla="*/ 139700 h 6442075"/>
              <a:gd name="connsiteX213" fmla="*/ 4853709 w 11661775"/>
              <a:gd name="connsiteY213" fmla="*/ 92075 h 6442075"/>
              <a:gd name="connsiteX214" fmla="*/ 4839760 w 11661775"/>
              <a:gd name="connsiteY214" fmla="*/ 58399 h 6442075"/>
              <a:gd name="connsiteX215" fmla="*/ 4825414 w 11661775"/>
              <a:gd name="connsiteY215" fmla="*/ 48727 h 6442075"/>
              <a:gd name="connsiteX216" fmla="*/ 4825414 w 11661775"/>
              <a:gd name="connsiteY216" fmla="*/ 0 h 6442075"/>
              <a:gd name="connsiteX217" fmla="*/ 4991820 w 11661775"/>
              <a:gd name="connsiteY217" fmla="*/ 0 h 6442075"/>
              <a:gd name="connsiteX218" fmla="*/ 4991820 w 11661775"/>
              <a:gd name="connsiteY218" fmla="*/ 47815 h 6442075"/>
              <a:gd name="connsiteX219" fmla="*/ 4989953 w 11661775"/>
              <a:gd name="connsiteY219" fmla="*/ 48193 h 6442075"/>
              <a:gd name="connsiteX220" fmla="*/ 4960865 w 11661775"/>
              <a:gd name="connsiteY220" fmla="*/ 92075 h 6442075"/>
              <a:gd name="connsiteX221" fmla="*/ 5008490 w 11661775"/>
              <a:gd name="connsiteY221" fmla="*/ 139700 h 6442075"/>
              <a:gd name="connsiteX222" fmla="*/ 5056115 w 11661775"/>
              <a:gd name="connsiteY222" fmla="*/ 92075 h 6442075"/>
              <a:gd name="connsiteX223" fmla="*/ 5042166 w 11661775"/>
              <a:gd name="connsiteY223" fmla="*/ 58399 h 6442075"/>
              <a:gd name="connsiteX224" fmla="*/ 5027821 w 11661775"/>
              <a:gd name="connsiteY224" fmla="*/ 48727 h 6442075"/>
              <a:gd name="connsiteX225" fmla="*/ 5027821 w 11661775"/>
              <a:gd name="connsiteY225" fmla="*/ 0 h 6442075"/>
              <a:gd name="connsiteX226" fmla="*/ 5194229 w 11661775"/>
              <a:gd name="connsiteY226" fmla="*/ 0 h 6442075"/>
              <a:gd name="connsiteX227" fmla="*/ 5194229 w 11661775"/>
              <a:gd name="connsiteY227" fmla="*/ 47815 h 6442075"/>
              <a:gd name="connsiteX228" fmla="*/ 5192360 w 11661775"/>
              <a:gd name="connsiteY228" fmla="*/ 48193 h 6442075"/>
              <a:gd name="connsiteX229" fmla="*/ 5163272 w 11661775"/>
              <a:gd name="connsiteY229" fmla="*/ 92075 h 6442075"/>
              <a:gd name="connsiteX230" fmla="*/ 5210896 w 11661775"/>
              <a:gd name="connsiteY230" fmla="*/ 139700 h 6442075"/>
              <a:gd name="connsiteX231" fmla="*/ 5258521 w 11661775"/>
              <a:gd name="connsiteY231" fmla="*/ 92075 h 6442075"/>
              <a:gd name="connsiteX232" fmla="*/ 5244573 w 11661775"/>
              <a:gd name="connsiteY232" fmla="*/ 58399 h 6442075"/>
              <a:gd name="connsiteX233" fmla="*/ 5230228 w 11661775"/>
              <a:gd name="connsiteY233" fmla="*/ 48727 h 6442075"/>
              <a:gd name="connsiteX234" fmla="*/ 5230228 w 11661775"/>
              <a:gd name="connsiteY234" fmla="*/ 0 h 6442075"/>
              <a:gd name="connsiteX235" fmla="*/ 5396634 w 11661775"/>
              <a:gd name="connsiteY235" fmla="*/ 0 h 6442075"/>
              <a:gd name="connsiteX236" fmla="*/ 5396634 w 11661775"/>
              <a:gd name="connsiteY236" fmla="*/ 47815 h 6442075"/>
              <a:gd name="connsiteX237" fmla="*/ 5394766 w 11661775"/>
              <a:gd name="connsiteY237" fmla="*/ 48193 h 6442075"/>
              <a:gd name="connsiteX238" fmla="*/ 5365679 w 11661775"/>
              <a:gd name="connsiteY238" fmla="*/ 92075 h 6442075"/>
              <a:gd name="connsiteX239" fmla="*/ 5413303 w 11661775"/>
              <a:gd name="connsiteY239" fmla="*/ 139700 h 6442075"/>
              <a:gd name="connsiteX240" fmla="*/ 5460929 w 11661775"/>
              <a:gd name="connsiteY240" fmla="*/ 92075 h 6442075"/>
              <a:gd name="connsiteX241" fmla="*/ 5446980 w 11661775"/>
              <a:gd name="connsiteY241" fmla="*/ 58399 h 6442075"/>
              <a:gd name="connsiteX242" fmla="*/ 5432635 w 11661775"/>
              <a:gd name="connsiteY242" fmla="*/ 48727 h 6442075"/>
              <a:gd name="connsiteX243" fmla="*/ 5432635 w 11661775"/>
              <a:gd name="connsiteY243" fmla="*/ 0 h 6442075"/>
              <a:gd name="connsiteX244" fmla="*/ 5599041 w 11661775"/>
              <a:gd name="connsiteY244" fmla="*/ 0 h 6442075"/>
              <a:gd name="connsiteX245" fmla="*/ 5599041 w 11661775"/>
              <a:gd name="connsiteY245" fmla="*/ 47815 h 6442075"/>
              <a:gd name="connsiteX246" fmla="*/ 5597172 w 11661775"/>
              <a:gd name="connsiteY246" fmla="*/ 48193 h 6442075"/>
              <a:gd name="connsiteX247" fmla="*/ 5568085 w 11661775"/>
              <a:gd name="connsiteY247" fmla="*/ 92075 h 6442075"/>
              <a:gd name="connsiteX248" fmla="*/ 5615710 w 11661775"/>
              <a:gd name="connsiteY248" fmla="*/ 139700 h 6442075"/>
              <a:gd name="connsiteX249" fmla="*/ 5663337 w 11661775"/>
              <a:gd name="connsiteY249" fmla="*/ 92075 h 6442075"/>
              <a:gd name="connsiteX250" fmla="*/ 5649387 w 11661775"/>
              <a:gd name="connsiteY250" fmla="*/ 58399 h 6442075"/>
              <a:gd name="connsiteX251" fmla="*/ 5635041 w 11661775"/>
              <a:gd name="connsiteY251" fmla="*/ 48727 h 6442075"/>
              <a:gd name="connsiteX252" fmla="*/ 5635041 w 11661775"/>
              <a:gd name="connsiteY252" fmla="*/ 0 h 6442075"/>
              <a:gd name="connsiteX253" fmla="*/ 5801452 w 11661775"/>
              <a:gd name="connsiteY253" fmla="*/ 0 h 6442075"/>
              <a:gd name="connsiteX254" fmla="*/ 5801452 w 11661775"/>
              <a:gd name="connsiteY254" fmla="*/ 47815 h 6442075"/>
              <a:gd name="connsiteX255" fmla="*/ 5799584 w 11661775"/>
              <a:gd name="connsiteY255" fmla="*/ 48193 h 6442075"/>
              <a:gd name="connsiteX256" fmla="*/ 5770495 w 11661775"/>
              <a:gd name="connsiteY256" fmla="*/ 92075 h 6442075"/>
              <a:gd name="connsiteX257" fmla="*/ 5818121 w 11661775"/>
              <a:gd name="connsiteY257" fmla="*/ 139700 h 6442075"/>
              <a:gd name="connsiteX258" fmla="*/ 5865742 w 11661775"/>
              <a:gd name="connsiteY258" fmla="*/ 92075 h 6442075"/>
              <a:gd name="connsiteX259" fmla="*/ 5851793 w 11661775"/>
              <a:gd name="connsiteY259" fmla="*/ 58399 h 6442075"/>
              <a:gd name="connsiteX260" fmla="*/ 5837448 w 11661775"/>
              <a:gd name="connsiteY260" fmla="*/ 48727 h 6442075"/>
              <a:gd name="connsiteX261" fmla="*/ 5837448 w 11661775"/>
              <a:gd name="connsiteY261" fmla="*/ 0 h 6442075"/>
              <a:gd name="connsiteX262" fmla="*/ 6003855 w 11661775"/>
              <a:gd name="connsiteY262" fmla="*/ 0 h 6442075"/>
              <a:gd name="connsiteX263" fmla="*/ 6003855 w 11661775"/>
              <a:gd name="connsiteY263" fmla="*/ 47815 h 6442075"/>
              <a:gd name="connsiteX264" fmla="*/ 6001986 w 11661775"/>
              <a:gd name="connsiteY264" fmla="*/ 48193 h 6442075"/>
              <a:gd name="connsiteX265" fmla="*/ 5972899 w 11661775"/>
              <a:gd name="connsiteY265" fmla="*/ 92075 h 6442075"/>
              <a:gd name="connsiteX266" fmla="*/ 6020524 w 11661775"/>
              <a:gd name="connsiteY266" fmla="*/ 139700 h 6442075"/>
              <a:gd name="connsiteX267" fmla="*/ 6068149 w 11661775"/>
              <a:gd name="connsiteY267" fmla="*/ 92075 h 6442075"/>
              <a:gd name="connsiteX268" fmla="*/ 6054200 w 11661775"/>
              <a:gd name="connsiteY268" fmla="*/ 58399 h 6442075"/>
              <a:gd name="connsiteX269" fmla="*/ 6039855 w 11661775"/>
              <a:gd name="connsiteY269" fmla="*/ 48727 h 6442075"/>
              <a:gd name="connsiteX270" fmla="*/ 6039855 w 11661775"/>
              <a:gd name="connsiteY270" fmla="*/ 0 h 6442075"/>
              <a:gd name="connsiteX271" fmla="*/ 6206262 w 11661775"/>
              <a:gd name="connsiteY271" fmla="*/ 0 h 6442075"/>
              <a:gd name="connsiteX272" fmla="*/ 6206262 w 11661775"/>
              <a:gd name="connsiteY272" fmla="*/ 47815 h 6442075"/>
              <a:gd name="connsiteX273" fmla="*/ 6204393 w 11661775"/>
              <a:gd name="connsiteY273" fmla="*/ 48193 h 6442075"/>
              <a:gd name="connsiteX274" fmla="*/ 6175306 w 11661775"/>
              <a:gd name="connsiteY274" fmla="*/ 92075 h 6442075"/>
              <a:gd name="connsiteX275" fmla="*/ 6222931 w 11661775"/>
              <a:gd name="connsiteY275" fmla="*/ 139700 h 6442075"/>
              <a:gd name="connsiteX276" fmla="*/ 6270556 w 11661775"/>
              <a:gd name="connsiteY276" fmla="*/ 92075 h 6442075"/>
              <a:gd name="connsiteX277" fmla="*/ 6256607 w 11661775"/>
              <a:gd name="connsiteY277" fmla="*/ 58399 h 6442075"/>
              <a:gd name="connsiteX278" fmla="*/ 6242262 w 11661775"/>
              <a:gd name="connsiteY278" fmla="*/ 48727 h 6442075"/>
              <a:gd name="connsiteX279" fmla="*/ 6242262 w 11661775"/>
              <a:gd name="connsiteY279" fmla="*/ 0 h 6442075"/>
              <a:gd name="connsiteX280" fmla="*/ 6408669 w 11661775"/>
              <a:gd name="connsiteY280" fmla="*/ 0 h 6442075"/>
              <a:gd name="connsiteX281" fmla="*/ 6408669 w 11661775"/>
              <a:gd name="connsiteY281" fmla="*/ 47815 h 6442075"/>
              <a:gd name="connsiteX282" fmla="*/ 6406800 w 11661775"/>
              <a:gd name="connsiteY282" fmla="*/ 48193 h 6442075"/>
              <a:gd name="connsiteX283" fmla="*/ 6377713 w 11661775"/>
              <a:gd name="connsiteY283" fmla="*/ 92075 h 6442075"/>
              <a:gd name="connsiteX284" fmla="*/ 6425338 w 11661775"/>
              <a:gd name="connsiteY284" fmla="*/ 139700 h 6442075"/>
              <a:gd name="connsiteX285" fmla="*/ 6472963 w 11661775"/>
              <a:gd name="connsiteY285" fmla="*/ 92075 h 6442075"/>
              <a:gd name="connsiteX286" fmla="*/ 6459014 w 11661775"/>
              <a:gd name="connsiteY286" fmla="*/ 58399 h 6442075"/>
              <a:gd name="connsiteX287" fmla="*/ 6444669 w 11661775"/>
              <a:gd name="connsiteY287" fmla="*/ 48727 h 6442075"/>
              <a:gd name="connsiteX288" fmla="*/ 6444669 w 11661775"/>
              <a:gd name="connsiteY288" fmla="*/ 0 h 6442075"/>
              <a:gd name="connsiteX289" fmla="*/ 6611076 w 11661775"/>
              <a:gd name="connsiteY289" fmla="*/ 0 h 6442075"/>
              <a:gd name="connsiteX290" fmla="*/ 6611076 w 11661775"/>
              <a:gd name="connsiteY290" fmla="*/ 47815 h 6442075"/>
              <a:gd name="connsiteX291" fmla="*/ 6609207 w 11661775"/>
              <a:gd name="connsiteY291" fmla="*/ 48193 h 6442075"/>
              <a:gd name="connsiteX292" fmla="*/ 6580120 w 11661775"/>
              <a:gd name="connsiteY292" fmla="*/ 92075 h 6442075"/>
              <a:gd name="connsiteX293" fmla="*/ 6627745 w 11661775"/>
              <a:gd name="connsiteY293" fmla="*/ 139700 h 6442075"/>
              <a:gd name="connsiteX294" fmla="*/ 6675370 w 11661775"/>
              <a:gd name="connsiteY294" fmla="*/ 92075 h 6442075"/>
              <a:gd name="connsiteX295" fmla="*/ 6661421 w 11661775"/>
              <a:gd name="connsiteY295" fmla="*/ 58399 h 6442075"/>
              <a:gd name="connsiteX296" fmla="*/ 6647076 w 11661775"/>
              <a:gd name="connsiteY296" fmla="*/ 48727 h 6442075"/>
              <a:gd name="connsiteX297" fmla="*/ 6647076 w 11661775"/>
              <a:gd name="connsiteY297" fmla="*/ 0 h 6442075"/>
              <a:gd name="connsiteX298" fmla="*/ 6813483 w 11661775"/>
              <a:gd name="connsiteY298" fmla="*/ 0 h 6442075"/>
              <a:gd name="connsiteX299" fmla="*/ 6813483 w 11661775"/>
              <a:gd name="connsiteY299" fmla="*/ 47815 h 6442075"/>
              <a:gd name="connsiteX300" fmla="*/ 6811614 w 11661775"/>
              <a:gd name="connsiteY300" fmla="*/ 48193 h 6442075"/>
              <a:gd name="connsiteX301" fmla="*/ 6782527 w 11661775"/>
              <a:gd name="connsiteY301" fmla="*/ 92075 h 6442075"/>
              <a:gd name="connsiteX302" fmla="*/ 6830152 w 11661775"/>
              <a:gd name="connsiteY302" fmla="*/ 139700 h 6442075"/>
              <a:gd name="connsiteX303" fmla="*/ 6877777 w 11661775"/>
              <a:gd name="connsiteY303" fmla="*/ 92075 h 6442075"/>
              <a:gd name="connsiteX304" fmla="*/ 6863828 w 11661775"/>
              <a:gd name="connsiteY304" fmla="*/ 58399 h 6442075"/>
              <a:gd name="connsiteX305" fmla="*/ 6849483 w 11661775"/>
              <a:gd name="connsiteY305" fmla="*/ 48727 h 6442075"/>
              <a:gd name="connsiteX306" fmla="*/ 6849483 w 11661775"/>
              <a:gd name="connsiteY306" fmla="*/ 0 h 6442075"/>
              <a:gd name="connsiteX307" fmla="*/ 7015890 w 11661775"/>
              <a:gd name="connsiteY307" fmla="*/ 0 h 6442075"/>
              <a:gd name="connsiteX308" fmla="*/ 7015890 w 11661775"/>
              <a:gd name="connsiteY308" fmla="*/ 47815 h 6442075"/>
              <a:gd name="connsiteX309" fmla="*/ 7014021 w 11661775"/>
              <a:gd name="connsiteY309" fmla="*/ 48193 h 6442075"/>
              <a:gd name="connsiteX310" fmla="*/ 6984934 w 11661775"/>
              <a:gd name="connsiteY310" fmla="*/ 92075 h 6442075"/>
              <a:gd name="connsiteX311" fmla="*/ 7032559 w 11661775"/>
              <a:gd name="connsiteY311" fmla="*/ 139700 h 6442075"/>
              <a:gd name="connsiteX312" fmla="*/ 7080184 w 11661775"/>
              <a:gd name="connsiteY312" fmla="*/ 92075 h 6442075"/>
              <a:gd name="connsiteX313" fmla="*/ 7066235 w 11661775"/>
              <a:gd name="connsiteY313" fmla="*/ 58399 h 6442075"/>
              <a:gd name="connsiteX314" fmla="*/ 7051890 w 11661775"/>
              <a:gd name="connsiteY314" fmla="*/ 48727 h 6442075"/>
              <a:gd name="connsiteX315" fmla="*/ 7051890 w 11661775"/>
              <a:gd name="connsiteY315" fmla="*/ 0 h 6442075"/>
              <a:gd name="connsiteX316" fmla="*/ 7218297 w 11661775"/>
              <a:gd name="connsiteY316" fmla="*/ 0 h 6442075"/>
              <a:gd name="connsiteX317" fmla="*/ 7218297 w 11661775"/>
              <a:gd name="connsiteY317" fmla="*/ 47815 h 6442075"/>
              <a:gd name="connsiteX318" fmla="*/ 7216428 w 11661775"/>
              <a:gd name="connsiteY318" fmla="*/ 48193 h 6442075"/>
              <a:gd name="connsiteX319" fmla="*/ 7187341 w 11661775"/>
              <a:gd name="connsiteY319" fmla="*/ 92075 h 6442075"/>
              <a:gd name="connsiteX320" fmla="*/ 7234966 w 11661775"/>
              <a:gd name="connsiteY320" fmla="*/ 139700 h 6442075"/>
              <a:gd name="connsiteX321" fmla="*/ 7282591 w 11661775"/>
              <a:gd name="connsiteY321" fmla="*/ 92075 h 6442075"/>
              <a:gd name="connsiteX322" fmla="*/ 7268642 w 11661775"/>
              <a:gd name="connsiteY322" fmla="*/ 58399 h 6442075"/>
              <a:gd name="connsiteX323" fmla="*/ 7254297 w 11661775"/>
              <a:gd name="connsiteY323" fmla="*/ 48727 h 6442075"/>
              <a:gd name="connsiteX324" fmla="*/ 7254297 w 11661775"/>
              <a:gd name="connsiteY324" fmla="*/ 0 h 6442075"/>
              <a:gd name="connsiteX325" fmla="*/ 7420704 w 11661775"/>
              <a:gd name="connsiteY325" fmla="*/ 0 h 6442075"/>
              <a:gd name="connsiteX326" fmla="*/ 7420704 w 11661775"/>
              <a:gd name="connsiteY326" fmla="*/ 47815 h 6442075"/>
              <a:gd name="connsiteX327" fmla="*/ 7418835 w 11661775"/>
              <a:gd name="connsiteY327" fmla="*/ 48193 h 6442075"/>
              <a:gd name="connsiteX328" fmla="*/ 7389748 w 11661775"/>
              <a:gd name="connsiteY328" fmla="*/ 92075 h 6442075"/>
              <a:gd name="connsiteX329" fmla="*/ 7437373 w 11661775"/>
              <a:gd name="connsiteY329" fmla="*/ 139700 h 6442075"/>
              <a:gd name="connsiteX330" fmla="*/ 7484998 w 11661775"/>
              <a:gd name="connsiteY330" fmla="*/ 92075 h 6442075"/>
              <a:gd name="connsiteX331" fmla="*/ 7471049 w 11661775"/>
              <a:gd name="connsiteY331" fmla="*/ 58399 h 6442075"/>
              <a:gd name="connsiteX332" fmla="*/ 7456704 w 11661775"/>
              <a:gd name="connsiteY332" fmla="*/ 48727 h 6442075"/>
              <a:gd name="connsiteX333" fmla="*/ 7456704 w 11661775"/>
              <a:gd name="connsiteY333" fmla="*/ 0 h 6442075"/>
              <a:gd name="connsiteX334" fmla="*/ 7623111 w 11661775"/>
              <a:gd name="connsiteY334" fmla="*/ 0 h 6442075"/>
              <a:gd name="connsiteX335" fmla="*/ 7623111 w 11661775"/>
              <a:gd name="connsiteY335" fmla="*/ 47815 h 6442075"/>
              <a:gd name="connsiteX336" fmla="*/ 7621242 w 11661775"/>
              <a:gd name="connsiteY336" fmla="*/ 48193 h 6442075"/>
              <a:gd name="connsiteX337" fmla="*/ 7592155 w 11661775"/>
              <a:gd name="connsiteY337" fmla="*/ 92075 h 6442075"/>
              <a:gd name="connsiteX338" fmla="*/ 7639780 w 11661775"/>
              <a:gd name="connsiteY338" fmla="*/ 139700 h 6442075"/>
              <a:gd name="connsiteX339" fmla="*/ 7687405 w 11661775"/>
              <a:gd name="connsiteY339" fmla="*/ 92075 h 6442075"/>
              <a:gd name="connsiteX340" fmla="*/ 7673456 w 11661775"/>
              <a:gd name="connsiteY340" fmla="*/ 58399 h 6442075"/>
              <a:gd name="connsiteX341" fmla="*/ 7659111 w 11661775"/>
              <a:gd name="connsiteY341" fmla="*/ 48727 h 6442075"/>
              <a:gd name="connsiteX342" fmla="*/ 7659111 w 11661775"/>
              <a:gd name="connsiteY342" fmla="*/ 0 h 6442075"/>
              <a:gd name="connsiteX343" fmla="*/ 7825518 w 11661775"/>
              <a:gd name="connsiteY343" fmla="*/ 0 h 6442075"/>
              <a:gd name="connsiteX344" fmla="*/ 7825518 w 11661775"/>
              <a:gd name="connsiteY344" fmla="*/ 47815 h 6442075"/>
              <a:gd name="connsiteX345" fmla="*/ 7823649 w 11661775"/>
              <a:gd name="connsiteY345" fmla="*/ 48193 h 6442075"/>
              <a:gd name="connsiteX346" fmla="*/ 7794562 w 11661775"/>
              <a:gd name="connsiteY346" fmla="*/ 92075 h 6442075"/>
              <a:gd name="connsiteX347" fmla="*/ 7842187 w 11661775"/>
              <a:gd name="connsiteY347" fmla="*/ 139700 h 6442075"/>
              <a:gd name="connsiteX348" fmla="*/ 7889812 w 11661775"/>
              <a:gd name="connsiteY348" fmla="*/ 92075 h 6442075"/>
              <a:gd name="connsiteX349" fmla="*/ 7875863 w 11661775"/>
              <a:gd name="connsiteY349" fmla="*/ 58399 h 6442075"/>
              <a:gd name="connsiteX350" fmla="*/ 7861518 w 11661775"/>
              <a:gd name="connsiteY350" fmla="*/ 48727 h 6442075"/>
              <a:gd name="connsiteX351" fmla="*/ 7861518 w 11661775"/>
              <a:gd name="connsiteY351" fmla="*/ 0 h 6442075"/>
              <a:gd name="connsiteX352" fmla="*/ 8027925 w 11661775"/>
              <a:gd name="connsiteY352" fmla="*/ 0 h 6442075"/>
              <a:gd name="connsiteX353" fmla="*/ 8027925 w 11661775"/>
              <a:gd name="connsiteY353" fmla="*/ 47815 h 6442075"/>
              <a:gd name="connsiteX354" fmla="*/ 8026056 w 11661775"/>
              <a:gd name="connsiteY354" fmla="*/ 48193 h 6442075"/>
              <a:gd name="connsiteX355" fmla="*/ 7996969 w 11661775"/>
              <a:gd name="connsiteY355" fmla="*/ 92075 h 6442075"/>
              <a:gd name="connsiteX356" fmla="*/ 8044594 w 11661775"/>
              <a:gd name="connsiteY356" fmla="*/ 139700 h 6442075"/>
              <a:gd name="connsiteX357" fmla="*/ 8092219 w 11661775"/>
              <a:gd name="connsiteY357" fmla="*/ 92075 h 6442075"/>
              <a:gd name="connsiteX358" fmla="*/ 8078270 w 11661775"/>
              <a:gd name="connsiteY358" fmla="*/ 58399 h 6442075"/>
              <a:gd name="connsiteX359" fmla="*/ 8063925 w 11661775"/>
              <a:gd name="connsiteY359" fmla="*/ 48727 h 6442075"/>
              <a:gd name="connsiteX360" fmla="*/ 8063925 w 11661775"/>
              <a:gd name="connsiteY360" fmla="*/ 0 h 6442075"/>
              <a:gd name="connsiteX361" fmla="*/ 8230332 w 11661775"/>
              <a:gd name="connsiteY361" fmla="*/ 0 h 6442075"/>
              <a:gd name="connsiteX362" fmla="*/ 8230332 w 11661775"/>
              <a:gd name="connsiteY362" fmla="*/ 47815 h 6442075"/>
              <a:gd name="connsiteX363" fmla="*/ 8228463 w 11661775"/>
              <a:gd name="connsiteY363" fmla="*/ 48193 h 6442075"/>
              <a:gd name="connsiteX364" fmla="*/ 8199376 w 11661775"/>
              <a:gd name="connsiteY364" fmla="*/ 92075 h 6442075"/>
              <a:gd name="connsiteX365" fmla="*/ 8247001 w 11661775"/>
              <a:gd name="connsiteY365" fmla="*/ 139700 h 6442075"/>
              <a:gd name="connsiteX366" fmla="*/ 8294626 w 11661775"/>
              <a:gd name="connsiteY366" fmla="*/ 92075 h 6442075"/>
              <a:gd name="connsiteX367" fmla="*/ 8280677 w 11661775"/>
              <a:gd name="connsiteY367" fmla="*/ 58399 h 6442075"/>
              <a:gd name="connsiteX368" fmla="*/ 8266332 w 11661775"/>
              <a:gd name="connsiteY368" fmla="*/ 48727 h 6442075"/>
              <a:gd name="connsiteX369" fmla="*/ 8266332 w 11661775"/>
              <a:gd name="connsiteY369" fmla="*/ 0 h 6442075"/>
              <a:gd name="connsiteX370" fmla="*/ 8432739 w 11661775"/>
              <a:gd name="connsiteY370" fmla="*/ 0 h 6442075"/>
              <a:gd name="connsiteX371" fmla="*/ 8432739 w 11661775"/>
              <a:gd name="connsiteY371" fmla="*/ 47815 h 6442075"/>
              <a:gd name="connsiteX372" fmla="*/ 8430870 w 11661775"/>
              <a:gd name="connsiteY372" fmla="*/ 48193 h 6442075"/>
              <a:gd name="connsiteX373" fmla="*/ 8401783 w 11661775"/>
              <a:gd name="connsiteY373" fmla="*/ 92075 h 6442075"/>
              <a:gd name="connsiteX374" fmla="*/ 8449408 w 11661775"/>
              <a:gd name="connsiteY374" fmla="*/ 139700 h 6442075"/>
              <a:gd name="connsiteX375" fmla="*/ 8497033 w 11661775"/>
              <a:gd name="connsiteY375" fmla="*/ 92075 h 6442075"/>
              <a:gd name="connsiteX376" fmla="*/ 8483084 w 11661775"/>
              <a:gd name="connsiteY376" fmla="*/ 58399 h 6442075"/>
              <a:gd name="connsiteX377" fmla="*/ 8468739 w 11661775"/>
              <a:gd name="connsiteY377" fmla="*/ 48727 h 6442075"/>
              <a:gd name="connsiteX378" fmla="*/ 8468739 w 11661775"/>
              <a:gd name="connsiteY378" fmla="*/ 0 h 6442075"/>
              <a:gd name="connsiteX379" fmla="*/ 8635146 w 11661775"/>
              <a:gd name="connsiteY379" fmla="*/ 0 h 6442075"/>
              <a:gd name="connsiteX380" fmla="*/ 8635146 w 11661775"/>
              <a:gd name="connsiteY380" fmla="*/ 47815 h 6442075"/>
              <a:gd name="connsiteX381" fmla="*/ 8633277 w 11661775"/>
              <a:gd name="connsiteY381" fmla="*/ 48193 h 6442075"/>
              <a:gd name="connsiteX382" fmla="*/ 8604190 w 11661775"/>
              <a:gd name="connsiteY382" fmla="*/ 92075 h 6442075"/>
              <a:gd name="connsiteX383" fmla="*/ 8651815 w 11661775"/>
              <a:gd name="connsiteY383" fmla="*/ 139700 h 6442075"/>
              <a:gd name="connsiteX384" fmla="*/ 8699440 w 11661775"/>
              <a:gd name="connsiteY384" fmla="*/ 92075 h 6442075"/>
              <a:gd name="connsiteX385" fmla="*/ 8685491 w 11661775"/>
              <a:gd name="connsiteY385" fmla="*/ 58399 h 6442075"/>
              <a:gd name="connsiteX386" fmla="*/ 8671146 w 11661775"/>
              <a:gd name="connsiteY386" fmla="*/ 48727 h 6442075"/>
              <a:gd name="connsiteX387" fmla="*/ 8671146 w 11661775"/>
              <a:gd name="connsiteY387" fmla="*/ 0 h 6442075"/>
              <a:gd name="connsiteX388" fmla="*/ 8837553 w 11661775"/>
              <a:gd name="connsiteY388" fmla="*/ 0 h 6442075"/>
              <a:gd name="connsiteX389" fmla="*/ 8837553 w 11661775"/>
              <a:gd name="connsiteY389" fmla="*/ 47815 h 6442075"/>
              <a:gd name="connsiteX390" fmla="*/ 8835684 w 11661775"/>
              <a:gd name="connsiteY390" fmla="*/ 48193 h 6442075"/>
              <a:gd name="connsiteX391" fmla="*/ 8806597 w 11661775"/>
              <a:gd name="connsiteY391" fmla="*/ 92075 h 6442075"/>
              <a:gd name="connsiteX392" fmla="*/ 8854222 w 11661775"/>
              <a:gd name="connsiteY392" fmla="*/ 139700 h 6442075"/>
              <a:gd name="connsiteX393" fmla="*/ 8901847 w 11661775"/>
              <a:gd name="connsiteY393" fmla="*/ 92075 h 6442075"/>
              <a:gd name="connsiteX394" fmla="*/ 8887898 w 11661775"/>
              <a:gd name="connsiteY394" fmla="*/ 58399 h 6442075"/>
              <a:gd name="connsiteX395" fmla="*/ 8873553 w 11661775"/>
              <a:gd name="connsiteY395" fmla="*/ 48727 h 6442075"/>
              <a:gd name="connsiteX396" fmla="*/ 8873553 w 11661775"/>
              <a:gd name="connsiteY396" fmla="*/ 0 h 6442075"/>
              <a:gd name="connsiteX397" fmla="*/ 9039960 w 11661775"/>
              <a:gd name="connsiteY397" fmla="*/ 0 h 6442075"/>
              <a:gd name="connsiteX398" fmla="*/ 9039960 w 11661775"/>
              <a:gd name="connsiteY398" fmla="*/ 47815 h 6442075"/>
              <a:gd name="connsiteX399" fmla="*/ 9038091 w 11661775"/>
              <a:gd name="connsiteY399" fmla="*/ 48193 h 6442075"/>
              <a:gd name="connsiteX400" fmla="*/ 9009004 w 11661775"/>
              <a:gd name="connsiteY400" fmla="*/ 92075 h 6442075"/>
              <a:gd name="connsiteX401" fmla="*/ 9056629 w 11661775"/>
              <a:gd name="connsiteY401" fmla="*/ 139700 h 6442075"/>
              <a:gd name="connsiteX402" fmla="*/ 9104254 w 11661775"/>
              <a:gd name="connsiteY402" fmla="*/ 92075 h 6442075"/>
              <a:gd name="connsiteX403" fmla="*/ 9090305 w 11661775"/>
              <a:gd name="connsiteY403" fmla="*/ 58399 h 6442075"/>
              <a:gd name="connsiteX404" fmla="*/ 9075960 w 11661775"/>
              <a:gd name="connsiteY404" fmla="*/ 48727 h 6442075"/>
              <a:gd name="connsiteX405" fmla="*/ 9075960 w 11661775"/>
              <a:gd name="connsiteY405" fmla="*/ 0 h 6442075"/>
              <a:gd name="connsiteX406" fmla="*/ 9242367 w 11661775"/>
              <a:gd name="connsiteY406" fmla="*/ 0 h 6442075"/>
              <a:gd name="connsiteX407" fmla="*/ 9242367 w 11661775"/>
              <a:gd name="connsiteY407" fmla="*/ 47815 h 6442075"/>
              <a:gd name="connsiteX408" fmla="*/ 9240498 w 11661775"/>
              <a:gd name="connsiteY408" fmla="*/ 48193 h 6442075"/>
              <a:gd name="connsiteX409" fmla="*/ 9211411 w 11661775"/>
              <a:gd name="connsiteY409" fmla="*/ 92075 h 6442075"/>
              <a:gd name="connsiteX410" fmla="*/ 9259036 w 11661775"/>
              <a:gd name="connsiteY410" fmla="*/ 139700 h 6442075"/>
              <a:gd name="connsiteX411" fmla="*/ 9306661 w 11661775"/>
              <a:gd name="connsiteY411" fmla="*/ 92075 h 6442075"/>
              <a:gd name="connsiteX412" fmla="*/ 9292712 w 11661775"/>
              <a:gd name="connsiteY412" fmla="*/ 58399 h 6442075"/>
              <a:gd name="connsiteX413" fmla="*/ 9278367 w 11661775"/>
              <a:gd name="connsiteY413" fmla="*/ 48727 h 6442075"/>
              <a:gd name="connsiteX414" fmla="*/ 9278367 w 11661775"/>
              <a:gd name="connsiteY414" fmla="*/ 0 h 6442075"/>
              <a:gd name="connsiteX415" fmla="*/ 9444774 w 11661775"/>
              <a:gd name="connsiteY415" fmla="*/ 0 h 6442075"/>
              <a:gd name="connsiteX416" fmla="*/ 9444774 w 11661775"/>
              <a:gd name="connsiteY416" fmla="*/ 47815 h 6442075"/>
              <a:gd name="connsiteX417" fmla="*/ 9442905 w 11661775"/>
              <a:gd name="connsiteY417" fmla="*/ 48193 h 6442075"/>
              <a:gd name="connsiteX418" fmla="*/ 9413818 w 11661775"/>
              <a:gd name="connsiteY418" fmla="*/ 92075 h 6442075"/>
              <a:gd name="connsiteX419" fmla="*/ 9461443 w 11661775"/>
              <a:gd name="connsiteY419" fmla="*/ 139700 h 6442075"/>
              <a:gd name="connsiteX420" fmla="*/ 9509068 w 11661775"/>
              <a:gd name="connsiteY420" fmla="*/ 92075 h 6442075"/>
              <a:gd name="connsiteX421" fmla="*/ 9495119 w 11661775"/>
              <a:gd name="connsiteY421" fmla="*/ 58399 h 6442075"/>
              <a:gd name="connsiteX422" fmla="*/ 9480774 w 11661775"/>
              <a:gd name="connsiteY422" fmla="*/ 48727 h 6442075"/>
              <a:gd name="connsiteX423" fmla="*/ 9480774 w 11661775"/>
              <a:gd name="connsiteY423" fmla="*/ 0 h 6442075"/>
              <a:gd name="connsiteX424" fmla="*/ 9647181 w 11661775"/>
              <a:gd name="connsiteY424" fmla="*/ 0 h 6442075"/>
              <a:gd name="connsiteX425" fmla="*/ 9647181 w 11661775"/>
              <a:gd name="connsiteY425" fmla="*/ 47815 h 6442075"/>
              <a:gd name="connsiteX426" fmla="*/ 9645312 w 11661775"/>
              <a:gd name="connsiteY426" fmla="*/ 48193 h 6442075"/>
              <a:gd name="connsiteX427" fmla="*/ 9616225 w 11661775"/>
              <a:gd name="connsiteY427" fmla="*/ 92075 h 6442075"/>
              <a:gd name="connsiteX428" fmla="*/ 9663850 w 11661775"/>
              <a:gd name="connsiteY428" fmla="*/ 139700 h 6442075"/>
              <a:gd name="connsiteX429" fmla="*/ 9711475 w 11661775"/>
              <a:gd name="connsiteY429" fmla="*/ 92075 h 6442075"/>
              <a:gd name="connsiteX430" fmla="*/ 9697526 w 11661775"/>
              <a:gd name="connsiteY430" fmla="*/ 58399 h 6442075"/>
              <a:gd name="connsiteX431" fmla="*/ 9683181 w 11661775"/>
              <a:gd name="connsiteY431" fmla="*/ 48727 h 6442075"/>
              <a:gd name="connsiteX432" fmla="*/ 9683181 w 11661775"/>
              <a:gd name="connsiteY432" fmla="*/ 0 h 6442075"/>
              <a:gd name="connsiteX433" fmla="*/ 9849588 w 11661775"/>
              <a:gd name="connsiteY433" fmla="*/ 0 h 6442075"/>
              <a:gd name="connsiteX434" fmla="*/ 9849588 w 11661775"/>
              <a:gd name="connsiteY434" fmla="*/ 47815 h 6442075"/>
              <a:gd name="connsiteX435" fmla="*/ 9847719 w 11661775"/>
              <a:gd name="connsiteY435" fmla="*/ 48193 h 6442075"/>
              <a:gd name="connsiteX436" fmla="*/ 9818632 w 11661775"/>
              <a:gd name="connsiteY436" fmla="*/ 92075 h 6442075"/>
              <a:gd name="connsiteX437" fmla="*/ 9866257 w 11661775"/>
              <a:gd name="connsiteY437" fmla="*/ 139700 h 6442075"/>
              <a:gd name="connsiteX438" fmla="*/ 9913882 w 11661775"/>
              <a:gd name="connsiteY438" fmla="*/ 92075 h 6442075"/>
              <a:gd name="connsiteX439" fmla="*/ 9899933 w 11661775"/>
              <a:gd name="connsiteY439" fmla="*/ 58399 h 6442075"/>
              <a:gd name="connsiteX440" fmla="*/ 9885588 w 11661775"/>
              <a:gd name="connsiteY440" fmla="*/ 48727 h 6442075"/>
              <a:gd name="connsiteX441" fmla="*/ 9885588 w 11661775"/>
              <a:gd name="connsiteY441" fmla="*/ 0 h 6442075"/>
              <a:gd name="connsiteX442" fmla="*/ 10051995 w 11661775"/>
              <a:gd name="connsiteY442" fmla="*/ 0 h 6442075"/>
              <a:gd name="connsiteX443" fmla="*/ 10051995 w 11661775"/>
              <a:gd name="connsiteY443" fmla="*/ 47815 h 6442075"/>
              <a:gd name="connsiteX444" fmla="*/ 10050126 w 11661775"/>
              <a:gd name="connsiteY444" fmla="*/ 48193 h 6442075"/>
              <a:gd name="connsiteX445" fmla="*/ 10021039 w 11661775"/>
              <a:gd name="connsiteY445" fmla="*/ 92075 h 6442075"/>
              <a:gd name="connsiteX446" fmla="*/ 10068664 w 11661775"/>
              <a:gd name="connsiteY446" fmla="*/ 139700 h 6442075"/>
              <a:gd name="connsiteX447" fmla="*/ 10116289 w 11661775"/>
              <a:gd name="connsiteY447" fmla="*/ 92075 h 6442075"/>
              <a:gd name="connsiteX448" fmla="*/ 10102340 w 11661775"/>
              <a:gd name="connsiteY448" fmla="*/ 58399 h 6442075"/>
              <a:gd name="connsiteX449" fmla="*/ 10087995 w 11661775"/>
              <a:gd name="connsiteY449" fmla="*/ 48727 h 6442075"/>
              <a:gd name="connsiteX450" fmla="*/ 10087995 w 11661775"/>
              <a:gd name="connsiteY450" fmla="*/ 0 h 6442075"/>
              <a:gd name="connsiteX451" fmla="*/ 10254402 w 11661775"/>
              <a:gd name="connsiteY451" fmla="*/ 0 h 6442075"/>
              <a:gd name="connsiteX452" fmla="*/ 10254402 w 11661775"/>
              <a:gd name="connsiteY452" fmla="*/ 47815 h 6442075"/>
              <a:gd name="connsiteX453" fmla="*/ 10252533 w 11661775"/>
              <a:gd name="connsiteY453" fmla="*/ 48193 h 6442075"/>
              <a:gd name="connsiteX454" fmla="*/ 10223446 w 11661775"/>
              <a:gd name="connsiteY454" fmla="*/ 92075 h 6442075"/>
              <a:gd name="connsiteX455" fmla="*/ 10271071 w 11661775"/>
              <a:gd name="connsiteY455" fmla="*/ 139700 h 6442075"/>
              <a:gd name="connsiteX456" fmla="*/ 10318696 w 11661775"/>
              <a:gd name="connsiteY456" fmla="*/ 92075 h 6442075"/>
              <a:gd name="connsiteX457" fmla="*/ 10304747 w 11661775"/>
              <a:gd name="connsiteY457" fmla="*/ 58399 h 6442075"/>
              <a:gd name="connsiteX458" fmla="*/ 10290402 w 11661775"/>
              <a:gd name="connsiteY458" fmla="*/ 48727 h 6442075"/>
              <a:gd name="connsiteX459" fmla="*/ 10290402 w 11661775"/>
              <a:gd name="connsiteY459" fmla="*/ 0 h 6442075"/>
              <a:gd name="connsiteX460" fmla="*/ 10456809 w 11661775"/>
              <a:gd name="connsiteY460" fmla="*/ 0 h 6442075"/>
              <a:gd name="connsiteX461" fmla="*/ 10456809 w 11661775"/>
              <a:gd name="connsiteY461" fmla="*/ 47815 h 6442075"/>
              <a:gd name="connsiteX462" fmla="*/ 10454940 w 11661775"/>
              <a:gd name="connsiteY462" fmla="*/ 48193 h 6442075"/>
              <a:gd name="connsiteX463" fmla="*/ 10425853 w 11661775"/>
              <a:gd name="connsiteY463" fmla="*/ 92075 h 6442075"/>
              <a:gd name="connsiteX464" fmla="*/ 10473478 w 11661775"/>
              <a:gd name="connsiteY464" fmla="*/ 139700 h 6442075"/>
              <a:gd name="connsiteX465" fmla="*/ 10521103 w 11661775"/>
              <a:gd name="connsiteY465" fmla="*/ 92075 h 6442075"/>
              <a:gd name="connsiteX466" fmla="*/ 10507154 w 11661775"/>
              <a:gd name="connsiteY466" fmla="*/ 58399 h 6442075"/>
              <a:gd name="connsiteX467" fmla="*/ 10492809 w 11661775"/>
              <a:gd name="connsiteY467" fmla="*/ 48727 h 6442075"/>
              <a:gd name="connsiteX468" fmla="*/ 10492809 w 11661775"/>
              <a:gd name="connsiteY468" fmla="*/ 0 h 6442075"/>
              <a:gd name="connsiteX469" fmla="*/ 10659216 w 11661775"/>
              <a:gd name="connsiteY469" fmla="*/ 0 h 6442075"/>
              <a:gd name="connsiteX470" fmla="*/ 10659216 w 11661775"/>
              <a:gd name="connsiteY470" fmla="*/ 47815 h 6442075"/>
              <a:gd name="connsiteX471" fmla="*/ 10657347 w 11661775"/>
              <a:gd name="connsiteY471" fmla="*/ 48193 h 6442075"/>
              <a:gd name="connsiteX472" fmla="*/ 10628260 w 11661775"/>
              <a:gd name="connsiteY472" fmla="*/ 92075 h 6442075"/>
              <a:gd name="connsiteX473" fmla="*/ 10675885 w 11661775"/>
              <a:gd name="connsiteY473" fmla="*/ 139700 h 6442075"/>
              <a:gd name="connsiteX474" fmla="*/ 10723510 w 11661775"/>
              <a:gd name="connsiteY474" fmla="*/ 92075 h 6442075"/>
              <a:gd name="connsiteX475" fmla="*/ 10709561 w 11661775"/>
              <a:gd name="connsiteY475" fmla="*/ 58399 h 6442075"/>
              <a:gd name="connsiteX476" fmla="*/ 10695216 w 11661775"/>
              <a:gd name="connsiteY476" fmla="*/ 48727 h 6442075"/>
              <a:gd name="connsiteX477" fmla="*/ 10695216 w 11661775"/>
              <a:gd name="connsiteY477" fmla="*/ 0 h 6442075"/>
              <a:gd name="connsiteX478" fmla="*/ 10861623 w 11661775"/>
              <a:gd name="connsiteY478" fmla="*/ 0 h 6442075"/>
              <a:gd name="connsiteX479" fmla="*/ 10861623 w 11661775"/>
              <a:gd name="connsiteY479" fmla="*/ 47815 h 6442075"/>
              <a:gd name="connsiteX480" fmla="*/ 10859754 w 11661775"/>
              <a:gd name="connsiteY480" fmla="*/ 48193 h 6442075"/>
              <a:gd name="connsiteX481" fmla="*/ 10830667 w 11661775"/>
              <a:gd name="connsiteY481" fmla="*/ 92075 h 6442075"/>
              <a:gd name="connsiteX482" fmla="*/ 10878292 w 11661775"/>
              <a:gd name="connsiteY482" fmla="*/ 139700 h 6442075"/>
              <a:gd name="connsiteX483" fmla="*/ 10925917 w 11661775"/>
              <a:gd name="connsiteY483" fmla="*/ 92075 h 6442075"/>
              <a:gd name="connsiteX484" fmla="*/ 10911968 w 11661775"/>
              <a:gd name="connsiteY484" fmla="*/ 58399 h 6442075"/>
              <a:gd name="connsiteX485" fmla="*/ 10897623 w 11661775"/>
              <a:gd name="connsiteY485" fmla="*/ 48727 h 6442075"/>
              <a:gd name="connsiteX486" fmla="*/ 10897623 w 11661775"/>
              <a:gd name="connsiteY486" fmla="*/ 0 h 6442075"/>
              <a:gd name="connsiteX487" fmla="*/ 11064030 w 11661775"/>
              <a:gd name="connsiteY487" fmla="*/ 0 h 6442075"/>
              <a:gd name="connsiteX488" fmla="*/ 11064030 w 11661775"/>
              <a:gd name="connsiteY488" fmla="*/ 47815 h 6442075"/>
              <a:gd name="connsiteX489" fmla="*/ 11062161 w 11661775"/>
              <a:gd name="connsiteY489" fmla="*/ 48193 h 6442075"/>
              <a:gd name="connsiteX490" fmla="*/ 11033074 w 11661775"/>
              <a:gd name="connsiteY490" fmla="*/ 92075 h 6442075"/>
              <a:gd name="connsiteX491" fmla="*/ 11080699 w 11661775"/>
              <a:gd name="connsiteY491" fmla="*/ 139700 h 6442075"/>
              <a:gd name="connsiteX492" fmla="*/ 11128324 w 11661775"/>
              <a:gd name="connsiteY492" fmla="*/ 92075 h 6442075"/>
              <a:gd name="connsiteX493" fmla="*/ 11114375 w 11661775"/>
              <a:gd name="connsiteY493" fmla="*/ 58399 h 6442075"/>
              <a:gd name="connsiteX494" fmla="*/ 11100030 w 11661775"/>
              <a:gd name="connsiteY494" fmla="*/ 48727 h 6442075"/>
              <a:gd name="connsiteX495" fmla="*/ 11100030 w 11661775"/>
              <a:gd name="connsiteY495" fmla="*/ 0 h 6442075"/>
              <a:gd name="connsiteX496" fmla="*/ 11266437 w 11661775"/>
              <a:gd name="connsiteY496" fmla="*/ 0 h 6442075"/>
              <a:gd name="connsiteX497" fmla="*/ 11266437 w 11661775"/>
              <a:gd name="connsiteY497" fmla="*/ 47815 h 6442075"/>
              <a:gd name="connsiteX498" fmla="*/ 11264568 w 11661775"/>
              <a:gd name="connsiteY498" fmla="*/ 48193 h 6442075"/>
              <a:gd name="connsiteX499" fmla="*/ 11235481 w 11661775"/>
              <a:gd name="connsiteY499" fmla="*/ 92075 h 6442075"/>
              <a:gd name="connsiteX500" fmla="*/ 11283106 w 11661775"/>
              <a:gd name="connsiteY500" fmla="*/ 139700 h 6442075"/>
              <a:gd name="connsiteX501" fmla="*/ 11330731 w 11661775"/>
              <a:gd name="connsiteY501" fmla="*/ 92075 h 6442075"/>
              <a:gd name="connsiteX502" fmla="*/ 11316782 w 11661775"/>
              <a:gd name="connsiteY502" fmla="*/ 58399 h 6442075"/>
              <a:gd name="connsiteX503" fmla="*/ 11302437 w 11661775"/>
              <a:gd name="connsiteY503" fmla="*/ 48727 h 6442075"/>
              <a:gd name="connsiteX504" fmla="*/ 11302437 w 11661775"/>
              <a:gd name="connsiteY504" fmla="*/ 0 h 6442075"/>
              <a:gd name="connsiteX505" fmla="*/ 11468844 w 11661775"/>
              <a:gd name="connsiteY505" fmla="*/ 0 h 6442075"/>
              <a:gd name="connsiteX506" fmla="*/ 11468844 w 11661775"/>
              <a:gd name="connsiteY506" fmla="*/ 47815 h 6442075"/>
              <a:gd name="connsiteX507" fmla="*/ 11466975 w 11661775"/>
              <a:gd name="connsiteY507" fmla="*/ 48193 h 6442075"/>
              <a:gd name="connsiteX508" fmla="*/ 11437888 w 11661775"/>
              <a:gd name="connsiteY508" fmla="*/ 92075 h 6442075"/>
              <a:gd name="connsiteX509" fmla="*/ 11485513 w 11661775"/>
              <a:gd name="connsiteY509" fmla="*/ 139700 h 6442075"/>
              <a:gd name="connsiteX510" fmla="*/ 11533138 w 11661775"/>
              <a:gd name="connsiteY510" fmla="*/ 92075 h 6442075"/>
              <a:gd name="connsiteX511" fmla="*/ 11519189 w 11661775"/>
              <a:gd name="connsiteY511" fmla="*/ 58399 h 6442075"/>
              <a:gd name="connsiteX512" fmla="*/ 11504844 w 11661775"/>
              <a:gd name="connsiteY512" fmla="*/ 48727 h 6442075"/>
              <a:gd name="connsiteX513" fmla="*/ 11504844 w 11661775"/>
              <a:gd name="connsiteY513" fmla="*/ 0 h 6442075"/>
              <a:gd name="connsiteX514" fmla="*/ 11661775 w 11661775"/>
              <a:gd name="connsiteY514" fmla="*/ 0 h 6442075"/>
              <a:gd name="connsiteX515" fmla="*/ 11661775 w 11661775"/>
              <a:gd name="connsiteY515" fmla="*/ 6442075 h 6442075"/>
              <a:gd name="connsiteX516" fmla="*/ 0 w 11661775"/>
              <a:gd name="connsiteY516" fmla="*/ 6442075 h 644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1661775" h="6442075">
                <a:moveTo>
                  <a:pt x="0" y="0"/>
                </a:moveTo>
                <a:lnTo>
                  <a:pt x="134071" y="0"/>
                </a:lnTo>
                <a:lnTo>
                  <a:pt x="134071" y="47815"/>
                </a:lnTo>
                <a:lnTo>
                  <a:pt x="132201" y="48193"/>
                </a:lnTo>
                <a:cubicBezTo>
                  <a:pt x="115108" y="55422"/>
                  <a:pt x="103114" y="72348"/>
                  <a:pt x="103114" y="92075"/>
                </a:cubicBezTo>
                <a:cubicBezTo>
                  <a:pt x="103114" y="118378"/>
                  <a:pt x="124436" y="139700"/>
                  <a:pt x="150739" y="139700"/>
                </a:cubicBezTo>
                <a:cubicBezTo>
                  <a:pt x="177042" y="139700"/>
                  <a:pt x="198364" y="118378"/>
                  <a:pt x="198364" y="92075"/>
                </a:cubicBezTo>
                <a:cubicBezTo>
                  <a:pt x="198364" y="78924"/>
                  <a:pt x="193034" y="67017"/>
                  <a:pt x="184416" y="58399"/>
                </a:cubicBezTo>
                <a:lnTo>
                  <a:pt x="170071" y="48727"/>
                </a:lnTo>
                <a:lnTo>
                  <a:pt x="170071" y="0"/>
                </a:lnTo>
                <a:lnTo>
                  <a:pt x="336477" y="0"/>
                </a:lnTo>
                <a:lnTo>
                  <a:pt x="336477" y="47815"/>
                </a:lnTo>
                <a:lnTo>
                  <a:pt x="334608" y="48193"/>
                </a:lnTo>
                <a:cubicBezTo>
                  <a:pt x="317514" y="55422"/>
                  <a:pt x="305521" y="72348"/>
                  <a:pt x="305521" y="92075"/>
                </a:cubicBezTo>
                <a:cubicBezTo>
                  <a:pt x="305521" y="118378"/>
                  <a:pt x="326843" y="139700"/>
                  <a:pt x="353146" y="139700"/>
                </a:cubicBezTo>
                <a:cubicBezTo>
                  <a:pt x="379449" y="139700"/>
                  <a:pt x="400771" y="118378"/>
                  <a:pt x="400771" y="92075"/>
                </a:cubicBezTo>
                <a:cubicBezTo>
                  <a:pt x="400771" y="78924"/>
                  <a:pt x="395440" y="67017"/>
                  <a:pt x="386822" y="58399"/>
                </a:cubicBezTo>
                <a:lnTo>
                  <a:pt x="372477" y="48727"/>
                </a:lnTo>
                <a:lnTo>
                  <a:pt x="372477" y="0"/>
                </a:lnTo>
                <a:lnTo>
                  <a:pt x="538883" y="0"/>
                </a:lnTo>
                <a:lnTo>
                  <a:pt x="538883" y="47815"/>
                </a:lnTo>
                <a:lnTo>
                  <a:pt x="537014" y="48193"/>
                </a:lnTo>
                <a:cubicBezTo>
                  <a:pt x="519921" y="55422"/>
                  <a:pt x="507927" y="72348"/>
                  <a:pt x="507927" y="92075"/>
                </a:cubicBezTo>
                <a:cubicBezTo>
                  <a:pt x="507927" y="118378"/>
                  <a:pt x="529249" y="139700"/>
                  <a:pt x="555552" y="139700"/>
                </a:cubicBezTo>
                <a:cubicBezTo>
                  <a:pt x="581855" y="139700"/>
                  <a:pt x="603177" y="118378"/>
                  <a:pt x="603177" y="92075"/>
                </a:cubicBezTo>
                <a:cubicBezTo>
                  <a:pt x="603177" y="78924"/>
                  <a:pt x="597847" y="67017"/>
                  <a:pt x="589228" y="58399"/>
                </a:cubicBezTo>
                <a:lnTo>
                  <a:pt x="574883" y="48727"/>
                </a:lnTo>
                <a:lnTo>
                  <a:pt x="574883" y="0"/>
                </a:lnTo>
                <a:lnTo>
                  <a:pt x="741290" y="0"/>
                </a:lnTo>
                <a:lnTo>
                  <a:pt x="741290" y="47815"/>
                </a:lnTo>
                <a:lnTo>
                  <a:pt x="739420" y="48193"/>
                </a:lnTo>
                <a:cubicBezTo>
                  <a:pt x="722327" y="55422"/>
                  <a:pt x="710334" y="72348"/>
                  <a:pt x="710334" y="92075"/>
                </a:cubicBezTo>
                <a:cubicBezTo>
                  <a:pt x="710334" y="118378"/>
                  <a:pt x="731656" y="139700"/>
                  <a:pt x="757959" y="139700"/>
                </a:cubicBezTo>
                <a:cubicBezTo>
                  <a:pt x="784262" y="139700"/>
                  <a:pt x="805583" y="118378"/>
                  <a:pt x="805583" y="92075"/>
                </a:cubicBezTo>
                <a:cubicBezTo>
                  <a:pt x="805583" y="78924"/>
                  <a:pt x="800253" y="67017"/>
                  <a:pt x="791635" y="58399"/>
                </a:cubicBezTo>
                <a:lnTo>
                  <a:pt x="777290" y="48727"/>
                </a:lnTo>
                <a:lnTo>
                  <a:pt x="777290" y="0"/>
                </a:lnTo>
                <a:lnTo>
                  <a:pt x="943696" y="0"/>
                </a:lnTo>
                <a:lnTo>
                  <a:pt x="943696" y="47815"/>
                </a:lnTo>
                <a:lnTo>
                  <a:pt x="941827" y="48193"/>
                </a:lnTo>
                <a:cubicBezTo>
                  <a:pt x="924734" y="55422"/>
                  <a:pt x="912740" y="72348"/>
                  <a:pt x="912740" y="92075"/>
                </a:cubicBezTo>
                <a:cubicBezTo>
                  <a:pt x="912740" y="118378"/>
                  <a:pt x="934062" y="139700"/>
                  <a:pt x="960365" y="139700"/>
                </a:cubicBezTo>
                <a:cubicBezTo>
                  <a:pt x="986668" y="139700"/>
                  <a:pt x="1007990" y="118378"/>
                  <a:pt x="1007990" y="92075"/>
                </a:cubicBezTo>
                <a:cubicBezTo>
                  <a:pt x="1007990" y="78924"/>
                  <a:pt x="1002659" y="67017"/>
                  <a:pt x="994041" y="58399"/>
                </a:cubicBezTo>
                <a:lnTo>
                  <a:pt x="979696" y="48727"/>
                </a:lnTo>
                <a:lnTo>
                  <a:pt x="979696" y="0"/>
                </a:lnTo>
                <a:lnTo>
                  <a:pt x="1146102" y="0"/>
                </a:lnTo>
                <a:lnTo>
                  <a:pt x="1146102" y="47815"/>
                </a:lnTo>
                <a:lnTo>
                  <a:pt x="1144233" y="48193"/>
                </a:lnTo>
                <a:cubicBezTo>
                  <a:pt x="1127140" y="55422"/>
                  <a:pt x="1115146" y="72348"/>
                  <a:pt x="1115146" y="92075"/>
                </a:cubicBezTo>
                <a:cubicBezTo>
                  <a:pt x="1115146" y="118378"/>
                  <a:pt x="1136468" y="139700"/>
                  <a:pt x="1162771" y="139700"/>
                </a:cubicBezTo>
                <a:cubicBezTo>
                  <a:pt x="1189074" y="139700"/>
                  <a:pt x="1210396" y="118378"/>
                  <a:pt x="1210396" y="92075"/>
                </a:cubicBezTo>
                <a:cubicBezTo>
                  <a:pt x="1210396" y="78924"/>
                  <a:pt x="1205066" y="67017"/>
                  <a:pt x="1196448" y="58399"/>
                </a:cubicBezTo>
                <a:lnTo>
                  <a:pt x="1182102" y="48727"/>
                </a:lnTo>
                <a:lnTo>
                  <a:pt x="1182102" y="0"/>
                </a:lnTo>
                <a:lnTo>
                  <a:pt x="1348509" y="0"/>
                </a:lnTo>
                <a:lnTo>
                  <a:pt x="1348509" y="47815"/>
                </a:lnTo>
                <a:lnTo>
                  <a:pt x="1346640" y="48193"/>
                </a:lnTo>
                <a:cubicBezTo>
                  <a:pt x="1329547" y="55422"/>
                  <a:pt x="1317553" y="72348"/>
                  <a:pt x="1317553" y="92075"/>
                </a:cubicBezTo>
                <a:cubicBezTo>
                  <a:pt x="1317553" y="118378"/>
                  <a:pt x="1338875" y="139700"/>
                  <a:pt x="1365178" y="139700"/>
                </a:cubicBezTo>
                <a:cubicBezTo>
                  <a:pt x="1391481" y="139700"/>
                  <a:pt x="1412803" y="118378"/>
                  <a:pt x="1412803" y="92075"/>
                </a:cubicBezTo>
                <a:cubicBezTo>
                  <a:pt x="1412803" y="78924"/>
                  <a:pt x="1407472" y="67017"/>
                  <a:pt x="1398854" y="58399"/>
                </a:cubicBezTo>
                <a:lnTo>
                  <a:pt x="1384509" y="48727"/>
                </a:lnTo>
                <a:lnTo>
                  <a:pt x="1384509" y="0"/>
                </a:lnTo>
                <a:lnTo>
                  <a:pt x="1550916" y="0"/>
                </a:lnTo>
                <a:lnTo>
                  <a:pt x="1550916" y="47815"/>
                </a:lnTo>
                <a:lnTo>
                  <a:pt x="1549047" y="48193"/>
                </a:lnTo>
                <a:cubicBezTo>
                  <a:pt x="1531953" y="55422"/>
                  <a:pt x="1519960" y="72348"/>
                  <a:pt x="1519960" y="92075"/>
                </a:cubicBezTo>
                <a:cubicBezTo>
                  <a:pt x="1519960" y="118378"/>
                  <a:pt x="1541281" y="139700"/>
                  <a:pt x="1567585" y="139700"/>
                </a:cubicBezTo>
                <a:cubicBezTo>
                  <a:pt x="1593888" y="139700"/>
                  <a:pt x="1615210" y="118378"/>
                  <a:pt x="1615210" y="92075"/>
                </a:cubicBezTo>
                <a:cubicBezTo>
                  <a:pt x="1615210" y="78924"/>
                  <a:pt x="1609879" y="67017"/>
                  <a:pt x="1601261" y="58399"/>
                </a:cubicBezTo>
                <a:lnTo>
                  <a:pt x="1586916" y="48727"/>
                </a:lnTo>
                <a:lnTo>
                  <a:pt x="1586916" y="0"/>
                </a:lnTo>
                <a:lnTo>
                  <a:pt x="1753323" y="0"/>
                </a:lnTo>
                <a:lnTo>
                  <a:pt x="1753323" y="47815"/>
                </a:lnTo>
                <a:lnTo>
                  <a:pt x="1751453" y="48193"/>
                </a:lnTo>
                <a:cubicBezTo>
                  <a:pt x="1734360" y="55422"/>
                  <a:pt x="1722366" y="72348"/>
                  <a:pt x="1722366" y="92075"/>
                </a:cubicBezTo>
                <a:cubicBezTo>
                  <a:pt x="1722366" y="118378"/>
                  <a:pt x="1743689" y="139700"/>
                  <a:pt x="1769993" y="139700"/>
                </a:cubicBezTo>
                <a:cubicBezTo>
                  <a:pt x="1796295" y="139700"/>
                  <a:pt x="1817617" y="118378"/>
                  <a:pt x="1817617" y="92075"/>
                </a:cubicBezTo>
                <a:cubicBezTo>
                  <a:pt x="1817617" y="78924"/>
                  <a:pt x="1812286" y="67017"/>
                  <a:pt x="1803667" y="58399"/>
                </a:cubicBezTo>
                <a:lnTo>
                  <a:pt x="1789323" y="48727"/>
                </a:lnTo>
                <a:lnTo>
                  <a:pt x="1789323" y="0"/>
                </a:lnTo>
                <a:lnTo>
                  <a:pt x="1955731" y="0"/>
                </a:lnTo>
                <a:lnTo>
                  <a:pt x="1955731" y="47815"/>
                </a:lnTo>
                <a:lnTo>
                  <a:pt x="1953862" y="48193"/>
                </a:lnTo>
                <a:cubicBezTo>
                  <a:pt x="1936767" y="55422"/>
                  <a:pt x="1924772" y="72348"/>
                  <a:pt x="1924772" y="92075"/>
                </a:cubicBezTo>
                <a:cubicBezTo>
                  <a:pt x="1924772" y="118378"/>
                  <a:pt x="1946096" y="139700"/>
                  <a:pt x="1972402" y="139700"/>
                </a:cubicBezTo>
                <a:cubicBezTo>
                  <a:pt x="1998705" y="139700"/>
                  <a:pt x="2020029" y="118378"/>
                  <a:pt x="2020029" y="92075"/>
                </a:cubicBezTo>
                <a:cubicBezTo>
                  <a:pt x="2020029" y="78924"/>
                  <a:pt x="2014697" y="67017"/>
                  <a:pt x="2006079" y="58399"/>
                </a:cubicBezTo>
                <a:lnTo>
                  <a:pt x="1991733" y="48727"/>
                </a:lnTo>
                <a:lnTo>
                  <a:pt x="1991733" y="0"/>
                </a:lnTo>
                <a:lnTo>
                  <a:pt x="2158138" y="0"/>
                </a:lnTo>
                <a:lnTo>
                  <a:pt x="2158138" y="47815"/>
                </a:lnTo>
                <a:lnTo>
                  <a:pt x="2156270" y="48193"/>
                </a:lnTo>
                <a:cubicBezTo>
                  <a:pt x="2139177" y="55422"/>
                  <a:pt x="2127186" y="72348"/>
                  <a:pt x="2127186" y="92075"/>
                </a:cubicBezTo>
                <a:cubicBezTo>
                  <a:pt x="2127186" y="118378"/>
                  <a:pt x="2148505" y="139700"/>
                  <a:pt x="2174808" y="139700"/>
                </a:cubicBezTo>
                <a:cubicBezTo>
                  <a:pt x="2201110" y="139700"/>
                  <a:pt x="2222432" y="118378"/>
                  <a:pt x="2222432" y="92075"/>
                </a:cubicBezTo>
                <a:cubicBezTo>
                  <a:pt x="2222432" y="78924"/>
                  <a:pt x="2217101" y="67017"/>
                  <a:pt x="2208482" y="58399"/>
                </a:cubicBezTo>
                <a:lnTo>
                  <a:pt x="2194138" y="48727"/>
                </a:lnTo>
                <a:lnTo>
                  <a:pt x="2194138" y="0"/>
                </a:lnTo>
                <a:lnTo>
                  <a:pt x="2360544" y="0"/>
                </a:lnTo>
                <a:lnTo>
                  <a:pt x="2360544" y="47815"/>
                </a:lnTo>
                <a:lnTo>
                  <a:pt x="2358676" y="48193"/>
                </a:lnTo>
                <a:cubicBezTo>
                  <a:pt x="2341583" y="55422"/>
                  <a:pt x="2329588" y="72348"/>
                  <a:pt x="2329588" y="92075"/>
                </a:cubicBezTo>
                <a:cubicBezTo>
                  <a:pt x="2329588" y="118378"/>
                  <a:pt x="2350911" y="139700"/>
                  <a:pt x="2377214" y="139700"/>
                </a:cubicBezTo>
                <a:cubicBezTo>
                  <a:pt x="2403517" y="139700"/>
                  <a:pt x="2424838" y="118378"/>
                  <a:pt x="2424838" y="92075"/>
                </a:cubicBezTo>
                <a:cubicBezTo>
                  <a:pt x="2424838" y="78924"/>
                  <a:pt x="2419505" y="67017"/>
                  <a:pt x="2410889" y="58399"/>
                </a:cubicBezTo>
                <a:lnTo>
                  <a:pt x="2396545" y="48727"/>
                </a:lnTo>
                <a:lnTo>
                  <a:pt x="2396545" y="0"/>
                </a:lnTo>
                <a:lnTo>
                  <a:pt x="2562951" y="0"/>
                </a:lnTo>
                <a:lnTo>
                  <a:pt x="2562951" y="47815"/>
                </a:lnTo>
                <a:lnTo>
                  <a:pt x="2561081" y="48193"/>
                </a:lnTo>
                <a:cubicBezTo>
                  <a:pt x="2543988" y="55422"/>
                  <a:pt x="2531995" y="72348"/>
                  <a:pt x="2531995" y="92075"/>
                </a:cubicBezTo>
                <a:cubicBezTo>
                  <a:pt x="2531995" y="118378"/>
                  <a:pt x="2553316" y="139700"/>
                  <a:pt x="2579620" y="139700"/>
                </a:cubicBezTo>
                <a:cubicBezTo>
                  <a:pt x="2605922" y="139700"/>
                  <a:pt x="2627245" y="118378"/>
                  <a:pt x="2627245" y="92075"/>
                </a:cubicBezTo>
                <a:cubicBezTo>
                  <a:pt x="2627245" y="78924"/>
                  <a:pt x="2621914" y="67017"/>
                  <a:pt x="2613295" y="58399"/>
                </a:cubicBezTo>
                <a:lnTo>
                  <a:pt x="2598950" y="48727"/>
                </a:lnTo>
                <a:lnTo>
                  <a:pt x="2598950" y="0"/>
                </a:lnTo>
                <a:lnTo>
                  <a:pt x="2765355" y="0"/>
                </a:lnTo>
                <a:lnTo>
                  <a:pt x="2765355" y="47815"/>
                </a:lnTo>
                <a:lnTo>
                  <a:pt x="2763486" y="48193"/>
                </a:lnTo>
                <a:cubicBezTo>
                  <a:pt x="2746393" y="55422"/>
                  <a:pt x="2734400" y="72348"/>
                  <a:pt x="2734400" y="92075"/>
                </a:cubicBezTo>
                <a:cubicBezTo>
                  <a:pt x="2734400" y="118378"/>
                  <a:pt x="2755721" y="139700"/>
                  <a:pt x="2782024" y="139700"/>
                </a:cubicBezTo>
                <a:cubicBezTo>
                  <a:pt x="2808326" y="139700"/>
                  <a:pt x="2829649" y="118378"/>
                  <a:pt x="2829649" y="92075"/>
                </a:cubicBezTo>
                <a:cubicBezTo>
                  <a:pt x="2829649" y="78924"/>
                  <a:pt x="2824318" y="67017"/>
                  <a:pt x="2815700" y="58399"/>
                </a:cubicBezTo>
                <a:lnTo>
                  <a:pt x="2801355" y="48727"/>
                </a:lnTo>
                <a:lnTo>
                  <a:pt x="2801355" y="0"/>
                </a:lnTo>
                <a:lnTo>
                  <a:pt x="2967766" y="0"/>
                </a:lnTo>
                <a:lnTo>
                  <a:pt x="2967766" y="47815"/>
                </a:lnTo>
                <a:lnTo>
                  <a:pt x="2965897" y="48193"/>
                </a:lnTo>
                <a:cubicBezTo>
                  <a:pt x="2948802" y="55422"/>
                  <a:pt x="2936807" y="72348"/>
                  <a:pt x="2936807" y="92075"/>
                </a:cubicBezTo>
                <a:cubicBezTo>
                  <a:pt x="2936807" y="118378"/>
                  <a:pt x="2958130" y="139700"/>
                  <a:pt x="2984435" y="139700"/>
                </a:cubicBezTo>
                <a:cubicBezTo>
                  <a:pt x="3010735" y="139700"/>
                  <a:pt x="3032057" y="118378"/>
                  <a:pt x="3032057" y="92075"/>
                </a:cubicBezTo>
                <a:cubicBezTo>
                  <a:pt x="3032057" y="78924"/>
                  <a:pt x="3026728" y="67017"/>
                  <a:pt x="3018108" y="58399"/>
                </a:cubicBezTo>
                <a:lnTo>
                  <a:pt x="3003764" y="48727"/>
                </a:lnTo>
                <a:lnTo>
                  <a:pt x="3003764" y="0"/>
                </a:lnTo>
                <a:lnTo>
                  <a:pt x="3170169" y="0"/>
                </a:lnTo>
                <a:lnTo>
                  <a:pt x="3170169" y="47815"/>
                </a:lnTo>
                <a:lnTo>
                  <a:pt x="3168299" y="48193"/>
                </a:lnTo>
                <a:cubicBezTo>
                  <a:pt x="3151207" y="55422"/>
                  <a:pt x="3139215" y="72348"/>
                  <a:pt x="3139215" y="92075"/>
                </a:cubicBezTo>
                <a:cubicBezTo>
                  <a:pt x="3139215" y="118378"/>
                  <a:pt x="3160534" y="139700"/>
                  <a:pt x="3186838" y="139700"/>
                </a:cubicBezTo>
                <a:cubicBezTo>
                  <a:pt x="3213141" y="139700"/>
                  <a:pt x="3234465" y="118378"/>
                  <a:pt x="3234465" y="92075"/>
                </a:cubicBezTo>
                <a:cubicBezTo>
                  <a:pt x="3234465" y="78924"/>
                  <a:pt x="3229134" y="67017"/>
                  <a:pt x="3220514" y="58399"/>
                </a:cubicBezTo>
                <a:lnTo>
                  <a:pt x="3206171" y="48727"/>
                </a:lnTo>
                <a:lnTo>
                  <a:pt x="3206171" y="0"/>
                </a:lnTo>
                <a:lnTo>
                  <a:pt x="3372576" y="0"/>
                </a:lnTo>
                <a:lnTo>
                  <a:pt x="3372576" y="47815"/>
                </a:lnTo>
                <a:lnTo>
                  <a:pt x="3370706" y="48193"/>
                </a:lnTo>
                <a:cubicBezTo>
                  <a:pt x="3353614" y="55422"/>
                  <a:pt x="3341621" y="72348"/>
                  <a:pt x="3341621" y="92075"/>
                </a:cubicBezTo>
                <a:cubicBezTo>
                  <a:pt x="3341621" y="118378"/>
                  <a:pt x="3362942" y="139700"/>
                  <a:pt x="3389245" y="139700"/>
                </a:cubicBezTo>
                <a:cubicBezTo>
                  <a:pt x="3415547" y="139700"/>
                  <a:pt x="3436870" y="118378"/>
                  <a:pt x="3436870" y="92075"/>
                </a:cubicBezTo>
                <a:cubicBezTo>
                  <a:pt x="3436870" y="78924"/>
                  <a:pt x="3431540" y="67017"/>
                  <a:pt x="3422921" y="58399"/>
                </a:cubicBezTo>
                <a:lnTo>
                  <a:pt x="3408576" y="48727"/>
                </a:lnTo>
                <a:lnTo>
                  <a:pt x="3408576" y="0"/>
                </a:lnTo>
                <a:lnTo>
                  <a:pt x="3574983" y="0"/>
                </a:lnTo>
                <a:lnTo>
                  <a:pt x="3574983" y="47815"/>
                </a:lnTo>
                <a:lnTo>
                  <a:pt x="3573114" y="48193"/>
                </a:lnTo>
                <a:cubicBezTo>
                  <a:pt x="3556021" y="55422"/>
                  <a:pt x="3544027" y="72348"/>
                  <a:pt x="3544027" y="92075"/>
                </a:cubicBezTo>
                <a:cubicBezTo>
                  <a:pt x="3544027" y="118378"/>
                  <a:pt x="3565349" y="139700"/>
                  <a:pt x="3591652" y="139700"/>
                </a:cubicBezTo>
                <a:cubicBezTo>
                  <a:pt x="3617955" y="139700"/>
                  <a:pt x="3639277" y="118378"/>
                  <a:pt x="3639277" y="92075"/>
                </a:cubicBezTo>
                <a:cubicBezTo>
                  <a:pt x="3639277" y="78924"/>
                  <a:pt x="3633947" y="67017"/>
                  <a:pt x="3625328" y="58399"/>
                </a:cubicBezTo>
                <a:lnTo>
                  <a:pt x="3610983" y="48727"/>
                </a:lnTo>
                <a:lnTo>
                  <a:pt x="3610983" y="0"/>
                </a:lnTo>
                <a:lnTo>
                  <a:pt x="3777390" y="0"/>
                </a:lnTo>
                <a:lnTo>
                  <a:pt x="3777390" y="47815"/>
                </a:lnTo>
                <a:lnTo>
                  <a:pt x="3775521" y="48193"/>
                </a:lnTo>
                <a:cubicBezTo>
                  <a:pt x="3758428" y="55422"/>
                  <a:pt x="3746434" y="72348"/>
                  <a:pt x="3746434" y="92075"/>
                </a:cubicBezTo>
                <a:cubicBezTo>
                  <a:pt x="3746434" y="118378"/>
                  <a:pt x="3767756" y="139700"/>
                  <a:pt x="3794059" y="139700"/>
                </a:cubicBezTo>
                <a:cubicBezTo>
                  <a:pt x="3820363" y="139700"/>
                  <a:pt x="3841684" y="118378"/>
                  <a:pt x="3841684" y="92075"/>
                </a:cubicBezTo>
                <a:cubicBezTo>
                  <a:pt x="3841684" y="78924"/>
                  <a:pt x="3836354" y="67017"/>
                  <a:pt x="3827735" y="58399"/>
                </a:cubicBezTo>
                <a:lnTo>
                  <a:pt x="3813391" y="48727"/>
                </a:lnTo>
                <a:lnTo>
                  <a:pt x="3813391" y="0"/>
                </a:lnTo>
                <a:lnTo>
                  <a:pt x="3979787" y="0"/>
                </a:lnTo>
                <a:lnTo>
                  <a:pt x="3979787" y="47815"/>
                </a:lnTo>
                <a:lnTo>
                  <a:pt x="3977916" y="48193"/>
                </a:lnTo>
                <a:cubicBezTo>
                  <a:pt x="3960824" y="55422"/>
                  <a:pt x="3948830" y="72348"/>
                  <a:pt x="3948830" y="92075"/>
                </a:cubicBezTo>
                <a:cubicBezTo>
                  <a:pt x="3948830" y="118378"/>
                  <a:pt x="3970152" y="139700"/>
                  <a:pt x="3996457" y="139700"/>
                </a:cubicBezTo>
                <a:cubicBezTo>
                  <a:pt x="4022758" y="139700"/>
                  <a:pt x="4044080" y="118378"/>
                  <a:pt x="4044080" y="92075"/>
                </a:cubicBezTo>
                <a:cubicBezTo>
                  <a:pt x="4044080" y="78924"/>
                  <a:pt x="4038749" y="67017"/>
                  <a:pt x="4030131" y="58399"/>
                </a:cubicBezTo>
                <a:lnTo>
                  <a:pt x="4015786" y="48727"/>
                </a:lnTo>
                <a:lnTo>
                  <a:pt x="4015786" y="0"/>
                </a:lnTo>
                <a:lnTo>
                  <a:pt x="4182193" y="0"/>
                </a:lnTo>
                <a:lnTo>
                  <a:pt x="4182193" y="47815"/>
                </a:lnTo>
                <a:lnTo>
                  <a:pt x="4180325" y="48193"/>
                </a:lnTo>
                <a:cubicBezTo>
                  <a:pt x="4163230" y="55422"/>
                  <a:pt x="4151237" y="72348"/>
                  <a:pt x="4151237" y="92075"/>
                </a:cubicBezTo>
                <a:cubicBezTo>
                  <a:pt x="4151237" y="118378"/>
                  <a:pt x="4172560" y="139700"/>
                  <a:pt x="4198861" y="139700"/>
                </a:cubicBezTo>
                <a:cubicBezTo>
                  <a:pt x="4225164" y="139700"/>
                  <a:pt x="4246488" y="118378"/>
                  <a:pt x="4246488" y="92075"/>
                </a:cubicBezTo>
                <a:cubicBezTo>
                  <a:pt x="4246488" y="78924"/>
                  <a:pt x="4241157" y="67017"/>
                  <a:pt x="4232538" y="58399"/>
                </a:cubicBezTo>
                <a:lnTo>
                  <a:pt x="4218193" y="48727"/>
                </a:lnTo>
                <a:lnTo>
                  <a:pt x="4218193" y="0"/>
                </a:lnTo>
                <a:lnTo>
                  <a:pt x="4384600" y="0"/>
                </a:lnTo>
                <a:lnTo>
                  <a:pt x="4384600" y="47815"/>
                </a:lnTo>
                <a:lnTo>
                  <a:pt x="4382730" y="48193"/>
                </a:lnTo>
                <a:cubicBezTo>
                  <a:pt x="4365637" y="55422"/>
                  <a:pt x="4353643" y="72348"/>
                  <a:pt x="4353643" y="92075"/>
                </a:cubicBezTo>
                <a:cubicBezTo>
                  <a:pt x="4353643" y="118378"/>
                  <a:pt x="4374966" y="139700"/>
                  <a:pt x="4401269" y="139700"/>
                </a:cubicBezTo>
                <a:cubicBezTo>
                  <a:pt x="4427571" y="139700"/>
                  <a:pt x="4448893" y="118378"/>
                  <a:pt x="4448893" y="92075"/>
                </a:cubicBezTo>
                <a:cubicBezTo>
                  <a:pt x="4448893" y="78924"/>
                  <a:pt x="4443563" y="67017"/>
                  <a:pt x="4434944" y="58399"/>
                </a:cubicBezTo>
                <a:lnTo>
                  <a:pt x="4420600" y="48727"/>
                </a:lnTo>
                <a:lnTo>
                  <a:pt x="4420600" y="0"/>
                </a:lnTo>
                <a:lnTo>
                  <a:pt x="4587006" y="0"/>
                </a:lnTo>
                <a:lnTo>
                  <a:pt x="4587006" y="47815"/>
                </a:lnTo>
                <a:lnTo>
                  <a:pt x="4585137" y="48193"/>
                </a:lnTo>
                <a:cubicBezTo>
                  <a:pt x="4568044" y="55422"/>
                  <a:pt x="4556051" y="72348"/>
                  <a:pt x="4556051" y="92075"/>
                </a:cubicBezTo>
                <a:cubicBezTo>
                  <a:pt x="4556051" y="118378"/>
                  <a:pt x="4577372" y="139700"/>
                  <a:pt x="4603676" y="139700"/>
                </a:cubicBezTo>
                <a:cubicBezTo>
                  <a:pt x="4629980" y="139700"/>
                  <a:pt x="4651301" y="118378"/>
                  <a:pt x="4651301" y="92075"/>
                </a:cubicBezTo>
                <a:cubicBezTo>
                  <a:pt x="4651301" y="78924"/>
                  <a:pt x="4645971" y="67017"/>
                  <a:pt x="4637352" y="58399"/>
                </a:cubicBezTo>
                <a:lnTo>
                  <a:pt x="4623007" y="48727"/>
                </a:lnTo>
                <a:lnTo>
                  <a:pt x="4623007" y="0"/>
                </a:lnTo>
                <a:lnTo>
                  <a:pt x="4789413" y="0"/>
                </a:lnTo>
                <a:lnTo>
                  <a:pt x="4789413" y="47815"/>
                </a:lnTo>
                <a:lnTo>
                  <a:pt x="4787544" y="48193"/>
                </a:lnTo>
                <a:cubicBezTo>
                  <a:pt x="4770451" y="55422"/>
                  <a:pt x="4758459" y="72348"/>
                  <a:pt x="4758459" y="92075"/>
                </a:cubicBezTo>
                <a:cubicBezTo>
                  <a:pt x="4758459" y="118378"/>
                  <a:pt x="4779779" y="139700"/>
                  <a:pt x="4806083" y="139700"/>
                </a:cubicBezTo>
                <a:cubicBezTo>
                  <a:pt x="4832387" y="139700"/>
                  <a:pt x="4853709" y="118378"/>
                  <a:pt x="4853709" y="92075"/>
                </a:cubicBezTo>
                <a:cubicBezTo>
                  <a:pt x="4853709" y="78924"/>
                  <a:pt x="4848378" y="67017"/>
                  <a:pt x="4839760" y="58399"/>
                </a:cubicBezTo>
                <a:lnTo>
                  <a:pt x="4825414" y="48727"/>
                </a:lnTo>
                <a:lnTo>
                  <a:pt x="4825414" y="0"/>
                </a:lnTo>
                <a:lnTo>
                  <a:pt x="4991820" y="0"/>
                </a:lnTo>
                <a:lnTo>
                  <a:pt x="4991820" y="47815"/>
                </a:lnTo>
                <a:lnTo>
                  <a:pt x="4989953" y="48193"/>
                </a:lnTo>
                <a:cubicBezTo>
                  <a:pt x="4972858" y="55422"/>
                  <a:pt x="4960865" y="72348"/>
                  <a:pt x="4960865" y="92075"/>
                </a:cubicBezTo>
                <a:cubicBezTo>
                  <a:pt x="4960865" y="118378"/>
                  <a:pt x="4982186" y="139700"/>
                  <a:pt x="5008490" y="139700"/>
                </a:cubicBezTo>
                <a:cubicBezTo>
                  <a:pt x="5034793" y="139700"/>
                  <a:pt x="5056115" y="118378"/>
                  <a:pt x="5056115" y="92075"/>
                </a:cubicBezTo>
                <a:cubicBezTo>
                  <a:pt x="5056115" y="78924"/>
                  <a:pt x="5050784" y="67017"/>
                  <a:pt x="5042166" y="58399"/>
                </a:cubicBezTo>
                <a:lnTo>
                  <a:pt x="5027821" y="48727"/>
                </a:lnTo>
                <a:lnTo>
                  <a:pt x="5027821" y="0"/>
                </a:lnTo>
                <a:lnTo>
                  <a:pt x="5194229" y="0"/>
                </a:lnTo>
                <a:lnTo>
                  <a:pt x="5194229" y="47815"/>
                </a:lnTo>
                <a:lnTo>
                  <a:pt x="5192360" y="48193"/>
                </a:lnTo>
                <a:cubicBezTo>
                  <a:pt x="5175267" y="55422"/>
                  <a:pt x="5163272" y="72348"/>
                  <a:pt x="5163272" y="92075"/>
                </a:cubicBezTo>
                <a:cubicBezTo>
                  <a:pt x="5163272" y="118378"/>
                  <a:pt x="5184594" y="139700"/>
                  <a:pt x="5210896" y="139700"/>
                </a:cubicBezTo>
                <a:cubicBezTo>
                  <a:pt x="5237200" y="139700"/>
                  <a:pt x="5258521" y="118378"/>
                  <a:pt x="5258521" y="92075"/>
                </a:cubicBezTo>
                <a:cubicBezTo>
                  <a:pt x="5258521" y="78924"/>
                  <a:pt x="5253191" y="67017"/>
                  <a:pt x="5244573" y="58399"/>
                </a:cubicBezTo>
                <a:lnTo>
                  <a:pt x="5230228" y="48727"/>
                </a:lnTo>
                <a:lnTo>
                  <a:pt x="5230228" y="0"/>
                </a:lnTo>
                <a:lnTo>
                  <a:pt x="5396634" y="0"/>
                </a:lnTo>
                <a:lnTo>
                  <a:pt x="5396634" y="47815"/>
                </a:lnTo>
                <a:lnTo>
                  <a:pt x="5394766" y="48193"/>
                </a:lnTo>
                <a:cubicBezTo>
                  <a:pt x="5377673" y="55422"/>
                  <a:pt x="5365679" y="72348"/>
                  <a:pt x="5365679" y="92075"/>
                </a:cubicBezTo>
                <a:cubicBezTo>
                  <a:pt x="5365679" y="118378"/>
                  <a:pt x="5387001" y="139700"/>
                  <a:pt x="5413303" y="139700"/>
                </a:cubicBezTo>
                <a:cubicBezTo>
                  <a:pt x="5439606" y="139700"/>
                  <a:pt x="5460929" y="118378"/>
                  <a:pt x="5460929" y="92075"/>
                </a:cubicBezTo>
                <a:cubicBezTo>
                  <a:pt x="5460929" y="78924"/>
                  <a:pt x="5455598" y="67017"/>
                  <a:pt x="5446980" y="58399"/>
                </a:cubicBezTo>
                <a:lnTo>
                  <a:pt x="5432635" y="48727"/>
                </a:lnTo>
                <a:lnTo>
                  <a:pt x="5432635" y="0"/>
                </a:lnTo>
                <a:lnTo>
                  <a:pt x="5599041" y="0"/>
                </a:lnTo>
                <a:lnTo>
                  <a:pt x="5599041" y="47815"/>
                </a:lnTo>
                <a:lnTo>
                  <a:pt x="5597172" y="48193"/>
                </a:lnTo>
                <a:cubicBezTo>
                  <a:pt x="5580079" y="55422"/>
                  <a:pt x="5568085" y="72348"/>
                  <a:pt x="5568085" y="92075"/>
                </a:cubicBezTo>
                <a:cubicBezTo>
                  <a:pt x="5568085" y="118378"/>
                  <a:pt x="5589407" y="139700"/>
                  <a:pt x="5615710" y="139700"/>
                </a:cubicBezTo>
                <a:cubicBezTo>
                  <a:pt x="5642013" y="139700"/>
                  <a:pt x="5663337" y="118378"/>
                  <a:pt x="5663337" y="92075"/>
                </a:cubicBezTo>
                <a:cubicBezTo>
                  <a:pt x="5663337" y="78924"/>
                  <a:pt x="5658004" y="67017"/>
                  <a:pt x="5649387" y="58399"/>
                </a:cubicBezTo>
                <a:lnTo>
                  <a:pt x="5635041" y="48727"/>
                </a:lnTo>
                <a:lnTo>
                  <a:pt x="5635041" y="0"/>
                </a:lnTo>
                <a:lnTo>
                  <a:pt x="5801452" y="0"/>
                </a:lnTo>
                <a:lnTo>
                  <a:pt x="5801452" y="47815"/>
                </a:lnTo>
                <a:lnTo>
                  <a:pt x="5799584" y="48193"/>
                </a:lnTo>
                <a:cubicBezTo>
                  <a:pt x="5782488" y="55422"/>
                  <a:pt x="5770495" y="72348"/>
                  <a:pt x="5770495" y="92075"/>
                </a:cubicBezTo>
                <a:cubicBezTo>
                  <a:pt x="5770495" y="118378"/>
                  <a:pt x="5791820" y="139700"/>
                  <a:pt x="5818121" y="139700"/>
                </a:cubicBezTo>
                <a:cubicBezTo>
                  <a:pt x="5844420" y="139700"/>
                  <a:pt x="5865742" y="118378"/>
                  <a:pt x="5865742" y="92075"/>
                </a:cubicBezTo>
                <a:cubicBezTo>
                  <a:pt x="5865742" y="78924"/>
                  <a:pt x="5860411" y="67017"/>
                  <a:pt x="5851793" y="58399"/>
                </a:cubicBezTo>
                <a:lnTo>
                  <a:pt x="5837448" y="48727"/>
                </a:lnTo>
                <a:lnTo>
                  <a:pt x="5837448" y="0"/>
                </a:lnTo>
                <a:lnTo>
                  <a:pt x="6003855" y="0"/>
                </a:lnTo>
                <a:lnTo>
                  <a:pt x="6003855" y="47815"/>
                </a:lnTo>
                <a:lnTo>
                  <a:pt x="6001986" y="48193"/>
                </a:lnTo>
                <a:cubicBezTo>
                  <a:pt x="5984892" y="55422"/>
                  <a:pt x="5972899" y="72348"/>
                  <a:pt x="5972899" y="92075"/>
                </a:cubicBezTo>
                <a:cubicBezTo>
                  <a:pt x="5972899" y="118378"/>
                  <a:pt x="5994221" y="139700"/>
                  <a:pt x="6020524" y="139700"/>
                </a:cubicBezTo>
                <a:cubicBezTo>
                  <a:pt x="6046827" y="139700"/>
                  <a:pt x="6068149" y="118378"/>
                  <a:pt x="6068149" y="92075"/>
                </a:cubicBezTo>
                <a:cubicBezTo>
                  <a:pt x="6068149" y="78924"/>
                  <a:pt x="6062818" y="67017"/>
                  <a:pt x="6054200" y="58399"/>
                </a:cubicBezTo>
                <a:lnTo>
                  <a:pt x="6039855" y="48727"/>
                </a:lnTo>
                <a:lnTo>
                  <a:pt x="6039855" y="0"/>
                </a:lnTo>
                <a:lnTo>
                  <a:pt x="6206262" y="0"/>
                </a:lnTo>
                <a:lnTo>
                  <a:pt x="6206262" y="47815"/>
                </a:lnTo>
                <a:lnTo>
                  <a:pt x="6204393" y="48193"/>
                </a:lnTo>
                <a:cubicBezTo>
                  <a:pt x="6187299" y="55422"/>
                  <a:pt x="6175306" y="72348"/>
                  <a:pt x="6175306" y="92075"/>
                </a:cubicBezTo>
                <a:cubicBezTo>
                  <a:pt x="6175306" y="118378"/>
                  <a:pt x="6196628" y="139700"/>
                  <a:pt x="6222931" y="139700"/>
                </a:cubicBezTo>
                <a:cubicBezTo>
                  <a:pt x="6249234" y="139700"/>
                  <a:pt x="6270556" y="118378"/>
                  <a:pt x="6270556" y="92075"/>
                </a:cubicBezTo>
                <a:cubicBezTo>
                  <a:pt x="6270556" y="78924"/>
                  <a:pt x="6265225" y="67017"/>
                  <a:pt x="6256607" y="58399"/>
                </a:cubicBezTo>
                <a:lnTo>
                  <a:pt x="6242262" y="48727"/>
                </a:lnTo>
                <a:lnTo>
                  <a:pt x="6242262" y="0"/>
                </a:lnTo>
                <a:lnTo>
                  <a:pt x="6408669" y="0"/>
                </a:lnTo>
                <a:lnTo>
                  <a:pt x="6408669" y="47815"/>
                </a:lnTo>
                <a:lnTo>
                  <a:pt x="6406800" y="48193"/>
                </a:lnTo>
                <a:cubicBezTo>
                  <a:pt x="6389706" y="55422"/>
                  <a:pt x="6377713" y="72348"/>
                  <a:pt x="6377713" y="92075"/>
                </a:cubicBezTo>
                <a:cubicBezTo>
                  <a:pt x="6377713" y="118378"/>
                  <a:pt x="6399035" y="139700"/>
                  <a:pt x="6425338" y="139700"/>
                </a:cubicBezTo>
                <a:cubicBezTo>
                  <a:pt x="6451641" y="139700"/>
                  <a:pt x="6472963" y="118378"/>
                  <a:pt x="6472963" y="92075"/>
                </a:cubicBezTo>
                <a:cubicBezTo>
                  <a:pt x="6472963" y="78924"/>
                  <a:pt x="6467632" y="67017"/>
                  <a:pt x="6459014" y="58399"/>
                </a:cubicBezTo>
                <a:lnTo>
                  <a:pt x="6444669" y="48727"/>
                </a:lnTo>
                <a:lnTo>
                  <a:pt x="6444669" y="0"/>
                </a:lnTo>
                <a:lnTo>
                  <a:pt x="6611076" y="0"/>
                </a:lnTo>
                <a:lnTo>
                  <a:pt x="6611076" y="47815"/>
                </a:lnTo>
                <a:lnTo>
                  <a:pt x="6609207" y="48193"/>
                </a:lnTo>
                <a:cubicBezTo>
                  <a:pt x="6592113" y="55422"/>
                  <a:pt x="6580120" y="72348"/>
                  <a:pt x="6580120" y="92075"/>
                </a:cubicBezTo>
                <a:cubicBezTo>
                  <a:pt x="6580120" y="118378"/>
                  <a:pt x="6601442" y="139700"/>
                  <a:pt x="6627745" y="139700"/>
                </a:cubicBezTo>
                <a:cubicBezTo>
                  <a:pt x="6654048" y="139700"/>
                  <a:pt x="6675370" y="118378"/>
                  <a:pt x="6675370" y="92075"/>
                </a:cubicBezTo>
                <a:cubicBezTo>
                  <a:pt x="6675370" y="78924"/>
                  <a:pt x="6670039" y="67017"/>
                  <a:pt x="6661421" y="58399"/>
                </a:cubicBezTo>
                <a:lnTo>
                  <a:pt x="6647076" y="48727"/>
                </a:lnTo>
                <a:lnTo>
                  <a:pt x="6647076" y="0"/>
                </a:lnTo>
                <a:lnTo>
                  <a:pt x="6813483" y="0"/>
                </a:lnTo>
                <a:lnTo>
                  <a:pt x="6813483" y="47815"/>
                </a:lnTo>
                <a:lnTo>
                  <a:pt x="6811614" y="48193"/>
                </a:lnTo>
                <a:cubicBezTo>
                  <a:pt x="6794520" y="55422"/>
                  <a:pt x="6782527" y="72348"/>
                  <a:pt x="6782527" y="92075"/>
                </a:cubicBezTo>
                <a:cubicBezTo>
                  <a:pt x="6782527" y="118378"/>
                  <a:pt x="6803849" y="139700"/>
                  <a:pt x="6830152" y="139700"/>
                </a:cubicBezTo>
                <a:cubicBezTo>
                  <a:pt x="6856455" y="139700"/>
                  <a:pt x="6877777" y="118378"/>
                  <a:pt x="6877777" y="92075"/>
                </a:cubicBezTo>
                <a:cubicBezTo>
                  <a:pt x="6877777" y="78924"/>
                  <a:pt x="6872446" y="67017"/>
                  <a:pt x="6863828" y="58399"/>
                </a:cubicBezTo>
                <a:lnTo>
                  <a:pt x="6849483" y="48727"/>
                </a:lnTo>
                <a:lnTo>
                  <a:pt x="6849483" y="0"/>
                </a:lnTo>
                <a:lnTo>
                  <a:pt x="7015890" y="0"/>
                </a:lnTo>
                <a:lnTo>
                  <a:pt x="7015890" y="47815"/>
                </a:lnTo>
                <a:lnTo>
                  <a:pt x="7014021" y="48193"/>
                </a:lnTo>
                <a:cubicBezTo>
                  <a:pt x="6996927" y="55422"/>
                  <a:pt x="6984934" y="72348"/>
                  <a:pt x="6984934" y="92075"/>
                </a:cubicBezTo>
                <a:cubicBezTo>
                  <a:pt x="6984934" y="118378"/>
                  <a:pt x="7006256" y="139700"/>
                  <a:pt x="7032559" y="139700"/>
                </a:cubicBezTo>
                <a:cubicBezTo>
                  <a:pt x="7058862" y="139700"/>
                  <a:pt x="7080184" y="118378"/>
                  <a:pt x="7080184" y="92075"/>
                </a:cubicBezTo>
                <a:cubicBezTo>
                  <a:pt x="7080184" y="78924"/>
                  <a:pt x="7074853" y="67017"/>
                  <a:pt x="7066235" y="58399"/>
                </a:cubicBezTo>
                <a:lnTo>
                  <a:pt x="7051890" y="48727"/>
                </a:lnTo>
                <a:lnTo>
                  <a:pt x="7051890" y="0"/>
                </a:lnTo>
                <a:lnTo>
                  <a:pt x="7218297" y="0"/>
                </a:lnTo>
                <a:lnTo>
                  <a:pt x="7218297" y="47815"/>
                </a:lnTo>
                <a:lnTo>
                  <a:pt x="7216428" y="48193"/>
                </a:lnTo>
                <a:cubicBezTo>
                  <a:pt x="7199334" y="55422"/>
                  <a:pt x="7187341" y="72348"/>
                  <a:pt x="7187341" y="92075"/>
                </a:cubicBezTo>
                <a:cubicBezTo>
                  <a:pt x="7187341" y="118378"/>
                  <a:pt x="7208663" y="139700"/>
                  <a:pt x="7234966" y="139700"/>
                </a:cubicBezTo>
                <a:cubicBezTo>
                  <a:pt x="7261269" y="139700"/>
                  <a:pt x="7282591" y="118378"/>
                  <a:pt x="7282591" y="92075"/>
                </a:cubicBezTo>
                <a:cubicBezTo>
                  <a:pt x="7282591" y="78924"/>
                  <a:pt x="7277260" y="67017"/>
                  <a:pt x="7268642" y="58399"/>
                </a:cubicBezTo>
                <a:lnTo>
                  <a:pt x="7254297" y="48727"/>
                </a:lnTo>
                <a:lnTo>
                  <a:pt x="7254297" y="0"/>
                </a:lnTo>
                <a:lnTo>
                  <a:pt x="7420704" y="0"/>
                </a:lnTo>
                <a:lnTo>
                  <a:pt x="7420704" y="47815"/>
                </a:lnTo>
                <a:lnTo>
                  <a:pt x="7418835" y="48193"/>
                </a:lnTo>
                <a:cubicBezTo>
                  <a:pt x="7401741" y="55422"/>
                  <a:pt x="7389748" y="72348"/>
                  <a:pt x="7389748" y="92075"/>
                </a:cubicBezTo>
                <a:cubicBezTo>
                  <a:pt x="7389748" y="118378"/>
                  <a:pt x="7411070" y="139700"/>
                  <a:pt x="7437373" y="139700"/>
                </a:cubicBezTo>
                <a:cubicBezTo>
                  <a:pt x="7463676" y="139700"/>
                  <a:pt x="7484998" y="118378"/>
                  <a:pt x="7484998" y="92075"/>
                </a:cubicBezTo>
                <a:cubicBezTo>
                  <a:pt x="7484998" y="78924"/>
                  <a:pt x="7479667" y="67017"/>
                  <a:pt x="7471049" y="58399"/>
                </a:cubicBezTo>
                <a:lnTo>
                  <a:pt x="7456704" y="48727"/>
                </a:lnTo>
                <a:lnTo>
                  <a:pt x="7456704" y="0"/>
                </a:lnTo>
                <a:lnTo>
                  <a:pt x="7623111" y="0"/>
                </a:lnTo>
                <a:lnTo>
                  <a:pt x="7623111" y="47815"/>
                </a:lnTo>
                <a:lnTo>
                  <a:pt x="7621242" y="48193"/>
                </a:lnTo>
                <a:cubicBezTo>
                  <a:pt x="7604148" y="55422"/>
                  <a:pt x="7592155" y="72348"/>
                  <a:pt x="7592155" y="92075"/>
                </a:cubicBezTo>
                <a:cubicBezTo>
                  <a:pt x="7592155" y="118378"/>
                  <a:pt x="7613477" y="139700"/>
                  <a:pt x="7639780" y="139700"/>
                </a:cubicBezTo>
                <a:cubicBezTo>
                  <a:pt x="7666083" y="139700"/>
                  <a:pt x="7687405" y="118378"/>
                  <a:pt x="7687405" y="92075"/>
                </a:cubicBezTo>
                <a:cubicBezTo>
                  <a:pt x="7687405" y="78924"/>
                  <a:pt x="7682074" y="67017"/>
                  <a:pt x="7673456" y="58399"/>
                </a:cubicBezTo>
                <a:lnTo>
                  <a:pt x="7659111" y="48727"/>
                </a:lnTo>
                <a:lnTo>
                  <a:pt x="7659111" y="0"/>
                </a:lnTo>
                <a:lnTo>
                  <a:pt x="7825518" y="0"/>
                </a:lnTo>
                <a:lnTo>
                  <a:pt x="7825518" y="47815"/>
                </a:lnTo>
                <a:lnTo>
                  <a:pt x="7823649" y="48193"/>
                </a:lnTo>
                <a:cubicBezTo>
                  <a:pt x="7806555" y="55422"/>
                  <a:pt x="7794562" y="72348"/>
                  <a:pt x="7794562" y="92075"/>
                </a:cubicBezTo>
                <a:cubicBezTo>
                  <a:pt x="7794562" y="118378"/>
                  <a:pt x="7815884" y="139700"/>
                  <a:pt x="7842187" y="139700"/>
                </a:cubicBezTo>
                <a:cubicBezTo>
                  <a:pt x="7868490" y="139700"/>
                  <a:pt x="7889812" y="118378"/>
                  <a:pt x="7889812" y="92075"/>
                </a:cubicBezTo>
                <a:cubicBezTo>
                  <a:pt x="7889812" y="78924"/>
                  <a:pt x="7884481" y="67017"/>
                  <a:pt x="7875863" y="58399"/>
                </a:cubicBezTo>
                <a:lnTo>
                  <a:pt x="7861518" y="48727"/>
                </a:lnTo>
                <a:lnTo>
                  <a:pt x="7861518" y="0"/>
                </a:lnTo>
                <a:lnTo>
                  <a:pt x="8027925" y="0"/>
                </a:lnTo>
                <a:lnTo>
                  <a:pt x="8027925" y="47815"/>
                </a:lnTo>
                <a:lnTo>
                  <a:pt x="8026056" y="48193"/>
                </a:lnTo>
                <a:cubicBezTo>
                  <a:pt x="8008962" y="55422"/>
                  <a:pt x="7996969" y="72348"/>
                  <a:pt x="7996969" y="92075"/>
                </a:cubicBezTo>
                <a:cubicBezTo>
                  <a:pt x="7996969" y="118378"/>
                  <a:pt x="8018291" y="139700"/>
                  <a:pt x="8044594" y="139700"/>
                </a:cubicBezTo>
                <a:cubicBezTo>
                  <a:pt x="8070897" y="139700"/>
                  <a:pt x="8092219" y="118378"/>
                  <a:pt x="8092219" y="92075"/>
                </a:cubicBezTo>
                <a:cubicBezTo>
                  <a:pt x="8092219" y="78924"/>
                  <a:pt x="8086888" y="67017"/>
                  <a:pt x="8078270" y="58399"/>
                </a:cubicBezTo>
                <a:lnTo>
                  <a:pt x="8063925" y="48727"/>
                </a:lnTo>
                <a:lnTo>
                  <a:pt x="8063925" y="0"/>
                </a:lnTo>
                <a:lnTo>
                  <a:pt x="8230332" y="0"/>
                </a:lnTo>
                <a:lnTo>
                  <a:pt x="8230332" y="47815"/>
                </a:lnTo>
                <a:lnTo>
                  <a:pt x="8228463" y="48193"/>
                </a:lnTo>
                <a:cubicBezTo>
                  <a:pt x="8211370" y="55422"/>
                  <a:pt x="8199376" y="72348"/>
                  <a:pt x="8199376" y="92075"/>
                </a:cubicBezTo>
                <a:cubicBezTo>
                  <a:pt x="8199376" y="118378"/>
                  <a:pt x="8220698" y="139700"/>
                  <a:pt x="8247001" y="139700"/>
                </a:cubicBezTo>
                <a:cubicBezTo>
                  <a:pt x="8273304" y="139700"/>
                  <a:pt x="8294626" y="118378"/>
                  <a:pt x="8294626" y="92075"/>
                </a:cubicBezTo>
                <a:cubicBezTo>
                  <a:pt x="8294626" y="78924"/>
                  <a:pt x="8289295" y="67017"/>
                  <a:pt x="8280677" y="58399"/>
                </a:cubicBezTo>
                <a:lnTo>
                  <a:pt x="8266332" y="48727"/>
                </a:lnTo>
                <a:lnTo>
                  <a:pt x="8266332" y="0"/>
                </a:lnTo>
                <a:lnTo>
                  <a:pt x="8432739" y="0"/>
                </a:lnTo>
                <a:lnTo>
                  <a:pt x="8432739" y="47815"/>
                </a:lnTo>
                <a:lnTo>
                  <a:pt x="8430870" y="48193"/>
                </a:lnTo>
                <a:cubicBezTo>
                  <a:pt x="8413777" y="55422"/>
                  <a:pt x="8401783" y="72348"/>
                  <a:pt x="8401783" y="92075"/>
                </a:cubicBezTo>
                <a:cubicBezTo>
                  <a:pt x="8401783" y="118378"/>
                  <a:pt x="8423105" y="139700"/>
                  <a:pt x="8449408" y="139700"/>
                </a:cubicBezTo>
                <a:cubicBezTo>
                  <a:pt x="8475711" y="139700"/>
                  <a:pt x="8497033" y="118378"/>
                  <a:pt x="8497033" y="92075"/>
                </a:cubicBezTo>
                <a:cubicBezTo>
                  <a:pt x="8497033" y="78924"/>
                  <a:pt x="8491703" y="67017"/>
                  <a:pt x="8483084" y="58399"/>
                </a:cubicBezTo>
                <a:lnTo>
                  <a:pt x="8468739" y="48727"/>
                </a:lnTo>
                <a:lnTo>
                  <a:pt x="8468739" y="0"/>
                </a:lnTo>
                <a:lnTo>
                  <a:pt x="8635146" y="0"/>
                </a:lnTo>
                <a:lnTo>
                  <a:pt x="8635146" y="47815"/>
                </a:lnTo>
                <a:lnTo>
                  <a:pt x="8633277" y="48193"/>
                </a:lnTo>
                <a:cubicBezTo>
                  <a:pt x="8616184" y="55422"/>
                  <a:pt x="8604190" y="72348"/>
                  <a:pt x="8604190" y="92075"/>
                </a:cubicBezTo>
                <a:cubicBezTo>
                  <a:pt x="8604190" y="118378"/>
                  <a:pt x="8625512" y="139700"/>
                  <a:pt x="8651815" y="139700"/>
                </a:cubicBezTo>
                <a:cubicBezTo>
                  <a:pt x="8678118" y="139700"/>
                  <a:pt x="8699440" y="118378"/>
                  <a:pt x="8699440" y="92075"/>
                </a:cubicBezTo>
                <a:cubicBezTo>
                  <a:pt x="8699440" y="78924"/>
                  <a:pt x="8694110" y="67017"/>
                  <a:pt x="8685491" y="58399"/>
                </a:cubicBezTo>
                <a:lnTo>
                  <a:pt x="8671146" y="48727"/>
                </a:lnTo>
                <a:lnTo>
                  <a:pt x="8671146" y="0"/>
                </a:lnTo>
                <a:lnTo>
                  <a:pt x="8837553" y="0"/>
                </a:lnTo>
                <a:lnTo>
                  <a:pt x="8837553" y="47815"/>
                </a:lnTo>
                <a:lnTo>
                  <a:pt x="8835684" y="48193"/>
                </a:lnTo>
                <a:cubicBezTo>
                  <a:pt x="8818591" y="55422"/>
                  <a:pt x="8806597" y="72348"/>
                  <a:pt x="8806597" y="92075"/>
                </a:cubicBezTo>
                <a:cubicBezTo>
                  <a:pt x="8806597" y="118378"/>
                  <a:pt x="8827919" y="139700"/>
                  <a:pt x="8854222" y="139700"/>
                </a:cubicBezTo>
                <a:cubicBezTo>
                  <a:pt x="8880525" y="139700"/>
                  <a:pt x="8901847" y="118378"/>
                  <a:pt x="8901847" y="92075"/>
                </a:cubicBezTo>
                <a:cubicBezTo>
                  <a:pt x="8901847" y="78924"/>
                  <a:pt x="8896517" y="67017"/>
                  <a:pt x="8887898" y="58399"/>
                </a:cubicBezTo>
                <a:lnTo>
                  <a:pt x="8873553" y="48727"/>
                </a:lnTo>
                <a:lnTo>
                  <a:pt x="8873553" y="0"/>
                </a:lnTo>
                <a:lnTo>
                  <a:pt x="9039960" y="0"/>
                </a:lnTo>
                <a:lnTo>
                  <a:pt x="9039960" y="47815"/>
                </a:lnTo>
                <a:lnTo>
                  <a:pt x="9038091" y="48193"/>
                </a:lnTo>
                <a:cubicBezTo>
                  <a:pt x="9020998" y="55422"/>
                  <a:pt x="9009004" y="72348"/>
                  <a:pt x="9009004" y="92075"/>
                </a:cubicBezTo>
                <a:cubicBezTo>
                  <a:pt x="9009004" y="118378"/>
                  <a:pt x="9030326" y="139700"/>
                  <a:pt x="9056629" y="139700"/>
                </a:cubicBezTo>
                <a:cubicBezTo>
                  <a:pt x="9082932" y="139700"/>
                  <a:pt x="9104254" y="118378"/>
                  <a:pt x="9104254" y="92075"/>
                </a:cubicBezTo>
                <a:cubicBezTo>
                  <a:pt x="9104254" y="78924"/>
                  <a:pt x="9098924" y="67017"/>
                  <a:pt x="9090305" y="58399"/>
                </a:cubicBezTo>
                <a:lnTo>
                  <a:pt x="9075960" y="48727"/>
                </a:lnTo>
                <a:lnTo>
                  <a:pt x="9075960" y="0"/>
                </a:lnTo>
                <a:lnTo>
                  <a:pt x="9242367" y="0"/>
                </a:lnTo>
                <a:lnTo>
                  <a:pt x="9242367" y="47815"/>
                </a:lnTo>
                <a:lnTo>
                  <a:pt x="9240498" y="48193"/>
                </a:lnTo>
                <a:cubicBezTo>
                  <a:pt x="9223405" y="55422"/>
                  <a:pt x="9211411" y="72348"/>
                  <a:pt x="9211411" y="92075"/>
                </a:cubicBezTo>
                <a:cubicBezTo>
                  <a:pt x="9211411" y="118378"/>
                  <a:pt x="9232733" y="139700"/>
                  <a:pt x="9259036" y="139700"/>
                </a:cubicBezTo>
                <a:cubicBezTo>
                  <a:pt x="9285339" y="139700"/>
                  <a:pt x="9306661" y="118378"/>
                  <a:pt x="9306661" y="92075"/>
                </a:cubicBezTo>
                <a:cubicBezTo>
                  <a:pt x="9306661" y="78924"/>
                  <a:pt x="9301330" y="67017"/>
                  <a:pt x="9292712" y="58399"/>
                </a:cubicBezTo>
                <a:lnTo>
                  <a:pt x="9278367" y="48727"/>
                </a:lnTo>
                <a:lnTo>
                  <a:pt x="9278367" y="0"/>
                </a:lnTo>
                <a:lnTo>
                  <a:pt x="9444774" y="0"/>
                </a:lnTo>
                <a:lnTo>
                  <a:pt x="9444774" y="47815"/>
                </a:lnTo>
                <a:lnTo>
                  <a:pt x="9442905" y="48193"/>
                </a:lnTo>
                <a:cubicBezTo>
                  <a:pt x="9425812" y="55422"/>
                  <a:pt x="9413818" y="72348"/>
                  <a:pt x="9413818" y="92075"/>
                </a:cubicBezTo>
                <a:cubicBezTo>
                  <a:pt x="9413818" y="118378"/>
                  <a:pt x="9435140" y="139700"/>
                  <a:pt x="9461443" y="139700"/>
                </a:cubicBezTo>
                <a:cubicBezTo>
                  <a:pt x="9487746" y="139700"/>
                  <a:pt x="9509068" y="118378"/>
                  <a:pt x="9509068" y="92075"/>
                </a:cubicBezTo>
                <a:cubicBezTo>
                  <a:pt x="9509068" y="78924"/>
                  <a:pt x="9503738" y="67017"/>
                  <a:pt x="9495119" y="58399"/>
                </a:cubicBezTo>
                <a:lnTo>
                  <a:pt x="9480774" y="48727"/>
                </a:lnTo>
                <a:lnTo>
                  <a:pt x="9480774" y="0"/>
                </a:lnTo>
                <a:lnTo>
                  <a:pt x="9647181" y="0"/>
                </a:lnTo>
                <a:lnTo>
                  <a:pt x="9647181" y="47815"/>
                </a:lnTo>
                <a:lnTo>
                  <a:pt x="9645312" y="48193"/>
                </a:lnTo>
                <a:cubicBezTo>
                  <a:pt x="9628219" y="55422"/>
                  <a:pt x="9616225" y="72348"/>
                  <a:pt x="9616225" y="92075"/>
                </a:cubicBezTo>
                <a:cubicBezTo>
                  <a:pt x="9616225" y="118378"/>
                  <a:pt x="9637547" y="139700"/>
                  <a:pt x="9663850" y="139700"/>
                </a:cubicBezTo>
                <a:cubicBezTo>
                  <a:pt x="9690153" y="139700"/>
                  <a:pt x="9711475" y="118378"/>
                  <a:pt x="9711475" y="92075"/>
                </a:cubicBezTo>
                <a:cubicBezTo>
                  <a:pt x="9711475" y="78924"/>
                  <a:pt x="9706145" y="67017"/>
                  <a:pt x="9697526" y="58399"/>
                </a:cubicBezTo>
                <a:lnTo>
                  <a:pt x="9683181" y="48727"/>
                </a:lnTo>
                <a:lnTo>
                  <a:pt x="9683181" y="0"/>
                </a:lnTo>
                <a:lnTo>
                  <a:pt x="9849588" y="0"/>
                </a:lnTo>
                <a:lnTo>
                  <a:pt x="9849588" y="47815"/>
                </a:lnTo>
                <a:lnTo>
                  <a:pt x="9847719" y="48193"/>
                </a:lnTo>
                <a:cubicBezTo>
                  <a:pt x="9830626" y="55422"/>
                  <a:pt x="9818632" y="72348"/>
                  <a:pt x="9818632" y="92075"/>
                </a:cubicBezTo>
                <a:cubicBezTo>
                  <a:pt x="9818632" y="118378"/>
                  <a:pt x="9839954" y="139700"/>
                  <a:pt x="9866257" y="139700"/>
                </a:cubicBezTo>
                <a:cubicBezTo>
                  <a:pt x="9892560" y="139700"/>
                  <a:pt x="9913882" y="118378"/>
                  <a:pt x="9913882" y="92075"/>
                </a:cubicBezTo>
                <a:cubicBezTo>
                  <a:pt x="9913882" y="78924"/>
                  <a:pt x="9908551" y="67017"/>
                  <a:pt x="9899933" y="58399"/>
                </a:cubicBezTo>
                <a:lnTo>
                  <a:pt x="9885588" y="48727"/>
                </a:lnTo>
                <a:lnTo>
                  <a:pt x="9885588" y="0"/>
                </a:lnTo>
                <a:lnTo>
                  <a:pt x="10051995" y="0"/>
                </a:lnTo>
                <a:lnTo>
                  <a:pt x="10051995" y="47815"/>
                </a:lnTo>
                <a:lnTo>
                  <a:pt x="10050126" y="48193"/>
                </a:lnTo>
                <a:cubicBezTo>
                  <a:pt x="10033033" y="55422"/>
                  <a:pt x="10021039" y="72348"/>
                  <a:pt x="10021039" y="92075"/>
                </a:cubicBezTo>
                <a:cubicBezTo>
                  <a:pt x="10021039" y="118378"/>
                  <a:pt x="10042361" y="139700"/>
                  <a:pt x="10068664" y="139700"/>
                </a:cubicBezTo>
                <a:cubicBezTo>
                  <a:pt x="10094967" y="139700"/>
                  <a:pt x="10116289" y="118378"/>
                  <a:pt x="10116289" y="92075"/>
                </a:cubicBezTo>
                <a:cubicBezTo>
                  <a:pt x="10116289" y="78924"/>
                  <a:pt x="10110958" y="67017"/>
                  <a:pt x="10102340" y="58399"/>
                </a:cubicBezTo>
                <a:lnTo>
                  <a:pt x="10087995" y="48727"/>
                </a:lnTo>
                <a:lnTo>
                  <a:pt x="10087995" y="0"/>
                </a:lnTo>
                <a:lnTo>
                  <a:pt x="10254402" y="0"/>
                </a:lnTo>
                <a:lnTo>
                  <a:pt x="10254402" y="47815"/>
                </a:lnTo>
                <a:lnTo>
                  <a:pt x="10252533" y="48193"/>
                </a:lnTo>
                <a:cubicBezTo>
                  <a:pt x="10235440" y="55422"/>
                  <a:pt x="10223446" y="72348"/>
                  <a:pt x="10223446" y="92075"/>
                </a:cubicBezTo>
                <a:cubicBezTo>
                  <a:pt x="10223446" y="118378"/>
                  <a:pt x="10244768" y="139700"/>
                  <a:pt x="10271071" y="139700"/>
                </a:cubicBezTo>
                <a:cubicBezTo>
                  <a:pt x="10297374" y="139700"/>
                  <a:pt x="10318696" y="118378"/>
                  <a:pt x="10318696" y="92075"/>
                </a:cubicBezTo>
                <a:cubicBezTo>
                  <a:pt x="10318696" y="78924"/>
                  <a:pt x="10313366" y="67017"/>
                  <a:pt x="10304747" y="58399"/>
                </a:cubicBezTo>
                <a:lnTo>
                  <a:pt x="10290402" y="48727"/>
                </a:lnTo>
                <a:lnTo>
                  <a:pt x="10290402" y="0"/>
                </a:lnTo>
                <a:lnTo>
                  <a:pt x="10456809" y="0"/>
                </a:lnTo>
                <a:lnTo>
                  <a:pt x="10456809" y="47815"/>
                </a:lnTo>
                <a:lnTo>
                  <a:pt x="10454940" y="48193"/>
                </a:lnTo>
                <a:cubicBezTo>
                  <a:pt x="10437847" y="55422"/>
                  <a:pt x="10425853" y="72348"/>
                  <a:pt x="10425853" y="92075"/>
                </a:cubicBezTo>
                <a:cubicBezTo>
                  <a:pt x="10425853" y="118378"/>
                  <a:pt x="10447175" y="139700"/>
                  <a:pt x="10473478" y="139700"/>
                </a:cubicBezTo>
                <a:cubicBezTo>
                  <a:pt x="10499781" y="139700"/>
                  <a:pt x="10521103" y="118378"/>
                  <a:pt x="10521103" y="92075"/>
                </a:cubicBezTo>
                <a:cubicBezTo>
                  <a:pt x="10521103" y="78924"/>
                  <a:pt x="10515772" y="67017"/>
                  <a:pt x="10507154" y="58399"/>
                </a:cubicBezTo>
                <a:lnTo>
                  <a:pt x="10492809" y="48727"/>
                </a:lnTo>
                <a:lnTo>
                  <a:pt x="10492809" y="0"/>
                </a:lnTo>
                <a:lnTo>
                  <a:pt x="10659216" y="0"/>
                </a:lnTo>
                <a:lnTo>
                  <a:pt x="10659216" y="47815"/>
                </a:lnTo>
                <a:lnTo>
                  <a:pt x="10657347" y="48193"/>
                </a:lnTo>
                <a:cubicBezTo>
                  <a:pt x="10640254" y="55422"/>
                  <a:pt x="10628260" y="72348"/>
                  <a:pt x="10628260" y="92075"/>
                </a:cubicBezTo>
                <a:cubicBezTo>
                  <a:pt x="10628260" y="118378"/>
                  <a:pt x="10649582" y="139700"/>
                  <a:pt x="10675885" y="139700"/>
                </a:cubicBezTo>
                <a:cubicBezTo>
                  <a:pt x="10702188" y="139700"/>
                  <a:pt x="10723510" y="118378"/>
                  <a:pt x="10723510" y="92075"/>
                </a:cubicBezTo>
                <a:cubicBezTo>
                  <a:pt x="10723510" y="78924"/>
                  <a:pt x="10718179" y="67017"/>
                  <a:pt x="10709561" y="58399"/>
                </a:cubicBezTo>
                <a:lnTo>
                  <a:pt x="10695216" y="48727"/>
                </a:lnTo>
                <a:lnTo>
                  <a:pt x="10695216" y="0"/>
                </a:lnTo>
                <a:lnTo>
                  <a:pt x="10861623" y="0"/>
                </a:lnTo>
                <a:lnTo>
                  <a:pt x="10861623" y="47815"/>
                </a:lnTo>
                <a:lnTo>
                  <a:pt x="10859754" y="48193"/>
                </a:lnTo>
                <a:cubicBezTo>
                  <a:pt x="10842661" y="55422"/>
                  <a:pt x="10830667" y="72348"/>
                  <a:pt x="10830667" y="92075"/>
                </a:cubicBezTo>
                <a:cubicBezTo>
                  <a:pt x="10830667" y="118378"/>
                  <a:pt x="10851989" y="139700"/>
                  <a:pt x="10878292" y="139700"/>
                </a:cubicBezTo>
                <a:cubicBezTo>
                  <a:pt x="10904595" y="139700"/>
                  <a:pt x="10925917" y="118378"/>
                  <a:pt x="10925917" y="92075"/>
                </a:cubicBezTo>
                <a:cubicBezTo>
                  <a:pt x="10925917" y="78924"/>
                  <a:pt x="10920587" y="67017"/>
                  <a:pt x="10911968" y="58399"/>
                </a:cubicBezTo>
                <a:lnTo>
                  <a:pt x="10897623" y="48727"/>
                </a:lnTo>
                <a:lnTo>
                  <a:pt x="10897623" y="0"/>
                </a:lnTo>
                <a:lnTo>
                  <a:pt x="11064030" y="0"/>
                </a:lnTo>
                <a:lnTo>
                  <a:pt x="11064030" y="47815"/>
                </a:lnTo>
                <a:lnTo>
                  <a:pt x="11062161" y="48193"/>
                </a:lnTo>
                <a:cubicBezTo>
                  <a:pt x="11045068" y="55422"/>
                  <a:pt x="11033074" y="72348"/>
                  <a:pt x="11033074" y="92075"/>
                </a:cubicBezTo>
                <a:cubicBezTo>
                  <a:pt x="11033074" y="118378"/>
                  <a:pt x="11054396" y="139700"/>
                  <a:pt x="11080699" y="139700"/>
                </a:cubicBezTo>
                <a:cubicBezTo>
                  <a:pt x="11107002" y="139700"/>
                  <a:pt x="11128324" y="118378"/>
                  <a:pt x="11128324" y="92075"/>
                </a:cubicBezTo>
                <a:cubicBezTo>
                  <a:pt x="11128324" y="78924"/>
                  <a:pt x="11122994" y="67017"/>
                  <a:pt x="11114375" y="58399"/>
                </a:cubicBezTo>
                <a:lnTo>
                  <a:pt x="11100030" y="48727"/>
                </a:lnTo>
                <a:lnTo>
                  <a:pt x="11100030" y="0"/>
                </a:lnTo>
                <a:lnTo>
                  <a:pt x="11266437" y="0"/>
                </a:lnTo>
                <a:lnTo>
                  <a:pt x="11266437" y="47815"/>
                </a:lnTo>
                <a:lnTo>
                  <a:pt x="11264568" y="48193"/>
                </a:lnTo>
                <a:cubicBezTo>
                  <a:pt x="11247475" y="55422"/>
                  <a:pt x="11235481" y="72348"/>
                  <a:pt x="11235481" y="92075"/>
                </a:cubicBezTo>
                <a:cubicBezTo>
                  <a:pt x="11235481" y="118378"/>
                  <a:pt x="11256803" y="139700"/>
                  <a:pt x="11283106" y="139700"/>
                </a:cubicBezTo>
                <a:cubicBezTo>
                  <a:pt x="11309409" y="139700"/>
                  <a:pt x="11330731" y="118378"/>
                  <a:pt x="11330731" y="92075"/>
                </a:cubicBezTo>
                <a:cubicBezTo>
                  <a:pt x="11330731" y="78924"/>
                  <a:pt x="11325400" y="67017"/>
                  <a:pt x="11316782" y="58399"/>
                </a:cubicBezTo>
                <a:lnTo>
                  <a:pt x="11302437" y="48727"/>
                </a:lnTo>
                <a:lnTo>
                  <a:pt x="11302437" y="0"/>
                </a:lnTo>
                <a:lnTo>
                  <a:pt x="11468844" y="0"/>
                </a:lnTo>
                <a:lnTo>
                  <a:pt x="11468844" y="47815"/>
                </a:lnTo>
                <a:lnTo>
                  <a:pt x="11466975" y="48193"/>
                </a:lnTo>
                <a:cubicBezTo>
                  <a:pt x="11449882" y="55422"/>
                  <a:pt x="11437888" y="72348"/>
                  <a:pt x="11437888" y="92075"/>
                </a:cubicBezTo>
                <a:cubicBezTo>
                  <a:pt x="11437888" y="118378"/>
                  <a:pt x="11459210" y="139700"/>
                  <a:pt x="11485513" y="139700"/>
                </a:cubicBezTo>
                <a:cubicBezTo>
                  <a:pt x="11511816" y="139700"/>
                  <a:pt x="11533138" y="118378"/>
                  <a:pt x="11533138" y="92075"/>
                </a:cubicBezTo>
                <a:cubicBezTo>
                  <a:pt x="11533138" y="78924"/>
                  <a:pt x="11527808" y="67017"/>
                  <a:pt x="11519189" y="58399"/>
                </a:cubicBezTo>
                <a:lnTo>
                  <a:pt x="11504844" y="48727"/>
                </a:lnTo>
                <a:lnTo>
                  <a:pt x="11504844" y="0"/>
                </a:lnTo>
                <a:lnTo>
                  <a:pt x="11661775" y="0"/>
                </a:lnTo>
                <a:lnTo>
                  <a:pt x="11661775" y="6442075"/>
                </a:lnTo>
                <a:lnTo>
                  <a:pt x="0" y="6442075"/>
                </a:lnTo>
                <a:close/>
              </a:path>
            </a:pathLst>
          </a:custGeom>
          <a:solidFill>
            <a:srgbClr val="F9F6F5"/>
          </a:solidFill>
          <a:ln>
            <a:noFill/>
          </a:ln>
          <a:effectLst>
            <a:outerShdw blurRad="2540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032000" y="2447925"/>
          <a:ext cx="8128000" cy="131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126271">
                <a:tc gridSpan="8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73879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P</a:t>
                      </a:r>
                      <a:endParaRPr lang="ko-KR" altLang="en-US" sz="3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P</a:t>
                      </a:r>
                      <a:endParaRPr lang="ko-KR" altLang="en-US" sz="3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T</a:t>
                      </a:r>
                      <a:endParaRPr lang="ko-KR" altLang="en-US" sz="3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디</a:t>
                      </a:r>
                      <a:endParaRPr lang="ko-KR" altLang="en-US" sz="3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자</a:t>
                      </a:r>
                      <a:endParaRPr lang="ko-KR" altLang="en-US" sz="3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인</a:t>
                      </a:r>
                      <a:endParaRPr lang="ko-KR" altLang="en-US" sz="3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8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958923" y="1944554"/>
            <a:ext cx="1619354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경영학과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201234567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9506541" y="4435097"/>
            <a:ext cx="684233" cy="911956"/>
          </a:xfrm>
          <a:custGeom>
            <a:avLst/>
            <a:gdLst>
              <a:gd name="connsiteX0" fmla="*/ 458273 w 684627"/>
              <a:gd name="connsiteY0" fmla="*/ 2073 h 903174"/>
              <a:gd name="connsiteX1" fmla="*/ 92513 w 684627"/>
              <a:gd name="connsiteY1" fmla="*/ 9693 h 903174"/>
              <a:gd name="connsiteX2" fmla="*/ 8693 w 684627"/>
              <a:gd name="connsiteY2" fmla="*/ 78273 h 903174"/>
              <a:gd name="connsiteX3" fmla="*/ 54413 w 684627"/>
              <a:gd name="connsiteY3" fmla="*/ 238293 h 903174"/>
              <a:gd name="connsiteX4" fmla="*/ 1073 w 684627"/>
              <a:gd name="connsiteY4" fmla="*/ 527853 h 903174"/>
              <a:gd name="connsiteX5" fmla="*/ 46793 w 684627"/>
              <a:gd name="connsiteY5" fmla="*/ 817413 h 903174"/>
              <a:gd name="connsiteX6" fmla="*/ 328733 w 684627"/>
              <a:gd name="connsiteY6" fmla="*/ 901233 h 903174"/>
              <a:gd name="connsiteX7" fmla="*/ 610673 w 684627"/>
              <a:gd name="connsiteY7" fmla="*/ 863133 h 903174"/>
              <a:gd name="connsiteX8" fmla="*/ 679253 w 684627"/>
              <a:gd name="connsiteY8" fmla="*/ 718353 h 903174"/>
              <a:gd name="connsiteX9" fmla="*/ 679253 w 684627"/>
              <a:gd name="connsiteY9" fmla="*/ 291633 h 903174"/>
              <a:gd name="connsiteX10" fmla="*/ 671633 w 684627"/>
              <a:gd name="connsiteY10" fmla="*/ 123993 h 903174"/>
              <a:gd name="connsiteX11" fmla="*/ 542093 w 684627"/>
              <a:gd name="connsiteY11" fmla="*/ 24933 h 903174"/>
              <a:gd name="connsiteX12" fmla="*/ 458273 w 684627"/>
              <a:gd name="connsiteY12" fmla="*/ 2073 h 903174"/>
              <a:gd name="connsiteX0" fmla="*/ 458273 w 684627"/>
              <a:gd name="connsiteY0" fmla="*/ 3972 h 905073"/>
              <a:gd name="connsiteX1" fmla="*/ 92513 w 684627"/>
              <a:gd name="connsiteY1" fmla="*/ 11592 h 905073"/>
              <a:gd name="connsiteX2" fmla="*/ 8693 w 684627"/>
              <a:gd name="connsiteY2" fmla="*/ 80172 h 905073"/>
              <a:gd name="connsiteX3" fmla="*/ 54413 w 684627"/>
              <a:gd name="connsiteY3" fmla="*/ 240192 h 905073"/>
              <a:gd name="connsiteX4" fmla="*/ 1073 w 684627"/>
              <a:gd name="connsiteY4" fmla="*/ 529752 h 905073"/>
              <a:gd name="connsiteX5" fmla="*/ 46793 w 684627"/>
              <a:gd name="connsiteY5" fmla="*/ 819312 h 905073"/>
              <a:gd name="connsiteX6" fmla="*/ 328733 w 684627"/>
              <a:gd name="connsiteY6" fmla="*/ 903132 h 905073"/>
              <a:gd name="connsiteX7" fmla="*/ 610673 w 684627"/>
              <a:gd name="connsiteY7" fmla="*/ 865032 h 905073"/>
              <a:gd name="connsiteX8" fmla="*/ 679253 w 684627"/>
              <a:gd name="connsiteY8" fmla="*/ 720252 h 905073"/>
              <a:gd name="connsiteX9" fmla="*/ 679253 w 684627"/>
              <a:gd name="connsiteY9" fmla="*/ 293532 h 905073"/>
              <a:gd name="connsiteX10" fmla="*/ 671633 w 684627"/>
              <a:gd name="connsiteY10" fmla="*/ 125892 h 905073"/>
              <a:gd name="connsiteX11" fmla="*/ 627818 w 684627"/>
              <a:gd name="connsiteY11" fmla="*/ 53026 h 905073"/>
              <a:gd name="connsiteX12" fmla="*/ 458273 w 684627"/>
              <a:gd name="connsiteY12" fmla="*/ 3972 h 905073"/>
              <a:gd name="connsiteX0" fmla="*/ 457879 w 684233"/>
              <a:gd name="connsiteY0" fmla="*/ 3972 h 905073"/>
              <a:gd name="connsiteX1" fmla="*/ 92119 w 684233"/>
              <a:gd name="connsiteY1" fmla="*/ 11592 h 905073"/>
              <a:gd name="connsiteX2" fmla="*/ 8299 w 684233"/>
              <a:gd name="connsiteY2" fmla="*/ 80172 h 905073"/>
              <a:gd name="connsiteX3" fmla="*/ 18300 w 684233"/>
              <a:gd name="connsiteY3" fmla="*/ 240192 h 905073"/>
              <a:gd name="connsiteX4" fmla="*/ 679 w 684233"/>
              <a:gd name="connsiteY4" fmla="*/ 529752 h 905073"/>
              <a:gd name="connsiteX5" fmla="*/ 46399 w 684233"/>
              <a:gd name="connsiteY5" fmla="*/ 819312 h 905073"/>
              <a:gd name="connsiteX6" fmla="*/ 328339 w 684233"/>
              <a:gd name="connsiteY6" fmla="*/ 903132 h 905073"/>
              <a:gd name="connsiteX7" fmla="*/ 610279 w 684233"/>
              <a:gd name="connsiteY7" fmla="*/ 865032 h 905073"/>
              <a:gd name="connsiteX8" fmla="*/ 678859 w 684233"/>
              <a:gd name="connsiteY8" fmla="*/ 720252 h 905073"/>
              <a:gd name="connsiteX9" fmla="*/ 678859 w 684233"/>
              <a:gd name="connsiteY9" fmla="*/ 293532 h 905073"/>
              <a:gd name="connsiteX10" fmla="*/ 671239 w 684233"/>
              <a:gd name="connsiteY10" fmla="*/ 125892 h 905073"/>
              <a:gd name="connsiteX11" fmla="*/ 627424 w 684233"/>
              <a:gd name="connsiteY11" fmla="*/ 53026 h 905073"/>
              <a:gd name="connsiteX12" fmla="*/ 457879 w 684233"/>
              <a:gd name="connsiteY12" fmla="*/ 3972 h 905073"/>
              <a:gd name="connsiteX0" fmla="*/ 457879 w 684233"/>
              <a:gd name="connsiteY0" fmla="*/ 10855 h 911956"/>
              <a:gd name="connsiteX1" fmla="*/ 115932 w 684233"/>
              <a:gd name="connsiteY1" fmla="*/ 6569 h 911956"/>
              <a:gd name="connsiteX2" fmla="*/ 8299 w 684233"/>
              <a:gd name="connsiteY2" fmla="*/ 87055 h 911956"/>
              <a:gd name="connsiteX3" fmla="*/ 18300 w 684233"/>
              <a:gd name="connsiteY3" fmla="*/ 247075 h 911956"/>
              <a:gd name="connsiteX4" fmla="*/ 679 w 684233"/>
              <a:gd name="connsiteY4" fmla="*/ 536635 h 911956"/>
              <a:gd name="connsiteX5" fmla="*/ 46399 w 684233"/>
              <a:gd name="connsiteY5" fmla="*/ 826195 h 911956"/>
              <a:gd name="connsiteX6" fmla="*/ 328339 w 684233"/>
              <a:gd name="connsiteY6" fmla="*/ 910015 h 911956"/>
              <a:gd name="connsiteX7" fmla="*/ 610279 w 684233"/>
              <a:gd name="connsiteY7" fmla="*/ 871915 h 911956"/>
              <a:gd name="connsiteX8" fmla="*/ 678859 w 684233"/>
              <a:gd name="connsiteY8" fmla="*/ 727135 h 911956"/>
              <a:gd name="connsiteX9" fmla="*/ 678859 w 684233"/>
              <a:gd name="connsiteY9" fmla="*/ 300415 h 911956"/>
              <a:gd name="connsiteX10" fmla="*/ 671239 w 684233"/>
              <a:gd name="connsiteY10" fmla="*/ 132775 h 911956"/>
              <a:gd name="connsiteX11" fmla="*/ 627424 w 684233"/>
              <a:gd name="connsiteY11" fmla="*/ 59909 h 911956"/>
              <a:gd name="connsiteX12" fmla="*/ 457879 w 684233"/>
              <a:gd name="connsiteY12" fmla="*/ 10855 h 911956"/>
              <a:gd name="connsiteX0" fmla="*/ 457879 w 684233"/>
              <a:gd name="connsiteY0" fmla="*/ 10855 h 911956"/>
              <a:gd name="connsiteX1" fmla="*/ 115932 w 684233"/>
              <a:gd name="connsiteY1" fmla="*/ 6569 h 911956"/>
              <a:gd name="connsiteX2" fmla="*/ 8299 w 684233"/>
              <a:gd name="connsiteY2" fmla="*/ 87055 h 911956"/>
              <a:gd name="connsiteX3" fmla="*/ 18300 w 684233"/>
              <a:gd name="connsiteY3" fmla="*/ 247075 h 911956"/>
              <a:gd name="connsiteX4" fmla="*/ 679 w 684233"/>
              <a:gd name="connsiteY4" fmla="*/ 536635 h 911956"/>
              <a:gd name="connsiteX5" fmla="*/ 46399 w 684233"/>
              <a:gd name="connsiteY5" fmla="*/ 826195 h 911956"/>
              <a:gd name="connsiteX6" fmla="*/ 328339 w 684233"/>
              <a:gd name="connsiteY6" fmla="*/ 910015 h 911956"/>
              <a:gd name="connsiteX7" fmla="*/ 610279 w 684233"/>
              <a:gd name="connsiteY7" fmla="*/ 871915 h 911956"/>
              <a:gd name="connsiteX8" fmla="*/ 678859 w 684233"/>
              <a:gd name="connsiteY8" fmla="*/ 727135 h 911956"/>
              <a:gd name="connsiteX9" fmla="*/ 678859 w 684233"/>
              <a:gd name="connsiteY9" fmla="*/ 300415 h 911956"/>
              <a:gd name="connsiteX10" fmla="*/ 671239 w 684233"/>
              <a:gd name="connsiteY10" fmla="*/ 132775 h 911956"/>
              <a:gd name="connsiteX11" fmla="*/ 627424 w 684233"/>
              <a:gd name="connsiteY11" fmla="*/ 59909 h 911956"/>
              <a:gd name="connsiteX12" fmla="*/ 457879 w 684233"/>
              <a:gd name="connsiteY12" fmla="*/ 10855 h 911956"/>
              <a:gd name="connsiteX0" fmla="*/ 457879 w 684233"/>
              <a:gd name="connsiteY0" fmla="*/ 10855 h 911956"/>
              <a:gd name="connsiteX1" fmla="*/ 115932 w 684233"/>
              <a:gd name="connsiteY1" fmla="*/ 6569 h 911956"/>
              <a:gd name="connsiteX2" fmla="*/ 8299 w 684233"/>
              <a:gd name="connsiteY2" fmla="*/ 87055 h 911956"/>
              <a:gd name="connsiteX3" fmla="*/ 18300 w 684233"/>
              <a:gd name="connsiteY3" fmla="*/ 247075 h 911956"/>
              <a:gd name="connsiteX4" fmla="*/ 679 w 684233"/>
              <a:gd name="connsiteY4" fmla="*/ 536635 h 911956"/>
              <a:gd name="connsiteX5" fmla="*/ 46399 w 684233"/>
              <a:gd name="connsiteY5" fmla="*/ 826195 h 911956"/>
              <a:gd name="connsiteX6" fmla="*/ 328339 w 684233"/>
              <a:gd name="connsiteY6" fmla="*/ 910015 h 911956"/>
              <a:gd name="connsiteX7" fmla="*/ 610279 w 684233"/>
              <a:gd name="connsiteY7" fmla="*/ 871915 h 911956"/>
              <a:gd name="connsiteX8" fmla="*/ 678859 w 684233"/>
              <a:gd name="connsiteY8" fmla="*/ 727135 h 911956"/>
              <a:gd name="connsiteX9" fmla="*/ 678859 w 684233"/>
              <a:gd name="connsiteY9" fmla="*/ 300415 h 911956"/>
              <a:gd name="connsiteX10" fmla="*/ 671239 w 684233"/>
              <a:gd name="connsiteY10" fmla="*/ 132775 h 911956"/>
              <a:gd name="connsiteX11" fmla="*/ 627424 w 684233"/>
              <a:gd name="connsiteY11" fmla="*/ 59909 h 911956"/>
              <a:gd name="connsiteX12" fmla="*/ 457879 w 684233"/>
              <a:gd name="connsiteY12" fmla="*/ 10855 h 911956"/>
              <a:gd name="connsiteX0" fmla="*/ 457879 w 684233"/>
              <a:gd name="connsiteY0" fmla="*/ 10855 h 911956"/>
              <a:gd name="connsiteX1" fmla="*/ 115932 w 684233"/>
              <a:gd name="connsiteY1" fmla="*/ 6569 h 911956"/>
              <a:gd name="connsiteX2" fmla="*/ 8299 w 684233"/>
              <a:gd name="connsiteY2" fmla="*/ 87055 h 911956"/>
              <a:gd name="connsiteX3" fmla="*/ 18300 w 684233"/>
              <a:gd name="connsiteY3" fmla="*/ 247075 h 911956"/>
              <a:gd name="connsiteX4" fmla="*/ 679 w 684233"/>
              <a:gd name="connsiteY4" fmla="*/ 536635 h 911956"/>
              <a:gd name="connsiteX5" fmla="*/ 46399 w 684233"/>
              <a:gd name="connsiteY5" fmla="*/ 826195 h 911956"/>
              <a:gd name="connsiteX6" fmla="*/ 328339 w 684233"/>
              <a:gd name="connsiteY6" fmla="*/ 910015 h 911956"/>
              <a:gd name="connsiteX7" fmla="*/ 610279 w 684233"/>
              <a:gd name="connsiteY7" fmla="*/ 871915 h 911956"/>
              <a:gd name="connsiteX8" fmla="*/ 678859 w 684233"/>
              <a:gd name="connsiteY8" fmla="*/ 727135 h 911956"/>
              <a:gd name="connsiteX9" fmla="*/ 678859 w 684233"/>
              <a:gd name="connsiteY9" fmla="*/ 300415 h 911956"/>
              <a:gd name="connsiteX10" fmla="*/ 671239 w 684233"/>
              <a:gd name="connsiteY10" fmla="*/ 132775 h 911956"/>
              <a:gd name="connsiteX11" fmla="*/ 627424 w 684233"/>
              <a:gd name="connsiteY11" fmla="*/ 59909 h 911956"/>
              <a:gd name="connsiteX12" fmla="*/ 457879 w 684233"/>
              <a:gd name="connsiteY12" fmla="*/ 10855 h 91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4233" h="911956">
                <a:moveTo>
                  <a:pt x="457879" y="10855"/>
                </a:moveTo>
                <a:cubicBezTo>
                  <a:pt x="372630" y="1965"/>
                  <a:pt x="190862" y="-6131"/>
                  <a:pt x="115932" y="6569"/>
                </a:cubicBezTo>
                <a:cubicBezTo>
                  <a:pt x="41002" y="19269"/>
                  <a:pt x="24571" y="46971"/>
                  <a:pt x="8299" y="87055"/>
                </a:cubicBezTo>
                <a:cubicBezTo>
                  <a:pt x="-7973" y="127139"/>
                  <a:pt x="19570" y="172145"/>
                  <a:pt x="18300" y="247075"/>
                </a:cubicBezTo>
                <a:cubicBezTo>
                  <a:pt x="17030" y="322005"/>
                  <a:pt x="-4004" y="440115"/>
                  <a:pt x="679" y="536635"/>
                </a:cubicBezTo>
                <a:cubicBezTo>
                  <a:pt x="5362" y="633155"/>
                  <a:pt x="-8211" y="763965"/>
                  <a:pt x="46399" y="826195"/>
                </a:cubicBezTo>
                <a:cubicBezTo>
                  <a:pt x="101009" y="888425"/>
                  <a:pt x="234359" y="902395"/>
                  <a:pt x="328339" y="910015"/>
                </a:cubicBezTo>
                <a:cubicBezTo>
                  <a:pt x="422319" y="917635"/>
                  <a:pt x="551859" y="902395"/>
                  <a:pt x="610279" y="871915"/>
                </a:cubicBezTo>
                <a:cubicBezTo>
                  <a:pt x="668699" y="841435"/>
                  <a:pt x="667429" y="822385"/>
                  <a:pt x="678859" y="727135"/>
                </a:cubicBezTo>
                <a:cubicBezTo>
                  <a:pt x="690289" y="631885"/>
                  <a:pt x="680129" y="399475"/>
                  <a:pt x="678859" y="300415"/>
                </a:cubicBezTo>
                <a:cubicBezTo>
                  <a:pt x="677589" y="201355"/>
                  <a:pt x="679811" y="181988"/>
                  <a:pt x="671239" y="132775"/>
                </a:cubicBezTo>
                <a:cubicBezTo>
                  <a:pt x="660285" y="93087"/>
                  <a:pt x="669810" y="91976"/>
                  <a:pt x="627424" y="59909"/>
                </a:cubicBezTo>
                <a:cubicBezTo>
                  <a:pt x="585038" y="27842"/>
                  <a:pt x="543128" y="19745"/>
                  <a:pt x="457879" y="10855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06541" y="4517896"/>
            <a:ext cx="677108" cy="746358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ko-KR" altLang="en-US" sz="1600" b="1" dirty="0">
                <a:solidFill>
                  <a:prstClr val="white"/>
                </a:solidFill>
              </a:rPr>
              <a:t>까칠한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r>
              <a:rPr lang="ko-KR" altLang="en-US" sz="1600" b="1" dirty="0">
                <a:solidFill>
                  <a:prstClr val="white"/>
                </a:solidFill>
              </a:rPr>
              <a:t>조땡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68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6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자유형 118"/>
          <p:cNvSpPr/>
          <p:nvPr/>
        </p:nvSpPr>
        <p:spPr>
          <a:xfrm>
            <a:off x="238219" y="207963"/>
            <a:ext cx="11661775" cy="6442075"/>
          </a:xfrm>
          <a:custGeom>
            <a:avLst/>
            <a:gdLst>
              <a:gd name="connsiteX0" fmla="*/ 0 w 11661775"/>
              <a:gd name="connsiteY0" fmla="*/ 0 h 6442075"/>
              <a:gd name="connsiteX1" fmla="*/ 134071 w 11661775"/>
              <a:gd name="connsiteY1" fmla="*/ 0 h 6442075"/>
              <a:gd name="connsiteX2" fmla="*/ 134071 w 11661775"/>
              <a:gd name="connsiteY2" fmla="*/ 47815 h 6442075"/>
              <a:gd name="connsiteX3" fmla="*/ 132201 w 11661775"/>
              <a:gd name="connsiteY3" fmla="*/ 48193 h 6442075"/>
              <a:gd name="connsiteX4" fmla="*/ 103114 w 11661775"/>
              <a:gd name="connsiteY4" fmla="*/ 92075 h 6442075"/>
              <a:gd name="connsiteX5" fmla="*/ 150739 w 11661775"/>
              <a:gd name="connsiteY5" fmla="*/ 139700 h 6442075"/>
              <a:gd name="connsiteX6" fmla="*/ 198364 w 11661775"/>
              <a:gd name="connsiteY6" fmla="*/ 92075 h 6442075"/>
              <a:gd name="connsiteX7" fmla="*/ 184416 w 11661775"/>
              <a:gd name="connsiteY7" fmla="*/ 58399 h 6442075"/>
              <a:gd name="connsiteX8" fmla="*/ 170071 w 11661775"/>
              <a:gd name="connsiteY8" fmla="*/ 48727 h 6442075"/>
              <a:gd name="connsiteX9" fmla="*/ 170071 w 11661775"/>
              <a:gd name="connsiteY9" fmla="*/ 0 h 6442075"/>
              <a:gd name="connsiteX10" fmla="*/ 336477 w 11661775"/>
              <a:gd name="connsiteY10" fmla="*/ 0 h 6442075"/>
              <a:gd name="connsiteX11" fmla="*/ 336477 w 11661775"/>
              <a:gd name="connsiteY11" fmla="*/ 47815 h 6442075"/>
              <a:gd name="connsiteX12" fmla="*/ 334608 w 11661775"/>
              <a:gd name="connsiteY12" fmla="*/ 48193 h 6442075"/>
              <a:gd name="connsiteX13" fmla="*/ 305521 w 11661775"/>
              <a:gd name="connsiteY13" fmla="*/ 92075 h 6442075"/>
              <a:gd name="connsiteX14" fmla="*/ 353146 w 11661775"/>
              <a:gd name="connsiteY14" fmla="*/ 139700 h 6442075"/>
              <a:gd name="connsiteX15" fmla="*/ 400771 w 11661775"/>
              <a:gd name="connsiteY15" fmla="*/ 92075 h 6442075"/>
              <a:gd name="connsiteX16" fmla="*/ 386822 w 11661775"/>
              <a:gd name="connsiteY16" fmla="*/ 58399 h 6442075"/>
              <a:gd name="connsiteX17" fmla="*/ 372477 w 11661775"/>
              <a:gd name="connsiteY17" fmla="*/ 48727 h 6442075"/>
              <a:gd name="connsiteX18" fmla="*/ 372477 w 11661775"/>
              <a:gd name="connsiteY18" fmla="*/ 0 h 6442075"/>
              <a:gd name="connsiteX19" fmla="*/ 538883 w 11661775"/>
              <a:gd name="connsiteY19" fmla="*/ 0 h 6442075"/>
              <a:gd name="connsiteX20" fmla="*/ 538883 w 11661775"/>
              <a:gd name="connsiteY20" fmla="*/ 47815 h 6442075"/>
              <a:gd name="connsiteX21" fmla="*/ 537014 w 11661775"/>
              <a:gd name="connsiteY21" fmla="*/ 48193 h 6442075"/>
              <a:gd name="connsiteX22" fmla="*/ 507927 w 11661775"/>
              <a:gd name="connsiteY22" fmla="*/ 92075 h 6442075"/>
              <a:gd name="connsiteX23" fmla="*/ 555552 w 11661775"/>
              <a:gd name="connsiteY23" fmla="*/ 139700 h 6442075"/>
              <a:gd name="connsiteX24" fmla="*/ 603177 w 11661775"/>
              <a:gd name="connsiteY24" fmla="*/ 92075 h 6442075"/>
              <a:gd name="connsiteX25" fmla="*/ 589228 w 11661775"/>
              <a:gd name="connsiteY25" fmla="*/ 58399 h 6442075"/>
              <a:gd name="connsiteX26" fmla="*/ 574883 w 11661775"/>
              <a:gd name="connsiteY26" fmla="*/ 48727 h 6442075"/>
              <a:gd name="connsiteX27" fmla="*/ 574883 w 11661775"/>
              <a:gd name="connsiteY27" fmla="*/ 0 h 6442075"/>
              <a:gd name="connsiteX28" fmla="*/ 741290 w 11661775"/>
              <a:gd name="connsiteY28" fmla="*/ 0 h 6442075"/>
              <a:gd name="connsiteX29" fmla="*/ 741290 w 11661775"/>
              <a:gd name="connsiteY29" fmla="*/ 47815 h 6442075"/>
              <a:gd name="connsiteX30" fmla="*/ 739420 w 11661775"/>
              <a:gd name="connsiteY30" fmla="*/ 48193 h 6442075"/>
              <a:gd name="connsiteX31" fmla="*/ 710334 w 11661775"/>
              <a:gd name="connsiteY31" fmla="*/ 92075 h 6442075"/>
              <a:gd name="connsiteX32" fmla="*/ 757959 w 11661775"/>
              <a:gd name="connsiteY32" fmla="*/ 139700 h 6442075"/>
              <a:gd name="connsiteX33" fmla="*/ 805583 w 11661775"/>
              <a:gd name="connsiteY33" fmla="*/ 92075 h 6442075"/>
              <a:gd name="connsiteX34" fmla="*/ 791635 w 11661775"/>
              <a:gd name="connsiteY34" fmla="*/ 58399 h 6442075"/>
              <a:gd name="connsiteX35" fmla="*/ 777290 w 11661775"/>
              <a:gd name="connsiteY35" fmla="*/ 48727 h 6442075"/>
              <a:gd name="connsiteX36" fmla="*/ 777290 w 11661775"/>
              <a:gd name="connsiteY36" fmla="*/ 0 h 6442075"/>
              <a:gd name="connsiteX37" fmla="*/ 943696 w 11661775"/>
              <a:gd name="connsiteY37" fmla="*/ 0 h 6442075"/>
              <a:gd name="connsiteX38" fmla="*/ 943696 w 11661775"/>
              <a:gd name="connsiteY38" fmla="*/ 47815 h 6442075"/>
              <a:gd name="connsiteX39" fmla="*/ 941827 w 11661775"/>
              <a:gd name="connsiteY39" fmla="*/ 48193 h 6442075"/>
              <a:gd name="connsiteX40" fmla="*/ 912740 w 11661775"/>
              <a:gd name="connsiteY40" fmla="*/ 92075 h 6442075"/>
              <a:gd name="connsiteX41" fmla="*/ 960365 w 11661775"/>
              <a:gd name="connsiteY41" fmla="*/ 139700 h 6442075"/>
              <a:gd name="connsiteX42" fmla="*/ 1007990 w 11661775"/>
              <a:gd name="connsiteY42" fmla="*/ 92075 h 6442075"/>
              <a:gd name="connsiteX43" fmla="*/ 994041 w 11661775"/>
              <a:gd name="connsiteY43" fmla="*/ 58399 h 6442075"/>
              <a:gd name="connsiteX44" fmla="*/ 979696 w 11661775"/>
              <a:gd name="connsiteY44" fmla="*/ 48727 h 6442075"/>
              <a:gd name="connsiteX45" fmla="*/ 979696 w 11661775"/>
              <a:gd name="connsiteY45" fmla="*/ 0 h 6442075"/>
              <a:gd name="connsiteX46" fmla="*/ 1146102 w 11661775"/>
              <a:gd name="connsiteY46" fmla="*/ 0 h 6442075"/>
              <a:gd name="connsiteX47" fmla="*/ 1146102 w 11661775"/>
              <a:gd name="connsiteY47" fmla="*/ 47815 h 6442075"/>
              <a:gd name="connsiteX48" fmla="*/ 1144233 w 11661775"/>
              <a:gd name="connsiteY48" fmla="*/ 48193 h 6442075"/>
              <a:gd name="connsiteX49" fmla="*/ 1115146 w 11661775"/>
              <a:gd name="connsiteY49" fmla="*/ 92075 h 6442075"/>
              <a:gd name="connsiteX50" fmla="*/ 1162771 w 11661775"/>
              <a:gd name="connsiteY50" fmla="*/ 139700 h 6442075"/>
              <a:gd name="connsiteX51" fmla="*/ 1210396 w 11661775"/>
              <a:gd name="connsiteY51" fmla="*/ 92075 h 6442075"/>
              <a:gd name="connsiteX52" fmla="*/ 1196448 w 11661775"/>
              <a:gd name="connsiteY52" fmla="*/ 58399 h 6442075"/>
              <a:gd name="connsiteX53" fmla="*/ 1182102 w 11661775"/>
              <a:gd name="connsiteY53" fmla="*/ 48727 h 6442075"/>
              <a:gd name="connsiteX54" fmla="*/ 1182102 w 11661775"/>
              <a:gd name="connsiteY54" fmla="*/ 0 h 6442075"/>
              <a:gd name="connsiteX55" fmla="*/ 1348509 w 11661775"/>
              <a:gd name="connsiteY55" fmla="*/ 0 h 6442075"/>
              <a:gd name="connsiteX56" fmla="*/ 1348509 w 11661775"/>
              <a:gd name="connsiteY56" fmla="*/ 47815 h 6442075"/>
              <a:gd name="connsiteX57" fmla="*/ 1346640 w 11661775"/>
              <a:gd name="connsiteY57" fmla="*/ 48193 h 6442075"/>
              <a:gd name="connsiteX58" fmla="*/ 1317553 w 11661775"/>
              <a:gd name="connsiteY58" fmla="*/ 92075 h 6442075"/>
              <a:gd name="connsiteX59" fmla="*/ 1365178 w 11661775"/>
              <a:gd name="connsiteY59" fmla="*/ 139700 h 6442075"/>
              <a:gd name="connsiteX60" fmla="*/ 1412803 w 11661775"/>
              <a:gd name="connsiteY60" fmla="*/ 92075 h 6442075"/>
              <a:gd name="connsiteX61" fmla="*/ 1398854 w 11661775"/>
              <a:gd name="connsiteY61" fmla="*/ 58399 h 6442075"/>
              <a:gd name="connsiteX62" fmla="*/ 1384509 w 11661775"/>
              <a:gd name="connsiteY62" fmla="*/ 48727 h 6442075"/>
              <a:gd name="connsiteX63" fmla="*/ 1384509 w 11661775"/>
              <a:gd name="connsiteY63" fmla="*/ 0 h 6442075"/>
              <a:gd name="connsiteX64" fmla="*/ 1550916 w 11661775"/>
              <a:gd name="connsiteY64" fmla="*/ 0 h 6442075"/>
              <a:gd name="connsiteX65" fmla="*/ 1550916 w 11661775"/>
              <a:gd name="connsiteY65" fmla="*/ 47815 h 6442075"/>
              <a:gd name="connsiteX66" fmla="*/ 1549047 w 11661775"/>
              <a:gd name="connsiteY66" fmla="*/ 48193 h 6442075"/>
              <a:gd name="connsiteX67" fmla="*/ 1519960 w 11661775"/>
              <a:gd name="connsiteY67" fmla="*/ 92075 h 6442075"/>
              <a:gd name="connsiteX68" fmla="*/ 1567585 w 11661775"/>
              <a:gd name="connsiteY68" fmla="*/ 139700 h 6442075"/>
              <a:gd name="connsiteX69" fmla="*/ 1615210 w 11661775"/>
              <a:gd name="connsiteY69" fmla="*/ 92075 h 6442075"/>
              <a:gd name="connsiteX70" fmla="*/ 1601261 w 11661775"/>
              <a:gd name="connsiteY70" fmla="*/ 58399 h 6442075"/>
              <a:gd name="connsiteX71" fmla="*/ 1586916 w 11661775"/>
              <a:gd name="connsiteY71" fmla="*/ 48727 h 6442075"/>
              <a:gd name="connsiteX72" fmla="*/ 1586916 w 11661775"/>
              <a:gd name="connsiteY72" fmla="*/ 0 h 6442075"/>
              <a:gd name="connsiteX73" fmla="*/ 1753323 w 11661775"/>
              <a:gd name="connsiteY73" fmla="*/ 0 h 6442075"/>
              <a:gd name="connsiteX74" fmla="*/ 1753323 w 11661775"/>
              <a:gd name="connsiteY74" fmla="*/ 47815 h 6442075"/>
              <a:gd name="connsiteX75" fmla="*/ 1751453 w 11661775"/>
              <a:gd name="connsiteY75" fmla="*/ 48193 h 6442075"/>
              <a:gd name="connsiteX76" fmla="*/ 1722366 w 11661775"/>
              <a:gd name="connsiteY76" fmla="*/ 92075 h 6442075"/>
              <a:gd name="connsiteX77" fmla="*/ 1769993 w 11661775"/>
              <a:gd name="connsiteY77" fmla="*/ 139700 h 6442075"/>
              <a:gd name="connsiteX78" fmla="*/ 1817617 w 11661775"/>
              <a:gd name="connsiteY78" fmla="*/ 92075 h 6442075"/>
              <a:gd name="connsiteX79" fmla="*/ 1803667 w 11661775"/>
              <a:gd name="connsiteY79" fmla="*/ 58399 h 6442075"/>
              <a:gd name="connsiteX80" fmla="*/ 1789323 w 11661775"/>
              <a:gd name="connsiteY80" fmla="*/ 48727 h 6442075"/>
              <a:gd name="connsiteX81" fmla="*/ 1789323 w 11661775"/>
              <a:gd name="connsiteY81" fmla="*/ 0 h 6442075"/>
              <a:gd name="connsiteX82" fmla="*/ 1955731 w 11661775"/>
              <a:gd name="connsiteY82" fmla="*/ 0 h 6442075"/>
              <a:gd name="connsiteX83" fmla="*/ 1955731 w 11661775"/>
              <a:gd name="connsiteY83" fmla="*/ 47815 h 6442075"/>
              <a:gd name="connsiteX84" fmla="*/ 1953862 w 11661775"/>
              <a:gd name="connsiteY84" fmla="*/ 48193 h 6442075"/>
              <a:gd name="connsiteX85" fmla="*/ 1924772 w 11661775"/>
              <a:gd name="connsiteY85" fmla="*/ 92075 h 6442075"/>
              <a:gd name="connsiteX86" fmla="*/ 1972402 w 11661775"/>
              <a:gd name="connsiteY86" fmla="*/ 139700 h 6442075"/>
              <a:gd name="connsiteX87" fmla="*/ 2020029 w 11661775"/>
              <a:gd name="connsiteY87" fmla="*/ 92075 h 6442075"/>
              <a:gd name="connsiteX88" fmla="*/ 2006079 w 11661775"/>
              <a:gd name="connsiteY88" fmla="*/ 58399 h 6442075"/>
              <a:gd name="connsiteX89" fmla="*/ 1991733 w 11661775"/>
              <a:gd name="connsiteY89" fmla="*/ 48727 h 6442075"/>
              <a:gd name="connsiteX90" fmla="*/ 1991733 w 11661775"/>
              <a:gd name="connsiteY90" fmla="*/ 0 h 6442075"/>
              <a:gd name="connsiteX91" fmla="*/ 2158138 w 11661775"/>
              <a:gd name="connsiteY91" fmla="*/ 0 h 6442075"/>
              <a:gd name="connsiteX92" fmla="*/ 2158138 w 11661775"/>
              <a:gd name="connsiteY92" fmla="*/ 47815 h 6442075"/>
              <a:gd name="connsiteX93" fmla="*/ 2156270 w 11661775"/>
              <a:gd name="connsiteY93" fmla="*/ 48193 h 6442075"/>
              <a:gd name="connsiteX94" fmla="*/ 2127186 w 11661775"/>
              <a:gd name="connsiteY94" fmla="*/ 92075 h 6442075"/>
              <a:gd name="connsiteX95" fmla="*/ 2174808 w 11661775"/>
              <a:gd name="connsiteY95" fmla="*/ 139700 h 6442075"/>
              <a:gd name="connsiteX96" fmla="*/ 2222432 w 11661775"/>
              <a:gd name="connsiteY96" fmla="*/ 92075 h 6442075"/>
              <a:gd name="connsiteX97" fmla="*/ 2208482 w 11661775"/>
              <a:gd name="connsiteY97" fmla="*/ 58399 h 6442075"/>
              <a:gd name="connsiteX98" fmla="*/ 2194138 w 11661775"/>
              <a:gd name="connsiteY98" fmla="*/ 48727 h 6442075"/>
              <a:gd name="connsiteX99" fmla="*/ 2194138 w 11661775"/>
              <a:gd name="connsiteY99" fmla="*/ 0 h 6442075"/>
              <a:gd name="connsiteX100" fmla="*/ 2360544 w 11661775"/>
              <a:gd name="connsiteY100" fmla="*/ 0 h 6442075"/>
              <a:gd name="connsiteX101" fmla="*/ 2360544 w 11661775"/>
              <a:gd name="connsiteY101" fmla="*/ 47815 h 6442075"/>
              <a:gd name="connsiteX102" fmla="*/ 2358676 w 11661775"/>
              <a:gd name="connsiteY102" fmla="*/ 48193 h 6442075"/>
              <a:gd name="connsiteX103" fmla="*/ 2329588 w 11661775"/>
              <a:gd name="connsiteY103" fmla="*/ 92075 h 6442075"/>
              <a:gd name="connsiteX104" fmla="*/ 2377214 w 11661775"/>
              <a:gd name="connsiteY104" fmla="*/ 139700 h 6442075"/>
              <a:gd name="connsiteX105" fmla="*/ 2424838 w 11661775"/>
              <a:gd name="connsiteY105" fmla="*/ 92075 h 6442075"/>
              <a:gd name="connsiteX106" fmla="*/ 2410889 w 11661775"/>
              <a:gd name="connsiteY106" fmla="*/ 58399 h 6442075"/>
              <a:gd name="connsiteX107" fmla="*/ 2396545 w 11661775"/>
              <a:gd name="connsiteY107" fmla="*/ 48727 h 6442075"/>
              <a:gd name="connsiteX108" fmla="*/ 2396545 w 11661775"/>
              <a:gd name="connsiteY108" fmla="*/ 0 h 6442075"/>
              <a:gd name="connsiteX109" fmla="*/ 2562951 w 11661775"/>
              <a:gd name="connsiteY109" fmla="*/ 0 h 6442075"/>
              <a:gd name="connsiteX110" fmla="*/ 2562951 w 11661775"/>
              <a:gd name="connsiteY110" fmla="*/ 47815 h 6442075"/>
              <a:gd name="connsiteX111" fmla="*/ 2561081 w 11661775"/>
              <a:gd name="connsiteY111" fmla="*/ 48193 h 6442075"/>
              <a:gd name="connsiteX112" fmla="*/ 2531995 w 11661775"/>
              <a:gd name="connsiteY112" fmla="*/ 92075 h 6442075"/>
              <a:gd name="connsiteX113" fmla="*/ 2579620 w 11661775"/>
              <a:gd name="connsiteY113" fmla="*/ 139700 h 6442075"/>
              <a:gd name="connsiteX114" fmla="*/ 2627245 w 11661775"/>
              <a:gd name="connsiteY114" fmla="*/ 92075 h 6442075"/>
              <a:gd name="connsiteX115" fmla="*/ 2613295 w 11661775"/>
              <a:gd name="connsiteY115" fmla="*/ 58399 h 6442075"/>
              <a:gd name="connsiteX116" fmla="*/ 2598950 w 11661775"/>
              <a:gd name="connsiteY116" fmla="*/ 48727 h 6442075"/>
              <a:gd name="connsiteX117" fmla="*/ 2598950 w 11661775"/>
              <a:gd name="connsiteY117" fmla="*/ 0 h 6442075"/>
              <a:gd name="connsiteX118" fmla="*/ 2765355 w 11661775"/>
              <a:gd name="connsiteY118" fmla="*/ 0 h 6442075"/>
              <a:gd name="connsiteX119" fmla="*/ 2765355 w 11661775"/>
              <a:gd name="connsiteY119" fmla="*/ 47815 h 6442075"/>
              <a:gd name="connsiteX120" fmla="*/ 2763486 w 11661775"/>
              <a:gd name="connsiteY120" fmla="*/ 48193 h 6442075"/>
              <a:gd name="connsiteX121" fmla="*/ 2734400 w 11661775"/>
              <a:gd name="connsiteY121" fmla="*/ 92075 h 6442075"/>
              <a:gd name="connsiteX122" fmla="*/ 2782024 w 11661775"/>
              <a:gd name="connsiteY122" fmla="*/ 139700 h 6442075"/>
              <a:gd name="connsiteX123" fmla="*/ 2829649 w 11661775"/>
              <a:gd name="connsiteY123" fmla="*/ 92075 h 6442075"/>
              <a:gd name="connsiteX124" fmla="*/ 2815700 w 11661775"/>
              <a:gd name="connsiteY124" fmla="*/ 58399 h 6442075"/>
              <a:gd name="connsiteX125" fmla="*/ 2801355 w 11661775"/>
              <a:gd name="connsiteY125" fmla="*/ 48727 h 6442075"/>
              <a:gd name="connsiteX126" fmla="*/ 2801355 w 11661775"/>
              <a:gd name="connsiteY126" fmla="*/ 0 h 6442075"/>
              <a:gd name="connsiteX127" fmla="*/ 2967766 w 11661775"/>
              <a:gd name="connsiteY127" fmla="*/ 0 h 6442075"/>
              <a:gd name="connsiteX128" fmla="*/ 2967766 w 11661775"/>
              <a:gd name="connsiteY128" fmla="*/ 47815 h 6442075"/>
              <a:gd name="connsiteX129" fmla="*/ 2965897 w 11661775"/>
              <a:gd name="connsiteY129" fmla="*/ 48193 h 6442075"/>
              <a:gd name="connsiteX130" fmla="*/ 2936807 w 11661775"/>
              <a:gd name="connsiteY130" fmla="*/ 92075 h 6442075"/>
              <a:gd name="connsiteX131" fmla="*/ 2984435 w 11661775"/>
              <a:gd name="connsiteY131" fmla="*/ 139700 h 6442075"/>
              <a:gd name="connsiteX132" fmla="*/ 3032057 w 11661775"/>
              <a:gd name="connsiteY132" fmla="*/ 92075 h 6442075"/>
              <a:gd name="connsiteX133" fmla="*/ 3018108 w 11661775"/>
              <a:gd name="connsiteY133" fmla="*/ 58399 h 6442075"/>
              <a:gd name="connsiteX134" fmla="*/ 3003764 w 11661775"/>
              <a:gd name="connsiteY134" fmla="*/ 48727 h 6442075"/>
              <a:gd name="connsiteX135" fmla="*/ 3003764 w 11661775"/>
              <a:gd name="connsiteY135" fmla="*/ 0 h 6442075"/>
              <a:gd name="connsiteX136" fmla="*/ 3170169 w 11661775"/>
              <a:gd name="connsiteY136" fmla="*/ 0 h 6442075"/>
              <a:gd name="connsiteX137" fmla="*/ 3170169 w 11661775"/>
              <a:gd name="connsiteY137" fmla="*/ 47815 h 6442075"/>
              <a:gd name="connsiteX138" fmla="*/ 3168299 w 11661775"/>
              <a:gd name="connsiteY138" fmla="*/ 48193 h 6442075"/>
              <a:gd name="connsiteX139" fmla="*/ 3139215 w 11661775"/>
              <a:gd name="connsiteY139" fmla="*/ 92075 h 6442075"/>
              <a:gd name="connsiteX140" fmla="*/ 3186838 w 11661775"/>
              <a:gd name="connsiteY140" fmla="*/ 139700 h 6442075"/>
              <a:gd name="connsiteX141" fmla="*/ 3234465 w 11661775"/>
              <a:gd name="connsiteY141" fmla="*/ 92075 h 6442075"/>
              <a:gd name="connsiteX142" fmla="*/ 3220514 w 11661775"/>
              <a:gd name="connsiteY142" fmla="*/ 58399 h 6442075"/>
              <a:gd name="connsiteX143" fmla="*/ 3206171 w 11661775"/>
              <a:gd name="connsiteY143" fmla="*/ 48727 h 6442075"/>
              <a:gd name="connsiteX144" fmla="*/ 3206171 w 11661775"/>
              <a:gd name="connsiteY144" fmla="*/ 0 h 6442075"/>
              <a:gd name="connsiteX145" fmla="*/ 3372576 w 11661775"/>
              <a:gd name="connsiteY145" fmla="*/ 0 h 6442075"/>
              <a:gd name="connsiteX146" fmla="*/ 3372576 w 11661775"/>
              <a:gd name="connsiteY146" fmla="*/ 47815 h 6442075"/>
              <a:gd name="connsiteX147" fmla="*/ 3370706 w 11661775"/>
              <a:gd name="connsiteY147" fmla="*/ 48193 h 6442075"/>
              <a:gd name="connsiteX148" fmla="*/ 3341621 w 11661775"/>
              <a:gd name="connsiteY148" fmla="*/ 92075 h 6442075"/>
              <a:gd name="connsiteX149" fmla="*/ 3389245 w 11661775"/>
              <a:gd name="connsiteY149" fmla="*/ 139700 h 6442075"/>
              <a:gd name="connsiteX150" fmla="*/ 3436870 w 11661775"/>
              <a:gd name="connsiteY150" fmla="*/ 92075 h 6442075"/>
              <a:gd name="connsiteX151" fmla="*/ 3422921 w 11661775"/>
              <a:gd name="connsiteY151" fmla="*/ 58399 h 6442075"/>
              <a:gd name="connsiteX152" fmla="*/ 3408576 w 11661775"/>
              <a:gd name="connsiteY152" fmla="*/ 48727 h 6442075"/>
              <a:gd name="connsiteX153" fmla="*/ 3408576 w 11661775"/>
              <a:gd name="connsiteY153" fmla="*/ 0 h 6442075"/>
              <a:gd name="connsiteX154" fmla="*/ 3574983 w 11661775"/>
              <a:gd name="connsiteY154" fmla="*/ 0 h 6442075"/>
              <a:gd name="connsiteX155" fmla="*/ 3574983 w 11661775"/>
              <a:gd name="connsiteY155" fmla="*/ 47815 h 6442075"/>
              <a:gd name="connsiteX156" fmla="*/ 3573114 w 11661775"/>
              <a:gd name="connsiteY156" fmla="*/ 48193 h 6442075"/>
              <a:gd name="connsiteX157" fmla="*/ 3544027 w 11661775"/>
              <a:gd name="connsiteY157" fmla="*/ 92075 h 6442075"/>
              <a:gd name="connsiteX158" fmla="*/ 3591652 w 11661775"/>
              <a:gd name="connsiteY158" fmla="*/ 139700 h 6442075"/>
              <a:gd name="connsiteX159" fmla="*/ 3639277 w 11661775"/>
              <a:gd name="connsiteY159" fmla="*/ 92075 h 6442075"/>
              <a:gd name="connsiteX160" fmla="*/ 3625328 w 11661775"/>
              <a:gd name="connsiteY160" fmla="*/ 58399 h 6442075"/>
              <a:gd name="connsiteX161" fmla="*/ 3610983 w 11661775"/>
              <a:gd name="connsiteY161" fmla="*/ 48727 h 6442075"/>
              <a:gd name="connsiteX162" fmla="*/ 3610983 w 11661775"/>
              <a:gd name="connsiteY162" fmla="*/ 0 h 6442075"/>
              <a:gd name="connsiteX163" fmla="*/ 3777390 w 11661775"/>
              <a:gd name="connsiteY163" fmla="*/ 0 h 6442075"/>
              <a:gd name="connsiteX164" fmla="*/ 3777390 w 11661775"/>
              <a:gd name="connsiteY164" fmla="*/ 47815 h 6442075"/>
              <a:gd name="connsiteX165" fmla="*/ 3775521 w 11661775"/>
              <a:gd name="connsiteY165" fmla="*/ 48193 h 6442075"/>
              <a:gd name="connsiteX166" fmla="*/ 3746434 w 11661775"/>
              <a:gd name="connsiteY166" fmla="*/ 92075 h 6442075"/>
              <a:gd name="connsiteX167" fmla="*/ 3794059 w 11661775"/>
              <a:gd name="connsiteY167" fmla="*/ 139700 h 6442075"/>
              <a:gd name="connsiteX168" fmla="*/ 3841684 w 11661775"/>
              <a:gd name="connsiteY168" fmla="*/ 92075 h 6442075"/>
              <a:gd name="connsiteX169" fmla="*/ 3827735 w 11661775"/>
              <a:gd name="connsiteY169" fmla="*/ 58399 h 6442075"/>
              <a:gd name="connsiteX170" fmla="*/ 3813391 w 11661775"/>
              <a:gd name="connsiteY170" fmla="*/ 48727 h 6442075"/>
              <a:gd name="connsiteX171" fmla="*/ 3813391 w 11661775"/>
              <a:gd name="connsiteY171" fmla="*/ 0 h 6442075"/>
              <a:gd name="connsiteX172" fmla="*/ 3979787 w 11661775"/>
              <a:gd name="connsiteY172" fmla="*/ 0 h 6442075"/>
              <a:gd name="connsiteX173" fmla="*/ 3979787 w 11661775"/>
              <a:gd name="connsiteY173" fmla="*/ 47815 h 6442075"/>
              <a:gd name="connsiteX174" fmla="*/ 3977916 w 11661775"/>
              <a:gd name="connsiteY174" fmla="*/ 48193 h 6442075"/>
              <a:gd name="connsiteX175" fmla="*/ 3948830 w 11661775"/>
              <a:gd name="connsiteY175" fmla="*/ 92075 h 6442075"/>
              <a:gd name="connsiteX176" fmla="*/ 3996457 w 11661775"/>
              <a:gd name="connsiteY176" fmla="*/ 139700 h 6442075"/>
              <a:gd name="connsiteX177" fmla="*/ 4044080 w 11661775"/>
              <a:gd name="connsiteY177" fmla="*/ 92075 h 6442075"/>
              <a:gd name="connsiteX178" fmla="*/ 4030131 w 11661775"/>
              <a:gd name="connsiteY178" fmla="*/ 58399 h 6442075"/>
              <a:gd name="connsiteX179" fmla="*/ 4015786 w 11661775"/>
              <a:gd name="connsiteY179" fmla="*/ 48727 h 6442075"/>
              <a:gd name="connsiteX180" fmla="*/ 4015786 w 11661775"/>
              <a:gd name="connsiteY180" fmla="*/ 0 h 6442075"/>
              <a:gd name="connsiteX181" fmla="*/ 4182193 w 11661775"/>
              <a:gd name="connsiteY181" fmla="*/ 0 h 6442075"/>
              <a:gd name="connsiteX182" fmla="*/ 4182193 w 11661775"/>
              <a:gd name="connsiteY182" fmla="*/ 47815 h 6442075"/>
              <a:gd name="connsiteX183" fmla="*/ 4180325 w 11661775"/>
              <a:gd name="connsiteY183" fmla="*/ 48193 h 6442075"/>
              <a:gd name="connsiteX184" fmla="*/ 4151237 w 11661775"/>
              <a:gd name="connsiteY184" fmla="*/ 92075 h 6442075"/>
              <a:gd name="connsiteX185" fmla="*/ 4198861 w 11661775"/>
              <a:gd name="connsiteY185" fmla="*/ 139700 h 6442075"/>
              <a:gd name="connsiteX186" fmla="*/ 4246488 w 11661775"/>
              <a:gd name="connsiteY186" fmla="*/ 92075 h 6442075"/>
              <a:gd name="connsiteX187" fmla="*/ 4232538 w 11661775"/>
              <a:gd name="connsiteY187" fmla="*/ 58399 h 6442075"/>
              <a:gd name="connsiteX188" fmla="*/ 4218193 w 11661775"/>
              <a:gd name="connsiteY188" fmla="*/ 48727 h 6442075"/>
              <a:gd name="connsiteX189" fmla="*/ 4218193 w 11661775"/>
              <a:gd name="connsiteY189" fmla="*/ 0 h 6442075"/>
              <a:gd name="connsiteX190" fmla="*/ 4384600 w 11661775"/>
              <a:gd name="connsiteY190" fmla="*/ 0 h 6442075"/>
              <a:gd name="connsiteX191" fmla="*/ 4384600 w 11661775"/>
              <a:gd name="connsiteY191" fmla="*/ 47815 h 6442075"/>
              <a:gd name="connsiteX192" fmla="*/ 4382730 w 11661775"/>
              <a:gd name="connsiteY192" fmla="*/ 48193 h 6442075"/>
              <a:gd name="connsiteX193" fmla="*/ 4353643 w 11661775"/>
              <a:gd name="connsiteY193" fmla="*/ 92075 h 6442075"/>
              <a:gd name="connsiteX194" fmla="*/ 4401269 w 11661775"/>
              <a:gd name="connsiteY194" fmla="*/ 139700 h 6442075"/>
              <a:gd name="connsiteX195" fmla="*/ 4448893 w 11661775"/>
              <a:gd name="connsiteY195" fmla="*/ 92075 h 6442075"/>
              <a:gd name="connsiteX196" fmla="*/ 4434944 w 11661775"/>
              <a:gd name="connsiteY196" fmla="*/ 58399 h 6442075"/>
              <a:gd name="connsiteX197" fmla="*/ 4420600 w 11661775"/>
              <a:gd name="connsiteY197" fmla="*/ 48727 h 6442075"/>
              <a:gd name="connsiteX198" fmla="*/ 4420600 w 11661775"/>
              <a:gd name="connsiteY198" fmla="*/ 0 h 6442075"/>
              <a:gd name="connsiteX199" fmla="*/ 4587006 w 11661775"/>
              <a:gd name="connsiteY199" fmla="*/ 0 h 6442075"/>
              <a:gd name="connsiteX200" fmla="*/ 4587006 w 11661775"/>
              <a:gd name="connsiteY200" fmla="*/ 47815 h 6442075"/>
              <a:gd name="connsiteX201" fmla="*/ 4585137 w 11661775"/>
              <a:gd name="connsiteY201" fmla="*/ 48193 h 6442075"/>
              <a:gd name="connsiteX202" fmla="*/ 4556051 w 11661775"/>
              <a:gd name="connsiteY202" fmla="*/ 92075 h 6442075"/>
              <a:gd name="connsiteX203" fmla="*/ 4603676 w 11661775"/>
              <a:gd name="connsiteY203" fmla="*/ 139700 h 6442075"/>
              <a:gd name="connsiteX204" fmla="*/ 4651301 w 11661775"/>
              <a:gd name="connsiteY204" fmla="*/ 92075 h 6442075"/>
              <a:gd name="connsiteX205" fmla="*/ 4637352 w 11661775"/>
              <a:gd name="connsiteY205" fmla="*/ 58399 h 6442075"/>
              <a:gd name="connsiteX206" fmla="*/ 4623007 w 11661775"/>
              <a:gd name="connsiteY206" fmla="*/ 48727 h 6442075"/>
              <a:gd name="connsiteX207" fmla="*/ 4623007 w 11661775"/>
              <a:gd name="connsiteY207" fmla="*/ 0 h 6442075"/>
              <a:gd name="connsiteX208" fmla="*/ 4789413 w 11661775"/>
              <a:gd name="connsiteY208" fmla="*/ 0 h 6442075"/>
              <a:gd name="connsiteX209" fmla="*/ 4789413 w 11661775"/>
              <a:gd name="connsiteY209" fmla="*/ 47815 h 6442075"/>
              <a:gd name="connsiteX210" fmla="*/ 4787544 w 11661775"/>
              <a:gd name="connsiteY210" fmla="*/ 48193 h 6442075"/>
              <a:gd name="connsiteX211" fmla="*/ 4758459 w 11661775"/>
              <a:gd name="connsiteY211" fmla="*/ 92075 h 6442075"/>
              <a:gd name="connsiteX212" fmla="*/ 4806083 w 11661775"/>
              <a:gd name="connsiteY212" fmla="*/ 139700 h 6442075"/>
              <a:gd name="connsiteX213" fmla="*/ 4853709 w 11661775"/>
              <a:gd name="connsiteY213" fmla="*/ 92075 h 6442075"/>
              <a:gd name="connsiteX214" fmla="*/ 4839760 w 11661775"/>
              <a:gd name="connsiteY214" fmla="*/ 58399 h 6442075"/>
              <a:gd name="connsiteX215" fmla="*/ 4825414 w 11661775"/>
              <a:gd name="connsiteY215" fmla="*/ 48727 h 6442075"/>
              <a:gd name="connsiteX216" fmla="*/ 4825414 w 11661775"/>
              <a:gd name="connsiteY216" fmla="*/ 0 h 6442075"/>
              <a:gd name="connsiteX217" fmla="*/ 4991820 w 11661775"/>
              <a:gd name="connsiteY217" fmla="*/ 0 h 6442075"/>
              <a:gd name="connsiteX218" fmla="*/ 4991820 w 11661775"/>
              <a:gd name="connsiteY218" fmla="*/ 47815 h 6442075"/>
              <a:gd name="connsiteX219" fmla="*/ 4989953 w 11661775"/>
              <a:gd name="connsiteY219" fmla="*/ 48193 h 6442075"/>
              <a:gd name="connsiteX220" fmla="*/ 4960865 w 11661775"/>
              <a:gd name="connsiteY220" fmla="*/ 92075 h 6442075"/>
              <a:gd name="connsiteX221" fmla="*/ 5008490 w 11661775"/>
              <a:gd name="connsiteY221" fmla="*/ 139700 h 6442075"/>
              <a:gd name="connsiteX222" fmla="*/ 5056115 w 11661775"/>
              <a:gd name="connsiteY222" fmla="*/ 92075 h 6442075"/>
              <a:gd name="connsiteX223" fmla="*/ 5042166 w 11661775"/>
              <a:gd name="connsiteY223" fmla="*/ 58399 h 6442075"/>
              <a:gd name="connsiteX224" fmla="*/ 5027821 w 11661775"/>
              <a:gd name="connsiteY224" fmla="*/ 48727 h 6442075"/>
              <a:gd name="connsiteX225" fmla="*/ 5027821 w 11661775"/>
              <a:gd name="connsiteY225" fmla="*/ 0 h 6442075"/>
              <a:gd name="connsiteX226" fmla="*/ 5194229 w 11661775"/>
              <a:gd name="connsiteY226" fmla="*/ 0 h 6442075"/>
              <a:gd name="connsiteX227" fmla="*/ 5194229 w 11661775"/>
              <a:gd name="connsiteY227" fmla="*/ 47815 h 6442075"/>
              <a:gd name="connsiteX228" fmla="*/ 5192360 w 11661775"/>
              <a:gd name="connsiteY228" fmla="*/ 48193 h 6442075"/>
              <a:gd name="connsiteX229" fmla="*/ 5163272 w 11661775"/>
              <a:gd name="connsiteY229" fmla="*/ 92075 h 6442075"/>
              <a:gd name="connsiteX230" fmla="*/ 5210896 w 11661775"/>
              <a:gd name="connsiteY230" fmla="*/ 139700 h 6442075"/>
              <a:gd name="connsiteX231" fmla="*/ 5258521 w 11661775"/>
              <a:gd name="connsiteY231" fmla="*/ 92075 h 6442075"/>
              <a:gd name="connsiteX232" fmla="*/ 5244573 w 11661775"/>
              <a:gd name="connsiteY232" fmla="*/ 58399 h 6442075"/>
              <a:gd name="connsiteX233" fmla="*/ 5230228 w 11661775"/>
              <a:gd name="connsiteY233" fmla="*/ 48727 h 6442075"/>
              <a:gd name="connsiteX234" fmla="*/ 5230228 w 11661775"/>
              <a:gd name="connsiteY234" fmla="*/ 0 h 6442075"/>
              <a:gd name="connsiteX235" fmla="*/ 5396634 w 11661775"/>
              <a:gd name="connsiteY235" fmla="*/ 0 h 6442075"/>
              <a:gd name="connsiteX236" fmla="*/ 5396634 w 11661775"/>
              <a:gd name="connsiteY236" fmla="*/ 47815 h 6442075"/>
              <a:gd name="connsiteX237" fmla="*/ 5394766 w 11661775"/>
              <a:gd name="connsiteY237" fmla="*/ 48193 h 6442075"/>
              <a:gd name="connsiteX238" fmla="*/ 5365679 w 11661775"/>
              <a:gd name="connsiteY238" fmla="*/ 92075 h 6442075"/>
              <a:gd name="connsiteX239" fmla="*/ 5413303 w 11661775"/>
              <a:gd name="connsiteY239" fmla="*/ 139700 h 6442075"/>
              <a:gd name="connsiteX240" fmla="*/ 5460929 w 11661775"/>
              <a:gd name="connsiteY240" fmla="*/ 92075 h 6442075"/>
              <a:gd name="connsiteX241" fmla="*/ 5446980 w 11661775"/>
              <a:gd name="connsiteY241" fmla="*/ 58399 h 6442075"/>
              <a:gd name="connsiteX242" fmla="*/ 5432635 w 11661775"/>
              <a:gd name="connsiteY242" fmla="*/ 48727 h 6442075"/>
              <a:gd name="connsiteX243" fmla="*/ 5432635 w 11661775"/>
              <a:gd name="connsiteY243" fmla="*/ 0 h 6442075"/>
              <a:gd name="connsiteX244" fmla="*/ 5599041 w 11661775"/>
              <a:gd name="connsiteY244" fmla="*/ 0 h 6442075"/>
              <a:gd name="connsiteX245" fmla="*/ 5599041 w 11661775"/>
              <a:gd name="connsiteY245" fmla="*/ 47815 h 6442075"/>
              <a:gd name="connsiteX246" fmla="*/ 5597172 w 11661775"/>
              <a:gd name="connsiteY246" fmla="*/ 48193 h 6442075"/>
              <a:gd name="connsiteX247" fmla="*/ 5568085 w 11661775"/>
              <a:gd name="connsiteY247" fmla="*/ 92075 h 6442075"/>
              <a:gd name="connsiteX248" fmla="*/ 5615710 w 11661775"/>
              <a:gd name="connsiteY248" fmla="*/ 139700 h 6442075"/>
              <a:gd name="connsiteX249" fmla="*/ 5663337 w 11661775"/>
              <a:gd name="connsiteY249" fmla="*/ 92075 h 6442075"/>
              <a:gd name="connsiteX250" fmla="*/ 5649387 w 11661775"/>
              <a:gd name="connsiteY250" fmla="*/ 58399 h 6442075"/>
              <a:gd name="connsiteX251" fmla="*/ 5635041 w 11661775"/>
              <a:gd name="connsiteY251" fmla="*/ 48727 h 6442075"/>
              <a:gd name="connsiteX252" fmla="*/ 5635041 w 11661775"/>
              <a:gd name="connsiteY252" fmla="*/ 0 h 6442075"/>
              <a:gd name="connsiteX253" fmla="*/ 5801452 w 11661775"/>
              <a:gd name="connsiteY253" fmla="*/ 0 h 6442075"/>
              <a:gd name="connsiteX254" fmla="*/ 5801452 w 11661775"/>
              <a:gd name="connsiteY254" fmla="*/ 47815 h 6442075"/>
              <a:gd name="connsiteX255" fmla="*/ 5799584 w 11661775"/>
              <a:gd name="connsiteY255" fmla="*/ 48193 h 6442075"/>
              <a:gd name="connsiteX256" fmla="*/ 5770495 w 11661775"/>
              <a:gd name="connsiteY256" fmla="*/ 92075 h 6442075"/>
              <a:gd name="connsiteX257" fmla="*/ 5818121 w 11661775"/>
              <a:gd name="connsiteY257" fmla="*/ 139700 h 6442075"/>
              <a:gd name="connsiteX258" fmla="*/ 5865742 w 11661775"/>
              <a:gd name="connsiteY258" fmla="*/ 92075 h 6442075"/>
              <a:gd name="connsiteX259" fmla="*/ 5851793 w 11661775"/>
              <a:gd name="connsiteY259" fmla="*/ 58399 h 6442075"/>
              <a:gd name="connsiteX260" fmla="*/ 5837448 w 11661775"/>
              <a:gd name="connsiteY260" fmla="*/ 48727 h 6442075"/>
              <a:gd name="connsiteX261" fmla="*/ 5837448 w 11661775"/>
              <a:gd name="connsiteY261" fmla="*/ 0 h 6442075"/>
              <a:gd name="connsiteX262" fmla="*/ 6003855 w 11661775"/>
              <a:gd name="connsiteY262" fmla="*/ 0 h 6442075"/>
              <a:gd name="connsiteX263" fmla="*/ 6003855 w 11661775"/>
              <a:gd name="connsiteY263" fmla="*/ 47815 h 6442075"/>
              <a:gd name="connsiteX264" fmla="*/ 6001986 w 11661775"/>
              <a:gd name="connsiteY264" fmla="*/ 48193 h 6442075"/>
              <a:gd name="connsiteX265" fmla="*/ 5972899 w 11661775"/>
              <a:gd name="connsiteY265" fmla="*/ 92075 h 6442075"/>
              <a:gd name="connsiteX266" fmla="*/ 6020524 w 11661775"/>
              <a:gd name="connsiteY266" fmla="*/ 139700 h 6442075"/>
              <a:gd name="connsiteX267" fmla="*/ 6068149 w 11661775"/>
              <a:gd name="connsiteY267" fmla="*/ 92075 h 6442075"/>
              <a:gd name="connsiteX268" fmla="*/ 6054200 w 11661775"/>
              <a:gd name="connsiteY268" fmla="*/ 58399 h 6442075"/>
              <a:gd name="connsiteX269" fmla="*/ 6039855 w 11661775"/>
              <a:gd name="connsiteY269" fmla="*/ 48727 h 6442075"/>
              <a:gd name="connsiteX270" fmla="*/ 6039855 w 11661775"/>
              <a:gd name="connsiteY270" fmla="*/ 0 h 6442075"/>
              <a:gd name="connsiteX271" fmla="*/ 6206262 w 11661775"/>
              <a:gd name="connsiteY271" fmla="*/ 0 h 6442075"/>
              <a:gd name="connsiteX272" fmla="*/ 6206262 w 11661775"/>
              <a:gd name="connsiteY272" fmla="*/ 47815 h 6442075"/>
              <a:gd name="connsiteX273" fmla="*/ 6204393 w 11661775"/>
              <a:gd name="connsiteY273" fmla="*/ 48193 h 6442075"/>
              <a:gd name="connsiteX274" fmla="*/ 6175306 w 11661775"/>
              <a:gd name="connsiteY274" fmla="*/ 92075 h 6442075"/>
              <a:gd name="connsiteX275" fmla="*/ 6222931 w 11661775"/>
              <a:gd name="connsiteY275" fmla="*/ 139700 h 6442075"/>
              <a:gd name="connsiteX276" fmla="*/ 6270556 w 11661775"/>
              <a:gd name="connsiteY276" fmla="*/ 92075 h 6442075"/>
              <a:gd name="connsiteX277" fmla="*/ 6256607 w 11661775"/>
              <a:gd name="connsiteY277" fmla="*/ 58399 h 6442075"/>
              <a:gd name="connsiteX278" fmla="*/ 6242262 w 11661775"/>
              <a:gd name="connsiteY278" fmla="*/ 48727 h 6442075"/>
              <a:gd name="connsiteX279" fmla="*/ 6242262 w 11661775"/>
              <a:gd name="connsiteY279" fmla="*/ 0 h 6442075"/>
              <a:gd name="connsiteX280" fmla="*/ 6408669 w 11661775"/>
              <a:gd name="connsiteY280" fmla="*/ 0 h 6442075"/>
              <a:gd name="connsiteX281" fmla="*/ 6408669 w 11661775"/>
              <a:gd name="connsiteY281" fmla="*/ 47815 h 6442075"/>
              <a:gd name="connsiteX282" fmla="*/ 6406800 w 11661775"/>
              <a:gd name="connsiteY282" fmla="*/ 48193 h 6442075"/>
              <a:gd name="connsiteX283" fmla="*/ 6377713 w 11661775"/>
              <a:gd name="connsiteY283" fmla="*/ 92075 h 6442075"/>
              <a:gd name="connsiteX284" fmla="*/ 6425338 w 11661775"/>
              <a:gd name="connsiteY284" fmla="*/ 139700 h 6442075"/>
              <a:gd name="connsiteX285" fmla="*/ 6472963 w 11661775"/>
              <a:gd name="connsiteY285" fmla="*/ 92075 h 6442075"/>
              <a:gd name="connsiteX286" fmla="*/ 6459014 w 11661775"/>
              <a:gd name="connsiteY286" fmla="*/ 58399 h 6442075"/>
              <a:gd name="connsiteX287" fmla="*/ 6444669 w 11661775"/>
              <a:gd name="connsiteY287" fmla="*/ 48727 h 6442075"/>
              <a:gd name="connsiteX288" fmla="*/ 6444669 w 11661775"/>
              <a:gd name="connsiteY288" fmla="*/ 0 h 6442075"/>
              <a:gd name="connsiteX289" fmla="*/ 6611076 w 11661775"/>
              <a:gd name="connsiteY289" fmla="*/ 0 h 6442075"/>
              <a:gd name="connsiteX290" fmla="*/ 6611076 w 11661775"/>
              <a:gd name="connsiteY290" fmla="*/ 47815 h 6442075"/>
              <a:gd name="connsiteX291" fmla="*/ 6609207 w 11661775"/>
              <a:gd name="connsiteY291" fmla="*/ 48193 h 6442075"/>
              <a:gd name="connsiteX292" fmla="*/ 6580120 w 11661775"/>
              <a:gd name="connsiteY292" fmla="*/ 92075 h 6442075"/>
              <a:gd name="connsiteX293" fmla="*/ 6627745 w 11661775"/>
              <a:gd name="connsiteY293" fmla="*/ 139700 h 6442075"/>
              <a:gd name="connsiteX294" fmla="*/ 6675370 w 11661775"/>
              <a:gd name="connsiteY294" fmla="*/ 92075 h 6442075"/>
              <a:gd name="connsiteX295" fmla="*/ 6661421 w 11661775"/>
              <a:gd name="connsiteY295" fmla="*/ 58399 h 6442075"/>
              <a:gd name="connsiteX296" fmla="*/ 6647076 w 11661775"/>
              <a:gd name="connsiteY296" fmla="*/ 48727 h 6442075"/>
              <a:gd name="connsiteX297" fmla="*/ 6647076 w 11661775"/>
              <a:gd name="connsiteY297" fmla="*/ 0 h 6442075"/>
              <a:gd name="connsiteX298" fmla="*/ 6813483 w 11661775"/>
              <a:gd name="connsiteY298" fmla="*/ 0 h 6442075"/>
              <a:gd name="connsiteX299" fmla="*/ 6813483 w 11661775"/>
              <a:gd name="connsiteY299" fmla="*/ 47815 h 6442075"/>
              <a:gd name="connsiteX300" fmla="*/ 6811614 w 11661775"/>
              <a:gd name="connsiteY300" fmla="*/ 48193 h 6442075"/>
              <a:gd name="connsiteX301" fmla="*/ 6782527 w 11661775"/>
              <a:gd name="connsiteY301" fmla="*/ 92075 h 6442075"/>
              <a:gd name="connsiteX302" fmla="*/ 6830152 w 11661775"/>
              <a:gd name="connsiteY302" fmla="*/ 139700 h 6442075"/>
              <a:gd name="connsiteX303" fmla="*/ 6877777 w 11661775"/>
              <a:gd name="connsiteY303" fmla="*/ 92075 h 6442075"/>
              <a:gd name="connsiteX304" fmla="*/ 6863828 w 11661775"/>
              <a:gd name="connsiteY304" fmla="*/ 58399 h 6442075"/>
              <a:gd name="connsiteX305" fmla="*/ 6849483 w 11661775"/>
              <a:gd name="connsiteY305" fmla="*/ 48727 h 6442075"/>
              <a:gd name="connsiteX306" fmla="*/ 6849483 w 11661775"/>
              <a:gd name="connsiteY306" fmla="*/ 0 h 6442075"/>
              <a:gd name="connsiteX307" fmla="*/ 7015890 w 11661775"/>
              <a:gd name="connsiteY307" fmla="*/ 0 h 6442075"/>
              <a:gd name="connsiteX308" fmla="*/ 7015890 w 11661775"/>
              <a:gd name="connsiteY308" fmla="*/ 47815 h 6442075"/>
              <a:gd name="connsiteX309" fmla="*/ 7014021 w 11661775"/>
              <a:gd name="connsiteY309" fmla="*/ 48193 h 6442075"/>
              <a:gd name="connsiteX310" fmla="*/ 6984934 w 11661775"/>
              <a:gd name="connsiteY310" fmla="*/ 92075 h 6442075"/>
              <a:gd name="connsiteX311" fmla="*/ 7032559 w 11661775"/>
              <a:gd name="connsiteY311" fmla="*/ 139700 h 6442075"/>
              <a:gd name="connsiteX312" fmla="*/ 7080184 w 11661775"/>
              <a:gd name="connsiteY312" fmla="*/ 92075 h 6442075"/>
              <a:gd name="connsiteX313" fmla="*/ 7066235 w 11661775"/>
              <a:gd name="connsiteY313" fmla="*/ 58399 h 6442075"/>
              <a:gd name="connsiteX314" fmla="*/ 7051890 w 11661775"/>
              <a:gd name="connsiteY314" fmla="*/ 48727 h 6442075"/>
              <a:gd name="connsiteX315" fmla="*/ 7051890 w 11661775"/>
              <a:gd name="connsiteY315" fmla="*/ 0 h 6442075"/>
              <a:gd name="connsiteX316" fmla="*/ 7218297 w 11661775"/>
              <a:gd name="connsiteY316" fmla="*/ 0 h 6442075"/>
              <a:gd name="connsiteX317" fmla="*/ 7218297 w 11661775"/>
              <a:gd name="connsiteY317" fmla="*/ 47815 h 6442075"/>
              <a:gd name="connsiteX318" fmla="*/ 7216428 w 11661775"/>
              <a:gd name="connsiteY318" fmla="*/ 48193 h 6442075"/>
              <a:gd name="connsiteX319" fmla="*/ 7187341 w 11661775"/>
              <a:gd name="connsiteY319" fmla="*/ 92075 h 6442075"/>
              <a:gd name="connsiteX320" fmla="*/ 7234966 w 11661775"/>
              <a:gd name="connsiteY320" fmla="*/ 139700 h 6442075"/>
              <a:gd name="connsiteX321" fmla="*/ 7282591 w 11661775"/>
              <a:gd name="connsiteY321" fmla="*/ 92075 h 6442075"/>
              <a:gd name="connsiteX322" fmla="*/ 7268642 w 11661775"/>
              <a:gd name="connsiteY322" fmla="*/ 58399 h 6442075"/>
              <a:gd name="connsiteX323" fmla="*/ 7254297 w 11661775"/>
              <a:gd name="connsiteY323" fmla="*/ 48727 h 6442075"/>
              <a:gd name="connsiteX324" fmla="*/ 7254297 w 11661775"/>
              <a:gd name="connsiteY324" fmla="*/ 0 h 6442075"/>
              <a:gd name="connsiteX325" fmla="*/ 7420704 w 11661775"/>
              <a:gd name="connsiteY325" fmla="*/ 0 h 6442075"/>
              <a:gd name="connsiteX326" fmla="*/ 7420704 w 11661775"/>
              <a:gd name="connsiteY326" fmla="*/ 47815 h 6442075"/>
              <a:gd name="connsiteX327" fmla="*/ 7418835 w 11661775"/>
              <a:gd name="connsiteY327" fmla="*/ 48193 h 6442075"/>
              <a:gd name="connsiteX328" fmla="*/ 7389748 w 11661775"/>
              <a:gd name="connsiteY328" fmla="*/ 92075 h 6442075"/>
              <a:gd name="connsiteX329" fmla="*/ 7437373 w 11661775"/>
              <a:gd name="connsiteY329" fmla="*/ 139700 h 6442075"/>
              <a:gd name="connsiteX330" fmla="*/ 7484998 w 11661775"/>
              <a:gd name="connsiteY330" fmla="*/ 92075 h 6442075"/>
              <a:gd name="connsiteX331" fmla="*/ 7471049 w 11661775"/>
              <a:gd name="connsiteY331" fmla="*/ 58399 h 6442075"/>
              <a:gd name="connsiteX332" fmla="*/ 7456704 w 11661775"/>
              <a:gd name="connsiteY332" fmla="*/ 48727 h 6442075"/>
              <a:gd name="connsiteX333" fmla="*/ 7456704 w 11661775"/>
              <a:gd name="connsiteY333" fmla="*/ 0 h 6442075"/>
              <a:gd name="connsiteX334" fmla="*/ 7623111 w 11661775"/>
              <a:gd name="connsiteY334" fmla="*/ 0 h 6442075"/>
              <a:gd name="connsiteX335" fmla="*/ 7623111 w 11661775"/>
              <a:gd name="connsiteY335" fmla="*/ 47815 h 6442075"/>
              <a:gd name="connsiteX336" fmla="*/ 7621242 w 11661775"/>
              <a:gd name="connsiteY336" fmla="*/ 48193 h 6442075"/>
              <a:gd name="connsiteX337" fmla="*/ 7592155 w 11661775"/>
              <a:gd name="connsiteY337" fmla="*/ 92075 h 6442075"/>
              <a:gd name="connsiteX338" fmla="*/ 7639780 w 11661775"/>
              <a:gd name="connsiteY338" fmla="*/ 139700 h 6442075"/>
              <a:gd name="connsiteX339" fmla="*/ 7687405 w 11661775"/>
              <a:gd name="connsiteY339" fmla="*/ 92075 h 6442075"/>
              <a:gd name="connsiteX340" fmla="*/ 7673456 w 11661775"/>
              <a:gd name="connsiteY340" fmla="*/ 58399 h 6442075"/>
              <a:gd name="connsiteX341" fmla="*/ 7659111 w 11661775"/>
              <a:gd name="connsiteY341" fmla="*/ 48727 h 6442075"/>
              <a:gd name="connsiteX342" fmla="*/ 7659111 w 11661775"/>
              <a:gd name="connsiteY342" fmla="*/ 0 h 6442075"/>
              <a:gd name="connsiteX343" fmla="*/ 7825518 w 11661775"/>
              <a:gd name="connsiteY343" fmla="*/ 0 h 6442075"/>
              <a:gd name="connsiteX344" fmla="*/ 7825518 w 11661775"/>
              <a:gd name="connsiteY344" fmla="*/ 47815 h 6442075"/>
              <a:gd name="connsiteX345" fmla="*/ 7823649 w 11661775"/>
              <a:gd name="connsiteY345" fmla="*/ 48193 h 6442075"/>
              <a:gd name="connsiteX346" fmla="*/ 7794562 w 11661775"/>
              <a:gd name="connsiteY346" fmla="*/ 92075 h 6442075"/>
              <a:gd name="connsiteX347" fmla="*/ 7842187 w 11661775"/>
              <a:gd name="connsiteY347" fmla="*/ 139700 h 6442075"/>
              <a:gd name="connsiteX348" fmla="*/ 7889812 w 11661775"/>
              <a:gd name="connsiteY348" fmla="*/ 92075 h 6442075"/>
              <a:gd name="connsiteX349" fmla="*/ 7875863 w 11661775"/>
              <a:gd name="connsiteY349" fmla="*/ 58399 h 6442075"/>
              <a:gd name="connsiteX350" fmla="*/ 7861518 w 11661775"/>
              <a:gd name="connsiteY350" fmla="*/ 48727 h 6442075"/>
              <a:gd name="connsiteX351" fmla="*/ 7861518 w 11661775"/>
              <a:gd name="connsiteY351" fmla="*/ 0 h 6442075"/>
              <a:gd name="connsiteX352" fmla="*/ 8027925 w 11661775"/>
              <a:gd name="connsiteY352" fmla="*/ 0 h 6442075"/>
              <a:gd name="connsiteX353" fmla="*/ 8027925 w 11661775"/>
              <a:gd name="connsiteY353" fmla="*/ 47815 h 6442075"/>
              <a:gd name="connsiteX354" fmla="*/ 8026056 w 11661775"/>
              <a:gd name="connsiteY354" fmla="*/ 48193 h 6442075"/>
              <a:gd name="connsiteX355" fmla="*/ 7996969 w 11661775"/>
              <a:gd name="connsiteY355" fmla="*/ 92075 h 6442075"/>
              <a:gd name="connsiteX356" fmla="*/ 8044594 w 11661775"/>
              <a:gd name="connsiteY356" fmla="*/ 139700 h 6442075"/>
              <a:gd name="connsiteX357" fmla="*/ 8092219 w 11661775"/>
              <a:gd name="connsiteY357" fmla="*/ 92075 h 6442075"/>
              <a:gd name="connsiteX358" fmla="*/ 8078270 w 11661775"/>
              <a:gd name="connsiteY358" fmla="*/ 58399 h 6442075"/>
              <a:gd name="connsiteX359" fmla="*/ 8063925 w 11661775"/>
              <a:gd name="connsiteY359" fmla="*/ 48727 h 6442075"/>
              <a:gd name="connsiteX360" fmla="*/ 8063925 w 11661775"/>
              <a:gd name="connsiteY360" fmla="*/ 0 h 6442075"/>
              <a:gd name="connsiteX361" fmla="*/ 8230332 w 11661775"/>
              <a:gd name="connsiteY361" fmla="*/ 0 h 6442075"/>
              <a:gd name="connsiteX362" fmla="*/ 8230332 w 11661775"/>
              <a:gd name="connsiteY362" fmla="*/ 47815 h 6442075"/>
              <a:gd name="connsiteX363" fmla="*/ 8228463 w 11661775"/>
              <a:gd name="connsiteY363" fmla="*/ 48193 h 6442075"/>
              <a:gd name="connsiteX364" fmla="*/ 8199376 w 11661775"/>
              <a:gd name="connsiteY364" fmla="*/ 92075 h 6442075"/>
              <a:gd name="connsiteX365" fmla="*/ 8247001 w 11661775"/>
              <a:gd name="connsiteY365" fmla="*/ 139700 h 6442075"/>
              <a:gd name="connsiteX366" fmla="*/ 8294626 w 11661775"/>
              <a:gd name="connsiteY366" fmla="*/ 92075 h 6442075"/>
              <a:gd name="connsiteX367" fmla="*/ 8280677 w 11661775"/>
              <a:gd name="connsiteY367" fmla="*/ 58399 h 6442075"/>
              <a:gd name="connsiteX368" fmla="*/ 8266332 w 11661775"/>
              <a:gd name="connsiteY368" fmla="*/ 48727 h 6442075"/>
              <a:gd name="connsiteX369" fmla="*/ 8266332 w 11661775"/>
              <a:gd name="connsiteY369" fmla="*/ 0 h 6442075"/>
              <a:gd name="connsiteX370" fmla="*/ 8432739 w 11661775"/>
              <a:gd name="connsiteY370" fmla="*/ 0 h 6442075"/>
              <a:gd name="connsiteX371" fmla="*/ 8432739 w 11661775"/>
              <a:gd name="connsiteY371" fmla="*/ 47815 h 6442075"/>
              <a:gd name="connsiteX372" fmla="*/ 8430870 w 11661775"/>
              <a:gd name="connsiteY372" fmla="*/ 48193 h 6442075"/>
              <a:gd name="connsiteX373" fmla="*/ 8401783 w 11661775"/>
              <a:gd name="connsiteY373" fmla="*/ 92075 h 6442075"/>
              <a:gd name="connsiteX374" fmla="*/ 8449408 w 11661775"/>
              <a:gd name="connsiteY374" fmla="*/ 139700 h 6442075"/>
              <a:gd name="connsiteX375" fmla="*/ 8497033 w 11661775"/>
              <a:gd name="connsiteY375" fmla="*/ 92075 h 6442075"/>
              <a:gd name="connsiteX376" fmla="*/ 8483084 w 11661775"/>
              <a:gd name="connsiteY376" fmla="*/ 58399 h 6442075"/>
              <a:gd name="connsiteX377" fmla="*/ 8468739 w 11661775"/>
              <a:gd name="connsiteY377" fmla="*/ 48727 h 6442075"/>
              <a:gd name="connsiteX378" fmla="*/ 8468739 w 11661775"/>
              <a:gd name="connsiteY378" fmla="*/ 0 h 6442075"/>
              <a:gd name="connsiteX379" fmla="*/ 8635146 w 11661775"/>
              <a:gd name="connsiteY379" fmla="*/ 0 h 6442075"/>
              <a:gd name="connsiteX380" fmla="*/ 8635146 w 11661775"/>
              <a:gd name="connsiteY380" fmla="*/ 47815 h 6442075"/>
              <a:gd name="connsiteX381" fmla="*/ 8633277 w 11661775"/>
              <a:gd name="connsiteY381" fmla="*/ 48193 h 6442075"/>
              <a:gd name="connsiteX382" fmla="*/ 8604190 w 11661775"/>
              <a:gd name="connsiteY382" fmla="*/ 92075 h 6442075"/>
              <a:gd name="connsiteX383" fmla="*/ 8651815 w 11661775"/>
              <a:gd name="connsiteY383" fmla="*/ 139700 h 6442075"/>
              <a:gd name="connsiteX384" fmla="*/ 8699440 w 11661775"/>
              <a:gd name="connsiteY384" fmla="*/ 92075 h 6442075"/>
              <a:gd name="connsiteX385" fmla="*/ 8685491 w 11661775"/>
              <a:gd name="connsiteY385" fmla="*/ 58399 h 6442075"/>
              <a:gd name="connsiteX386" fmla="*/ 8671146 w 11661775"/>
              <a:gd name="connsiteY386" fmla="*/ 48727 h 6442075"/>
              <a:gd name="connsiteX387" fmla="*/ 8671146 w 11661775"/>
              <a:gd name="connsiteY387" fmla="*/ 0 h 6442075"/>
              <a:gd name="connsiteX388" fmla="*/ 8837553 w 11661775"/>
              <a:gd name="connsiteY388" fmla="*/ 0 h 6442075"/>
              <a:gd name="connsiteX389" fmla="*/ 8837553 w 11661775"/>
              <a:gd name="connsiteY389" fmla="*/ 47815 h 6442075"/>
              <a:gd name="connsiteX390" fmla="*/ 8835684 w 11661775"/>
              <a:gd name="connsiteY390" fmla="*/ 48193 h 6442075"/>
              <a:gd name="connsiteX391" fmla="*/ 8806597 w 11661775"/>
              <a:gd name="connsiteY391" fmla="*/ 92075 h 6442075"/>
              <a:gd name="connsiteX392" fmla="*/ 8854222 w 11661775"/>
              <a:gd name="connsiteY392" fmla="*/ 139700 h 6442075"/>
              <a:gd name="connsiteX393" fmla="*/ 8901847 w 11661775"/>
              <a:gd name="connsiteY393" fmla="*/ 92075 h 6442075"/>
              <a:gd name="connsiteX394" fmla="*/ 8887898 w 11661775"/>
              <a:gd name="connsiteY394" fmla="*/ 58399 h 6442075"/>
              <a:gd name="connsiteX395" fmla="*/ 8873553 w 11661775"/>
              <a:gd name="connsiteY395" fmla="*/ 48727 h 6442075"/>
              <a:gd name="connsiteX396" fmla="*/ 8873553 w 11661775"/>
              <a:gd name="connsiteY396" fmla="*/ 0 h 6442075"/>
              <a:gd name="connsiteX397" fmla="*/ 9039960 w 11661775"/>
              <a:gd name="connsiteY397" fmla="*/ 0 h 6442075"/>
              <a:gd name="connsiteX398" fmla="*/ 9039960 w 11661775"/>
              <a:gd name="connsiteY398" fmla="*/ 47815 h 6442075"/>
              <a:gd name="connsiteX399" fmla="*/ 9038091 w 11661775"/>
              <a:gd name="connsiteY399" fmla="*/ 48193 h 6442075"/>
              <a:gd name="connsiteX400" fmla="*/ 9009004 w 11661775"/>
              <a:gd name="connsiteY400" fmla="*/ 92075 h 6442075"/>
              <a:gd name="connsiteX401" fmla="*/ 9056629 w 11661775"/>
              <a:gd name="connsiteY401" fmla="*/ 139700 h 6442075"/>
              <a:gd name="connsiteX402" fmla="*/ 9104254 w 11661775"/>
              <a:gd name="connsiteY402" fmla="*/ 92075 h 6442075"/>
              <a:gd name="connsiteX403" fmla="*/ 9090305 w 11661775"/>
              <a:gd name="connsiteY403" fmla="*/ 58399 h 6442075"/>
              <a:gd name="connsiteX404" fmla="*/ 9075960 w 11661775"/>
              <a:gd name="connsiteY404" fmla="*/ 48727 h 6442075"/>
              <a:gd name="connsiteX405" fmla="*/ 9075960 w 11661775"/>
              <a:gd name="connsiteY405" fmla="*/ 0 h 6442075"/>
              <a:gd name="connsiteX406" fmla="*/ 9242367 w 11661775"/>
              <a:gd name="connsiteY406" fmla="*/ 0 h 6442075"/>
              <a:gd name="connsiteX407" fmla="*/ 9242367 w 11661775"/>
              <a:gd name="connsiteY407" fmla="*/ 47815 h 6442075"/>
              <a:gd name="connsiteX408" fmla="*/ 9240498 w 11661775"/>
              <a:gd name="connsiteY408" fmla="*/ 48193 h 6442075"/>
              <a:gd name="connsiteX409" fmla="*/ 9211411 w 11661775"/>
              <a:gd name="connsiteY409" fmla="*/ 92075 h 6442075"/>
              <a:gd name="connsiteX410" fmla="*/ 9259036 w 11661775"/>
              <a:gd name="connsiteY410" fmla="*/ 139700 h 6442075"/>
              <a:gd name="connsiteX411" fmla="*/ 9306661 w 11661775"/>
              <a:gd name="connsiteY411" fmla="*/ 92075 h 6442075"/>
              <a:gd name="connsiteX412" fmla="*/ 9292712 w 11661775"/>
              <a:gd name="connsiteY412" fmla="*/ 58399 h 6442075"/>
              <a:gd name="connsiteX413" fmla="*/ 9278367 w 11661775"/>
              <a:gd name="connsiteY413" fmla="*/ 48727 h 6442075"/>
              <a:gd name="connsiteX414" fmla="*/ 9278367 w 11661775"/>
              <a:gd name="connsiteY414" fmla="*/ 0 h 6442075"/>
              <a:gd name="connsiteX415" fmla="*/ 9444774 w 11661775"/>
              <a:gd name="connsiteY415" fmla="*/ 0 h 6442075"/>
              <a:gd name="connsiteX416" fmla="*/ 9444774 w 11661775"/>
              <a:gd name="connsiteY416" fmla="*/ 47815 h 6442075"/>
              <a:gd name="connsiteX417" fmla="*/ 9442905 w 11661775"/>
              <a:gd name="connsiteY417" fmla="*/ 48193 h 6442075"/>
              <a:gd name="connsiteX418" fmla="*/ 9413818 w 11661775"/>
              <a:gd name="connsiteY418" fmla="*/ 92075 h 6442075"/>
              <a:gd name="connsiteX419" fmla="*/ 9461443 w 11661775"/>
              <a:gd name="connsiteY419" fmla="*/ 139700 h 6442075"/>
              <a:gd name="connsiteX420" fmla="*/ 9509068 w 11661775"/>
              <a:gd name="connsiteY420" fmla="*/ 92075 h 6442075"/>
              <a:gd name="connsiteX421" fmla="*/ 9495119 w 11661775"/>
              <a:gd name="connsiteY421" fmla="*/ 58399 h 6442075"/>
              <a:gd name="connsiteX422" fmla="*/ 9480774 w 11661775"/>
              <a:gd name="connsiteY422" fmla="*/ 48727 h 6442075"/>
              <a:gd name="connsiteX423" fmla="*/ 9480774 w 11661775"/>
              <a:gd name="connsiteY423" fmla="*/ 0 h 6442075"/>
              <a:gd name="connsiteX424" fmla="*/ 9647181 w 11661775"/>
              <a:gd name="connsiteY424" fmla="*/ 0 h 6442075"/>
              <a:gd name="connsiteX425" fmla="*/ 9647181 w 11661775"/>
              <a:gd name="connsiteY425" fmla="*/ 47815 h 6442075"/>
              <a:gd name="connsiteX426" fmla="*/ 9645312 w 11661775"/>
              <a:gd name="connsiteY426" fmla="*/ 48193 h 6442075"/>
              <a:gd name="connsiteX427" fmla="*/ 9616225 w 11661775"/>
              <a:gd name="connsiteY427" fmla="*/ 92075 h 6442075"/>
              <a:gd name="connsiteX428" fmla="*/ 9663850 w 11661775"/>
              <a:gd name="connsiteY428" fmla="*/ 139700 h 6442075"/>
              <a:gd name="connsiteX429" fmla="*/ 9711475 w 11661775"/>
              <a:gd name="connsiteY429" fmla="*/ 92075 h 6442075"/>
              <a:gd name="connsiteX430" fmla="*/ 9697526 w 11661775"/>
              <a:gd name="connsiteY430" fmla="*/ 58399 h 6442075"/>
              <a:gd name="connsiteX431" fmla="*/ 9683181 w 11661775"/>
              <a:gd name="connsiteY431" fmla="*/ 48727 h 6442075"/>
              <a:gd name="connsiteX432" fmla="*/ 9683181 w 11661775"/>
              <a:gd name="connsiteY432" fmla="*/ 0 h 6442075"/>
              <a:gd name="connsiteX433" fmla="*/ 9849588 w 11661775"/>
              <a:gd name="connsiteY433" fmla="*/ 0 h 6442075"/>
              <a:gd name="connsiteX434" fmla="*/ 9849588 w 11661775"/>
              <a:gd name="connsiteY434" fmla="*/ 47815 h 6442075"/>
              <a:gd name="connsiteX435" fmla="*/ 9847719 w 11661775"/>
              <a:gd name="connsiteY435" fmla="*/ 48193 h 6442075"/>
              <a:gd name="connsiteX436" fmla="*/ 9818632 w 11661775"/>
              <a:gd name="connsiteY436" fmla="*/ 92075 h 6442075"/>
              <a:gd name="connsiteX437" fmla="*/ 9866257 w 11661775"/>
              <a:gd name="connsiteY437" fmla="*/ 139700 h 6442075"/>
              <a:gd name="connsiteX438" fmla="*/ 9913882 w 11661775"/>
              <a:gd name="connsiteY438" fmla="*/ 92075 h 6442075"/>
              <a:gd name="connsiteX439" fmla="*/ 9899933 w 11661775"/>
              <a:gd name="connsiteY439" fmla="*/ 58399 h 6442075"/>
              <a:gd name="connsiteX440" fmla="*/ 9885588 w 11661775"/>
              <a:gd name="connsiteY440" fmla="*/ 48727 h 6442075"/>
              <a:gd name="connsiteX441" fmla="*/ 9885588 w 11661775"/>
              <a:gd name="connsiteY441" fmla="*/ 0 h 6442075"/>
              <a:gd name="connsiteX442" fmla="*/ 10051995 w 11661775"/>
              <a:gd name="connsiteY442" fmla="*/ 0 h 6442075"/>
              <a:gd name="connsiteX443" fmla="*/ 10051995 w 11661775"/>
              <a:gd name="connsiteY443" fmla="*/ 47815 h 6442075"/>
              <a:gd name="connsiteX444" fmla="*/ 10050126 w 11661775"/>
              <a:gd name="connsiteY444" fmla="*/ 48193 h 6442075"/>
              <a:gd name="connsiteX445" fmla="*/ 10021039 w 11661775"/>
              <a:gd name="connsiteY445" fmla="*/ 92075 h 6442075"/>
              <a:gd name="connsiteX446" fmla="*/ 10068664 w 11661775"/>
              <a:gd name="connsiteY446" fmla="*/ 139700 h 6442075"/>
              <a:gd name="connsiteX447" fmla="*/ 10116289 w 11661775"/>
              <a:gd name="connsiteY447" fmla="*/ 92075 h 6442075"/>
              <a:gd name="connsiteX448" fmla="*/ 10102340 w 11661775"/>
              <a:gd name="connsiteY448" fmla="*/ 58399 h 6442075"/>
              <a:gd name="connsiteX449" fmla="*/ 10087995 w 11661775"/>
              <a:gd name="connsiteY449" fmla="*/ 48727 h 6442075"/>
              <a:gd name="connsiteX450" fmla="*/ 10087995 w 11661775"/>
              <a:gd name="connsiteY450" fmla="*/ 0 h 6442075"/>
              <a:gd name="connsiteX451" fmla="*/ 10254402 w 11661775"/>
              <a:gd name="connsiteY451" fmla="*/ 0 h 6442075"/>
              <a:gd name="connsiteX452" fmla="*/ 10254402 w 11661775"/>
              <a:gd name="connsiteY452" fmla="*/ 47815 h 6442075"/>
              <a:gd name="connsiteX453" fmla="*/ 10252533 w 11661775"/>
              <a:gd name="connsiteY453" fmla="*/ 48193 h 6442075"/>
              <a:gd name="connsiteX454" fmla="*/ 10223446 w 11661775"/>
              <a:gd name="connsiteY454" fmla="*/ 92075 h 6442075"/>
              <a:gd name="connsiteX455" fmla="*/ 10271071 w 11661775"/>
              <a:gd name="connsiteY455" fmla="*/ 139700 h 6442075"/>
              <a:gd name="connsiteX456" fmla="*/ 10318696 w 11661775"/>
              <a:gd name="connsiteY456" fmla="*/ 92075 h 6442075"/>
              <a:gd name="connsiteX457" fmla="*/ 10304747 w 11661775"/>
              <a:gd name="connsiteY457" fmla="*/ 58399 h 6442075"/>
              <a:gd name="connsiteX458" fmla="*/ 10290402 w 11661775"/>
              <a:gd name="connsiteY458" fmla="*/ 48727 h 6442075"/>
              <a:gd name="connsiteX459" fmla="*/ 10290402 w 11661775"/>
              <a:gd name="connsiteY459" fmla="*/ 0 h 6442075"/>
              <a:gd name="connsiteX460" fmla="*/ 10456809 w 11661775"/>
              <a:gd name="connsiteY460" fmla="*/ 0 h 6442075"/>
              <a:gd name="connsiteX461" fmla="*/ 10456809 w 11661775"/>
              <a:gd name="connsiteY461" fmla="*/ 47815 h 6442075"/>
              <a:gd name="connsiteX462" fmla="*/ 10454940 w 11661775"/>
              <a:gd name="connsiteY462" fmla="*/ 48193 h 6442075"/>
              <a:gd name="connsiteX463" fmla="*/ 10425853 w 11661775"/>
              <a:gd name="connsiteY463" fmla="*/ 92075 h 6442075"/>
              <a:gd name="connsiteX464" fmla="*/ 10473478 w 11661775"/>
              <a:gd name="connsiteY464" fmla="*/ 139700 h 6442075"/>
              <a:gd name="connsiteX465" fmla="*/ 10521103 w 11661775"/>
              <a:gd name="connsiteY465" fmla="*/ 92075 h 6442075"/>
              <a:gd name="connsiteX466" fmla="*/ 10507154 w 11661775"/>
              <a:gd name="connsiteY466" fmla="*/ 58399 h 6442075"/>
              <a:gd name="connsiteX467" fmla="*/ 10492809 w 11661775"/>
              <a:gd name="connsiteY467" fmla="*/ 48727 h 6442075"/>
              <a:gd name="connsiteX468" fmla="*/ 10492809 w 11661775"/>
              <a:gd name="connsiteY468" fmla="*/ 0 h 6442075"/>
              <a:gd name="connsiteX469" fmla="*/ 10659216 w 11661775"/>
              <a:gd name="connsiteY469" fmla="*/ 0 h 6442075"/>
              <a:gd name="connsiteX470" fmla="*/ 10659216 w 11661775"/>
              <a:gd name="connsiteY470" fmla="*/ 47815 h 6442075"/>
              <a:gd name="connsiteX471" fmla="*/ 10657347 w 11661775"/>
              <a:gd name="connsiteY471" fmla="*/ 48193 h 6442075"/>
              <a:gd name="connsiteX472" fmla="*/ 10628260 w 11661775"/>
              <a:gd name="connsiteY472" fmla="*/ 92075 h 6442075"/>
              <a:gd name="connsiteX473" fmla="*/ 10675885 w 11661775"/>
              <a:gd name="connsiteY473" fmla="*/ 139700 h 6442075"/>
              <a:gd name="connsiteX474" fmla="*/ 10723510 w 11661775"/>
              <a:gd name="connsiteY474" fmla="*/ 92075 h 6442075"/>
              <a:gd name="connsiteX475" fmla="*/ 10709561 w 11661775"/>
              <a:gd name="connsiteY475" fmla="*/ 58399 h 6442075"/>
              <a:gd name="connsiteX476" fmla="*/ 10695216 w 11661775"/>
              <a:gd name="connsiteY476" fmla="*/ 48727 h 6442075"/>
              <a:gd name="connsiteX477" fmla="*/ 10695216 w 11661775"/>
              <a:gd name="connsiteY477" fmla="*/ 0 h 6442075"/>
              <a:gd name="connsiteX478" fmla="*/ 10861623 w 11661775"/>
              <a:gd name="connsiteY478" fmla="*/ 0 h 6442075"/>
              <a:gd name="connsiteX479" fmla="*/ 10861623 w 11661775"/>
              <a:gd name="connsiteY479" fmla="*/ 47815 h 6442075"/>
              <a:gd name="connsiteX480" fmla="*/ 10859754 w 11661775"/>
              <a:gd name="connsiteY480" fmla="*/ 48193 h 6442075"/>
              <a:gd name="connsiteX481" fmla="*/ 10830667 w 11661775"/>
              <a:gd name="connsiteY481" fmla="*/ 92075 h 6442075"/>
              <a:gd name="connsiteX482" fmla="*/ 10878292 w 11661775"/>
              <a:gd name="connsiteY482" fmla="*/ 139700 h 6442075"/>
              <a:gd name="connsiteX483" fmla="*/ 10925917 w 11661775"/>
              <a:gd name="connsiteY483" fmla="*/ 92075 h 6442075"/>
              <a:gd name="connsiteX484" fmla="*/ 10911968 w 11661775"/>
              <a:gd name="connsiteY484" fmla="*/ 58399 h 6442075"/>
              <a:gd name="connsiteX485" fmla="*/ 10897623 w 11661775"/>
              <a:gd name="connsiteY485" fmla="*/ 48727 h 6442075"/>
              <a:gd name="connsiteX486" fmla="*/ 10897623 w 11661775"/>
              <a:gd name="connsiteY486" fmla="*/ 0 h 6442075"/>
              <a:gd name="connsiteX487" fmla="*/ 11064030 w 11661775"/>
              <a:gd name="connsiteY487" fmla="*/ 0 h 6442075"/>
              <a:gd name="connsiteX488" fmla="*/ 11064030 w 11661775"/>
              <a:gd name="connsiteY488" fmla="*/ 47815 h 6442075"/>
              <a:gd name="connsiteX489" fmla="*/ 11062161 w 11661775"/>
              <a:gd name="connsiteY489" fmla="*/ 48193 h 6442075"/>
              <a:gd name="connsiteX490" fmla="*/ 11033074 w 11661775"/>
              <a:gd name="connsiteY490" fmla="*/ 92075 h 6442075"/>
              <a:gd name="connsiteX491" fmla="*/ 11080699 w 11661775"/>
              <a:gd name="connsiteY491" fmla="*/ 139700 h 6442075"/>
              <a:gd name="connsiteX492" fmla="*/ 11128324 w 11661775"/>
              <a:gd name="connsiteY492" fmla="*/ 92075 h 6442075"/>
              <a:gd name="connsiteX493" fmla="*/ 11114375 w 11661775"/>
              <a:gd name="connsiteY493" fmla="*/ 58399 h 6442075"/>
              <a:gd name="connsiteX494" fmla="*/ 11100030 w 11661775"/>
              <a:gd name="connsiteY494" fmla="*/ 48727 h 6442075"/>
              <a:gd name="connsiteX495" fmla="*/ 11100030 w 11661775"/>
              <a:gd name="connsiteY495" fmla="*/ 0 h 6442075"/>
              <a:gd name="connsiteX496" fmla="*/ 11266437 w 11661775"/>
              <a:gd name="connsiteY496" fmla="*/ 0 h 6442075"/>
              <a:gd name="connsiteX497" fmla="*/ 11266437 w 11661775"/>
              <a:gd name="connsiteY497" fmla="*/ 47815 h 6442075"/>
              <a:gd name="connsiteX498" fmla="*/ 11264568 w 11661775"/>
              <a:gd name="connsiteY498" fmla="*/ 48193 h 6442075"/>
              <a:gd name="connsiteX499" fmla="*/ 11235481 w 11661775"/>
              <a:gd name="connsiteY499" fmla="*/ 92075 h 6442075"/>
              <a:gd name="connsiteX500" fmla="*/ 11283106 w 11661775"/>
              <a:gd name="connsiteY500" fmla="*/ 139700 h 6442075"/>
              <a:gd name="connsiteX501" fmla="*/ 11330731 w 11661775"/>
              <a:gd name="connsiteY501" fmla="*/ 92075 h 6442075"/>
              <a:gd name="connsiteX502" fmla="*/ 11316782 w 11661775"/>
              <a:gd name="connsiteY502" fmla="*/ 58399 h 6442075"/>
              <a:gd name="connsiteX503" fmla="*/ 11302437 w 11661775"/>
              <a:gd name="connsiteY503" fmla="*/ 48727 h 6442075"/>
              <a:gd name="connsiteX504" fmla="*/ 11302437 w 11661775"/>
              <a:gd name="connsiteY504" fmla="*/ 0 h 6442075"/>
              <a:gd name="connsiteX505" fmla="*/ 11468844 w 11661775"/>
              <a:gd name="connsiteY505" fmla="*/ 0 h 6442075"/>
              <a:gd name="connsiteX506" fmla="*/ 11468844 w 11661775"/>
              <a:gd name="connsiteY506" fmla="*/ 47815 h 6442075"/>
              <a:gd name="connsiteX507" fmla="*/ 11466975 w 11661775"/>
              <a:gd name="connsiteY507" fmla="*/ 48193 h 6442075"/>
              <a:gd name="connsiteX508" fmla="*/ 11437888 w 11661775"/>
              <a:gd name="connsiteY508" fmla="*/ 92075 h 6442075"/>
              <a:gd name="connsiteX509" fmla="*/ 11485513 w 11661775"/>
              <a:gd name="connsiteY509" fmla="*/ 139700 h 6442075"/>
              <a:gd name="connsiteX510" fmla="*/ 11533138 w 11661775"/>
              <a:gd name="connsiteY510" fmla="*/ 92075 h 6442075"/>
              <a:gd name="connsiteX511" fmla="*/ 11519189 w 11661775"/>
              <a:gd name="connsiteY511" fmla="*/ 58399 h 6442075"/>
              <a:gd name="connsiteX512" fmla="*/ 11504844 w 11661775"/>
              <a:gd name="connsiteY512" fmla="*/ 48727 h 6442075"/>
              <a:gd name="connsiteX513" fmla="*/ 11504844 w 11661775"/>
              <a:gd name="connsiteY513" fmla="*/ 0 h 6442075"/>
              <a:gd name="connsiteX514" fmla="*/ 11661775 w 11661775"/>
              <a:gd name="connsiteY514" fmla="*/ 0 h 6442075"/>
              <a:gd name="connsiteX515" fmla="*/ 11661775 w 11661775"/>
              <a:gd name="connsiteY515" fmla="*/ 6442075 h 6442075"/>
              <a:gd name="connsiteX516" fmla="*/ 0 w 11661775"/>
              <a:gd name="connsiteY516" fmla="*/ 6442075 h 644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1661775" h="6442075">
                <a:moveTo>
                  <a:pt x="0" y="0"/>
                </a:moveTo>
                <a:lnTo>
                  <a:pt x="134071" y="0"/>
                </a:lnTo>
                <a:lnTo>
                  <a:pt x="134071" y="47815"/>
                </a:lnTo>
                <a:lnTo>
                  <a:pt x="132201" y="48193"/>
                </a:lnTo>
                <a:cubicBezTo>
                  <a:pt x="115108" y="55422"/>
                  <a:pt x="103114" y="72348"/>
                  <a:pt x="103114" y="92075"/>
                </a:cubicBezTo>
                <a:cubicBezTo>
                  <a:pt x="103114" y="118378"/>
                  <a:pt x="124436" y="139700"/>
                  <a:pt x="150739" y="139700"/>
                </a:cubicBezTo>
                <a:cubicBezTo>
                  <a:pt x="177042" y="139700"/>
                  <a:pt x="198364" y="118378"/>
                  <a:pt x="198364" y="92075"/>
                </a:cubicBezTo>
                <a:cubicBezTo>
                  <a:pt x="198364" y="78924"/>
                  <a:pt x="193034" y="67017"/>
                  <a:pt x="184416" y="58399"/>
                </a:cubicBezTo>
                <a:lnTo>
                  <a:pt x="170071" y="48727"/>
                </a:lnTo>
                <a:lnTo>
                  <a:pt x="170071" y="0"/>
                </a:lnTo>
                <a:lnTo>
                  <a:pt x="336477" y="0"/>
                </a:lnTo>
                <a:lnTo>
                  <a:pt x="336477" y="47815"/>
                </a:lnTo>
                <a:lnTo>
                  <a:pt x="334608" y="48193"/>
                </a:lnTo>
                <a:cubicBezTo>
                  <a:pt x="317514" y="55422"/>
                  <a:pt x="305521" y="72348"/>
                  <a:pt x="305521" y="92075"/>
                </a:cubicBezTo>
                <a:cubicBezTo>
                  <a:pt x="305521" y="118378"/>
                  <a:pt x="326843" y="139700"/>
                  <a:pt x="353146" y="139700"/>
                </a:cubicBezTo>
                <a:cubicBezTo>
                  <a:pt x="379449" y="139700"/>
                  <a:pt x="400771" y="118378"/>
                  <a:pt x="400771" y="92075"/>
                </a:cubicBezTo>
                <a:cubicBezTo>
                  <a:pt x="400771" y="78924"/>
                  <a:pt x="395440" y="67017"/>
                  <a:pt x="386822" y="58399"/>
                </a:cubicBezTo>
                <a:lnTo>
                  <a:pt x="372477" y="48727"/>
                </a:lnTo>
                <a:lnTo>
                  <a:pt x="372477" y="0"/>
                </a:lnTo>
                <a:lnTo>
                  <a:pt x="538883" y="0"/>
                </a:lnTo>
                <a:lnTo>
                  <a:pt x="538883" y="47815"/>
                </a:lnTo>
                <a:lnTo>
                  <a:pt x="537014" y="48193"/>
                </a:lnTo>
                <a:cubicBezTo>
                  <a:pt x="519921" y="55422"/>
                  <a:pt x="507927" y="72348"/>
                  <a:pt x="507927" y="92075"/>
                </a:cubicBezTo>
                <a:cubicBezTo>
                  <a:pt x="507927" y="118378"/>
                  <a:pt x="529249" y="139700"/>
                  <a:pt x="555552" y="139700"/>
                </a:cubicBezTo>
                <a:cubicBezTo>
                  <a:pt x="581855" y="139700"/>
                  <a:pt x="603177" y="118378"/>
                  <a:pt x="603177" y="92075"/>
                </a:cubicBezTo>
                <a:cubicBezTo>
                  <a:pt x="603177" y="78924"/>
                  <a:pt x="597847" y="67017"/>
                  <a:pt x="589228" y="58399"/>
                </a:cubicBezTo>
                <a:lnTo>
                  <a:pt x="574883" y="48727"/>
                </a:lnTo>
                <a:lnTo>
                  <a:pt x="574883" y="0"/>
                </a:lnTo>
                <a:lnTo>
                  <a:pt x="741290" y="0"/>
                </a:lnTo>
                <a:lnTo>
                  <a:pt x="741290" y="47815"/>
                </a:lnTo>
                <a:lnTo>
                  <a:pt x="739420" y="48193"/>
                </a:lnTo>
                <a:cubicBezTo>
                  <a:pt x="722327" y="55422"/>
                  <a:pt x="710334" y="72348"/>
                  <a:pt x="710334" y="92075"/>
                </a:cubicBezTo>
                <a:cubicBezTo>
                  <a:pt x="710334" y="118378"/>
                  <a:pt x="731656" y="139700"/>
                  <a:pt x="757959" y="139700"/>
                </a:cubicBezTo>
                <a:cubicBezTo>
                  <a:pt x="784262" y="139700"/>
                  <a:pt x="805583" y="118378"/>
                  <a:pt x="805583" y="92075"/>
                </a:cubicBezTo>
                <a:cubicBezTo>
                  <a:pt x="805583" y="78924"/>
                  <a:pt x="800253" y="67017"/>
                  <a:pt x="791635" y="58399"/>
                </a:cubicBezTo>
                <a:lnTo>
                  <a:pt x="777290" y="48727"/>
                </a:lnTo>
                <a:lnTo>
                  <a:pt x="777290" y="0"/>
                </a:lnTo>
                <a:lnTo>
                  <a:pt x="943696" y="0"/>
                </a:lnTo>
                <a:lnTo>
                  <a:pt x="943696" y="47815"/>
                </a:lnTo>
                <a:lnTo>
                  <a:pt x="941827" y="48193"/>
                </a:lnTo>
                <a:cubicBezTo>
                  <a:pt x="924734" y="55422"/>
                  <a:pt x="912740" y="72348"/>
                  <a:pt x="912740" y="92075"/>
                </a:cubicBezTo>
                <a:cubicBezTo>
                  <a:pt x="912740" y="118378"/>
                  <a:pt x="934062" y="139700"/>
                  <a:pt x="960365" y="139700"/>
                </a:cubicBezTo>
                <a:cubicBezTo>
                  <a:pt x="986668" y="139700"/>
                  <a:pt x="1007990" y="118378"/>
                  <a:pt x="1007990" y="92075"/>
                </a:cubicBezTo>
                <a:cubicBezTo>
                  <a:pt x="1007990" y="78924"/>
                  <a:pt x="1002659" y="67017"/>
                  <a:pt x="994041" y="58399"/>
                </a:cubicBezTo>
                <a:lnTo>
                  <a:pt x="979696" y="48727"/>
                </a:lnTo>
                <a:lnTo>
                  <a:pt x="979696" y="0"/>
                </a:lnTo>
                <a:lnTo>
                  <a:pt x="1146102" y="0"/>
                </a:lnTo>
                <a:lnTo>
                  <a:pt x="1146102" y="47815"/>
                </a:lnTo>
                <a:lnTo>
                  <a:pt x="1144233" y="48193"/>
                </a:lnTo>
                <a:cubicBezTo>
                  <a:pt x="1127140" y="55422"/>
                  <a:pt x="1115146" y="72348"/>
                  <a:pt x="1115146" y="92075"/>
                </a:cubicBezTo>
                <a:cubicBezTo>
                  <a:pt x="1115146" y="118378"/>
                  <a:pt x="1136468" y="139700"/>
                  <a:pt x="1162771" y="139700"/>
                </a:cubicBezTo>
                <a:cubicBezTo>
                  <a:pt x="1189074" y="139700"/>
                  <a:pt x="1210396" y="118378"/>
                  <a:pt x="1210396" y="92075"/>
                </a:cubicBezTo>
                <a:cubicBezTo>
                  <a:pt x="1210396" y="78924"/>
                  <a:pt x="1205066" y="67017"/>
                  <a:pt x="1196448" y="58399"/>
                </a:cubicBezTo>
                <a:lnTo>
                  <a:pt x="1182102" y="48727"/>
                </a:lnTo>
                <a:lnTo>
                  <a:pt x="1182102" y="0"/>
                </a:lnTo>
                <a:lnTo>
                  <a:pt x="1348509" y="0"/>
                </a:lnTo>
                <a:lnTo>
                  <a:pt x="1348509" y="47815"/>
                </a:lnTo>
                <a:lnTo>
                  <a:pt x="1346640" y="48193"/>
                </a:lnTo>
                <a:cubicBezTo>
                  <a:pt x="1329547" y="55422"/>
                  <a:pt x="1317553" y="72348"/>
                  <a:pt x="1317553" y="92075"/>
                </a:cubicBezTo>
                <a:cubicBezTo>
                  <a:pt x="1317553" y="118378"/>
                  <a:pt x="1338875" y="139700"/>
                  <a:pt x="1365178" y="139700"/>
                </a:cubicBezTo>
                <a:cubicBezTo>
                  <a:pt x="1391481" y="139700"/>
                  <a:pt x="1412803" y="118378"/>
                  <a:pt x="1412803" y="92075"/>
                </a:cubicBezTo>
                <a:cubicBezTo>
                  <a:pt x="1412803" y="78924"/>
                  <a:pt x="1407472" y="67017"/>
                  <a:pt x="1398854" y="58399"/>
                </a:cubicBezTo>
                <a:lnTo>
                  <a:pt x="1384509" y="48727"/>
                </a:lnTo>
                <a:lnTo>
                  <a:pt x="1384509" y="0"/>
                </a:lnTo>
                <a:lnTo>
                  <a:pt x="1550916" y="0"/>
                </a:lnTo>
                <a:lnTo>
                  <a:pt x="1550916" y="47815"/>
                </a:lnTo>
                <a:lnTo>
                  <a:pt x="1549047" y="48193"/>
                </a:lnTo>
                <a:cubicBezTo>
                  <a:pt x="1531953" y="55422"/>
                  <a:pt x="1519960" y="72348"/>
                  <a:pt x="1519960" y="92075"/>
                </a:cubicBezTo>
                <a:cubicBezTo>
                  <a:pt x="1519960" y="118378"/>
                  <a:pt x="1541281" y="139700"/>
                  <a:pt x="1567585" y="139700"/>
                </a:cubicBezTo>
                <a:cubicBezTo>
                  <a:pt x="1593888" y="139700"/>
                  <a:pt x="1615210" y="118378"/>
                  <a:pt x="1615210" y="92075"/>
                </a:cubicBezTo>
                <a:cubicBezTo>
                  <a:pt x="1615210" y="78924"/>
                  <a:pt x="1609879" y="67017"/>
                  <a:pt x="1601261" y="58399"/>
                </a:cubicBezTo>
                <a:lnTo>
                  <a:pt x="1586916" y="48727"/>
                </a:lnTo>
                <a:lnTo>
                  <a:pt x="1586916" y="0"/>
                </a:lnTo>
                <a:lnTo>
                  <a:pt x="1753323" y="0"/>
                </a:lnTo>
                <a:lnTo>
                  <a:pt x="1753323" y="47815"/>
                </a:lnTo>
                <a:lnTo>
                  <a:pt x="1751453" y="48193"/>
                </a:lnTo>
                <a:cubicBezTo>
                  <a:pt x="1734360" y="55422"/>
                  <a:pt x="1722366" y="72348"/>
                  <a:pt x="1722366" y="92075"/>
                </a:cubicBezTo>
                <a:cubicBezTo>
                  <a:pt x="1722366" y="118378"/>
                  <a:pt x="1743689" y="139700"/>
                  <a:pt x="1769993" y="139700"/>
                </a:cubicBezTo>
                <a:cubicBezTo>
                  <a:pt x="1796295" y="139700"/>
                  <a:pt x="1817617" y="118378"/>
                  <a:pt x="1817617" y="92075"/>
                </a:cubicBezTo>
                <a:cubicBezTo>
                  <a:pt x="1817617" y="78924"/>
                  <a:pt x="1812286" y="67017"/>
                  <a:pt x="1803667" y="58399"/>
                </a:cubicBezTo>
                <a:lnTo>
                  <a:pt x="1789323" y="48727"/>
                </a:lnTo>
                <a:lnTo>
                  <a:pt x="1789323" y="0"/>
                </a:lnTo>
                <a:lnTo>
                  <a:pt x="1955731" y="0"/>
                </a:lnTo>
                <a:lnTo>
                  <a:pt x="1955731" y="47815"/>
                </a:lnTo>
                <a:lnTo>
                  <a:pt x="1953862" y="48193"/>
                </a:lnTo>
                <a:cubicBezTo>
                  <a:pt x="1936767" y="55422"/>
                  <a:pt x="1924772" y="72348"/>
                  <a:pt x="1924772" y="92075"/>
                </a:cubicBezTo>
                <a:cubicBezTo>
                  <a:pt x="1924772" y="118378"/>
                  <a:pt x="1946096" y="139700"/>
                  <a:pt x="1972402" y="139700"/>
                </a:cubicBezTo>
                <a:cubicBezTo>
                  <a:pt x="1998705" y="139700"/>
                  <a:pt x="2020029" y="118378"/>
                  <a:pt x="2020029" y="92075"/>
                </a:cubicBezTo>
                <a:cubicBezTo>
                  <a:pt x="2020029" y="78924"/>
                  <a:pt x="2014697" y="67017"/>
                  <a:pt x="2006079" y="58399"/>
                </a:cubicBezTo>
                <a:lnTo>
                  <a:pt x="1991733" y="48727"/>
                </a:lnTo>
                <a:lnTo>
                  <a:pt x="1991733" y="0"/>
                </a:lnTo>
                <a:lnTo>
                  <a:pt x="2158138" y="0"/>
                </a:lnTo>
                <a:lnTo>
                  <a:pt x="2158138" y="47815"/>
                </a:lnTo>
                <a:lnTo>
                  <a:pt x="2156270" y="48193"/>
                </a:lnTo>
                <a:cubicBezTo>
                  <a:pt x="2139177" y="55422"/>
                  <a:pt x="2127186" y="72348"/>
                  <a:pt x="2127186" y="92075"/>
                </a:cubicBezTo>
                <a:cubicBezTo>
                  <a:pt x="2127186" y="118378"/>
                  <a:pt x="2148505" y="139700"/>
                  <a:pt x="2174808" y="139700"/>
                </a:cubicBezTo>
                <a:cubicBezTo>
                  <a:pt x="2201110" y="139700"/>
                  <a:pt x="2222432" y="118378"/>
                  <a:pt x="2222432" y="92075"/>
                </a:cubicBezTo>
                <a:cubicBezTo>
                  <a:pt x="2222432" y="78924"/>
                  <a:pt x="2217101" y="67017"/>
                  <a:pt x="2208482" y="58399"/>
                </a:cubicBezTo>
                <a:lnTo>
                  <a:pt x="2194138" y="48727"/>
                </a:lnTo>
                <a:lnTo>
                  <a:pt x="2194138" y="0"/>
                </a:lnTo>
                <a:lnTo>
                  <a:pt x="2360544" y="0"/>
                </a:lnTo>
                <a:lnTo>
                  <a:pt x="2360544" y="47815"/>
                </a:lnTo>
                <a:lnTo>
                  <a:pt x="2358676" y="48193"/>
                </a:lnTo>
                <a:cubicBezTo>
                  <a:pt x="2341583" y="55422"/>
                  <a:pt x="2329588" y="72348"/>
                  <a:pt x="2329588" y="92075"/>
                </a:cubicBezTo>
                <a:cubicBezTo>
                  <a:pt x="2329588" y="118378"/>
                  <a:pt x="2350911" y="139700"/>
                  <a:pt x="2377214" y="139700"/>
                </a:cubicBezTo>
                <a:cubicBezTo>
                  <a:pt x="2403517" y="139700"/>
                  <a:pt x="2424838" y="118378"/>
                  <a:pt x="2424838" y="92075"/>
                </a:cubicBezTo>
                <a:cubicBezTo>
                  <a:pt x="2424838" y="78924"/>
                  <a:pt x="2419505" y="67017"/>
                  <a:pt x="2410889" y="58399"/>
                </a:cubicBezTo>
                <a:lnTo>
                  <a:pt x="2396545" y="48727"/>
                </a:lnTo>
                <a:lnTo>
                  <a:pt x="2396545" y="0"/>
                </a:lnTo>
                <a:lnTo>
                  <a:pt x="2562951" y="0"/>
                </a:lnTo>
                <a:lnTo>
                  <a:pt x="2562951" y="47815"/>
                </a:lnTo>
                <a:lnTo>
                  <a:pt x="2561081" y="48193"/>
                </a:lnTo>
                <a:cubicBezTo>
                  <a:pt x="2543988" y="55422"/>
                  <a:pt x="2531995" y="72348"/>
                  <a:pt x="2531995" y="92075"/>
                </a:cubicBezTo>
                <a:cubicBezTo>
                  <a:pt x="2531995" y="118378"/>
                  <a:pt x="2553316" y="139700"/>
                  <a:pt x="2579620" y="139700"/>
                </a:cubicBezTo>
                <a:cubicBezTo>
                  <a:pt x="2605922" y="139700"/>
                  <a:pt x="2627245" y="118378"/>
                  <a:pt x="2627245" y="92075"/>
                </a:cubicBezTo>
                <a:cubicBezTo>
                  <a:pt x="2627245" y="78924"/>
                  <a:pt x="2621914" y="67017"/>
                  <a:pt x="2613295" y="58399"/>
                </a:cubicBezTo>
                <a:lnTo>
                  <a:pt x="2598950" y="48727"/>
                </a:lnTo>
                <a:lnTo>
                  <a:pt x="2598950" y="0"/>
                </a:lnTo>
                <a:lnTo>
                  <a:pt x="2765355" y="0"/>
                </a:lnTo>
                <a:lnTo>
                  <a:pt x="2765355" y="47815"/>
                </a:lnTo>
                <a:lnTo>
                  <a:pt x="2763486" y="48193"/>
                </a:lnTo>
                <a:cubicBezTo>
                  <a:pt x="2746393" y="55422"/>
                  <a:pt x="2734400" y="72348"/>
                  <a:pt x="2734400" y="92075"/>
                </a:cubicBezTo>
                <a:cubicBezTo>
                  <a:pt x="2734400" y="118378"/>
                  <a:pt x="2755721" y="139700"/>
                  <a:pt x="2782024" y="139700"/>
                </a:cubicBezTo>
                <a:cubicBezTo>
                  <a:pt x="2808326" y="139700"/>
                  <a:pt x="2829649" y="118378"/>
                  <a:pt x="2829649" y="92075"/>
                </a:cubicBezTo>
                <a:cubicBezTo>
                  <a:pt x="2829649" y="78924"/>
                  <a:pt x="2824318" y="67017"/>
                  <a:pt x="2815700" y="58399"/>
                </a:cubicBezTo>
                <a:lnTo>
                  <a:pt x="2801355" y="48727"/>
                </a:lnTo>
                <a:lnTo>
                  <a:pt x="2801355" y="0"/>
                </a:lnTo>
                <a:lnTo>
                  <a:pt x="2967766" y="0"/>
                </a:lnTo>
                <a:lnTo>
                  <a:pt x="2967766" y="47815"/>
                </a:lnTo>
                <a:lnTo>
                  <a:pt x="2965897" y="48193"/>
                </a:lnTo>
                <a:cubicBezTo>
                  <a:pt x="2948802" y="55422"/>
                  <a:pt x="2936807" y="72348"/>
                  <a:pt x="2936807" y="92075"/>
                </a:cubicBezTo>
                <a:cubicBezTo>
                  <a:pt x="2936807" y="118378"/>
                  <a:pt x="2958130" y="139700"/>
                  <a:pt x="2984435" y="139700"/>
                </a:cubicBezTo>
                <a:cubicBezTo>
                  <a:pt x="3010735" y="139700"/>
                  <a:pt x="3032057" y="118378"/>
                  <a:pt x="3032057" y="92075"/>
                </a:cubicBezTo>
                <a:cubicBezTo>
                  <a:pt x="3032057" y="78924"/>
                  <a:pt x="3026728" y="67017"/>
                  <a:pt x="3018108" y="58399"/>
                </a:cubicBezTo>
                <a:lnTo>
                  <a:pt x="3003764" y="48727"/>
                </a:lnTo>
                <a:lnTo>
                  <a:pt x="3003764" y="0"/>
                </a:lnTo>
                <a:lnTo>
                  <a:pt x="3170169" y="0"/>
                </a:lnTo>
                <a:lnTo>
                  <a:pt x="3170169" y="47815"/>
                </a:lnTo>
                <a:lnTo>
                  <a:pt x="3168299" y="48193"/>
                </a:lnTo>
                <a:cubicBezTo>
                  <a:pt x="3151207" y="55422"/>
                  <a:pt x="3139215" y="72348"/>
                  <a:pt x="3139215" y="92075"/>
                </a:cubicBezTo>
                <a:cubicBezTo>
                  <a:pt x="3139215" y="118378"/>
                  <a:pt x="3160534" y="139700"/>
                  <a:pt x="3186838" y="139700"/>
                </a:cubicBezTo>
                <a:cubicBezTo>
                  <a:pt x="3213141" y="139700"/>
                  <a:pt x="3234465" y="118378"/>
                  <a:pt x="3234465" y="92075"/>
                </a:cubicBezTo>
                <a:cubicBezTo>
                  <a:pt x="3234465" y="78924"/>
                  <a:pt x="3229134" y="67017"/>
                  <a:pt x="3220514" y="58399"/>
                </a:cubicBezTo>
                <a:lnTo>
                  <a:pt x="3206171" y="48727"/>
                </a:lnTo>
                <a:lnTo>
                  <a:pt x="3206171" y="0"/>
                </a:lnTo>
                <a:lnTo>
                  <a:pt x="3372576" y="0"/>
                </a:lnTo>
                <a:lnTo>
                  <a:pt x="3372576" y="47815"/>
                </a:lnTo>
                <a:lnTo>
                  <a:pt x="3370706" y="48193"/>
                </a:lnTo>
                <a:cubicBezTo>
                  <a:pt x="3353614" y="55422"/>
                  <a:pt x="3341621" y="72348"/>
                  <a:pt x="3341621" y="92075"/>
                </a:cubicBezTo>
                <a:cubicBezTo>
                  <a:pt x="3341621" y="118378"/>
                  <a:pt x="3362942" y="139700"/>
                  <a:pt x="3389245" y="139700"/>
                </a:cubicBezTo>
                <a:cubicBezTo>
                  <a:pt x="3415547" y="139700"/>
                  <a:pt x="3436870" y="118378"/>
                  <a:pt x="3436870" y="92075"/>
                </a:cubicBezTo>
                <a:cubicBezTo>
                  <a:pt x="3436870" y="78924"/>
                  <a:pt x="3431540" y="67017"/>
                  <a:pt x="3422921" y="58399"/>
                </a:cubicBezTo>
                <a:lnTo>
                  <a:pt x="3408576" y="48727"/>
                </a:lnTo>
                <a:lnTo>
                  <a:pt x="3408576" y="0"/>
                </a:lnTo>
                <a:lnTo>
                  <a:pt x="3574983" y="0"/>
                </a:lnTo>
                <a:lnTo>
                  <a:pt x="3574983" y="47815"/>
                </a:lnTo>
                <a:lnTo>
                  <a:pt x="3573114" y="48193"/>
                </a:lnTo>
                <a:cubicBezTo>
                  <a:pt x="3556021" y="55422"/>
                  <a:pt x="3544027" y="72348"/>
                  <a:pt x="3544027" y="92075"/>
                </a:cubicBezTo>
                <a:cubicBezTo>
                  <a:pt x="3544027" y="118378"/>
                  <a:pt x="3565349" y="139700"/>
                  <a:pt x="3591652" y="139700"/>
                </a:cubicBezTo>
                <a:cubicBezTo>
                  <a:pt x="3617955" y="139700"/>
                  <a:pt x="3639277" y="118378"/>
                  <a:pt x="3639277" y="92075"/>
                </a:cubicBezTo>
                <a:cubicBezTo>
                  <a:pt x="3639277" y="78924"/>
                  <a:pt x="3633947" y="67017"/>
                  <a:pt x="3625328" y="58399"/>
                </a:cubicBezTo>
                <a:lnTo>
                  <a:pt x="3610983" y="48727"/>
                </a:lnTo>
                <a:lnTo>
                  <a:pt x="3610983" y="0"/>
                </a:lnTo>
                <a:lnTo>
                  <a:pt x="3777390" y="0"/>
                </a:lnTo>
                <a:lnTo>
                  <a:pt x="3777390" y="47815"/>
                </a:lnTo>
                <a:lnTo>
                  <a:pt x="3775521" y="48193"/>
                </a:lnTo>
                <a:cubicBezTo>
                  <a:pt x="3758428" y="55422"/>
                  <a:pt x="3746434" y="72348"/>
                  <a:pt x="3746434" y="92075"/>
                </a:cubicBezTo>
                <a:cubicBezTo>
                  <a:pt x="3746434" y="118378"/>
                  <a:pt x="3767756" y="139700"/>
                  <a:pt x="3794059" y="139700"/>
                </a:cubicBezTo>
                <a:cubicBezTo>
                  <a:pt x="3820363" y="139700"/>
                  <a:pt x="3841684" y="118378"/>
                  <a:pt x="3841684" y="92075"/>
                </a:cubicBezTo>
                <a:cubicBezTo>
                  <a:pt x="3841684" y="78924"/>
                  <a:pt x="3836354" y="67017"/>
                  <a:pt x="3827735" y="58399"/>
                </a:cubicBezTo>
                <a:lnTo>
                  <a:pt x="3813391" y="48727"/>
                </a:lnTo>
                <a:lnTo>
                  <a:pt x="3813391" y="0"/>
                </a:lnTo>
                <a:lnTo>
                  <a:pt x="3979787" y="0"/>
                </a:lnTo>
                <a:lnTo>
                  <a:pt x="3979787" y="47815"/>
                </a:lnTo>
                <a:lnTo>
                  <a:pt x="3977916" y="48193"/>
                </a:lnTo>
                <a:cubicBezTo>
                  <a:pt x="3960824" y="55422"/>
                  <a:pt x="3948830" y="72348"/>
                  <a:pt x="3948830" y="92075"/>
                </a:cubicBezTo>
                <a:cubicBezTo>
                  <a:pt x="3948830" y="118378"/>
                  <a:pt x="3970152" y="139700"/>
                  <a:pt x="3996457" y="139700"/>
                </a:cubicBezTo>
                <a:cubicBezTo>
                  <a:pt x="4022758" y="139700"/>
                  <a:pt x="4044080" y="118378"/>
                  <a:pt x="4044080" y="92075"/>
                </a:cubicBezTo>
                <a:cubicBezTo>
                  <a:pt x="4044080" y="78924"/>
                  <a:pt x="4038749" y="67017"/>
                  <a:pt x="4030131" y="58399"/>
                </a:cubicBezTo>
                <a:lnTo>
                  <a:pt x="4015786" y="48727"/>
                </a:lnTo>
                <a:lnTo>
                  <a:pt x="4015786" y="0"/>
                </a:lnTo>
                <a:lnTo>
                  <a:pt x="4182193" y="0"/>
                </a:lnTo>
                <a:lnTo>
                  <a:pt x="4182193" y="47815"/>
                </a:lnTo>
                <a:lnTo>
                  <a:pt x="4180325" y="48193"/>
                </a:lnTo>
                <a:cubicBezTo>
                  <a:pt x="4163230" y="55422"/>
                  <a:pt x="4151237" y="72348"/>
                  <a:pt x="4151237" y="92075"/>
                </a:cubicBezTo>
                <a:cubicBezTo>
                  <a:pt x="4151237" y="118378"/>
                  <a:pt x="4172560" y="139700"/>
                  <a:pt x="4198861" y="139700"/>
                </a:cubicBezTo>
                <a:cubicBezTo>
                  <a:pt x="4225164" y="139700"/>
                  <a:pt x="4246488" y="118378"/>
                  <a:pt x="4246488" y="92075"/>
                </a:cubicBezTo>
                <a:cubicBezTo>
                  <a:pt x="4246488" y="78924"/>
                  <a:pt x="4241157" y="67017"/>
                  <a:pt x="4232538" y="58399"/>
                </a:cubicBezTo>
                <a:lnTo>
                  <a:pt x="4218193" y="48727"/>
                </a:lnTo>
                <a:lnTo>
                  <a:pt x="4218193" y="0"/>
                </a:lnTo>
                <a:lnTo>
                  <a:pt x="4384600" y="0"/>
                </a:lnTo>
                <a:lnTo>
                  <a:pt x="4384600" y="47815"/>
                </a:lnTo>
                <a:lnTo>
                  <a:pt x="4382730" y="48193"/>
                </a:lnTo>
                <a:cubicBezTo>
                  <a:pt x="4365637" y="55422"/>
                  <a:pt x="4353643" y="72348"/>
                  <a:pt x="4353643" y="92075"/>
                </a:cubicBezTo>
                <a:cubicBezTo>
                  <a:pt x="4353643" y="118378"/>
                  <a:pt x="4374966" y="139700"/>
                  <a:pt x="4401269" y="139700"/>
                </a:cubicBezTo>
                <a:cubicBezTo>
                  <a:pt x="4427571" y="139700"/>
                  <a:pt x="4448893" y="118378"/>
                  <a:pt x="4448893" y="92075"/>
                </a:cubicBezTo>
                <a:cubicBezTo>
                  <a:pt x="4448893" y="78924"/>
                  <a:pt x="4443563" y="67017"/>
                  <a:pt x="4434944" y="58399"/>
                </a:cubicBezTo>
                <a:lnTo>
                  <a:pt x="4420600" y="48727"/>
                </a:lnTo>
                <a:lnTo>
                  <a:pt x="4420600" y="0"/>
                </a:lnTo>
                <a:lnTo>
                  <a:pt x="4587006" y="0"/>
                </a:lnTo>
                <a:lnTo>
                  <a:pt x="4587006" y="47815"/>
                </a:lnTo>
                <a:lnTo>
                  <a:pt x="4585137" y="48193"/>
                </a:lnTo>
                <a:cubicBezTo>
                  <a:pt x="4568044" y="55422"/>
                  <a:pt x="4556051" y="72348"/>
                  <a:pt x="4556051" y="92075"/>
                </a:cubicBezTo>
                <a:cubicBezTo>
                  <a:pt x="4556051" y="118378"/>
                  <a:pt x="4577372" y="139700"/>
                  <a:pt x="4603676" y="139700"/>
                </a:cubicBezTo>
                <a:cubicBezTo>
                  <a:pt x="4629980" y="139700"/>
                  <a:pt x="4651301" y="118378"/>
                  <a:pt x="4651301" y="92075"/>
                </a:cubicBezTo>
                <a:cubicBezTo>
                  <a:pt x="4651301" y="78924"/>
                  <a:pt x="4645971" y="67017"/>
                  <a:pt x="4637352" y="58399"/>
                </a:cubicBezTo>
                <a:lnTo>
                  <a:pt x="4623007" y="48727"/>
                </a:lnTo>
                <a:lnTo>
                  <a:pt x="4623007" y="0"/>
                </a:lnTo>
                <a:lnTo>
                  <a:pt x="4789413" y="0"/>
                </a:lnTo>
                <a:lnTo>
                  <a:pt x="4789413" y="47815"/>
                </a:lnTo>
                <a:lnTo>
                  <a:pt x="4787544" y="48193"/>
                </a:lnTo>
                <a:cubicBezTo>
                  <a:pt x="4770451" y="55422"/>
                  <a:pt x="4758459" y="72348"/>
                  <a:pt x="4758459" y="92075"/>
                </a:cubicBezTo>
                <a:cubicBezTo>
                  <a:pt x="4758459" y="118378"/>
                  <a:pt x="4779779" y="139700"/>
                  <a:pt x="4806083" y="139700"/>
                </a:cubicBezTo>
                <a:cubicBezTo>
                  <a:pt x="4832387" y="139700"/>
                  <a:pt x="4853709" y="118378"/>
                  <a:pt x="4853709" y="92075"/>
                </a:cubicBezTo>
                <a:cubicBezTo>
                  <a:pt x="4853709" y="78924"/>
                  <a:pt x="4848378" y="67017"/>
                  <a:pt x="4839760" y="58399"/>
                </a:cubicBezTo>
                <a:lnTo>
                  <a:pt x="4825414" y="48727"/>
                </a:lnTo>
                <a:lnTo>
                  <a:pt x="4825414" y="0"/>
                </a:lnTo>
                <a:lnTo>
                  <a:pt x="4991820" y="0"/>
                </a:lnTo>
                <a:lnTo>
                  <a:pt x="4991820" y="47815"/>
                </a:lnTo>
                <a:lnTo>
                  <a:pt x="4989953" y="48193"/>
                </a:lnTo>
                <a:cubicBezTo>
                  <a:pt x="4972858" y="55422"/>
                  <a:pt x="4960865" y="72348"/>
                  <a:pt x="4960865" y="92075"/>
                </a:cubicBezTo>
                <a:cubicBezTo>
                  <a:pt x="4960865" y="118378"/>
                  <a:pt x="4982186" y="139700"/>
                  <a:pt x="5008490" y="139700"/>
                </a:cubicBezTo>
                <a:cubicBezTo>
                  <a:pt x="5034793" y="139700"/>
                  <a:pt x="5056115" y="118378"/>
                  <a:pt x="5056115" y="92075"/>
                </a:cubicBezTo>
                <a:cubicBezTo>
                  <a:pt x="5056115" y="78924"/>
                  <a:pt x="5050784" y="67017"/>
                  <a:pt x="5042166" y="58399"/>
                </a:cubicBezTo>
                <a:lnTo>
                  <a:pt x="5027821" y="48727"/>
                </a:lnTo>
                <a:lnTo>
                  <a:pt x="5027821" y="0"/>
                </a:lnTo>
                <a:lnTo>
                  <a:pt x="5194229" y="0"/>
                </a:lnTo>
                <a:lnTo>
                  <a:pt x="5194229" y="47815"/>
                </a:lnTo>
                <a:lnTo>
                  <a:pt x="5192360" y="48193"/>
                </a:lnTo>
                <a:cubicBezTo>
                  <a:pt x="5175267" y="55422"/>
                  <a:pt x="5163272" y="72348"/>
                  <a:pt x="5163272" y="92075"/>
                </a:cubicBezTo>
                <a:cubicBezTo>
                  <a:pt x="5163272" y="118378"/>
                  <a:pt x="5184594" y="139700"/>
                  <a:pt x="5210896" y="139700"/>
                </a:cubicBezTo>
                <a:cubicBezTo>
                  <a:pt x="5237200" y="139700"/>
                  <a:pt x="5258521" y="118378"/>
                  <a:pt x="5258521" y="92075"/>
                </a:cubicBezTo>
                <a:cubicBezTo>
                  <a:pt x="5258521" y="78924"/>
                  <a:pt x="5253191" y="67017"/>
                  <a:pt x="5244573" y="58399"/>
                </a:cubicBezTo>
                <a:lnTo>
                  <a:pt x="5230228" y="48727"/>
                </a:lnTo>
                <a:lnTo>
                  <a:pt x="5230228" y="0"/>
                </a:lnTo>
                <a:lnTo>
                  <a:pt x="5396634" y="0"/>
                </a:lnTo>
                <a:lnTo>
                  <a:pt x="5396634" y="47815"/>
                </a:lnTo>
                <a:lnTo>
                  <a:pt x="5394766" y="48193"/>
                </a:lnTo>
                <a:cubicBezTo>
                  <a:pt x="5377673" y="55422"/>
                  <a:pt x="5365679" y="72348"/>
                  <a:pt x="5365679" y="92075"/>
                </a:cubicBezTo>
                <a:cubicBezTo>
                  <a:pt x="5365679" y="118378"/>
                  <a:pt x="5387001" y="139700"/>
                  <a:pt x="5413303" y="139700"/>
                </a:cubicBezTo>
                <a:cubicBezTo>
                  <a:pt x="5439606" y="139700"/>
                  <a:pt x="5460929" y="118378"/>
                  <a:pt x="5460929" y="92075"/>
                </a:cubicBezTo>
                <a:cubicBezTo>
                  <a:pt x="5460929" y="78924"/>
                  <a:pt x="5455598" y="67017"/>
                  <a:pt x="5446980" y="58399"/>
                </a:cubicBezTo>
                <a:lnTo>
                  <a:pt x="5432635" y="48727"/>
                </a:lnTo>
                <a:lnTo>
                  <a:pt x="5432635" y="0"/>
                </a:lnTo>
                <a:lnTo>
                  <a:pt x="5599041" y="0"/>
                </a:lnTo>
                <a:lnTo>
                  <a:pt x="5599041" y="47815"/>
                </a:lnTo>
                <a:lnTo>
                  <a:pt x="5597172" y="48193"/>
                </a:lnTo>
                <a:cubicBezTo>
                  <a:pt x="5580079" y="55422"/>
                  <a:pt x="5568085" y="72348"/>
                  <a:pt x="5568085" y="92075"/>
                </a:cubicBezTo>
                <a:cubicBezTo>
                  <a:pt x="5568085" y="118378"/>
                  <a:pt x="5589407" y="139700"/>
                  <a:pt x="5615710" y="139700"/>
                </a:cubicBezTo>
                <a:cubicBezTo>
                  <a:pt x="5642013" y="139700"/>
                  <a:pt x="5663337" y="118378"/>
                  <a:pt x="5663337" y="92075"/>
                </a:cubicBezTo>
                <a:cubicBezTo>
                  <a:pt x="5663337" y="78924"/>
                  <a:pt x="5658004" y="67017"/>
                  <a:pt x="5649387" y="58399"/>
                </a:cubicBezTo>
                <a:lnTo>
                  <a:pt x="5635041" y="48727"/>
                </a:lnTo>
                <a:lnTo>
                  <a:pt x="5635041" y="0"/>
                </a:lnTo>
                <a:lnTo>
                  <a:pt x="5801452" y="0"/>
                </a:lnTo>
                <a:lnTo>
                  <a:pt x="5801452" y="47815"/>
                </a:lnTo>
                <a:lnTo>
                  <a:pt x="5799584" y="48193"/>
                </a:lnTo>
                <a:cubicBezTo>
                  <a:pt x="5782488" y="55422"/>
                  <a:pt x="5770495" y="72348"/>
                  <a:pt x="5770495" y="92075"/>
                </a:cubicBezTo>
                <a:cubicBezTo>
                  <a:pt x="5770495" y="118378"/>
                  <a:pt x="5791820" y="139700"/>
                  <a:pt x="5818121" y="139700"/>
                </a:cubicBezTo>
                <a:cubicBezTo>
                  <a:pt x="5844420" y="139700"/>
                  <a:pt x="5865742" y="118378"/>
                  <a:pt x="5865742" y="92075"/>
                </a:cubicBezTo>
                <a:cubicBezTo>
                  <a:pt x="5865742" y="78924"/>
                  <a:pt x="5860411" y="67017"/>
                  <a:pt x="5851793" y="58399"/>
                </a:cubicBezTo>
                <a:lnTo>
                  <a:pt x="5837448" y="48727"/>
                </a:lnTo>
                <a:lnTo>
                  <a:pt x="5837448" y="0"/>
                </a:lnTo>
                <a:lnTo>
                  <a:pt x="6003855" y="0"/>
                </a:lnTo>
                <a:lnTo>
                  <a:pt x="6003855" y="47815"/>
                </a:lnTo>
                <a:lnTo>
                  <a:pt x="6001986" y="48193"/>
                </a:lnTo>
                <a:cubicBezTo>
                  <a:pt x="5984892" y="55422"/>
                  <a:pt x="5972899" y="72348"/>
                  <a:pt x="5972899" y="92075"/>
                </a:cubicBezTo>
                <a:cubicBezTo>
                  <a:pt x="5972899" y="118378"/>
                  <a:pt x="5994221" y="139700"/>
                  <a:pt x="6020524" y="139700"/>
                </a:cubicBezTo>
                <a:cubicBezTo>
                  <a:pt x="6046827" y="139700"/>
                  <a:pt x="6068149" y="118378"/>
                  <a:pt x="6068149" y="92075"/>
                </a:cubicBezTo>
                <a:cubicBezTo>
                  <a:pt x="6068149" y="78924"/>
                  <a:pt x="6062818" y="67017"/>
                  <a:pt x="6054200" y="58399"/>
                </a:cubicBezTo>
                <a:lnTo>
                  <a:pt x="6039855" y="48727"/>
                </a:lnTo>
                <a:lnTo>
                  <a:pt x="6039855" y="0"/>
                </a:lnTo>
                <a:lnTo>
                  <a:pt x="6206262" y="0"/>
                </a:lnTo>
                <a:lnTo>
                  <a:pt x="6206262" y="47815"/>
                </a:lnTo>
                <a:lnTo>
                  <a:pt x="6204393" y="48193"/>
                </a:lnTo>
                <a:cubicBezTo>
                  <a:pt x="6187299" y="55422"/>
                  <a:pt x="6175306" y="72348"/>
                  <a:pt x="6175306" y="92075"/>
                </a:cubicBezTo>
                <a:cubicBezTo>
                  <a:pt x="6175306" y="118378"/>
                  <a:pt x="6196628" y="139700"/>
                  <a:pt x="6222931" y="139700"/>
                </a:cubicBezTo>
                <a:cubicBezTo>
                  <a:pt x="6249234" y="139700"/>
                  <a:pt x="6270556" y="118378"/>
                  <a:pt x="6270556" y="92075"/>
                </a:cubicBezTo>
                <a:cubicBezTo>
                  <a:pt x="6270556" y="78924"/>
                  <a:pt x="6265225" y="67017"/>
                  <a:pt x="6256607" y="58399"/>
                </a:cubicBezTo>
                <a:lnTo>
                  <a:pt x="6242262" y="48727"/>
                </a:lnTo>
                <a:lnTo>
                  <a:pt x="6242262" y="0"/>
                </a:lnTo>
                <a:lnTo>
                  <a:pt x="6408669" y="0"/>
                </a:lnTo>
                <a:lnTo>
                  <a:pt x="6408669" y="47815"/>
                </a:lnTo>
                <a:lnTo>
                  <a:pt x="6406800" y="48193"/>
                </a:lnTo>
                <a:cubicBezTo>
                  <a:pt x="6389706" y="55422"/>
                  <a:pt x="6377713" y="72348"/>
                  <a:pt x="6377713" y="92075"/>
                </a:cubicBezTo>
                <a:cubicBezTo>
                  <a:pt x="6377713" y="118378"/>
                  <a:pt x="6399035" y="139700"/>
                  <a:pt x="6425338" y="139700"/>
                </a:cubicBezTo>
                <a:cubicBezTo>
                  <a:pt x="6451641" y="139700"/>
                  <a:pt x="6472963" y="118378"/>
                  <a:pt x="6472963" y="92075"/>
                </a:cubicBezTo>
                <a:cubicBezTo>
                  <a:pt x="6472963" y="78924"/>
                  <a:pt x="6467632" y="67017"/>
                  <a:pt x="6459014" y="58399"/>
                </a:cubicBezTo>
                <a:lnTo>
                  <a:pt x="6444669" y="48727"/>
                </a:lnTo>
                <a:lnTo>
                  <a:pt x="6444669" y="0"/>
                </a:lnTo>
                <a:lnTo>
                  <a:pt x="6611076" y="0"/>
                </a:lnTo>
                <a:lnTo>
                  <a:pt x="6611076" y="47815"/>
                </a:lnTo>
                <a:lnTo>
                  <a:pt x="6609207" y="48193"/>
                </a:lnTo>
                <a:cubicBezTo>
                  <a:pt x="6592113" y="55422"/>
                  <a:pt x="6580120" y="72348"/>
                  <a:pt x="6580120" y="92075"/>
                </a:cubicBezTo>
                <a:cubicBezTo>
                  <a:pt x="6580120" y="118378"/>
                  <a:pt x="6601442" y="139700"/>
                  <a:pt x="6627745" y="139700"/>
                </a:cubicBezTo>
                <a:cubicBezTo>
                  <a:pt x="6654048" y="139700"/>
                  <a:pt x="6675370" y="118378"/>
                  <a:pt x="6675370" y="92075"/>
                </a:cubicBezTo>
                <a:cubicBezTo>
                  <a:pt x="6675370" y="78924"/>
                  <a:pt x="6670039" y="67017"/>
                  <a:pt x="6661421" y="58399"/>
                </a:cubicBezTo>
                <a:lnTo>
                  <a:pt x="6647076" y="48727"/>
                </a:lnTo>
                <a:lnTo>
                  <a:pt x="6647076" y="0"/>
                </a:lnTo>
                <a:lnTo>
                  <a:pt x="6813483" y="0"/>
                </a:lnTo>
                <a:lnTo>
                  <a:pt x="6813483" y="47815"/>
                </a:lnTo>
                <a:lnTo>
                  <a:pt x="6811614" y="48193"/>
                </a:lnTo>
                <a:cubicBezTo>
                  <a:pt x="6794520" y="55422"/>
                  <a:pt x="6782527" y="72348"/>
                  <a:pt x="6782527" y="92075"/>
                </a:cubicBezTo>
                <a:cubicBezTo>
                  <a:pt x="6782527" y="118378"/>
                  <a:pt x="6803849" y="139700"/>
                  <a:pt x="6830152" y="139700"/>
                </a:cubicBezTo>
                <a:cubicBezTo>
                  <a:pt x="6856455" y="139700"/>
                  <a:pt x="6877777" y="118378"/>
                  <a:pt x="6877777" y="92075"/>
                </a:cubicBezTo>
                <a:cubicBezTo>
                  <a:pt x="6877777" y="78924"/>
                  <a:pt x="6872446" y="67017"/>
                  <a:pt x="6863828" y="58399"/>
                </a:cubicBezTo>
                <a:lnTo>
                  <a:pt x="6849483" y="48727"/>
                </a:lnTo>
                <a:lnTo>
                  <a:pt x="6849483" y="0"/>
                </a:lnTo>
                <a:lnTo>
                  <a:pt x="7015890" y="0"/>
                </a:lnTo>
                <a:lnTo>
                  <a:pt x="7015890" y="47815"/>
                </a:lnTo>
                <a:lnTo>
                  <a:pt x="7014021" y="48193"/>
                </a:lnTo>
                <a:cubicBezTo>
                  <a:pt x="6996927" y="55422"/>
                  <a:pt x="6984934" y="72348"/>
                  <a:pt x="6984934" y="92075"/>
                </a:cubicBezTo>
                <a:cubicBezTo>
                  <a:pt x="6984934" y="118378"/>
                  <a:pt x="7006256" y="139700"/>
                  <a:pt x="7032559" y="139700"/>
                </a:cubicBezTo>
                <a:cubicBezTo>
                  <a:pt x="7058862" y="139700"/>
                  <a:pt x="7080184" y="118378"/>
                  <a:pt x="7080184" y="92075"/>
                </a:cubicBezTo>
                <a:cubicBezTo>
                  <a:pt x="7080184" y="78924"/>
                  <a:pt x="7074853" y="67017"/>
                  <a:pt x="7066235" y="58399"/>
                </a:cubicBezTo>
                <a:lnTo>
                  <a:pt x="7051890" y="48727"/>
                </a:lnTo>
                <a:lnTo>
                  <a:pt x="7051890" y="0"/>
                </a:lnTo>
                <a:lnTo>
                  <a:pt x="7218297" y="0"/>
                </a:lnTo>
                <a:lnTo>
                  <a:pt x="7218297" y="47815"/>
                </a:lnTo>
                <a:lnTo>
                  <a:pt x="7216428" y="48193"/>
                </a:lnTo>
                <a:cubicBezTo>
                  <a:pt x="7199334" y="55422"/>
                  <a:pt x="7187341" y="72348"/>
                  <a:pt x="7187341" y="92075"/>
                </a:cubicBezTo>
                <a:cubicBezTo>
                  <a:pt x="7187341" y="118378"/>
                  <a:pt x="7208663" y="139700"/>
                  <a:pt x="7234966" y="139700"/>
                </a:cubicBezTo>
                <a:cubicBezTo>
                  <a:pt x="7261269" y="139700"/>
                  <a:pt x="7282591" y="118378"/>
                  <a:pt x="7282591" y="92075"/>
                </a:cubicBezTo>
                <a:cubicBezTo>
                  <a:pt x="7282591" y="78924"/>
                  <a:pt x="7277260" y="67017"/>
                  <a:pt x="7268642" y="58399"/>
                </a:cubicBezTo>
                <a:lnTo>
                  <a:pt x="7254297" y="48727"/>
                </a:lnTo>
                <a:lnTo>
                  <a:pt x="7254297" y="0"/>
                </a:lnTo>
                <a:lnTo>
                  <a:pt x="7420704" y="0"/>
                </a:lnTo>
                <a:lnTo>
                  <a:pt x="7420704" y="47815"/>
                </a:lnTo>
                <a:lnTo>
                  <a:pt x="7418835" y="48193"/>
                </a:lnTo>
                <a:cubicBezTo>
                  <a:pt x="7401741" y="55422"/>
                  <a:pt x="7389748" y="72348"/>
                  <a:pt x="7389748" y="92075"/>
                </a:cubicBezTo>
                <a:cubicBezTo>
                  <a:pt x="7389748" y="118378"/>
                  <a:pt x="7411070" y="139700"/>
                  <a:pt x="7437373" y="139700"/>
                </a:cubicBezTo>
                <a:cubicBezTo>
                  <a:pt x="7463676" y="139700"/>
                  <a:pt x="7484998" y="118378"/>
                  <a:pt x="7484998" y="92075"/>
                </a:cubicBezTo>
                <a:cubicBezTo>
                  <a:pt x="7484998" y="78924"/>
                  <a:pt x="7479667" y="67017"/>
                  <a:pt x="7471049" y="58399"/>
                </a:cubicBezTo>
                <a:lnTo>
                  <a:pt x="7456704" y="48727"/>
                </a:lnTo>
                <a:lnTo>
                  <a:pt x="7456704" y="0"/>
                </a:lnTo>
                <a:lnTo>
                  <a:pt x="7623111" y="0"/>
                </a:lnTo>
                <a:lnTo>
                  <a:pt x="7623111" y="47815"/>
                </a:lnTo>
                <a:lnTo>
                  <a:pt x="7621242" y="48193"/>
                </a:lnTo>
                <a:cubicBezTo>
                  <a:pt x="7604148" y="55422"/>
                  <a:pt x="7592155" y="72348"/>
                  <a:pt x="7592155" y="92075"/>
                </a:cubicBezTo>
                <a:cubicBezTo>
                  <a:pt x="7592155" y="118378"/>
                  <a:pt x="7613477" y="139700"/>
                  <a:pt x="7639780" y="139700"/>
                </a:cubicBezTo>
                <a:cubicBezTo>
                  <a:pt x="7666083" y="139700"/>
                  <a:pt x="7687405" y="118378"/>
                  <a:pt x="7687405" y="92075"/>
                </a:cubicBezTo>
                <a:cubicBezTo>
                  <a:pt x="7687405" y="78924"/>
                  <a:pt x="7682074" y="67017"/>
                  <a:pt x="7673456" y="58399"/>
                </a:cubicBezTo>
                <a:lnTo>
                  <a:pt x="7659111" y="48727"/>
                </a:lnTo>
                <a:lnTo>
                  <a:pt x="7659111" y="0"/>
                </a:lnTo>
                <a:lnTo>
                  <a:pt x="7825518" y="0"/>
                </a:lnTo>
                <a:lnTo>
                  <a:pt x="7825518" y="47815"/>
                </a:lnTo>
                <a:lnTo>
                  <a:pt x="7823649" y="48193"/>
                </a:lnTo>
                <a:cubicBezTo>
                  <a:pt x="7806555" y="55422"/>
                  <a:pt x="7794562" y="72348"/>
                  <a:pt x="7794562" y="92075"/>
                </a:cubicBezTo>
                <a:cubicBezTo>
                  <a:pt x="7794562" y="118378"/>
                  <a:pt x="7815884" y="139700"/>
                  <a:pt x="7842187" y="139700"/>
                </a:cubicBezTo>
                <a:cubicBezTo>
                  <a:pt x="7868490" y="139700"/>
                  <a:pt x="7889812" y="118378"/>
                  <a:pt x="7889812" y="92075"/>
                </a:cubicBezTo>
                <a:cubicBezTo>
                  <a:pt x="7889812" y="78924"/>
                  <a:pt x="7884481" y="67017"/>
                  <a:pt x="7875863" y="58399"/>
                </a:cubicBezTo>
                <a:lnTo>
                  <a:pt x="7861518" y="48727"/>
                </a:lnTo>
                <a:lnTo>
                  <a:pt x="7861518" y="0"/>
                </a:lnTo>
                <a:lnTo>
                  <a:pt x="8027925" y="0"/>
                </a:lnTo>
                <a:lnTo>
                  <a:pt x="8027925" y="47815"/>
                </a:lnTo>
                <a:lnTo>
                  <a:pt x="8026056" y="48193"/>
                </a:lnTo>
                <a:cubicBezTo>
                  <a:pt x="8008962" y="55422"/>
                  <a:pt x="7996969" y="72348"/>
                  <a:pt x="7996969" y="92075"/>
                </a:cubicBezTo>
                <a:cubicBezTo>
                  <a:pt x="7996969" y="118378"/>
                  <a:pt x="8018291" y="139700"/>
                  <a:pt x="8044594" y="139700"/>
                </a:cubicBezTo>
                <a:cubicBezTo>
                  <a:pt x="8070897" y="139700"/>
                  <a:pt x="8092219" y="118378"/>
                  <a:pt x="8092219" y="92075"/>
                </a:cubicBezTo>
                <a:cubicBezTo>
                  <a:pt x="8092219" y="78924"/>
                  <a:pt x="8086888" y="67017"/>
                  <a:pt x="8078270" y="58399"/>
                </a:cubicBezTo>
                <a:lnTo>
                  <a:pt x="8063925" y="48727"/>
                </a:lnTo>
                <a:lnTo>
                  <a:pt x="8063925" y="0"/>
                </a:lnTo>
                <a:lnTo>
                  <a:pt x="8230332" y="0"/>
                </a:lnTo>
                <a:lnTo>
                  <a:pt x="8230332" y="47815"/>
                </a:lnTo>
                <a:lnTo>
                  <a:pt x="8228463" y="48193"/>
                </a:lnTo>
                <a:cubicBezTo>
                  <a:pt x="8211370" y="55422"/>
                  <a:pt x="8199376" y="72348"/>
                  <a:pt x="8199376" y="92075"/>
                </a:cubicBezTo>
                <a:cubicBezTo>
                  <a:pt x="8199376" y="118378"/>
                  <a:pt x="8220698" y="139700"/>
                  <a:pt x="8247001" y="139700"/>
                </a:cubicBezTo>
                <a:cubicBezTo>
                  <a:pt x="8273304" y="139700"/>
                  <a:pt x="8294626" y="118378"/>
                  <a:pt x="8294626" y="92075"/>
                </a:cubicBezTo>
                <a:cubicBezTo>
                  <a:pt x="8294626" y="78924"/>
                  <a:pt x="8289295" y="67017"/>
                  <a:pt x="8280677" y="58399"/>
                </a:cubicBezTo>
                <a:lnTo>
                  <a:pt x="8266332" y="48727"/>
                </a:lnTo>
                <a:lnTo>
                  <a:pt x="8266332" y="0"/>
                </a:lnTo>
                <a:lnTo>
                  <a:pt x="8432739" y="0"/>
                </a:lnTo>
                <a:lnTo>
                  <a:pt x="8432739" y="47815"/>
                </a:lnTo>
                <a:lnTo>
                  <a:pt x="8430870" y="48193"/>
                </a:lnTo>
                <a:cubicBezTo>
                  <a:pt x="8413777" y="55422"/>
                  <a:pt x="8401783" y="72348"/>
                  <a:pt x="8401783" y="92075"/>
                </a:cubicBezTo>
                <a:cubicBezTo>
                  <a:pt x="8401783" y="118378"/>
                  <a:pt x="8423105" y="139700"/>
                  <a:pt x="8449408" y="139700"/>
                </a:cubicBezTo>
                <a:cubicBezTo>
                  <a:pt x="8475711" y="139700"/>
                  <a:pt x="8497033" y="118378"/>
                  <a:pt x="8497033" y="92075"/>
                </a:cubicBezTo>
                <a:cubicBezTo>
                  <a:pt x="8497033" y="78924"/>
                  <a:pt x="8491703" y="67017"/>
                  <a:pt x="8483084" y="58399"/>
                </a:cubicBezTo>
                <a:lnTo>
                  <a:pt x="8468739" y="48727"/>
                </a:lnTo>
                <a:lnTo>
                  <a:pt x="8468739" y="0"/>
                </a:lnTo>
                <a:lnTo>
                  <a:pt x="8635146" y="0"/>
                </a:lnTo>
                <a:lnTo>
                  <a:pt x="8635146" y="47815"/>
                </a:lnTo>
                <a:lnTo>
                  <a:pt x="8633277" y="48193"/>
                </a:lnTo>
                <a:cubicBezTo>
                  <a:pt x="8616184" y="55422"/>
                  <a:pt x="8604190" y="72348"/>
                  <a:pt x="8604190" y="92075"/>
                </a:cubicBezTo>
                <a:cubicBezTo>
                  <a:pt x="8604190" y="118378"/>
                  <a:pt x="8625512" y="139700"/>
                  <a:pt x="8651815" y="139700"/>
                </a:cubicBezTo>
                <a:cubicBezTo>
                  <a:pt x="8678118" y="139700"/>
                  <a:pt x="8699440" y="118378"/>
                  <a:pt x="8699440" y="92075"/>
                </a:cubicBezTo>
                <a:cubicBezTo>
                  <a:pt x="8699440" y="78924"/>
                  <a:pt x="8694110" y="67017"/>
                  <a:pt x="8685491" y="58399"/>
                </a:cubicBezTo>
                <a:lnTo>
                  <a:pt x="8671146" y="48727"/>
                </a:lnTo>
                <a:lnTo>
                  <a:pt x="8671146" y="0"/>
                </a:lnTo>
                <a:lnTo>
                  <a:pt x="8837553" y="0"/>
                </a:lnTo>
                <a:lnTo>
                  <a:pt x="8837553" y="47815"/>
                </a:lnTo>
                <a:lnTo>
                  <a:pt x="8835684" y="48193"/>
                </a:lnTo>
                <a:cubicBezTo>
                  <a:pt x="8818591" y="55422"/>
                  <a:pt x="8806597" y="72348"/>
                  <a:pt x="8806597" y="92075"/>
                </a:cubicBezTo>
                <a:cubicBezTo>
                  <a:pt x="8806597" y="118378"/>
                  <a:pt x="8827919" y="139700"/>
                  <a:pt x="8854222" y="139700"/>
                </a:cubicBezTo>
                <a:cubicBezTo>
                  <a:pt x="8880525" y="139700"/>
                  <a:pt x="8901847" y="118378"/>
                  <a:pt x="8901847" y="92075"/>
                </a:cubicBezTo>
                <a:cubicBezTo>
                  <a:pt x="8901847" y="78924"/>
                  <a:pt x="8896517" y="67017"/>
                  <a:pt x="8887898" y="58399"/>
                </a:cubicBezTo>
                <a:lnTo>
                  <a:pt x="8873553" y="48727"/>
                </a:lnTo>
                <a:lnTo>
                  <a:pt x="8873553" y="0"/>
                </a:lnTo>
                <a:lnTo>
                  <a:pt x="9039960" y="0"/>
                </a:lnTo>
                <a:lnTo>
                  <a:pt x="9039960" y="47815"/>
                </a:lnTo>
                <a:lnTo>
                  <a:pt x="9038091" y="48193"/>
                </a:lnTo>
                <a:cubicBezTo>
                  <a:pt x="9020998" y="55422"/>
                  <a:pt x="9009004" y="72348"/>
                  <a:pt x="9009004" y="92075"/>
                </a:cubicBezTo>
                <a:cubicBezTo>
                  <a:pt x="9009004" y="118378"/>
                  <a:pt x="9030326" y="139700"/>
                  <a:pt x="9056629" y="139700"/>
                </a:cubicBezTo>
                <a:cubicBezTo>
                  <a:pt x="9082932" y="139700"/>
                  <a:pt x="9104254" y="118378"/>
                  <a:pt x="9104254" y="92075"/>
                </a:cubicBezTo>
                <a:cubicBezTo>
                  <a:pt x="9104254" y="78924"/>
                  <a:pt x="9098924" y="67017"/>
                  <a:pt x="9090305" y="58399"/>
                </a:cubicBezTo>
                <a:lnTo>
                  <a:pt x="9075960" y="48727"/>
                </a:lnTo>
                <a:lnTo>
                  <a:pt x="9075960" y="0"/>
                </a:lnTo>
                <a:lnTo>
                  <a:pt x="9242367" y="0"/>
                </a:lnTo>
                <a:lnTo>
                  <a:pt x="9242367" y="47815"/>
                </a:lnTo>
                <a:lnTo>
                  <a:pt x="9240498" y="48193"/>
                </a:lnTo>
                <a:cubicBezTo>
                  <a:pt x="9223405" y="55422"/>
                  <a:pt x="9211411" y="72348"/>
                  <a:pt x="9211411" y="92075"/>
                </a:cubicBezTo>
                <a:cubicBezTo>
                  <a:pt x="9211411" y="118378"/>
                  <a:pt x="9232733" y="139700"/>
                  <a:pt x="9259036" y="139700"/>
                </a:cubicBezTo>
                <a:cubicBezTo>
                  <a:pt x="9285339" y="139700"/>
                  <a:pt x="9306661" y="118378"/>
                  <a:pt x="9306661" y="92075"/>
                </a:cubicBezTo>
                <a:cubicBezTo>
                  <a:pt x="9306661" y="78924"/>
                  <a:pt x="9301330" y="67017"/>
                  <a:pt x="9292712" y="58399"/>
                </a:cubicBezTo>
                <a:lnTo>
                  <a:pt x="9278367" y="48727"/>
                </a:lnTo>
                <a:lnTo>
                  <a:pt x="9278367" y="0"/>
                </a:lnTo>
                <a:lnTo>
                  <a:pt x="9444774" y="0"/>
                </a:lnTo>
                <a:lnTo>
                  <a:pt x="9444774" y="47815"/>
                </a:lnTo>
                <a:lnTo>
                  <a:pt x="9442905" y="48193"/>
                </a:lnTo>
                <a:cubicBezTo>
                  <a:pt x="9425812" y="55422"/>
                  <a:pt x="9413818" y="72348"/>
                  <a:pt x="9413818" y="92075"/>
                </a:cubicBezTo>
                <a:cubicBezTo>
                  <a:pt x="9413818" y="118378"/>
                  <a:pt x="9435140" y="139700"/>
                  <a:pt x="9461443" y="139700"/>
                </a:cubicBezTo>
                <a:cubicBezTo>
                  <a:pt x="9487746" y="139700"/>
                  <a:pt x="9509068" y="118378"/>
                  <a:pt x="9509068" y="92075"/>
                </a:cubicBezTo>
                <a:cubicBezTo>
                  <a:pt x="9509068" y="78924"/>
                  <a:pt x="9503738" y="67017"/>
                  <a:pt x="9495119" y="58399"/>
                </a:cubicBezTo>
                <a:lnTo>
                  <a:pt x="9480774" y="48727"/>
                </a:lnTo>
                <a:lnTo>
                  <a:pt x="9480774" y="0"/>
                </a:lnTo>
                <a:lnTo>
                  <a:pt x="9647181" y="0"/>
                </a:lnTo>
                <a:lnTo>
                  <a:pt x="9647181" y="47815"/>
                </a:lnTo>
                <a:lnTo>
                  <a:pt x="9645312" y="48193"/>
                </a:lnTo>
                <a:cubicBezTo>
                  <a:pt x="9628219" y="55422"/>
                  <a:pt x="9616225" y="72348"/>
                  <a:pt x="9616225" y="92075"/>
                </a:cubicBezTo>
                <a:cubicBezTo>
                  <a:pt x="9616225" y="118378"/>
                  <a:pt x="9637547" y="139700"/>
                  <a:pt x="9663850" y="139700"/>
                </a:cubicBezTo>
                <a:cubicBezTo>
                  <a:pt x="9690153" y="139700"/>
                  <a:pt x="9711475" y="118378"/>
                  <a:pt x="9711475" y="92075"/>
                </a:cubicBezTo>
                <a:cubicBezTo>
                  <a:pt x="9711475" y="78924"/>
                  <a:pt x="9706145" y="67017"/>
                  <a:pt x="9697526" y="58399"/>
                </a:cubicBezTo>
                <a:lnTo>
                  <a:pt x="9683181" y="48727"/>
                </a:lnTo>
                <a:lnTo>
                  <a:pt x="9683181" y="0"/>
                </a:lnTo>
                <a:lnTo>
                  <a:pt x="9849588" y="0"/>
                </a:lnTo>
                <a:lnTo>
                  <a:pt x="9849588" y="47815"/>
                </a:lnTo>
                <a:lnTo>
                  <a:pt x="9847719" y="48193"/>
                </a:lnTo>
                <a:cubicBezTo>
                  <a:pt x="9830626" y="55422"/>
                  <a:pt x="9818632" y="72348"/>
                  <a:pt x="9818632" y="92075"/>
                </a:cubicBezTo>
                <a:cubicBezTo>
                  <a:pt x="9818632" y="118378"/>
                  <a:pt x="9839954" y="139700"/>
                  <a:pt x="9866257" y="139700"/>
                </a:cubicBezTo>
                <a:cubicBezTo>
                  <a:pt x="9892560" y="139700"/>
                  <a:pt x="9913882" y="118378"/>
                  <a:pt x="9913882" y="92075"/>
                </a:cubicBezTo>
                <a:cubicBezTo>
                  <a:pt x="9913882" y="78924"/>
                  <a:pt x="9908551" y="67017"/>
                  <a:pt x="9899933" y="58399"/>
                </a:cubicBezTo>
                <a:lnTo>
                  <a:pt x="9885588" y="48727"/>
                </a:lnTo>
                <a:lnTo>
                  <a:pt x="9885588" y="0"/>
                </a:lnTo>
                <a:lnTo>
                  <a:pt x="10051995" y="0"/>
                </a:lnTo>
                <a:lnTo>
                  <a:pt x="10051995" y="47815"/>
                </a:lnTo>
                <a:lnTo>
                  <a:pt x="10050126" y="48193"/>
                </a:lnTo>
                <a:cubicBezTo>
                  <a:pt x="10033033" y="55422"/>
                  <a:pt x="10021039" y="72348"/>
                  <a:pt x="10021039" y="92075"/>
                </a:cubicBezTo>
                <a:cubicBezTo>
                  <a:pt x="10021039" y="118378"/>
                  <a:pt x="10042361" y="139700"/>
                  <a:pt x="10068664" y="139700"/>
                </a:cubicBezTo>
                <a:cubicBezTo>
                  <a:pt x="10094967" y="139700"/>
                  <a:pt x="10116289" y="118378"/>
                  <a:pt x="10116289" y="92075"/>
                </a:cubicBezTo>
                <a:cubicBezTo>
                  <a:pt x="10116289" y="78924"/>
                  <a:pt x="10110958" y="67017"/>
                  <a:pt x="10102340" y="58399"/>
                </a:cubicBezTo>
                <a:lnTo>
                  <a:pt x="10087995" y="48727"/>
                </a:lnTo>
                <a:lnTo>
                  <a:pt x="10087995" y="0"/>
                </a:lnTo>
                <a:lnTo>
                  <a:pt x="10254402" y="0"/>
                </a:lnTo>
                <a:lnTo>
                  <a:pt x="10254402" y="47815"/>
                </a:lnTo>
                <a:lnTo>
                  <a:pt x="10252533" y="48193"/>
                </a:lnTo>
                <a:cubicBezTo>
                  <a:pt x="10235440" y="55422"/>
                  <a:pt x="10223446" y="72348"/>
                  <a:pt x="10223446" y="92075"/>
                </a:cubicBezTo>
                <a:cubicBezTo>
                  <a:pt x="10223446" y="118378"/>
                  <a:pt x="10244768" y="139700"/>
                  <a:pt x="10271071" y="139700"/>
                </a:cubicBezTo>
                <a:cubicBezTo>
                  <a:pt x="10297374" y="139700"/>
                  <a:pt x="10318696" y="118378"/>
                  <a:pt x="10318696" y="92075"/>
                </a:cubicBezTo>
                <a:cubicBezTo>
                  <a:pt x="10318696" y="78924"/>
                  <a:pt x="10313366" y="67017"/>
                  <a:pt x="10304747" y="58399"/>
                </a:cubicBezTo>
                <a:lnTo>
                  <a:pt x="10290402" y="48727"/>
                </a:lnTo>
                <a:lnTo>
                  <a:pt x="10290402" y="0"/>
                </a:lnTo>
                <a:lnTo>
                  <a:pt x="10456809" y="0"/>
                </a:lnTo>
                <a:lnTo>
                  <a:pt x="10456809" y="47815"/>
                </a:lnTo>
                <a:lnTo>
                  <a:pt x="10454940" y="48193"/>
                </a:lnTo>
                <a:cubicBezTo>
                  <a:pt x="10437847" y="55422"/>
                  <a:pt x="10425853" y="72348"/>
                  <a:pt x="10425853" y="92075"/>
                </a:cubicBezTo>
                <a:cubicBezTo>
                  <a:pt x="10425853" y="118378"/>
                  <a:pt x="10447175" y="139700"/>
                  <a:pt x="10473478" y="139700"/>
                </a:cubicBezTo>
                <a:cubicBezTo>
                  <a:pt x="10499781" y="139700"/>
                  <a:pt x="10521103" y="118378"/>
                  <a:pt x="10521103" y="92075"/>
                </a:cubicBezTo>
                <a:cubicBezTo>
                  <a:pt x="10521103" y="78924"/>
                  <a:pt x="10515772" y="67017"/>
                  <a:pt x="10507154" y="58399"/>
                </a:cubicBezTo>
                <a:lnTo>
                  <a:pt x="10492809" y="48727"/>
                </a:lnTo>
                <a:lnTo>
                  <a:pt x="10492809" y="0"/>
                </a:lnTo>
                <a:lnTo>
                  <a:pt x="10659216" y="0"/>
                </a:lnTo>
                <a:lnTo>
                  <a:pt x="10659216" y="47815"/>
                </a:lnTo>
                <a:lnTo>
                  <a:pt x="10657347" y="48193"/>
                </a:lnTo>
                <a:cubicBezTo>
                  <a:pt x="10640254" y="55422"/>
                  <a:pt x="10628260" y="72348"/>
                  <a:pt x="10628260" y="92075"/>
                </a:cubicBezTo>
                <a:cubicBezTo>
                  <a:pt x="10628260" y="118378"/>
                  <a:pt x="10649582" y="139700"/>
                  <a:pt x="10675885" y="139700"/>
                </a:cubicBezTo>
                <a:cubicBezTo>
                  <a:pt x="10702188" y="139700"/>
                  <a:pt x="10723510" y="118378"/>
                  <a:pt x="10723510" y="92075"/>
                </a:cubicBezTo>
                <a:cubicBezTo>
                  <a:pt x="10723510" y="78924"/>
                  <a:pt x="10718179" y="67017"/>
                  <a:pt x="10709561" y="58399"/>
                </a:cubicBezTo>
                <a:lnTo>
                  <a:pt x="10695216" y="48727"/>
                </a:lnTo>
                <a:lnTo>
                  <a:pt x="10695216" y="0"/>
                </a:lnTo>
                <a:lnTo>
                  <a:pt x="10861623" y="0"/>
                </a:lnTo>
                <a:lnTo>
                  <a:pt x="10861623" y="47815"/>
                </a:lnTo>
                <a:lnTo>
                  <a:pt x="10859754" y="48193"/>
                </a:lnTo>
                <a:cubicBezTo>
                  <a:pt x="10842661" y="55422"/>
                  <a:pt x="10830667" y="72348"/>
                  <a:pt x="10830667" y="92075"/>
                </a:cubicBezTo>
                <a:cubicBezTo>
                  <a:pt x="10830667" y="118378"/>
                  <a:pt x="10851989" y="139700"/>
                  <a:pt x="10878292" y="139700"/>
                </a:cubicBezTo>
                <a:cubicBezTo>
                  <a:pt x="10904595" y="139700"/>
                  <a:pt x="10925917" y="118378"/>
                  <a:pt x="10925917" y="92075"/>
                </a:cubicBezTo>
                <a:cubicBezTo>
                  <a:pt x="10925917" y="78924"/>
                  <a:pt x="10920587" y="67017"/>
                  <a:pt x="10911968" y="58399"/>
                </a:cubicBezTo>
                <a:lnTo>
                  <a:pt x="10897623" y="48727"/>
                </a:lnTo>
                <a:lnTo>
                  <a:pt x="10897623" y="0"/>
                </a:lnTo>
                <a:lnTo>
                  <a:pt x="11064030" y="0"/>
                </a:lnTo>
                <a:lnTo>
                  <a:pt x="11064030" y="47815"/>
                </a:lnTo>
                <a:lnTo>
                  <a:pt x="11062161" y="48193"/>
                </a:lnTo>
                <a:cubicBezTo>
                  <a:pt x="11045068" y="55422"/>
                  <a:pt x="11033074" y="72348"/>
                  <a:pt x="11033074" y="92075"/>
                </a:cubicBezTo>
                <a:cubicBezTo>
                  <a:pt x="11033074" y="118378"/>
                  <a:pt x="11054396" y="139700"/>
                  <a:pt x="11080699" y="139700"/>
                </a:cubicBezTo>
                <a:cubicBezTo>
                  <a:pt x="11107002" y="139700"/>
                  <a:pt x="11128324" y="118378"/>
                  <a:pt x="11128324" y="92075"/>
                </a:cubicBezTo>
                <a:cubicBezTo>
                  <a:pt x="11128324" y="78924"/>
                  <a:pt x="11122994" y="67017"/>
                  <a:pt x="11114375" y="58399"/>
                </a:cubicBezTo>
                <a:lnTo>
                  <a:pt x="11100030" y="48727"/>
                </a:lnTo>
                <a:lnTo>
                  <a:pt x="11100030" y="0"/>
                </a:lnTo>
                <a:lnTo>
                  <a:pt x="11266437" y="0"/>
                </a:lnTo>
                <a:lnTo>
                  <a:pt x="11266437" y="47815"/>
                </a:lnTo>
                <a:lnTo>
                  <a:pt x="11264568" y="48193"/>
                </a:lnTo>
                <a:cubicBezTo>
                  <a:pt x="11247475" y="55422"/>
                  <a:pt x="11235481" y="72348"/>
                  <a:pt x="11235481" y="92075"/>
                </a:cubicBezTo>
                <a:cubicBezTo>
                  <a:pt x="11235481" y="118378"/>
                  <a:pt x="11256803" y="139700"/>
                  <a:pt x="11283106" y="139700"/>
                </a:cubicBezTo>
                <a:cubicBezTo>
                  <a:pt x="11309409" y="139700"/>
                  <a:pt x="11330731" y="118378"/>
                  <a:pt x="11330731" y="92075"/>
                </a:cubicBezTo>
                <a:cubicBezTo>
                  <a:pt x="11330731" y="78924"/>
                  <a:pt x="11325400" y="67017"/>
                  <a:pt x="11316782" y="58399"/>
                </a:cubicBezTo>
                <a:lnTo>
                  <a:pt x="11302437" y="48727"/>
                </a:lnTo>
                <a:lnTo>
                  <a:pt x="11302437" y="0"/>
                </a:lnTo>
                <a:lnTo>
                  <a:pt x="11468844" y="0"/>
                </a:lnTo>
                <a:lnTo>
                  <a:pt x="11468844" y="47815"/>
                </a:lnTo>
                <a:lnTo>
                  <a:pt x="11466975" y="48193"/>
                </a:lnTo>
                <a:cubicBezTo>
                  <a:pt x="11449882" y="55422"/>
                  <a:pt x="11437888" y="72348"/>
                  <a:pt x="11437888" y="92075"/>
                </a:cubicBezTo>
                <a:cubicBezTo>
                  <a:pt x="11437888" y="118378"/>
                  <a:pt x="11459210" y="139700"/>
                  <a:pt x="11485513" y="139700"/>
                </a:cubicBezTo>
                <a:cubicBezTo>
                  <a:pt x="11511816" y="139700"/>
                  <a:pt x="11533138" y="118378"/>
                  <a:pt x="11533138" y="92075"/>
                </a:cubicBezTo>
                <a:cubicBezTo>
                  <a:pt x="11533138" y="78924"/>
                  <a:pt x="11527808" y="67017"/>
                  <a:pt x="11519189" y="58399"/>
                </a:cubicBezTo>
                <a:lnTo>
                  <a:pt x="11504844" y="48727"/>
                </a:lnTo>
                <a:lnTo>
                  <a:pt x="11504844" y="0"/>
                </a:lnTo>
                <a:lnTo>
                  <a:pt x="11661775" y="0"/>
                </a:lnTo>
                <a:lnTo>
                  <a:pt x="11661775" y="6442075"/>
                </a:lnTo>
                <a:lnTo>
                  <a:pt x="0" y="6442075"/>
                </a:lnTo>
                <a:close/>
              </a:path>
            </a:pathLst>
          </a:custGeom>
          <a:solidFill>
            <a:srgbClr val="F9F6F5"/>
          </a:solidFill>
          <a:ln>
            <a:noFill/>
          </a:ln>
          <a:effectLst>
            <a:outerShdw blurRad="2540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96900" y="606425"/>
          <a:ext cx="10921995" cy="1023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133"/>
                <a:gridCol w="728133"/>
                <a:gridCol w="728133"/>
                <a:gridCol w="728133"/>
                <a:gridCol w="728133"/>
                <a:gridCol w="728133"/>
                <a:gridCol w="728133"/>
                <a:gridCol w="728133"/>
                <a:gridCol w="728133"/>
                <a:gridCol w="728133"/>
                <a:gridCol w="728133"/>
                <a:gridCol w="728133"/>
                <a:gridCol w="728133"/>
                <a:gridCol w="728133"/>
                <a:gridCol w="728133"/>
              </a:tblGrid>
              <a:tr h="0">
                <a:tc gridSpan="8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89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소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제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목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을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적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어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보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세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요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.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 gridSpan="8"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8B6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96900" y="1841500"/>
            <a:ext cx="10909300" cy="4483100"/>
          </a:xfrm>
          <a:prstGeom prst="rect">
            <a:avLst/>
          </a:prstGeom>
          <a:noFill/>
          <a:ln>
            <a:solidFill>
              <a:srgbClr val="D8B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12516" y="3460626"/>
            <a:ext cx="7200000" cy="45719"/>
          </a:xfrm>
          <a:prstGeom prst="rect">
            <a:avLst/>
          </a:prstGeom>
          <a:solidFill>
            <a:srgbClr val="F2E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12516" y="3460626"/>
            <a:ext cx="4320000" cy="45719"/>
          </a:xfrm>
          <a:prstGeom prst="rect">
            <a:avLst/>
          </a:prstGeom>
          <a:solidFill>
            <a:srgbClr val="D8B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23616" y="2442572"/>
            <a:ext cx="36385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7219875" y="3503919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/>
                <a:gridCol w="312640"/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212516" y="5422776"/>
            <a:ext cx="7200000" cy="45719"/>
          </a:xfrm>
          <a:prstGeom prst="rect">
            <a:avLst/>
          </a:prstGeom>
          <a:solidFill>
            <a:srgbClr val="F2E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12516" y="5422776"/>
            <a:ext cx="2160000" cy="45719"/>
          </a:xfrm>
          <a:prstGeom prst="rect">
            <a:avLst/>
          </a:prstGeom>
          <a:solidFill>
            <a:srgbClr val="D8B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23616" y="4404722"/>
            <a:ext cx="36385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5059876" y="5468495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/>
                <a:gridCol w="312640"/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1292123" y="2348377"/>
            <a:ext cx="1373811" cy="137381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D8B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292122" y="4336488"/>
            <a:ext cx="1373811" cy="137381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D8B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7675096" y="2992206"/>
            <a:ext cx="717176" cy="285964"/>
          </a:xfrm>
          <a:prstGeom prst="wedgeRoundRectCallout">
            <a:avLst>
              <a:gd name="adj1" fmla="val -63333"/>
              <a:gd name="adj2" fmla="val 59169"/>
              <a:gd name="adj3" fmla="val 16667"/>
            </a:avLst>
          </a:prstGeom>
          <a:solidFill>
            <a:schemeClr val="bg1"/>
          </a:solidFill>
          <a:ln w="22225">
            <a:solidFill>
              <a:srgbClr val="D8B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D8B6AA"/>
                </a:solidFill>
              </a:rPr>
              <a:t>Check</a:t>
            </a:r>
            <a:endParaRPr lang="ko-KR" altLang="en-US" sz="1200" b="1" dirty="0">
              <a:solidFill>
                <a:srgbClr val="D8B6AA"/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10832691" y="5610382"/>
            <a:ext cx="420636" cy="555755"/>
          </a:xfrm>
          <a:custGeom>
            <a:avLst/>
            <a:gdLst/>
            <a:ahLst/>
            <a:cxnLst/>
            <a:rect l="l" t="t" r="r" b="b"/>
            <a:pathLst>
              <a:path w="768658" h="1015570">
                <a:moveTo>
                  <a:pt x="441937" y="762873"/>
                </a:moveTo>
                <a:lnTo>
                  <a:pt x="441937" y="826498"/>
                </a:lnTo>
                <a:lnTo>
                  <a:pt x="586263" y="826498"/>
                </a:lnTo>
                <a:lnTo>
                  <a:pt x="586263" y="802945"/>
                </a:lnTo>
                <a:lnTo>
                  <a:pt x="470065" y="802945"/>
                </a:lnTo>
                <a:lnTo>
                  <a:pt x="470065" y="762873"/>
                </a:lnTo>
                <a:close/>
                <a:moveTo>
                  <a:pt x="475088" y="694561"/>
                </a:moveTo>
                <a:cubicBezTo>
                  <a:pt x="484018" y="694561"/>
                  <a:pt x="490901" y="696124"/>
                  <a:pt x="495738" y="699249"/>
                </a:cubicBezTo>
                <a:cubicBezTo>
                  <a:pt x="500575" y="702375"/>
                  <a:pt x="502994" y="706691"/>
                  <a:pt x="502994" y="712198"/>
                </a:cubicBezTo>
                <a:cubicBezTo>
                  <a:pt x="502994" y="717779"/>
                  <a:pt x="500631" y="722188"/>
                  <a:pt x="495906" y="725425"/>
                </a:cubicBezTo>
                <a:cubicBezTo>
                  <a:pt x="491180" y="728662"/>
                  <a:pt x="484241" y="730280"/>
                  <a:pt x="475088" y="730280"/>
                </a:cubicBezTo>
                <a:cubicBezTo>
                  <a:pt x="466084" y="730280"/>
                  <a:pt x="459238" y="728643"/>
                  <a:pt x="454550" y="725369"/>
                </a:cubicBezTo>
                <a:cubicBezTo>
                  <a:pt x="449862" y="722095"/>
                  <a:pt x="447518" y="717704"/>
                  <a:pt x="447518" y="712198"/>
                </a:cubicBezTo>
                <a:cubicBezTo>
                  <a:pt x="447518" y="706765"/>
                  <a:pt x="449918" y="702468"/>
                  <a:pt x="454718" y="699305"/>
                </a:cubicBezTo>
                <a:cubicBezTo>
                  <a:pt x="459517" y="696143"/>
                  <a:pt x="466307" y="694561"/>
                  <a:pt x="475088" y="694561"/>
                </a:cubicBezTo>
                <a:close/>
                <a:moveTo>
                  <a:pt x="475088" y="671456"/>
                </a:moveTo>
                <a:cubicBezTo>
                  <a:pt x="458122" y="671456"/>
                  <a:pt x="444597" y="675307"/>
                  <a:pt x="434514" y="683009"/>
                </a:cubicBezTo>
                <a:cubicBezTo>
                  <a:pt x="424431" y="690710"/>
                  <a:pt x="419389" y="700440"/>
                  <a:pt x="419389" y="712198"/>
                </a:cubicBezTo>
                <a:cubicBezTo>
                  <a:pt x="419389" y="724104"/>
                  <a:pt x="424468" y="733889"/>
                  <a:pt x="434626" y="741554"/>
                </a:cubicBezTo>
                <a:cubicBezTo>
                  <a:pt x="444783" y="749219"/>
                  <a:pt x="458196" y="753051"/>
                  <a:pt x="474865" y="753051"/>
                </a:cubicBezTo>
                <a:cubicBezTo>
                  <a:pt x="491906" y="753051"/>
                  <a:pt x="505505" y="749200"/>
                  <a:pt x="515663" y="741498"/>
                </a:cubicBezTo>
                <a:cubicBezTo>
                  <a:pt x="525820" y="733796"/>
                  <a:pt x="530899" y="724029"/>
                  <a:pt x="530899" y="712198"/>
                </a:cubicBezTo>
                <a:cubicBezTo>
                  <a:pt x="530899" y="700366"/>
                  <a:pt x="525839" y="690617"/>
                  <a:pt x="515718" y="682953"/>
                </a:cubicBezTo>
                <a:cubicBezTo>
                  <a:pt x="505598" y="675288"/>
                  <a:pt x="492055" y="671456"/>
                  <a:pt x="475088" y="671456"/>
                </a:cubicBezTo>
                <a:close/>
                <a:moveTo>
                  <a:pt x="552442" y="617989"/>
                </a:moveTo>
                <a:lnTo>
                  <a:pt x="552442" y="774370"/>
                </a:lnTo>
                <a:lnTo>
                  <a:pt x="580235" y="774370"/>
                </a:lnTo>
                <a:lnTo>
                  <a:pt x="580235" y="712421"/>
                </a:lnTo>
                <a:lnTo>
                  <a:pt x="613164" y="712421"/>
                </a:lnTo>
                <a:lnTo>
                  <a:pt x="613164" y="688869"/>
                </a:lnTo>
                <a:lnTo>
                  <a:pt x="580235" y="688869"/>
                </a:lnTo>
                <a:lnTo>
                  <a:pt x="580235" y="617989"/>
                </a:lnTo>
                <a:close/>
                <a:moveTo>
                  <a:pt x="460466" y="614976"/>
                </a:moveTo>
                <a:lnTo>
                  <a:pt x="460466" y="639197"/>
                </a:lnTo>
                <a:lnTo>
                  <a:pt x="408562" y="639197"/>
                </a:lnTo>
                <a:lnTo>
                  <a:pt x="408562" y="661633"/>
                </a:lnTo>
                <a:lnTo>
                  <a:pt x="540498" y="661633"/>
                </a:lnTo>
                <a:lnTo>
                  <a:pt x="540498" y="639197"/>
                </a:lnTo>
                <a:lnTo>
                  <a:pt x="488594" y="639197"/>
                </a:lnTo>
                <a:lnTo>
                  <a:pt x="488594" y="614976"/>
                </a:lnTo>
                <a:close/>
                <a:moveTo>
                  <a:pt x="245744" y="532339"/>
                </a:moveTo>
                <a:cubicBezTo>
                  <a:pt x="260553" y="532339"/>
                  <a:pt x="271640" y="534180"/>
                  <a:pt x="279007" y="537864"/>
                </a:cubicBezTo>
                <a:cubicBezTo>
                  <a:pt x="286374" y="541547"/>
                  <a:pt x="290058" y="546329"/>
                  <a:pt x="290058" y="552207"/>
                </a:cubicBezTo>
                <a:cubicBezTo>
                  <a:pt x="290058" y="558160"/>
                  <a:pt x="286337" y="562960"/>
                  <a:pt x="278896" y="566606"/>
                </a:cubicBezTo>
                <a:cubicBezTo>
                  <a:pt x="271454" y="570253"/>
                  <a:pt x="260404" y="572076"/>
                  <a:pt x="245744" y="572076"/>
                </a:cubicBezTo>
                <a:cubicBezTo>
                  <a:pt x="231010" y="572076"/>
                  <a:pt x="219904" y="570234"/>
                  <a:pt x="212425" y="566551"/>
                </a:cubicBezTo>
                <a:cubicBezTo>
                  <a:pt x="204947" y="562867"/>
                  <a:pt x="201207" y="558086"/>
                  <a:pt x="201207" y="552207"/>
                </a:cubicBezTo>
                <a:cubicBezTo>
                  <a:pt x="201207" y="546403"/>
                  <a:pt x="204910" y="541640"/>
                  <a:pt x="212314" y="537920"/>
                </a:cubicBezTo>
                <a:cubicBezTo>
                  <a:pt x="219718" y="534199"/>
                  <a:pt x="230861" y="532339"/>
                  <a:pt x="245744" y="532339"/>
                </a:cubicBezTo>
                <a:close/>
                <a:moveTo>
                  <a:pt x="245744" y="509233"/>
                </a:moveTo>
                <a:cubicBezTo>
                  <a:pt x="222899" y="509233"/>
                  <a:pt x="205002" y="513233"/>
                  <a:pt x="192054" y="521232"/>
                </a:cubicBezTo>
                <a:cubicBezTo>
                  <a:pt x="179106" y="529232"/>
                  <a:pt x="172632" y="539557"/>
                  <a:pt x="172632" y="552207"/>
                </a:cubicBezTo>
                <a:cubicBezTo>
                  <a:pt x="172632" y="565006"/>
                  <a:pt x="179125" y="575331"/>
                  <a:pt x="192110" y="583182"/>
                </a:cubicBezTo>
                <a:cubicBezTo>
                  <a:pt x="205096" y="591033"/>
                  <a:pt x="222974" y="594958"/>
                  <a:pt x="245744" y="594958"/>
                </a:cubicBezTo>
                <a:cubicBezTo>
                  <a:pt x="268440" y="594958"/>
                  <a:pt x="286263" y="591014"/>
                  <a:pt x="299211" y="583126"/>
                </a:cubicBezTo>
                <a:cubicBezTo>
                  <a:pt x="312159" y="575238"/>
                  <a:pt x="318633" y="564932"/>
                  <a:pt x="318633" y="552207"/>
                </a:cubicBezTo>
                <a:cubicBezTo>
                  <a:pt x="318633" y="539706"/>
                  <a:pt x="312177" y="529418"/>
                  <a:pt x="299267" y="521344"/>
                </a:cubicBezTo>
                <a:cubicBezTo>
                  <a:pt x="286356" y="513270"/>
                  <a:pt x="268515" y="509233"/>
                  <a:pt x="245744" y="509233"/>
                </a:cubicBezTo>
                <a:close/>
                <a:moveTo>
                  <a:pt x="450197" y="496397"/>
                </a:moveTo>
                <a:lnTo>
                  <a:pt x="450197" y="519949"/>
                </a:lnTo>
                <a:lnTo>
                  <a:pt x="562041" y="519949"/>
                </a:lnTo>
                <a:lnTo>
                  <a:pt x="562041" y="533008"/>
                </a:lnTo>
                <a:lnTo>
                  <a:pt x="450197" y="533008"/>
                </a:lnTo>
                <a:lnTo>
                  <a:pt x="450197" y="591721"/>
                </a:lnTo>
                <a:lnTo>
                  <a:pt x="594858" y="591721"/>
                </a:lnTo>
                <a:lnTo>
                  <a:pt x="594858" y="568281"/>
                </a:lnTo>
                <a:lnTo>
                  <a:pt x="477879" y="568281"/>
                </a:lnTo>
                <a:lnTo>
                  <a:pt x="477879" y="554551"/>
                </a:lnTo>
                <a:lnTo>
                  <a:pt x="589388" y="554551"/>
                </a:lnTo>
                <a:lnTo>
                  <a:pt x="589388" y="496397"/>
                </a:lnTo>
                <a:close/>
                <a:moveTo>
                  <a:pt x="192278" y="389687"/>
                </a:moveTo>
                <a:lnTo>
                  <a:pt x="192278" y="490704"/>
                </a:lnTo>
                <a:cubicBezTo>
                  <a:pt x="215495" y="490704"/>
                  <a:pt x="233466" y="489253"/>
                  <a:pt x="246191" y="486351"/>
                </a:cubicBezTo>
                <a:lnTo>
                  <a:pt x="242507" y="463803"/>
                </a:lnTo>
                <a:cubicBezTo>
                  <a:pt x="231940" y="465961"/>
                  <a:pt x="223941" y="467078"/>
                  <a:pt x="218509" y="467152"/>
                </a:cubicBezTo>
                <a:lnTo>
                  <a:pt x="218509" y="413239"/>
                </a:lnTo>
                <a:lnTo>
                  <a:pt x="238266" y="413239"/>
                </a:lnTo>
                <a:lnTo>
                  <a:pt x="238266" y="389687"/>
                </a:lnTo>
                <a:close/>
                <a:moveTo>
                  <a:pt x="136021" y="389687"/>
                </a:moveTo>
                <a:lnTo>
                  <a:pt x="136021" y="490704"/>
                </a:lnTo>
                <a:cubicBezTo>
                  <a:pt x="158940" y="490704"/>
                  <a:pt x="176614" y="489253"/>
                  <a:pt x="189041" y="486351"/>
                </a:cubicBezTo>
                <a:lnTo>
                  <a:pt x="186139" y="463580"/>
                </a:lnTo>
                <a:cubicBezTo>
                  <a:pt x="183236" y="464175"/>
                  <a:pt x="180818" y="464696"/>
                  <a:pt x="178883" y="465143"/>
                </a:cubicBezTo>
                <a:cubicBezTo>
                  <a:pt x="173749" y="466333"/>
                  <a:pt x="168242" y="467003"/>
                  <a:pt x="162363" y="467152"/>
                </a:cubicBezTo>
                <a:lnTo>
                  <a:pt x="162363" y="413239"/>
                </a:lnTo>
                <a:lnTo>
                  <a:pt x="182902" y="413239"/>
                </a:lnTo>
                <a:lnTo>
                  <a:pt x="182902" y="389687"/>
                </a:lnTo>
                <a:close/>
                <a:moveTo>
                  <a:pt x="562041" y="379864"/>
                </a:moveTo>
                <a:lnTo>
                  <a:pt x="562041" y="488025"/>
                </a:lnTo>
                <a:lnTo>
                  <a:pt x="589388" y="488025"/>
                </a:lnTo>
                <a:lnTo>
                  <a:pt x="589388" y="379864"/>
                </a:lnTo>
                <a:close/>
                <a:moveTo>
                  <a:pt x="290839" y="379864"/>
                </a:moveTo>
                <a:lnTo>
                  <a:pt x="290839" y="434782"/>
                </a:lnTo>
                <a:lnTo>
                  <a:pt x="276663" y="434782"/>
                </a:lnTo>
                <a:lnTo>
                  <a:pt x="276663" y="384217"/>
                </a:lnTo>
                <a:lnTo>
                  <a:pt x="250097" y="384217"/>
                </a:lnTo>
                <a:lnTo>
                  <a:pt x="250097" y="501754"/>
                </a:lnTo>
                <a:lnTo>
                  <a:pt x="276663" y="501754"/>
                </a:lnTo>
                <a:lnTo>
                  <a:pt x="276663" y="458222"/>
                </a:lnTo>
                <a:lnTo>
                  <a:pt x="290839" y="458222"/>
                </a:lnTo>
                <a:lnTo>
                  <a:pt x="290839" y="508563"/>
                </a:lnTo>
                <a:lnTo>
                  <a:pt x="317517" y="508563"/>
                </a:lnTo>
                <a:lnTo>
                  <a:pt x="317517" y="379864"/>
                </a:lnTo>
                <a:close/>
                <a:moveTo>
                  <a:pt x="459350" y="376850"/>
                </a:moveTo>
                <a:lnTo>
                  <a:pt x="459350" y="397277"/>
                </a:lnTo>
                <a:lnTo>
                  <a:pt x="411799" y="397277"/>
                </a:lnTo>
                <a:lnTo>
                  <a:pt x="411799" y="419601"/>
                </a:lnTo>
                <a:lnTo>
                  <a:pt x="459127" y="419601"/>
                </a:lnTo>
                <a:lnTo>
                  <a:pt x="459127" y="422169"/>
                </a:lnTo>
                <a:cubicBezTo>
                  <a:pt x="459127" y="432363"/>
                  <a:pt x="453694" y="442763"/>
                  <a:pt x="442830" y="453367"/>
                </a:cubicBezTo>
                <a:cubicBezTo>
                  <a:pt x="431965" y="463971"/>
                  <a:pt x="419650" y="471394"/>
                  <a:pt x="405883" y="475635"/>
                </a:cubicBezTo>
                <a:lnTo>
                  <a:pt x="424859" y="495057"/>
                </a:lnTo>
                <a:cubicBezTo>
                  <a:pt x="448448" y="482481"/>
                  <a:pt x="464745" y="469161"/>
                  <a:pt x="473749" y="455097"/>
                </a:cubicBezTo>
                <a:cubicBezTo>
                  <a:pt x="479553" y="462538"/>
                  <a:pt x="487385" y="469533"/>
                  <a:pt x="497245" y="476082"/>
                </a:cubicBezTo>
                <a:cubicBezTo>
                  <a:pt x="507105" y="482630"/>
                  <a:pt x="516202" y="487058"/>
                  <a:pt x="524536" y="489365"/>
                </a:cubicBezTo>
                <a:lnTo>
                  <a:pt x="540498" y="468380"/>
                </a:lnTo>
                <a:cubicBezTo>
                  <a:pt x="526434" y="465775"/>
                  <a:pt x="514081" y="459952"/>
                  <a:pt x="503440" y="450911"/>
                </a:cubicBezTo>
                <a:cubicBezTo>
                  <a:pt x="492799" y="441870"/>
                  <a:pt x="487478" y="432215"/>
                  <a:pt x="487478" y="421945"/>
                </a:cubicBezTo>
                <a:lnTo>
                  <a:pt x="487478" y="419601"/>
                </a:lnTo>
                <a:lnTo>
                  <a:pt x="534806" y="419601"/>
                </a:lnTo>
                <a:lnTo>
                  <a:pt x="534806" y="397277"/>
                </a:lnTo>
                <a:lnTo>
                  <a:pt x="487478" y="397277"/>
                </a:lnTo>
                <a:lnTo>
                  <a:pt x="487478" y="376850"/>
                </a:lnTo>
                <a:close/>
                <a:moveTo>
                  <a:pt x="216500" y="256263"/>
                </a:moveTo>
                <a:lnTo>
                  <a:pt x="216500" y="304260"/>
                </a:lnTo>
                <a:lnTo>
                  <a:pt x="130774" y="304260"/>
                </a:lnTo>
                <a:lnTo>
                  <a:pt x="130774" y="327365"/>
                </a:lnTo>
                <a:lnTo>
                  <a:pt x="330576" y="327365"/>
                </a:lnTo>
                <a:lnTo>
                  <a:pt x="330576" y="304260"/>
                </a:lnTo>
                <a:lnTo>
                  <a:pt x="244628" y="304260"/>
                </a:lnTo>
                <a:lnTo>
                  <a:pt x="244628" y="256263"/>
                </a:lnTo>
                <a:close/>
                <a:moveTo>
                  <a:pt x="152317" y="160715"/>
                </a:moveTo>
                <a:lnTo>
                  <a:pt x="152317" y="183820"/>
                </a:lnTo>
                <a:lnTo>
                  <a:pt x="216500" y="183820"/>
                </a:lnTo>
                <a:cubicBezTo>
                  <a:pt x="215160" y="196396"/>
                  <a:pt x="206844" y="208768"/>
                  <a:pt x="191552" y="220934"/>
                </a:cubicBezTo>
                <a:cubicBezTo>
                  <a:pt x="176260" y="233101"/>
                  <a:pt x="157973" y="240822"/>
                  <a:pt x="136690" y="244096"/>
                </a:cubicBezTo>
                <a:lnTo>
                  <a:pt x="154773" y="265192"/>
                </a:lnTo>
                <a:cubicBezTo>
                  <a:pt x="171665" y="259909"/>
                  <a:pt x="187032" y="252616"/>
                  <a:pt x="200873" y="243314"/>
                </a:cubicBezTo>
                <a:cubicBezTo>
                  <a:pt x="214714" y="234013"/>
                  <a:pt x="224573" y="224525"/>
                  <a:pt x="230452" y="214851"/>
                </a:cubicBezTo>
                <a:cubicBezTo>
                  <a:pt x="236331" y="224004"/>
                  <a:pt x="246898" y="233678"/>
                  <a:pt x="262152" y="243873"/>
                </a:cubicBezTo>
                <a:cubicBezTo>
                  <a:pt x="277407" y="254067"/>
                  <a:pt x="292290" y="261174"/>
                  <a:pt x="306801" y="265192"/>
                </a:cubicBezTo>
                <a:lnTo>
                  <a:pt x="323767" y="244096"/>
                </a:lnTo>
                <a:cubicBezTo>
                  <a:pt x="300997" y="239184"/>
                  <a:pt x="282393" y="231036"/>
                  <a:pt x="267957" y="219651"/>
                </a:cubicBezTo>
                <a:cubicBezTo>
                  <a:pt x="253520" y="208265"/>
                  <a:pt x="245819" y="196322"/>
                  <a:pt x="244851" y="183820"/>
                </a:cubicBezTo>
                <a:lnTo>
                  <a:pt x="308810" y="183820"/>
                </a:lnTo>
                <a:lnTo>
                  <a:pt x="308810" y="160715"/>
                </a:lnTo>
                <a:close/>
                <a:moveTo>
                  <a:pt x="480558" y="160045"/>
                </a:moveTo>
                <a:lnTo>
                  <a:pt x="480558" y="183597"/>
                </a:lnTo>
                <a:lnTo>
                  <a:pt x="508463" y="183597"/>
                </a:lnTo>
                <a:cubicBezTo>
                  <a:pt x="507644" y="209121"/>
                  <a:pt x="503273" y="233417"/>
                  <a:pt x="495348" y="256486"/>
                </a:cubicBezTo>
                <a:cubicBezTo>
                  <a:pt x="487422" y="279554"/>
                  <a:pt x="477693" y="297376"/>
                  <a:pt x="466159" y="309952"/>
                </a:cubicBezTo>
                <a:lnTo>
                  <a:pt x="492948" y="322342"/>
                </a:lnTo>
                <a:cubicBezTo>
                  <a:pt x="505896" y="302846"/>
                  <a:pt x="516258" y="279480"/>
                  <a:pt x="524034" y="252244"/>
                </a:cubicBezTo>
                <a:cubicBezTo>
                  <a:pt x="531810" y="225009"/>
                  <a:pt x="535699" y="198852"/>
                  <a:pt x="535699" y="173775"/>
                </a:cubicBezTo>
                <a:lnTo>
                  <a:pt x="535699" y="160045"/>
                </a:lnTo>
                <a:close/>
                <a:moveTo>
                  <a:pt x="415483" y="160045"/>
                </a:moveTo>
                <a:lnTo>
                  <a:pt x="415483" y="183597"/>
                </a:lnTo>
                <a:lnTo>
                  <a:pt x="446290" y="183597"/>
                </a:lnTo>
                <a:cubicBezTo>
                  <a:pt x="445397" y="204210"/>
                  <a:pt x="441286" y="223855"/>
                  <a:pt x="433956" y="242533"/>
                </a:cubicBezTo>
                <a:cubicBezTo>
                  <a:pt x="426626" y="261211"/>
                  <a:pt x="417194" y="276392"/>
                  <a:pt x="405660" y="288075"/>
                </a:cubicBezTo>
                <a:lnTo>
                  <a:pt x="430775" y="301023"/>
                </a:lnTo>
                <a:cubicBezTo>
                  <a:pt x="442830" y="286065"/>
                  <a:pt x="452969" y="266104"/>
                  <a:pt x="461192" y="241138"/>
                </a:cubicBezTo>
                <a:cubicBezTo>
                  <a:pt x="469414" y="216172"/>
                  <a:pt x="473526" y="193420"/>
                  <a:pt x="473526" y="172882"/>
                </a:cubicBezTo>
                <a:lnTo>
                  <a:pt x="473526" y="160045"/>
                </a:lnTo>
                <a:close/>
                <a:moveTo>
                  <a:pt x="554897" y="141739"/>
                </a:moveTo>
                <a:lnTo>
                  <a:pt x="554897" y="357056"/>
                </a:lnTo>
                <a:lnTo>
                  <a:pt x="582803" y="357056"/>
                </a:lnTo>
                <a:lnTo>
                  <a:pt x="582803" y="248003"/>
                </a:lnTo>
                <a:lnTo>
                  <a:pt x="614168" y="248003"/>
                </a:lnTo>
                <a:lnTo>
                  <a:pt x="614168" y="224451"/>
                </a:lnTo>
                <a:lnTo>
                  <a:pt x="582803" y="224451"/>
                </a:lnTo>
                <a:lnTo>
                  <a:pt x="582803" y="141739"/>
                </a:lnTo>
                <a:close/>
                <a:moveTo>
                  <a:pt x="235209" y="65"/>
                </a:moveTo>
                <a:cubicBezTo>
                  <a:pt x="264496" y="-192"/>
                  <a:pt x="293732" y="379"/>
                  <a:pt x="320984" y="619"/>
                </a:cubicBezTo>
                <a:cubicBezTo>
                  <a:pt x="429992" y="1578"/>
                  <a:pt x="604617" y="20580"/>
                  <a:pt x="676584" y="61698"/>
                </a:cubicBezTo>
                <a:cubicBezTo>
                  <a:pt x="748551" y="102816"/>
                  <a:pt x="748551" y="99888"/>
                  <a:pt x="752784" y="247327"/>
                </a:cubicBezTo>
                <a:cubicBezTo>
                  <a:pt x="757017" y="394766"/>
                  <a:pt x="807817" y="826405"/>
                  <a:pt x="701984" y="946333"/>
                </a:cubicBezTo>
                <a:cubicBezTo>
                  <a:pt x="596151" y="1066261"/>
                  <a:pt x="234201" y="1001157"/>
                  <a:pt x="117784" y="966892"/>
                </a:cubicBezTo>
                <a:cubicBezTo>
                  <a:pt x="1367" y="932627"/>
                  <a:pt x="18301" y="857244"/>
                  <a:pt x="3484" y="740743"/>
                </a:cubicBezTo>
                <a:cubicBezTo>
                  <a:pt x="-11333" y="624242"/>
                  <a:pt x="25709" y="489968"/>
                  <a:pt x="28884" y="375835"/>
                </a:cubicBezTo>
                <a:cubicBezTo>
                  <a:pt x="32059" y="261703"/>
                  <a:pt x="-26149" y="118482"/>
                  <a:pt x="22534" y="55946"/>
                </a:cubicBezTo>
                <a:cubicBezTo>
                  <a:pt x="59046" y="9044"/>
                  <a:pt x="147351" y="834"/>
                  <a:pt x="235209" y="65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1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011181" y="2082029"/>
            <a:ext cx="2476464" cy="2476464"/>
          </a:xfrm>
          <a:prstGeom prst="ellipse">
            <a:avLst/>
          </a:prstGeom>
          <a:solidFill>
            <a:srgbClr val="F9F6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249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246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245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237501" y="2082029"/>
            <a:ext cx="2476464" cy="2476464"/>
          </a:xfrm>
          <a:prstGeom prst="ellipse">
            <a:avLst/>
          </a:prstGeom>
          <a:solidFill>
            <a:srgbClr val="F2E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242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230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216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784861" y="2082029"/>
            <a:ext cx="2476464" cy="2476464"/>
          </a:xfrm>
          <a:prstGeom prst="ellipse">
            <a:avLst/>
          </a:prstGeom>
          <a:solidFill>
            <a:srgbClr val="D8B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</a:t>
            </a:r>
            <a:r>
              <a:rPr lang="en-US" altLang="ko-KR" sz="2400" b="1" dirty="0">
                <a:solidFill>
                  <a:prstClr val="white"/>
                </a:solidFill>
              </a:rPr>
              <a:t>216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</a:t>
            </a:r>
            <a:r>
              <a:rPr lang="en-US" altLang="ko-KR" sz="2400" b="1" dirty="0">
                <a:solidFill>
                  <a:prstClr val="white"/>
                </a:solidFill>
              </a:rPr>
              <a:t>182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</a:t>
            </a:r>
            <a:r>
              <a:rPr lang="en-US" altLang="ko-KR" sz="2400" b="1" dirty="0">
                <a:solidFill>
                  <a:prstClr val="white"/>
                </a:solidFill>
              </a:rPr>
              <a:t>170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25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758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와이드스크린</PresentationFormat>
  <Paragraphs>59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HY신명조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1</cp:revision>
  <dcterms:created xsi:type="dcterms:W3CDTF">2020-06-04T15:15:58Z</dcterms:created>
  <dcterms:modified xsi:type="dcterms:W3CDTF">2020-06-04T15:16:23Z</dcterms:modified>
</cp:coreProperties>
</file>