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1" r:id="rId3"/>
    <p:sldId id="267" r:id="rId4"/>
    <p:sldId id="271" r:id="rId5"/>
    <p:sldId id="273" r:id="rId6"/>
    <p:sldId id="276" r:id="rId7"/>
    <p:sldId id="264" r:id="rId8"/>
    <p:sldId id="266" r:id="rId9"/>
    <p:sldId id="278" r:id="rId10"/>
    <p:sldId id="275" r:id="rId11"/>
    <p:sldId id="270" r:id="rId12"/>
    <p:sldId id="265" r:id="rId13"/>
    <p:sldId id="277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8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044" autoAdjust="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>
        <p:guide pos="558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3AF2-747B-4986-AEAE-1250207CA749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CAB18-3147-474E-B9D4-49851E7F6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4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CAB18-3147-474E-B9D4-49851E7F6D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6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84096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380054" y="2156572"/>
            <a:ext cx="10515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dirty="0" smtClean="0"/>
            </a:lvl1pPr>
            <a:lvl2pPr marL="457200" indent="0">
              <a:buFontTx/>
              <a:buNone/>
              <a:defRPr lang="ko-KR" altLang="en-US" dirty="0" smtClean="0"/>
            </a:lvl2pPr>
            <a:lvl3pPr marL="914400" indent="0">
              <a:buFontTx/>
              <a:buNone/>
              <a:defRPr lang="ko-KR" altLang="en-US" dirty="0" smtClean="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54563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97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978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8169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642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64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778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7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4790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69142" y="22005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27517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7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5400" kern="1200" dirty="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457200" indent="-457200" algn="l" defTabSz="914400" rtl="0" eaLnBrk="1" latinLnBrk="1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Char char="ü"/>
        <a:defRPr sz="28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1pPr>
      <a:lvl2pPr marL="8001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ü"/>
        <a:defRPr sz="24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2pPr>
      <a:lvl3pPr marL="12573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ü"/>
        <a:defRPr sz="2000" b="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n-cs"/>
        </a:defRPr>
      </a:lvl3pPr>
      <a:lvl4pPr marL="16573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94650A5-95B8-4CDF-87C5-DF80C9BCB07E}"/>
              </a:ext>
            </a:extLst>
          </p:cNvPr>
          <p:cNvGrpSpPr/>
          <p:nvPr/>
        </p:nvGrpSpPr>
        <p:grpSpPr>
          <a:xfrm>
            <a:off x="7143661" y="3534235"/>
            <a:ext cx="2926080" cy="3642360"/>
            <a:chOff x="4554979" y="2684063"/>
            <a:chExt cx="3453784" cy="423018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D153DEA-43D3-408B-B5C9-E172316E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89844" l="8511" r="89362">
                          <a14:foregroundMark x1="44681" y1="8594" x2="44681" y2="8594"/>
                          <a14:foregroundMark x1="44681" y1="6250" x2="44681" y2="625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362446">
              <a:off x="7218212" y="2684063"/>
              <a:ext cx="430080" cy="1171282"/>
            </a:xfrm>
            <a:prstGeom prst="rect">
              <a:avLst/>
            </a:prstGeom>
          </p:spPr>
        </p:pic>
        <p:grpSp>
          <p:nvGrpSpPr>
            <p:cNvPr id="3" name="그룹 2"/>
            <p:cNvGrpSpPr/>
            <p:nvPr/>
          </p:nvGrpSpPr>
          <p:grpSpPr>
            <a:xfrm>
              <a:off x="4554979" y="3303549"/>
              <a:ext cx="3453784" cy="3610702"/>
              <a:chOff x="4554979" y="3303549"/>
              <a:chExt cx="3453784" cy="3610702"/>
            </a:xfrm>
          </p:grpSpPr>
          <p:sp>
            <p:nvSpPr>
              <p:cNvPr id="46" name="Freeform 50"/>
              <p:cNvSpPr>
                <a:spLocks/>
              </p:cNvSpPr>
              <p:nvPr/>
            </p:nvSpPr>
            <p:spPr bwMode="auto">
              <a:xfrm rot="5226855">
                <a:off x="7688851" y="3513703"/>
                <a:ext cx="63349" cy="63349"/>
              </a:xfrm>
              <a:custGeom>
                <a:avLst/>
                <a:gdLst>
                  <a:gd name="T0" fmla="*/ 576 w 576"/>
                  <a:gd name="T1" fmla="*/ 288 h 576"/>
                  <a:gd name="T2" fmla="*/ 575 w 576"/>
                  <a:gd name="T3" fmla="*/ 318 h 576"/>
                  <a:gd name="T4" fmla="*/ 563 w 576"/>
                  <a:gd name="T5" fmla="*/ 374 h 576"/>
                  <a:gd name="T6" fmla="*/ 541 w 576"/>
                  <a:gd name="T7" fmla="*/ 426 h 576"/>
                  <a:gd name="T8" fmla="*/ 510 w 576"/>
                  <a:gd name="T9" fmla="*/ 472 h 576"/>
                  <a:gd name="T10" fmla="*/ 471 w 576"/>
                  <a:gd name="T11" fmla="*/ 511 h 576"/>
                  <a:gd name="T12" fmla="*/ 425 w 576"/>
                  <a:gd name="T13" fmla="*/ 541 h 576"/>
                  <a:gd name="T14" fmla="*/ 373 w 576"/>
                  <a:gd name="T15" fmla="*/ 563 h 576"/>
                  <a:gd name="T16" fmla="*/ 317 w 576"/>
                  <a:gd name="T17" fmla="*/ 574 h 576"/>
                  <a:gd name="T18" fmla="*/ 288 w 576"/>
                  <a:gd name="T19" fmla="*/ 576 h 576"/>
                  <a:gd name="T20" fmla="*/ 258 w 576"/>
                  <a:gd name="T21" fmla="*/ 574 h 576"/>
                  <a:gd name="T22" fmla="*/ 202 w 576"/>
                  <a:gd name="T23" fmla="*/ 563 h 576"/>
                  <a:gd name="T24" fmla="*/ 150 w 576"/>
                  <a:gd name="T25" fmla="*/ 541 h 576"/>
                  <a:gd name="T26" fmla="*/ 104 w 576"/>
                  <a:gd name="T27" fmla="*/ 511 h 576"/>
                  <a:gd name="T28" fmla="*/ 65 w 576"/>
                  <a:gd name="T29" fmla="*/ 472 h 576"/>
                  <a:gd name="T30" fmla="*/ 33 w 576"/>
                  <a:gd name="T31" fmla="*/ 426 h 576"/>
                  <a:gd name="T32" fmla="*/ 12 w 576"/>
                  <a:gd name="T33" fmla="*/ 374 h 576"/>
                  <a:gd name="T34" fmla="*/ 0 w 576"/>
                  <a:gd name="T35" fmla="*/ 318 h 576"/>
                  <a:gd name="T36" fmla="*/ 0 w 576"/>
                  <a:gd name="T37" fmla="*/ 288 h 576"/>
                  <a:gd name="T38" fmla="*/ 0 w 576"/>
                  <a:gd name="T39" fmla="*/ 259 h 576"/>
                  <a:gd name="T40" fmla="*/ 12 w 576"/>
                  <a:gd name="T41" fmla="*/ 203 h 576"/>
                  <a:gd name="T42" fmla="*/ 33 w 576"/>
                  <a:gd name="T43" fmla="*/ 151 h 576"/>
                  <a:gd name="T44" fmla="*/ 65 w 576"/>
                  <a:gd name="T45" fmla="*/ 105 h 576"/>
                  <a:gd name="T46" fmla="*/ 104 w 576"/>
                  <a:gd name="T47" fmla="*/ 66 h 576"/>
                  <a:gd name="T48" fmla="*/ 150 w 576"/>
                  <a:gd name="T49" fmla="*/ 34 h 576"/>
                  <a:gd name="T50" fmla="*/ 202 w 576"/>
                  <a:gd name="T51" fmla="*/ 13 h 576"/>
                  <a:gd name="T52" fmla="*/ 258 w 576"/>
                  <a:gd name="T53" fmla="*/ 1 h 576"/>
                  <a:gd name="T54" fmla="*/ 288 w 576"/>
                  <a:gd name="T55" fmla="*/ 0 h 576"/>
                  <a:gd name="T56" fmla="*/ 317 w 576"/>
                  <a:gd name="T57" fmla="*/ 1 h 576"/>
                  <a:gd name="T58" fmla="*/ 373 w 576"/>
                  <a:gd name="T59" fmla="*/ 13 h 576"/>
                  <a:gd name="T60" fmla="*/ 425 w 576"/>
                  <a:gd name="T61" fmla="*/ 34 h 576"/>
                  <a:gd name="T62" fmla="*/ 471 w 576"/>
                  <a:gd name="T63" fmla="*/ 66 h 576"/>
                  <a:gd name="T64" fmla="*/ 510 w 576"/>
                  <a:gd name="T65" fmla="*/ 105 h 576"/>
                  <a:gd name="T66" fmla="*/ 541 w 576"/>
                  <a:gd name="T67" fmla="*/ 151 h 576"/>
                  <a:gd name="T68" fmla="*/ 563 w 576"/>
                  <a:gd name="T69" fmla="*/ 203 h 576"/>
                  <a:gd name="T70" fmla="*/ 575 w 576"/>
                  <a:gd name="T71" fmla="*/ 259 h 576"/>
                  <a:gd name="T72" fmla="*/ 576 w 576"/>
                  <a:gd name="T73" fmla="*/ 288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6" h="576">
                    <a:moveTo>
                      <a:pt x="576" y="288"/>
                    </a:moveTo>
                    <a:lnTo>
                      <a:pt x="575" y="318"/>
                    </a:lnTo>
                    <a:lnTo>
                      <a:pt x="563" y="374"/>
                    </a:lnTo>
                    <a:lnTo>
                      <a:pt x="541" y="426"/>
                    </a:lnTo>
                    <a:lnTo>
                      <a:pt x="510" y="472"/>
                    </a:lnTo>
                    <a:lnTo>
                      <a:pt x="471" y="511"/>
                    </a:lnTo>
                    <a:lnTo>
                      <a:pt x="425" y="541"/>
                    </a:lnTo>
                    <a:lnTo>
                      <a:pt x="373" y="563"/>
                    </a:lnTo>
                    <a:lnTo>
                      <a:pt x="317" y="574"/>
                    </a:lnTo>
                    <a:lnTo>
                      <a:pt x="288" y="576"/>
                    </a:lnTo>
                    <a:lnTo>
                      <a:pt x="258" y="574"/>
                    </a:lnTo>
                    <a:lnTo>
                      <a:pt x="202" y="563"/>
                    </a:lnTo>
                    <a:lnTo>
                      <a:pt x="150" y="541"/>
                    </a:lnTo>
                    <a:lnTo>
                      <a:pt x="104" y="511"/>
                    </a:lnTo>
                    <a:lnTo>
                      <a:pt x="65" y="472"/>
                    </a:lnTo>
                    <a:lnTo>
                      <a:pt x="33" y="426"/>
                    </a:lnTo>
                    <a:lnTo>
                      <a:pt x="12" y="374"/>
                    </a:lnTo>
                    <a:lnTo>
                      <a:pt x="0" y="318"/>
                    </a:lnTo>
                    <a:lnTo>
                      <a:pt x="0" y="288"/>
                    </a:lnTo>
                    <a:lnTo>
                      <a:pt x="0" y="259"/>
                    </a:lnTo>
                    <a:lnTo>
                      <a:pt x="12" y="203"/>
                    </a:lnTo>
                    <a:lnTo>
                      <a:pt x="33" y="151"/>
                    </a:lnTo>
                    <a:lnTo>
                      <a:pt x="65" y="105"/>
                    </a:lnTo>
                    <a:lnTo>
                      <a:pt x="104" y="66"/>
                    </a:lnTo>
                    <a:lnTo>
                      <a:pt x="150" y="34"/>
                    </a:lnTo>
                    <a:lnTo>
                      <a:pt x="202" y="13"/>
                    </a:lnTo>
                    <a:lnTo>
                      <a:pt x="258" y="1"/>
                    </a:lnTo>
                    <a:lnTo>
                      <a:pt x="288" y="0"/>
                    </a:lnTo>
                    <a:lnTo>
                      <a:pt x="317" y="1"/>
                    </a:lnTo>
                    <a:lnTo>
                      <a:pt x="373" y="13"/>
                    </a:lnTo>
                    <a:lnTo>
                      <a:pt x="425" y="34"/>
                    </a:lnTo>
                    <a:lnTo>
                      <a:pt x="471" y="66"/>
                    </a:lnTo>
                    <a:lnTo>
                      <a:pt x="510" y="105"/>
                    </a:lnTo>
                    <a:lnTo>
                      <a:pt x="541" y="151"/>
                    </a:lnTo>
                    <a:lnTo>
                      <a:pt x="563" y="203"/>
                    </a:lnTo>
                    <a:lnTo>
                      <a:pt x="575" y="259"/>
                    </a:lnTo>
                    <a:lnTo>
                      <a:pt x="576" y="288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순서도: 지연 30"/>
              <p:cNvSpPr/>
              <p:nvPr/>
            </p:nvSpPr>
            <p:spPr>
              <a:xfrm rot="17452717">
                <a:off x="6931306" y="4953109"/>
                <a:ext cx="1557968" cy="405567"/>
              </a:xfrm>
              <a:prstGeom prst="flowChartDelay">
                <a:avLst/>
              </a:prstGeom>
              <a:solidFill>
                <a:srgbClr val="FE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 47"/>
              <p:cNvSpPr/>
              <p:nvPr/>
            </p:nvSpPr>
            <p:spPr>
              <a:xfrm>
                <a:off x="4554979" y="5391406"/>
                <a:ext cx="3143552" cy="1466595"/>
              </a:xfrm>
              <a:custGeom>
                <a:avLst/>
                <a:gdLst>
                  <a:gd name="connsiteX0" fmla="*/ 2749272 w 3143552"/>
                  <a:gd name="connsiteY0" fmla="*/ 298 h 1466595"/>
                  <a:gd name="connsiteX1" fmla="*/ 2996041 w 3143552"/>
                  <a:gd name="connsiteY1" fmla="*/ 227130 h 1466595"/>
                  <a:gd name="connsiteX2" fmla="*/ 3142449 w 3143552"/>
                  <a:gd name="connsiteY2" fmla="*/ 646071 h 1466595"/>
                  <a:gd name="connsiteX3" fmla="*/ 2924778 w 3143552"/>
                  <a:gd name="connsiteY3" fmla="*/ 1135738 h 1466595"/>
                  <a:gd name="connsiteX4" fmla="*/ 2813186 w 3143552"/>
                  <a:gd name="connsiteY4" fmla="*/ 1411310 h 1466595"/>
                  <a:gd name="connsiteX5" fmla="*/ 2794789 w 3143552"/>
                  <a:gd name="connsiteY5" fmla="*/ 1466595 h 1466595"/>
                  <a:gd name="connsiteX6" fmla="*/ 0 w 3143552"/>
                  <a:gd name="connsiteY6" fmla="*/ 1466595 h 1466595"/>
                  <a:gd name="connsiteX7" fmla="*/ 20795 w 3143552"/>
                  <a:gd name="connsiteY7" fmla="*/ 1438607 h 1466595"/>
                  <a:gd name="connsiteX8" fmla="*/ 377112 w 3143552"/>
                  <a:gd name="connsiteY8" fmla="*/ 1028843 h 1466595"/>
                  <a:gd name="connsiteX9" fmla="*/ 733429 w 3143552"/>
                  <a:gd name="connsiteY9" fmla="*/ 690342 h 1466595"/>
                  <a:gd name="connsiteX10" fmla="*/ 1081542 w 3143552"/>
                  <a:gd name="connsiteY10" fmla="*/ 615551 h 1466595"/>
                  <a:gd name="connsiteX11" fmla="*/ 1962722 w 3143552"/>
                  <a:gd name="connsiteY11" fmla="*/ 636895 h 1466595"/>
                  <a:gd name="connsiteX12" fmla="*/ 2216820 w 3143552"/>
                  <a:gd name="connsiteY12" fmla="*/ 615551 h 1466595"/>
                  <a:gd name="connsiteX13" fmla="*/ 2390302 w 3143552"/>
                  <a:gd name="connsiteY13" fmla="*/ 601263 h 1466595"/>
                  <a:gd name="connsiteX14" fmla="*/ 2710988 w 3143552"/>
                  <a:gd name="connsiteY14" fmla="*/ 13340 h 1466595"/>
                  <a:gd name="connsiteX15" fmla="*/ 2749272 w 3143552"/>
                  <a:gd name="connsiteY15" fmla="*/ 298 h 1466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3552" h="1466595">
                    <a:moveTo>
                      <a:pt x="2749272" y="298"/>
                    </a:moveTo>
                    <a:cubicBezTo>
                      <a:pt x="2839361" y="-7362"/>
                      <a:pt x="2933119" y="134857"/>
                      <a:pt x="2996041" y="227130"/>
                    </a:cubicBezTo>
                    <a:cubicBezTo>
                      <a:pt x="3067952" y="332585"/>
                      <a:pt x="3154326" y="494637"/>
                      <a:pt x="3142449" y="646071"/>
                    </a:cubicBezTo>
                    <a:cubicBezTo>
                      <a:pt x="3130572" y="797506"/>
                      <a:pt x="2993719" y="956140"/>
                      <a:pt x="2924778" y="1135738"/>
                    </a:cubicBezTo>
                    <a:cubicBezTo>
                      <a:pt x="2890307" y="1225538"/>
                      <a:pt x="2849479" y="1315359"/>
                      <a:pt x="2813186" y="1411310"/>
                    </a:cubicBezTo>
                    <a:lnTo>
                      <a:pt x="2794789" y="1466595"/>
                    </a:lnTo>
                    <a:lnTo>
                      <a:pt x="0" y="1466595"/>
                    </a:lnTo>
                    <a:lnTo>
                      <a:pt x="20795" y="1438607"/>
                    </a:lnTo>
                    <a:cubicBezTo>
                      <a:pt x="97997" y="1325774"/>
                      <a:pt x="258340" y="1153554"/>
                      <a:pt x="377112" y="1028843"/>
                    </a:cubicBezTo>
                    <a:cubicBezTo>
                      <a:pt x="495884" y="904132"/>
                      <a:pt x="616024" y="759223"/>
                      <a:pt x="733429" y="690342"/>
                    </a:cubicBezTo>
                    <a:cubicBezTo>
                      <a:pt x="850834" y="621461"/>
                      <a:pt x="876660" y="624459"/>
                      <a:pt x="1081542" y="615551"/>
                    </a:cubicBezTo>
                    <a:lnTo>
                      <a:pt x="1962722" y="636895"/>
                    </a:lnTo>
                    <a:cubicBezTo>
                      <a:pt x="2151935" y="636895"/>
                      <a:pt x="2145557" y="621489"/>
                      <a:pt x="2216820" y="615551"/>
                    </a:cubicBezTo>
                    <a:cubicBezTo>
                      <a:pt x="2288083" y="609612"/>
                      <a:pt x="2324608" y="646864"/>
                      <a:pt x="2390302" y="601263"/>
                    </a:cubicBezTo>
                    <a:cubicBezTo>
                      <a:pt x="2455997" y="555662"/>
                      <a:pt x="2610031" y="75696"/>
                      <a:pt x="2710988" y="13340"/>
                    </a:cubicBezTo>
                    <a:cubicBezTo>
                      <a:pt x="2723607" y="5546"/>
                      <a:pt x="2736402" y="1393"/>
                      <a:pt x="2749272" y="2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5244811" y="3999697"/>
                <a:ext cx="1711565" cy="2143225"/>
                <a:chOff x="1219927" y="2725633"/>
                <a:chExt cx="1711565" cy="2143225"/>
              </a:xfrm>
            </p:grpSpPr>
            <p:grpSp>
              <p:nvGrpSpPr>
                <p:cNvPr id="5" name="그룹 4"/>
                <p:cNvGrpSpPr/>
                <p:nvPr/>
              </p:nvGrpSpPr>
              <p:grpSpPr>
                <a:xfrm>
                  <a:off x="1682683" y="4161764"/>
                  <a:ext cx="786052" cy="707094"/>
                  <a:chOff x="1682683" y="4161764"/>
                  <a:chExt cx="786052" cy="707094"/>
                </a:xfrm>
              </p:grpSpPr>
              <p:sp>
                <p:nvSpPr>
                  <p:cNvPr id="12" name="Freeform 53"/>
                  <p:cNvSpPr>
                    <a:spLocks/>
                  </p:cNvSpPr>
                  <p:nvPr/>
                </p:nvSpPr>
                <p:spPr bwMode="auto">
                  <a:xfrm>
                    <a:off x="1738548" y="4691269"/>
                    <a:ext cx="672206" cy="177589"/>
                  </a:xfrm>
                  <a:custGeom>
                    <a:avLst/>
                    <a:gdLst>
                      <a:gd name="T0" fmla="*/ 255 w 511"/>
                      <a:gd name="T1" fmla="*/ 0 h 135"/>
                      <a:gd name="T2" fmla="*/ 294 w 511"/>
                      <a:gd name="T3" fmla="*/ 1 h 135"/>
                      <a:gd name="T4" fmla="*/ 331 w 511"/>
                      <a:gd name="T5" fmla="*/ 4 h 135"/>
                      <a:gd name="T6" fmla="*/ 365 w 511"/>
                      <a:gd name="T7" fmla="*/ 8 h 135"/>
                      <a:gd name="T8" fmla="*/ 396 w 511"/>
                      <a:gd name="T9" fmla="*/ 14 h 135"/>
                      <a:gd name="T10" fmla="*/ 425 w 511"/>
                      <a:gd name="T11" fmla="*/ 19 h 135"/>
                      <a:gd name="T12" fmla="*/ 450 w 511"/>
                      <a:gd name="T13" fmla="*/ 25 h 135"/>
                      <a:gd name="T14" fmla="*/ 471 w 511"/>
                      <a:gd name="T15" fmla="*/ 30 h 135"/>
                      <a:gd name="T16" fmla="*/ 488 w 511"/>
                      <a:gd name="T17" fmla="*/ 35 h 135"/>
                      <a:gd name="T18" fmla="*/ 501 w 511"/>
                      <a:gd name="T19" fmla="*/ 39 h 135"/>
                      <a:gd name="T20" fmla="*/ 509 w 511"/>
                      <a:gd name="T21" fmla="*/ 42 h 135"/>
                      <a:gd name="T22" fmla="*/ 511 w 511"/>
                      <a:gd name="T23" fmla="*/ 42 h 135"/>
                      <a:gd name="T24" fmla="*/ 510 w 511"/>
                      <a:gd name="T25" fmla="*/ 44 h 135"/>
                      <a:gd name="T26" fmla="*/ 505 w 511"/>
                      <a:gd name="T27" fmla="*/ 49 h 135"/>
                      <a:gd name="T28" fmla="*/ 496 w 511"/>
                      <a:gd name="T29" fmla="*/ 57 h 135"/>
                      <a:gd name="T30" fmla="*/ 485 w 511"/>
                      <a:gd name="T31" fmla="*/ 66 h 135"/>
                      <a:gd name="T32" fmla="*/ 470 w 511"/>
                      <a:gd name="T33" fmla="*/ 77 h 135"/>
                      <a:gd name="T34" fmla="*/ 451 w 511"/>
                      <a:gd name="T35" fmla="*/ 88 h 135"/>
                      <a:gd name="T36" fmla="*/ 429 w 511"/>
                      <a:gd name="T37" fmla="*/ 100 h 135"/>
                      <a:gd name="T38" fmla="*/ 403 w 511"/>
                      <a:gd name="T39" fmla="*/ 112 h 135"/>
                      <a:gd name="T40" fmla="*/ 372 w 511"/>
                      <a:gd name="T41" fmla="*/ 121 h 135"/>
                      <a:gd name="T42" fmla="*/ 337 w 511"/>
                      <a:gd name="T43" fmla="*/ 128 h 135"/>
                      <a:gd name="T44" fmla="*/ 298 w 511"/>
                      <a:gd name="T45" fmla="*/ 134 h 135"/>
                      <a:gd name="T46" fmla="*/ 256 w 511"/>
                      <a:gd name="T47" fmla="*/ 135 h 135"/>
                      <a:gd name="T48" fmla="*/ 213 w 511"/>
                      <a:gd name="T49" fmla="*/ 134 h 135"/>
                      <a:gd name="T50" fmla="*/ 174 w 511"/>
                      <a:gd name="T51" fmla="*/ 128 h 135"/>
                      <a:gd name="T52" fmla="*/ 139 w 511"/>
                      <a:gd name="T53" fmla="*/ 121 h 135"/>
                      <a:gd name="T54" fmla="*/ 109 w 511"/>
                      <a:gd name="T55" fmla="*/ 112 h 135"/>
                      <a:gd name="T56" fmla="*/ 82 w 511"/>
                      <a:gd name="T57" fmla="*/ 100 h 135"/>
                      <a:gd name="T58" fmla="*/ 60 w 511"/>
                      <a:gd name="T59" fmla="*/ 88 h 135"/>
                      <a:gd name="T60" fmla="*/ 41 w 511"/>
                      <a:gd name="T61" fmla="*/ 77 h 135"/>
                      <a:gd name="T62" fmla="*/ 26 w 511"/>
                      <a:gd name="T63" fmla="*/ 66 h 135"/>
                      <a:gd name="T64" fmla="*/ 15 w 511"/>
                      <a:gd name="T65" fmla="*/ 57 h 135"/>
                      <a:gd name="T66" fmla="*/ 6 w 511"/>
                      <a:gd name="T67" fmla="*/ 49 h 135"/>
                      <a:gd name="T68" fmla="*/ 2 w 511"/>
                      <a:gd name="T69" fmla="*/ 44 h 135"/>
                      <a:gd name="T70" fmla="*/ 0 w 511"/>
                      <a:gd name="T71" fmla="*/ 42 h 135"/>
                      <a:gd name="T72" fmla="*/ 43 w 511"/>
                      <a:gd name="T73" fmla="*/ 27 h 135"/>
                      <a:gd name="T74" fmla="*/ 88 w 511"/>
                      <a:gd name="T75" fmla="*/ 16 h 135"/>
                      <a:gd name="T76" fmla="*/ 131 w 511"/>
                      <a:gd name="T77" fmla="*/ 8 h 135"/>
                      <a:gd name="T78" fmla="*/ 173 w 511"/>
                      <a:gd name="T79" fmla="*/ 3 h 135"/>
                      <a:gd name="T80" fmla="*/ 215 w 511"/>
                      <a:gd name="T81" fmla="*/ 0 h 135"/>
                      <a:gd name="T82" fmla="*/ 255 w 511"/>
                      <a:gd name="T83" fmla="*/ 0 h 1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511" h="135">
                        <a:moveTo>
                          <a:pt x="255" y="0"/>
                        </a:moveTo>
                        <a:lnTo>
                          <a:pt x="294" y="1"/>
                        </a:lnTo>
                        <a:lnTo>
                          <a:pt x="331" y="4"/>
                        </a:lnTo>
                        <a:lnTo>
                          <a:pt x="365" y="8"/>
                        </a:lnTo>
                        <a:lnTo>
                          <a:pt x="396" y="14"/>
                        </a:lnTo>
                        <a:lnTo>
                          <a:pt x="425" y="19"/>
                        </a:lnTo>
                        <a:lnTo>
                          <a:pt x="450" y="25"/>
                        </a:lnTo>
                        <a:lnTo>
                          <a:pt x="471" y="30"/>
                        </a:lnTo>
                        <a:lnTo>
                          <a:pt x="488" y="35"/>
                        </a:lnTo>
                        <a:lnTo>
                          <a:pt x="501" y="39"/>
                        </a:lnTo>
                        <a:lnTo>
                          <a:pt x="509" y="42"/>
                        </a:lnTo>
                        <a:lnTo>
                          <a:pt x="511" y="42"/>
                        </a:lnTo>
                        <a:lnTo>
                          <a:pt x="510" y="44"/>
                        </a:lnTo>
                        <a:lnTo>
                          <a:pt x="505" y="49"/>
                        </a:lnTo>
                        <a:lnTo>
                          <a:pt x="496" y="57"/>
                        </a:lnTo>
                        <a:lnTo>
                          <a:pt x="485" y="66"/>
                        </a:lnTo>
                        <a:lnTo>
                          <a:pt x="470" y="77"/>
                        </a:lnTo>
                        <a:lnTo>
                          <a:pt x="451" y="88"/>
                        </a:lnTo>
                        <a:lnTo>
                          <a:pt x="429" y="100"/>
                        </a:lnTo>
                        <a:lnTo>
                          <a:pt x="403" y="112"/>
                        </a:lnTo>
                        <a:lnTo>
                          <a:pt x="372" y="121"/>
                        </a:lnTo>
                        <a:lnTo>
                          <a:pt x="337" y="128"/>
                        </a:lnTo>
                        <a:lnTo>
                          <a:pt x="298" y="134"/>
                        </a:lnTo>
                        <a:lnTo>
                          <a:pt x="256" y="135"/>
                        </a:lnTo>
                        <a:lnTo>
                          <a:pt x="213" y="134"/>
                        </a:lnTo>
                        <a:lnTo>
                          <a:pt x="174" y="128"/>
                        </a:lnTo>
                        <a:lnTo>
                          <a:pt x="139" y="121"/>
                        </a:lnTo>
                        <a:lnTo>
                          <a:pt x="109" y="112"/>
                        </a:lnTo>
                        <a:lnTo>
                          <a:pt x="82" y="100"/>
                        </a:lnTo>
                        <a:lnTo>
                          <a:pt x="60" y="88"/>
                        </a:lnTo>
                        <a:lnTo>
                          <a:pt x="41" y="77"/>
                        </a:lnTo>
                        <a:lnTo>
                          <a:pt x="26" y="66"/>
                        </a:lnTo>
                        <a:lnTo>
                          <a:pt x="15" y="57"/>
                        </a:lnTo>
                        <a:lnTo>
                          <a:pt x="6" y="49"/>
                        </a:lnTo>
                        <a:lnTo>
                          <a:pt x="2" y="44"/>
                        </a:lnTo>
                        <a:lnTo>
                          <a:pt x="0" y="42"/>
                        </a:lnTo>
                        <a:lnTo>
                          <a:pt x="43" y="27"/>
                        </a:lnTo>
                        <a:lnTo>
                          <a:pt x="88" y="16"/>
                        </a:lnTo>
                        <a:lnTo>
                          <a:pt x="131" y="8"/>
                        </a:lnTo>
                        <a:lnTo>
                          <a:pt x="173" y="3"/>
                        </a:lnTo>
                        <a:lnTo>
                          <a:pt x="215" y="0"/>
                        </a:lnTo>
                        <a:lnTo>
                          <a:pt x="255" y="0"/>
                        </a:lnTo>
                        <a:close/>
                      </a:path>
                    </a:pathLst>
                  </a:custGeom>
                  <a:solidFill>
                    <a:srgbClr val="FEDEC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11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3" name="Freeform 33"/>
                  <p:cNvSpPr>
                    <a:spLocks/>
                  </p:cNvSpPr>
                  <p:nvPr/>
                </p:nvSpPr>
                <p:spPr bwMode="auto">
                  <a:xfrm>
                    <a:off x="1682683" y="4161764"/>
                    <a:ext cx="786052" cy="587426"/>
                  </a:xfrm>
                  <a:custGeom>
                    <a:avLst/>
                    <a:gdLst>
                      <a:gd name="T0" fmla="*/ 118 w 1117"/>
                      <a:gd name="T1" fmla="*/ 0 h 834"/>
                      <a:gd name="T2" fmla="*/ 999 w 1117"/>
                      <a:gd name="T3" fmla="*/ 0 h 834"/>
                      <a:gd name="T4" fmla="*/ 1006 w 1117"/>
                      <a:gd name="T5" fmla="*/ 21 h 834"/>
                      <a:gd name="T6" fmla="*/ 1011 w 1117"/>
                      <a:gd name="T7" fmla="*/ 50 h 834"/>
                      <a:gd name="T8" fmla="*/ 1015 w 1117"/>
                      <a:gd name="T9" fmla="*/ 85 h 834"/>
                      <a:gd name="T10" fmla="*/ 1018 w 1117"/>
                      <a:gd name="T11" fmla="*/ 126 h 834"/>
                      <a:gd name="T12" fmla="*/ 1021 w 1117"/>
                      <a:gd name="T13" fmla="*/ 171 h 834"/>
                      <a:gd name="T14" fmla="*/ 1025 w 1117"/>
                      <a:gd name="T15" fmla="*/ 222 h 834"/>
                      <a:gd name="T16" fmla="*/ 1031 w 1117"/>
                      <a:gd name="T17" fmla="*/ 274 h 834"/>
                      <a:gd name="T18" fmla="*/ 1040 w 1117"/>
                      <a:gd name="T19" fmla="*/ 330 h 834"/>
                      <a:gd name="T20" fmla="*/ 1051 w 1117"/>
                      <a:gd name="T21" fmla="*/ 387 h 834"/>
                      <a:gd name="T22" fmla="*/ 1067 w 1117"/>
                      <a:gd name="T23" fmla="*/ 445 h 834"/>
                      <a:gd name="T24" fmla="*/ 1089 w 1117"/>
                      <a:gd name="T25" fmla="*/ 503 h 834"/>
                      <a:gd name="T26" fmla="*/ 1117 w 1117"/>
                      <a:gd name="T27" fmla="*/ 560 h 834"/>
                      <a:gd name="T28" fmla="*/ 1067 w 1117"/>
                      <a:gd name="T29" fmla="*/ 600 h 834"/>
                      <a:gd name="T30" fmla="*/ 1015 w 1117"/>
                      <a:gd name="T31" fmla="*/ 639 h 834"/>
                      <a:gd name="T32" fmla="*/ 961 w 1117"/>
                      <a:gd name="T33" fmla="*/ 677 h 834"/>
                      <a:gd name="T34" fmla="*/ 903 w 1117"/>
                      <a:gd name="T35" fmla="*/ 712 h 834"/>
                      <a:gd name="T36" fmla="*/ 842 w 1117"/>
                      <a:gd name="T37" fmla="*/ 745 h 834"/>
                      <a:gd name="T38" fmla="*/ 778 w 1117"/>
                      <a:gd name="T39" fmla="*/ 775 h 834"/>
                      <a:gd name="T40" fmla="*/ 709 w 1117"/>
                      <a:gd name="T41" fmla="*/ 799 h 834"/>
                      <a:gd name="T42" fmla="*/ 636 w 1117"/>
                      <a:gd name="T43" fmla="*/ 820 h 834"/>
                      <a:gd name="T44" fmla="*/ 558 w 1117"/>
                      <a:gd name="T45" fmla="*/ 834 h 834"/>
                      <a:gd name="T46" fmla="*/ 480 w 1117"/>
                      <a:gd name="T47" fmla="*/ 820 h 834"/>
                      <a:gd name="T48" fmla="*/ 408 w 1117"/>
                      <a:gd name="T49" fmla="*/ 801 h 834"/>
                      <a:gd name="T50" fmla="*/ 338 w 1117"/>
                      <a:gd name="T51" fmla="*/ 776 h 834"/>
                      <a:gd name="T52" fmla="*/ 274 w 1117"/>
                      <a:gd name="T53" fmla="*/ 747 h 834"/>
                      <a:gd name="T54" fmla="*/ 212 w 1117"/>
                      <a:gd name="T55" fmla="*/ 713 h 834"/>
                      <a:gd name="T56" fmla="*/ 156 w 1117"/>
                      <a:gd name="T57" fmla="*/ 678 h 834"/>
                      <a:gd name="T58" fmla="*/ 100 w 1117"/>
                      <a:gd name="T59" fmla="*/ 642 h 834"/>
                      <a:gd name="T60" fmla="*/ 49 w 1117"/>
                      <a:gd name="T61" fmla="*/ 602 h 834"/>
                      <a:gd name="T62" fmla="*/ 0 w 1117"/>
                      <a:gd name="T63" fmla="*/ 563 h 834"/>
                      <a:gd name="T64" fmla="*/ 26 w 1117"/>
                      <a:gd name="T65" fmla="*/ 506 h 834"/>
                      <a:gd name="T66" fmla="*/ 48 w 1117"/>
                      <a:gd name="T67" fmla="*/ 448 h 834"/>
                      <a:gd name="T68" fmla="*/ 65 w 1117"/>
                      <a:gd name="T69" fmla="*/ 390 h 834"/>
                      <a:gd name="T70" fmla="*/ 77 w 1117"/>
                      <a:gd name="T71" fmla="*/ 333 h 834"/>
                      <a:gd name="T72" fmla="*/ 86 w 1117"/>
                      <a:gd name="T73" fmla="*/ 276 h 834"/>
                      <a:gd name="T74" fmla="*/ 91 w 1117"/>
                      <a:gd name="T75" fmla="*/ 223 h 834"/>
                      <a:gd name="T76" fmla="*/ 96 w 1117"/>
                      <a:gd name="T77" fmla="*/ 172 h 834"/>
                      <a:gd name="T78" fmla="*/ 99 w 1117"/>
                      <a:gd name="T79" fmla="*/ 126 h 834"/>
                      <a:gd name="T80" fmla="*/ 103 w 1117"/>
                      <a:gd name="T81" fmla="*/ 85 h 834"/>
                      <a:gd name="T82" fmla="*/ 106 w 1117"/>
                      <a:gd name="T83" fmla="*/ 50 h 834"/>
                      <a:gd name="T84" fmla="*/ 110 w 1117"/>
                      <a:gd name="T85" fmla="*/ 21 h 834"/>
                      <a:gd name="T86" fmla="*/ 118 w 1117"/>
                      <a:gd name="T87" fmla="*/ 0 h 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1117" h="834">
                        <a:moveTo>
                          <a:pt x="118" y="0"/>
                        </a:moveTo>
                        <a:lnTo>
                          <a:pt x="999" y="0"/>
                        </a:lnTo>
                        <a:lnTo>
                          <a:pt x="1006" y="21"/>
                        </a:lnTo>
                        <a:lnTo>
                          <a:pt x="1011" y="50"/>
                        </a:lnTo>
                        <a:lnTo>
                          <a:pt x="1015" y="85"/>
                        </a:lnTo>
                        <a:lnTo>
                          <a:pt x="1018" y="126"/>
                        </a:lnTo>
                        <a:lnTo>
                          <a:pt x="1021" y="171"/>
                        </a:lnTo>
                        <a:lnTo>
                          <a:pt x="1025" y="222"/>
                        </a:lnTo>
                        <a:lnTo>
                          <a:pt x="1031" y="274"/>
                        </a:lnTo>
                        <a:lnTo>
                          <a:pt x="1040" y="330"/>
                        </a:lnTo>
                        <a:lnTo>
                          <a:pt x="1051" y="387"/>
                        </a:lnTo>
                        <a:lnTo>
                          <a:pt x="1067" y="445"/>
                        </a:lnTo>
                        <a:lnTo>
                          <a:pt x="1089" y="503"/>
                        </a:lnTo>
                        <a:lnTo>
                          <a:pt x="1117" y="560"/>
                        </a:lnTo>
                        <a:lnTo>
                          <a:pt x="1067" y="600"/>
                        </a:lnTo>
                        <a:lnTo>
                          <a:pt x="1015" y="639"/>
                        </a:lnTo>
                        <a:lnTo>
                          <a:pt x="961" y="677"/>
                        </a:lnTo>
                        <a:lnTo>
                          <a:pt x="903" y="712"/>
                        </a:lnTo>
                        <a:lnTo>
                          <a:pt x="842" y="745"/>
                        </a:lnTo>
                        <a:lnTo>
                          <a:pt x="778" y="775"/>
                        </a:lnTo>
                        <a:lnTo>
                          <a:pt x="709" y="799"/>
                        </a:lnTo>
                        <a:lnTo>
                          <a:pt x="636" y="820"/>
                        </a:lnTo>
                        <a:lnTo>
                          <a:pt x="558" y="834"/>
                        </a:lnTo>
                        <a:lnTo>
                          <a:pt x="480" y="820"/>
                        </a:lnTo>
                        <a:lnTo>
                          <a:pt x="408" y="801"/>
                        </a:lnTo>
                        <a:lnTo>
                          <a:pt x="338" y="776"/>
                        </a:lnTo>
                        <a:lnTo>
                          <a:pt x="274" y="747"/>
                        </a:lnTo>
                        <a:lnTo>
                          <a:pt x="212" y="713"/>
                        </a:lnTo>
                        <a:lnTo>
                          <a:pt x="156" y="678"/>
                        </a:lnTo>
                        <a:lnTo>
                          <a:pt x="100" y="642"/>
                        </a:lnTo>
                        <a:lnTo>
                          <a:pt x="49" y="602"/>
                        </a:lnTo>
                        <a:lnTo>
                          <a:pt x="0" y="563"/>
                        </a:lnTo>
                        <a:lnTo>
                          <a:pt x="26" y="506"/>
                        </a:lnTo>
                        <a:lnTo>
                          <a:pt x="48" y="448"/>
                        </a:lnTo>
                        <a:lnTo>
                          <a:pt x="65" y="390"/>
                        </a:lnTo>
                        <a:lnTo>
                          <a:pt x="77" y="333"/>
                        </a:lnTo>
                        <a:lnTo>
                          <a:pt x="86" y="276"/>
                        </a:lnTo>
                        <a:lnTo>
                          <a:pt x="91" y="223"/>
                        </a:lnTo>
                        <a:lnTo>
                          <a:pt x="96" y="172"/>
                        </a:lnTo>
                        <a:lnTo>
                          <a:pt x="99" y="126"/>
                        </a:lnTo>
                        <a:lnTo>
                          <a:pt x="103" y="85"/>
                        </a:lnTo>
                        <a:lnTo>
                          <a:pt x="106" y="50"/>
                        </a:lnTo>
                        <a:lnTo>
                          <a:pt x="110" y="21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C69E7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6" name="Freeform 42"/>
                <p:cNvSpPr>
                  <a:spLocks/>
                </p:cNvSpPr>
                <p:nvPr/>
              </p:nvSpPr>
              <p:spPr bwMode="auto">
                <a:xfrm>
                  <a:off x="2675814" y="3548981"/>
                  <a:ext cx="255678" cy="443739"/>
                </a:xfrm>
                <a:custGeom>
                  <a:avLst/>
                  <a:gdLst>
                    <a:gd name="T0" fmla="*/ 206 w 362"/>
                    <a:gd name="T1" fmla="*/ 0 h 631"/>
                    <a:gd name="T2" fmla="*/ 238 w 362"/>
                    <a:gd name="T3" fmla="*/ 0 h 631"/>
                    <a:gd name="T4" fmla="*/ 264 w 362"/>
                    <a:gd name="T5" fmla="*/ 10 h 631"/>
                    <a:gd name="T6" fmla="*/ 289 w 362"/>
                    <a:gd name="T7" fmla="*/ 26 h 631"/>
                    <a:gd name="T8" fmla="*/ 311 w 362"/>
                    <a:gd name="T9" fmla="*/ 49 h 631"/>
                    <a:gd name="T10" fmla="*/ 328 w 362"/>
                    <a:gd name="T11" fmla="*/ 78 h 631"/>
                    <a:gd name="T12" fmla="*/ 343 w 362"/>
                    <a:gd name="T13" fmla="*/ 115 h 631"/>
                    <a:gd name="T14" fmla="*/ 353 w 362"/>
                    <a:gd name="T15" fmla="*/ 154 h 631"/>
                    <a:gd name="T16" fmla="*/ 359 w 362"/>
                    <a:gd name="T17" fmla="*/ 198 h 631"/>
                    <a:gd name="T18" fmla="*/ 362 w 362"/>
                    <a:gd name="T19" fmla="*/ 245 h 631"/>
                    <a:gd name="T20" fmla="*/ 359 w 362"/>
                    <a:gd name="T21" fmla="*/ 294 h 631"/>
                    <a:gd name="T22" fmla="*/ 353 w 362"/>
                    <a:gd name="T23" fmla="*/ 347 h 631"/>
                    <a:gd name="T24" fmla="*/ 340 w 362"/>
                    <a:gd name="T25" fmla="*/ 402 h 631"/>
                    <a:gd name="T26" fmla="*/ 322 w 362"/>
                    <a:gd name="T27" fmla="*/ 455 h 631"/>
                    <a:gd name="T28" fmla="*/ 300 w 362"/>
                    <a:gd name="T29" fmla="*/ 501 h 631"/>
                    <a:gd name="T30" fmla="*/ 276 w 362"/>
                    <a:gd name="T31" fmla="*/ 542 h 631"/>
                    <a:gd name="T32" fmla="*/ 248 w 362"/>
                    <a:gd name="T33" fmla="*/ 576 h 631"/>
                    <a:gd name="T34" fmla="*/ 219 w 362"/>
                    <a:gd name="T35" fmla="*/ 603 h 631"/>
                    <a:gd name="T36" fmla="*/ 188 w 362"/>
                    <a:gd name="T37" fmla="*/ 622 h 631"/>
                    <a:gd name="T38" fmla="*/ 156 w 362"/>
                    <a:gd name="T39" fmla="*/ 631 h 631"/>
                    <a:gd name="T40" fmla="*/ 124 w 362"/>
                    <a:gd name="T41" fmla="*/ 631 h 631"/>
                    <a:gd name="T42" fmla="*/ 96 w 362"/>
                    <a:gd name="T43" fmla="*/ 621 h 631"/>
                    <a:gd name="T44" fmla="*/ 73 w 362"/>
                    <a:gd name="T45" fmla="*/ 605 h 631"/>
                    <a:gd name="T46" fmla="*/ 51 w 362"/>
                    <a:gd name="T47" fmla="*/ 581 h 631"/>
                    <a:gd name="T48" fmla="*/ 34 w 362"/>
                    <a:gd name="T49" fmla="*/ 551 h 631"/>
                    <a:gd name="T50" fmla="*/ 19 w 362"/>
                    <a:gd name="T51" fmla="*/ 516 h 631"/>
                    <a:gd name="T52" fmla="*/ 9 w 362"/>
                    <a:gd name="T53" fmla="*/ 477 h 631"/>
                    <a:gd name="T54" fmla="*/ 3 w 362"/>
                    <a:gd name="T55" fmla="*/ 433 h 631"/>
                    <a:gd name="T56" fmla="*/ 0 w 362"/>
                    <a:gd name="T57" fmla="*/ 386 h 631"/>
                    <a:gd name="T58" fmla="*/ 3 w 362"/>
                    <a:gd name="T59" fmla="*/ 337 h 631"/>
                    <a:gd name="T60" fmla="*/ 9 w 362"/>
                    <a:gd name="T61" fmla="*/ 284 h 631"/>
                    <a:gd name="T62" fmla="*/ 22 w 362"/>
                    <a:gd name="T63" fmla="*/ 229 h 631"/>
                    <a:gd name="T64" fmla="*/ 40 w 362"/>
                    <a:gd name="T65" fmla="*/ 176 h 631"/>
                    <a:gd name="T66" fmla="*/ 61 w 362"/>
                    <a:gd name="T67" fmla="*/ 129 h 631"/>
                    <a:gd name="T68" fmla="*/ 86 w 362"/>
                    <a:gd name="T69" fmla="*/ 89 h 631"/>
                    <a:gd name="T70" fmla="*/ 114 w 362"/>
                    <a:gd name="T71" fmla="*/ 54 h 631"/>
                    <a:gd name="T72" fmla="*/ 143 w 362"/>
                    <a:gd name="T73" fmla="*/ 27 h 631"/>
                    <a:gd name="T74" fmla="*/ 174 w 362"/>
                    <a:gd name="T75" fmla="*/ 8 h 631"/>
                    <a:gd name="T76" fmla="*/ 206 w 362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2" h="631">
                      <a:moveTo>
                        <a:pt x="206" y="0"/>
                      </a:moveTo>
                      <a:lnTo>
                        <a:pt x="238" y="0"/>
                      </a:lnTo>
                      <a:lnTo>
                        <a:pt x="264" y="10"/>
                      </a:lnTo>
                      <a:lnTo>
                        <a:pt x="289" y="26"/>
                      </a:lnTo>
                      <a:lnTo>
                        <a:pt x="311" y="49"/>
                      </a:lnTo>
                      <a:lnTo>
                        <a:pt x="328" y="78"/>
                      </a:lnTo>
                      <a:lnTo>
                        <a:pt x="343" y="115"/>
                      </a:lnTo>
                      <a:lnTo>
                        <a:pt x="353" y="154"/>
                      </a:lnTo>
                      <a:lnTo>
                        <a:pt x="359" y="198"/>
                      </a:lnTo>
                      <a:lnTo>
                        <a:pt x="362" y="245"/>
                      </a:lnTo>
                      <a:lnTo>
                        <a:pt x="359" y="294"/>
                      </a:lnTo>
                      <a:lnTo>
                        <a:pt x="353" y="347"/>
                      </a:lnTo>
                      <a:lnTo>
                        <a:pt x="340" y="402"/>
                      </a:lnTo>
                      <a:lnTo>
                        <a:pt x="322" y="455"/>
                      </a:lnTo>
                      <a:lnTo>
                        <a:pt x="300" y="501"/>
                      </a:lnTo>
                      <a:lnTo>
                        <a:pt x="276" y="542"/>
                      </a:lnTo>
                      <a:lnTo>
                        <a:pt x="248" y="576"/>
                      </a:lnTo>
                      <a:lnTo>
                        <a:pt x="219" y="603"/>
                      </a:lnTo>
                      <a:lnTo>
                        <a:pt x="188" y="622"/>
                      </a:lnTo>
                      <a:lnTo>
                        <a:pt x="156" y="631"/>
                      </a:lnTo>
                      <a:lnTo>
                        <a:pt x="124" y="631"/>
                      </a:lnTo>
                      <a:lnTo>
                        <a:pt x="96" y="621"/>
                      </a:lnTo>
                      <a:lnTo>
                        <a:pt x="73" y="605"/>
                      </a:lnTo>
                      <a:lnTo>
                        <a:pt x="51" y="581"/>
                      </a:lnTo>
                      <a:lnTo>
                        <a:pt x="34" y="551"/>
                      </a:lnTo>
                      <a:lnTo>
                        <a:pt x="19" y="516"/>
                      </a:lnTo>
                      <a:lnTo>
                        <a:pt x="9" y="477"/>
                      </a:lnTo>
                      <a:lnTo>
                        <a:pt x="3" y="433"/>
                      </a:lnTo>
                      <a:lnTo>
                        <a:pt x="0" y="386"/>
                      </a:lnTo>
                      <a:lnTo>
                        <a:pt x="3" y="337"/>
                      </a:lnTo>
                      <a:lnTo>
                        <a:pt x="9" y="284"/>
                      </a:lnTo>
                      <a:lnTo>
                        <a:pt x="22" y="229"/>
                      </a:lnTo>
                      <a:lnTo>
                        <a:pt x="40" y="176"/>
                      </a:lnTo>
                      <a:lnTo>
                        <a:pt x="61" y="129"/>
                      </a:lnTo>
                      <a:lnTo>
                        <a:pt x="86" y="89"/>
                      </a:lnTo>
                      <a:lnTo>
                        <a:pt x="114" y="54"/>
                      </a:lnTo>
                      <a:lnTo>
                        <a:pt x="143" y="27"/>
                      </a:lnTo>
                      <a:lnTo>
                        <a:pt x="174" y="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" name="Freeform 43"/>
                <p:cNvSpPr>
                  <a:spLocks/>
                </p:cNvSpPr>
                <p:nvPr/>
              </p:nvSpPr>
              <p:spPr bwMode="auto">
                <a:xfrm>
                  <a:off x="1219927" y="3548981"/>
                  <a:ext cx="253565" cy="443739"/>
                </a:xfrm>
                <a:custGeom>
                  <a:avLst/>
                  <a:gdLst>
                    <a:gd name="T0" fmla="*/ 156 w 361"/>
                    <a:gd name="T1" fmla="*/ 0 h 631"/>
                    <a:gd name="T2" fmla="*/ 186 w 361"/>
                    <a:gd name="T3" fmla="*/ 10 h 631"/>
                    <a:gd name="T4" fmla="*/ 217 w 361"/>
                    <a:gd name="T5" fmla="*/ 27 h 631"/>
                    <a:gd name="T6" fmla="*/ 247 w 361"/>
                    <a:gd name="T7" fmla="*/ 55 h 631"/>
                    <a:gd name="T8" fmla="*/ 275 w 361"/>
                    <a:gd name="T9" fmla="*/ 89 h 631"/>
                    <a:gd name="T10" fmla="*/ 300 w 361"/>
                    <a:gd name="T11" fmla="*/ 129 h 631"/>
                    <a:gd name="T12" fmla="*/ 320 w 361"/>
                    <a:gd name="T13" fmla="*/ 176 h 631"/>
                    <a:gd name="T14" fmla="*/ 338 w 361"/>
                    <a:gd name="T15" fmla="*/ 229 h 631"/>
                    <a:gd name="T16" fmla="*/ 351 w 361"/>
                    <a:gd name="T17" fmla="*/ 284 h 631"/>
                    <a:gd name="T18" fmla="*/ 358 w 361"/>
                    <a:gd name="T19" fmla="*/ 337 h 631"/>
                    <a:gd name="T20" fmla="*/ 361 w 361"/>
                    <a:gd name="T21" fmla="*/ 386 h 631"/>
                    <a:gd name="T22" fmla="*/ 358 w 361"/>
                    <a:gd name="T23" fmla="*/ 433 h 631"/>
                    <a:gd name="T24" fmla="*/ 352 w 361"/>
                    <a:gd name="T25" fmla="*/ 477 h 631"/>
                    <a:gd name="T26" fmla="*/ 341 w 361"/>
                    <a:gd name="T27" fmla="*/ 517 h 631"/>
                    <a:gd name="T28" fmla="*/ 327 w 361"/>
                    <a:gd name="T29" fmla="*/ 552 h 631"/>
                    <a:gd name="T30" fmla="*/ 309 w 361"/>
                    <a:gd name="T31" fmla="*/ 581 h 631"/>
                    <a:gd name="T32" fmla="*/ 288 w 361"/>
                    <a:gd name="T33" fmla="*/ 605 h 631"/>
                    <a:gd name="T34" fmla="*/ 263 w 361"/>
                    <a:gd name="T35" fmla="*/ 622 h 631"/>
                    <a:gd name="T36" fmla="*/ 237 w 361"/>
                    <a:gd name="T37" fmla="*/ 631 h 631"/>
                    <a:gd name="T38" fmla="*/ 205 w 361"/>
                    <a:gd name="T39" fmla="*/ 631 h 631"/>
                    <a:gd name="T40" fmla="*/ 173 w 361"/>
                    <a:gd name="T41" fmla="*/ 622 h 631"/>
                    <a:gd name="T42" fmla="*/ 142 w 361"/>
                    <a:gd name="T43" fmla="*/ 603 h 631"/>
                    <a:gd name="T44" fmla="*/ 113 w 361"/>
                    <a:gd name="T45" fmla="*/ 577 h 631"/>
                    <a:gd name="T46" fmla="*/ 86 w 361"/>
                    <a:gd name="T47" fmla="*/ 542 h 631"/>
                    <a:gd name="T48" fmla="*/ 61 w 361"/>
                    <a:gd name="T49" fmla="*/ 501 h 631"/>
                    <a:gd name="T50" fmla="*/ 39 w 361"/>
                    <a:gd name="T51" fmla="*/ 455 h 631"/>
                    <a:gd name="T52" fmla="*/ 22 w 361"/>
                    <a:gd name="T53" fmla="*/ 402 h 631"/>
                    <a:gd name="T54" fmla="*/ 8 w 361"/>
                    <a:gd name="T55" fmla="*/ 347 h 631"/>
                    <a:gd name="T56" fmla="*/ 1 w 361"/>
                    <a:gd name="T57" fmla="*/ 294 h 631"/>
                    <a:gd name="T58" fmla="*/ 0 w 361"/>
                    <a:gd name="T59" fmla="*/ 245 h 631"/>
                    <a:gd name="T60" fmla="*/ 1 w 361"/>
                    <a:gd name="T61" fmla="*/ 198 h 631"/>
                    <a:gd name="T62" fmla="*/ 8 w 361"/>
                    <a:gd name="T63" fmla="*/ 154 h 631"/>
                    <a:gd name="T64" fmla="*/ 19 w 361"/>
                    <a:gd name="T65" fmla="*/ 115 h 631"/>
                    <a:gd name="T66" fmla="*/ 33 w 361"/>
                    <a:gd name="T67" fmla="*/ 80 h 631"/>
                    <a:gd name="T68" fmla="*/ 51 w 361"/>
                    <a:gd name="T69" fmla="*/ 49 h 631"/>
                    <a:gd name="T70" fmla="*/ 73 w 361"/>
                    <a:gd name="T71" fmla="*/ 26 h 631"/>
                    <a:gd name="T72" fmla="*/ 96 w 361"/>
                    <a:gd name="T73" fmla="*/ 10 h 631"/>
                    <a:gd name="T74" fmla="*/ 123 w 361"/>
                    <a:gd name="T75" fmla="*/ 0 h 631"/>
                    <a:gd name="T76" fmla="*/ 156 w 361"/>
                    <a:gd name="T77" fmla="*/ 0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361" h="631">
                      <a:moveTo>
                        <a:pt x="156" y="0"/>
                      </a:moveTo>
                      <a:lnTo>
                        <a:pt x="186" y="10"/>
                      </a:lnTo>
                      <a:lnTo>
                        <a:pt x="217" y="27"/>
                      </a:lnTo>
                      <a:lnTo>
                        <a:pt x="247" y="55"/>
                      </a:lnTo>
                      <a:lnTo>
                        <a:pt x="275" y="89"/>
                      </a:lnTo>
                      <a:lnTo>
                        <a:pt x="300" y="129"/>
                      </a:lnTo>
                      <a:lnTo>
                        <a:pt x="320" y="176"/>
                      </a:lnTo>
                      <a:lnTo>
                        <a:pt x="338" y="229"/>
                      </a:lnTo>
                      <a:lnTo>
                        <a:pt x="351" y="284"/>
                      </a:lnTo>
                      <a:lnTo>
                        <a:pt x="358" y="337"/>
                      </a:lnTo>
                      <a:lnTo>
                        <a:pt x="361" y="386"/>
                      </a:lnTo>
                      <a:lnTo>
                        <a:pt x="358" y="433"/>
                      </a:lnTo>
                      <a:lnTo>
                        <a:pt x="352" y="477"/>
                      </a:lnTo>
                      <a:lnTo>
                        <a:pt x="341" y="517"/>
                      </a:lnTo>
                      <a:lnTo>
                        <a:pt x="327" y="552"/>
                      </a:lnTo>
                      <a:lnTo>
                        <a:pt x="309" y="581"/>
                      </a:lnTo>
                      <a:lnTo>
                        <a:pt x="288" y="605"/>
                      </a:lnTo>
                      <a:lnTo>
                        <a:pt x="263" y="622"/>
                      </a:lnTo>
                      <a:lnTo>
                        <a:pt x="237" y="631"/>
                      </a:lnTo>
                      <a:lnTo>
                        <a:pt x="205" y="631"/>
                      </a:lnTo>
                      <a:lnTo>
                        <a:pt x="173" y="622"/>
                      </a:lnTo>
                      <a:lnTo>
                        <a:pt x="142" y="603"/>
                      </a:lnTo>
                      <a:lnTo>
                        <a:pt x="113" y="577"/>
                      </a:lnTo>
                      <a:lnTo>
                        <a:pt x="86" y="542"/>
                      </a:lnTo>
                      <a:lnTo>
                        <a:pt x="61" y="501"/>
                      </a:lnTo>
                      <a:lnTo>
                        <a:pt x="39" y="455"/>
                      </a:lnTo>
                      <a:lnTo>
                        <a:pt x="22" y="402"/>
                      </a:lnTo>
                      <a:lnTo>
                        <a:pt x="8" y="347"/>
                      </a:lnTo>
                      <a:lnTo>
                        <a:pt x="1" y="294"/>
                      </a:lnTo>
                      <a:lnTo>
                        <a:pt x="0" y="245"/>
                      </a:lnTo>
                      <a:lnTo>
                        <a:pt x="1" y="198"/>
                      </a:lnTo>
                      <a:lnTo>
                        <a:pt x="8" y="154"/>
                      </a:lnTo>
                      <a:lnTo>
                        <a:pt x="19" y="115"/>
                      </a:lnTo>
                      <a:lnTo>
                        <a:pt x="33" y="80"/>
                      </a:lnTo>
                      <a:lnTo>
                        <a:pt x="51" y="49"/>
                      </a:lnTo>
                      <a:lnTo>
                        <a:pt x="73" y="26"/>
                      </a:lnTo>
                      <a:lnTo>
                        <a:pt x="96" y="10"/>
                      </a:lnTo>
                      <a:lnTo>
                        <a:pt x="123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DBB49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" name="자유형 7"/>
                <p:cNvSpPr>
                  <a:spLocks/>
                </p:cNvSpPr>
                <p:nvPr/>
              </p:nvSpPr>
              <p:spPr bwMode="auto">
                <a:xfrm>
                  <a:off x="1236831" y="2725633"/>
                  <a:ext cx="1675643" cy="1991862"/>
                </a:xfrm>
                <a:custGeom>
                  <a:avLst/>
                  <a:gdLst>
                    <a:gd name="connsiteX0" fmla="*/ 838174 w 1675643"/>
                    <a:gd name="connsiteY0" fmla="*/ 0 h 2197567"/>
                    <a:gd name="connsiteX1" fmla="*/ 910017 w 1675643"/>
                    <a:gd name="connsiteY1" fmla="*/ 2116 h 2197567"/>
                    <a:gd name="connsiteX2" fmla="*/ 979748 w 1675643"/>
                    <a:gd name="connsiteY2" fmla="*/ 9167 h 2197567"/>
                    <a:gd name="connsiteX3" fmla="*/ 1045252 w 1675643"/>
                    <a:gd name="connsiteY3" fmla="*/ 21860 h 2197567"/>
                    <a:gd name="connsiteX4" fmla="*/ 1110052 w 1675643"/>
                    <a:gd name="connsiteY4" fmla="*/ 37373 h 2197567"/>
                    <a:gd name="connsiteX5" fmla="*/ 1170626 w 1675643"/>
                    <a:gd name="connsiteY5" fmla="*/ 56412 h 2197567"/>
                    <a:gd name="connsiteX6" fmla="*/ 1228382 w 1675643"/>
                    <a:gd name="connsiteY6" fmla="*/ 78977 h 2197567"/>
                    <a:gd name="connsiteX7" fmla="*/ 1283322 w 1675643"/>
                    <a:gd name="connsiteY7" fmla="*/ 105773 h 2197567"/>
                    <a:gd name="connsiteX8" fmla="*/ 1334739 w 1675643"/>
                    <a:gd name="connsiteY8" fmla="*/ 134685 h 2197567"/>
                    <a:gd name="connsiteX9" fmla="*/ 1381930 w 1675643"/>
                    <a:gd name="connsiteY9" fmla="*/ 166417 h 2197567"/>
                    <a:gd name="connsiteX10" fmla="*/ 1427008 w 1675643"/>
                    <a:gd name="connsiteY10" fmla="*/ 200264 h 2197567"/>
                    <a:gd name="connsiteX11" fmla="*/ 1467156 w 1675643"/>
                    <a:gd name="connsiteY11" fmla="*/ 236227 h 2197567"/>
                    <a:gd name="connsiteX12" fmla="*/ 1503782 w 1675643"/>
                    <a:gd name="connsiteY12" fmla="*/ 274305 h 2197567"/>
                    <a:gd name="connsiteX13" fmla="*/ 1538295 w 1675643"/>
                    <a:gd name="connsiteY13" fmla="*/ 312384 h 2197567"/>
                    <a:gd name="connsiteX14" fmla="*/ 1566469 w 1675643"/>
                    <a:gd name="connsiteY14" fmla="*/ 352577 h 2197567"/>
                    <a:gd name="connsiteX15" fmla="*/ 1592530 w 1675643"/>
                    <a:gd name="connsiteY15" fmla="*/ 392771 h 2197567"/>
                    <a:gd name="connsiteX16" fmla="*/ 1612956 w 1675643"/>
                    <a:gd name="connsiteY16" fmla="*/ 432965 h 2197567"/>
                    <a:gd name="connsiteX17" fmla="*/ 1630565 w 1675643"/>
                    <a:gd name="connsiteY17" fmla="*/ 473864 h 2197567"/>
                    <a:gd name="connsiteX18" fmla="*/ 1642539 w 1675643"/>
                    <a:gd name="connsiteY18" fmla="*/ 514058 h 2197567"/>
                    <a:gd name="connsiteX19" fmla="*/ 1642539 w 1675643"/>
                    <a:gd name="connsiteY19" fmla="*/ 517584 h 2197567"/>
                    <a:gd name="connsiteX20" fmla="*/ 1644652 w 1675643"/>
                    <a:gd name="connsiteY20" fmla="*/ 526751 h 2197567"/>
                    <a:gd name="connsiteX21" fmla="*/ 1647469 w 1675643"/>
                    <a:gd name="connsiteY21" fmla="*/ 540149 h 2197567"/>
                    <a:gd name="connsiteX22" fmla="*/ 1650991 w 1675643"/>
                    <a:gd name="connsiteY22" fmla="*/ 559188 h 2197567"/>
                    <a:gd name="connsiteX23" fmla="*/ 1655217 w 1675643"/>
                    <a:gd name="connsiteY23" fmla="*/ 583163 h 2197567"/>
                    <a:gd name="connsiteX24" fmla="*/ 1658739 w 1675643"/>
                    <a:gd name="connsiteY24" fmla="*/ 609959 h 2197567"/>
                    <a:gd name="connsiteX25" fmla="*/ 1662965 w 1675643"/>
                    <a:gd name="connsiteY25" fmla="*/ 641691 h 2197567"/>
                    <a:gd name="connsiteX26" fmla="*/ 1667191 w 1675643"/>
                    <a:gd name="connsiteY26" fmla="*/ 675538 h 2197567"/>
                    <a:gd name="connsiteX27" fmla="*/ 1670008 w 1675643"/>
                    <a:gd name="connsiteY27" fmla="*/ 712911 h 2197567"/>
                    <a:gd name="connsiteX28" fmla="*/ 1673530 w 1675643"/>
                    <a:gd name="connsiteY28" fmla="*/ 751695 h 2197567"/>
                    <a:gd name="connsiteX29" fmla="*/ 1675643 w 1675643"/>
                    <a:gd name="connsiteY29" fmla="*/ 791889 h 2197567"/>
                    <a:gd name="connsiteX30" fmla="*/ 1675643 w 1675643"/>
                    <a:gd name="connsiteY30" fmla="*/ 834198 h 2197567"/>
                    <a:gd name="connsiteX31" fmla="*/ 1674234 w 1675643"/>
                    <a:gd name="connsiteY31" fmla="*/ 877212 h 2197567"/>
                    <a:gd name="connsiteX32" fmla="*/ 1672121 w 1675643"/>
                    <a:gd name="connsiteY32" fmla="*/ 920227 h 2197567"/>
                    <a:gd name="connsiteX33" fmla="*/ 1667191 w 1675643"/>
                    <a:gd name="connsiteY33" fmla="*/ 964652 h 2197567"/>
                    <a:gd name="connsiteX34" fmla="*/ 1660852 w 1675643"/>
                    <a:gd name="connsiteY34" fmla="*/ 1006961 h 2197567"/>
                    <a:gd name="connsiteX35" fmla="*/ 1651695 w 1675643"/>
                    <a:gd name="connsiteY35" fmla="*/ 1048565 h 2197567"/>
                    <a:gd name="connsiteX36" fmla="*/ 1639721 w 1675643"/>
                    <a:gd name="connsiteY36" fmla="*/ 1090169 h 2197567"/>
                    <a:gd name="connsiteX37" fmla="*/ 1624930 w 1675643"/>
                    <a:gd name="connsiteY37" fmla="*/ 1128953 h 2197567"/>
                    <a:gd name="connsiteX38" fmla="*/ 1608026 w 1675643"/>
                    <a:gd name="connsiteY38" fmla="*/ 1166326 h 2197567"/>
                    <a:gd name="connsiteX39" fmla="*/ 1586191 w 1675643"/>
                    <a:gd name="connsiteY39" fmla="*/ 1200173 h 2197567"/>
                    <a:gd name="connsiteX40" fmla="*/ 1578338 w 1675643"/>
                    <a:gd name="connsiteY40" fmla="*/ 1210281 h 2197567"/>
                    <a:gd name="connsiteX41" fmla="*/ 1576335 w 1675643"/>
                    <a:gd name="connsiteY41" fmla="*/ 1240358 h 2197567"/>
                    <a:gd name="connsiteX42" fmla="*/ 1572817 w 1675643"/>
                    <a:gd name="connsiteY42" fmla="*/ 1292480 h 2197567"/>
                    <a:gd name="connsiteX43" fmla="*/ 1567187 w 1675643"/>
                    <a:gd name="connsiteY43" fmla="*/ 1346010 h 2197567"/>
                    <a:gd name="connsiteX44" fmla="*/ 1559447 w 1675643"/>
                    <a:gd name="connsiteY44" fmla="*/ 1399541 h 2197567"/>
                    <a:gd name="connsiteX45" fmla="*/ 1551003 w 1675643"/>
                    <a:gd name="connsiteY45" fmla="*/ 1451662 h 2197567"/>
                    <a:gd name="connsiteX46" fmla="*/ 1539744 w 1675643"/>
                    <a:gd name="connsiteY46" fmla="*/ 1503784 h 2197567"/>
                    <a:gd name="connsiteX47" fmla="*/ 1527781 w 1675643"/>
                    <a:gd name="connsiteY47" fmla="*/ 1556610 h 2197567"/>
                    <a:gd name="connsiteX48" fmla="*/ 1512300 w 1675643"/>
                    <a:gd name="connsiteY48" fmla="*/ 1608028 h 2197567"/>
                    <a:gd name="connsiteX49" fmla="*/ 1495412 w 1675643"/>
                    <a:gd name="connsiteY49" fmla="*/ 1658036 h 2197567"/>
                    <a:gd name="connsiteX50" fmla="*/ 1476413 w 1675643"/>
                    <a:gd name="connsiteY50" fmla="*/ 1707341 h 2197567"/>
                    <a:gd name="connsiteX51" fmla="*/ 1454599 w 1675643"/>
                    <a:gd name="connsiteY51" fmla="*/ 1755941 h 2197567"/>
                    <a:gd name="connsiteX52" fmla="*/ 1431377 w 1675643"/>
                    <a:gd name="connsiteY52" fmla="*/ 1801723 h 2197567"/>
                    <a:gd name="connsiteX53" fmla="*/ 1403230 w 1675643"/>
                    <a:gd name="connsiteY53" fmla="*/ 1846802 h 2197567"/>
                    <a:gd name="connsiteX54" fmla="*/ 1374379 w 1675643"/>
                    <a:gd name="connsiteY54" fmla="*/ 1890471 h 2197567"/>
                    <a:gd name="connsiteX55" fmla="*/ 1342010 w 1675643"/>
                    <a:gd name="connsiteY55" fmla="*/ 1932028 h 2197567"/>
                    <a:gd name="connsiteX56" fmla="*/ 1306826 w 1675643"/>
                    <a:gd name="connsiteY56" fmla="*/ 1971471 h 2197567"/>
                    <a:gd name="connsiteX57" fmla="*/ 1268827 w 1675643"/>
                    <a:gd name="connsiteY57" fmla="*/ 2008098 h 2197567"/>
                    <a:gd name="connsiteX58" fmla="*/ 1227310 w 1675643"/>
                    <a:gd name="connsiteY58" fmla="*/ 2041906 h 2197567"/>
                    <a:gd name="connsiteX59" fmla="*/ 1182275 w 1675643"/>
                    <a:gd name="connsiteY59" fmla="*/ 2074306 h 2197567"/>
                    <a:gd name="connsiteX60" fmla="*/ 1133721 w 1675643"/>
                    <a:gd name="connsiteY60" fmla="*/ 2102480 h 2197567"/>
                    <a:gd name="connsiteX61" fmla="*/ 1082352 w 1675643"/>
                    <a:gd name="connsiteY61" fmla="*/ 2128541 h 2197567"/>
                    <a:gd name="connsiteX62" fmla="*/ 1027465 w 1675643"/>
                    <a:gd name="connsiteY62" fmla="*/ 2151080 h 2197567"/>
                    <a:gd name="connsiteX63" fmla="*/ 969060 w 1675643"/>
                    <a:gd name="connsiteY63" fmla="*/ 2170802 h 2197567"/>
                    <a:gd name="connsiteX64" fmla="*/ 905025 w 1675643"/>
                    <a:gd name="connsiteY64" fmla="*/ 2186298 h 2197567"/>
                    <a:gd name="connsiteX65" fmla="*/ 838879 w 1675643"/>
                    <a:gd name="connsiteY65" fmla="*/ 2197567 h 2197567"/>
                    <a:gd name="connsiteX66" fmla="*/ 839120 w 1675643"/>
                    <a:gd name="connsiteY66" fmla="*/ 2197406 h 2197567"/>
                    <a:gd name="connsiteX67" fmla="*/ 838174 w 1675643"/>
                    <a:gd name="connsiteY67" fmla="*/ 2197567 h 2197567"/>
                    <a:gd name="connsiteX68" fmla="*/ 771261 w 1675643"/>
                    <a:gd name="connsiteY68" fmla="*/ 2186298 h 2197567"/>
                    <a:gd name="connsiteX69" fmla="*/ 708574 w 1675643"/>
                    <a:gd name="connsiteY69" fmla="*/ 2170802 h 2197567"/>
                    <a:gd name="connsiteX70" fmla="*/ 649409 w 1675643"/>
                    <a:gd name="connsiteY70" fmla="*/ 2151080 h 2197567"/>
                    <a:gd name="connsiteX71" fmla="*/ 593765 w 1675643"/>
                    <a:gd name="connsiteY71" fmla="*/ 2128541 h 2197567"/>
                    <a:gd name="connsiteX72" fmla="*/ 542348 w 1675643"/>
                    <a:gd name="connsiteY72" fmla="*/ 2102480 h 2197567"/>
                    <a:gd name="connsiteX73" fmla="*/ 494452 w 1675643"/>
                    <a:gd name="connsiteY73" fmla="*/ 2074306 h 2197567"/>
                    <a:gd name="connsiteX74" fmla="*/ 448670 w 1675643"/>
                    <a:gd name="connsiteY74" fmla="*/ 2041906 h 2197567"/>
                    <a:gd name="connsiteX75" fmla="*/ 407817 w 1675643"/>
                    <a:gd name="connsiteY75" fmla="*/ 2008098 h 2197567"/>
                    <a:gd name="connsiteX76" fmla="*/ 369078 w 1675643"/>
                    <a:gd name="connsiteY76" fmla="*/ 1971471 h 2197567"/>
                    <a:gd name="connsiteX77" fmla="*/ 333861 w 1675643"/>
                    <a:gd name="connsiteY77" fmla="*/ 1932028 h 2197567"/>
                    <a:gd name="connsiteX78" fmla="*/ 302165 w 1675643"/>
                    <a:gd name="connsiteY78" fmla="*/ 1890471 h 2197567"/>
                    <a:gd name="connsiteX79" fmla="*/ 272583 w 1675643"/>
                    <a:gd name="connsiteY79" fmla="*/ 1846802 h 2197567"/>
                    <a:gd name="connsiteX80" fmla="*/ 245817 w 1675643"/>
                    <a:gd name="connsiteY80" fmla="*/ 1801723 h 2197567"/>
                    <a:gd name="connsiteX81" fmla="*/ 221165 w 1675643"/>
                    <a:gd name="connsiteY81" fmla="*/ 1755941 h 2197567"/>
                    <a:gd name="connsiteX82" fmla="*/ 200035 w 1675643"/>
                    <a:gd name="connsiteY82" fmla="*/ 1707341 h 2197567"/>
                    <a:gd name="connsiteX83" fmla="*/ 181017 w 1675643"/>
                    <a:gd name="connsiteY83" fmla="*/ 1658036 h 2197567"/>
                    <a:gd name="connsiteX84" fmla="*/ 164113 w 1675643"/>
                    <a:gd name="connsiteY84" fmla="*/ 1608028 h 2197567"/>
                    <a:gd name="connsiteX85" fmla="*/ 149322 w 1675643"/>
                    <a:gd name="connsiteY85" fmla="*/ 1556610 h 2197567"/>
                    <a:gd name="connsiteX86" fmla="*/ 135939 w 1675643"/>
                    <a:gd name="connsiteY86" fmla="*/ 1503784 h 2197567"/>
                    <a:gd name="connsiteX87" fmla="*/ 126078 w 1675643"/>
                    <a:gd name="connsiteY87" fmla="*/ 1451662 h 2197567"/>
                    <a:gd name="connsiteX88" fmla="*/ 116922 w 1675643"/>
                    <a:gd name="connsiteY88" fmla="*/ 1399541 h 2197567"/>
                    <a:gd name="connsiteX89" fmla="*/ 109174 w 1675643"/>
                    <a:gd name="connsiteY89" fmla="*/ 1346010 h 2197567"/>
                    <a:gd name="connsiteX90" fmla="*/ 104244 w 1675643"/>
                    <a:gd name="connsiteY90" fmla="*/ 1292480 h 2197567"/>
                    <a:gd name="connsiteX91" fmla="*/ 100017 w 1675643"/>
                    <a:gd name="connsiteY91" fmla="*/ 1240358 h 2197567"/>
                    <a:gd name="connsiteX92" fmla="*/ 98470 w 1675643"/>
                    <a:gd name="connsiteY92" fmla="*/ 1211341 h 2197567"/>
                    <a:gd name="connsiteX93" fmla="*/ 90157 w 1675643"/>
                    <a:gd name="connsiteY93" fmla="*/ 1200878 h 2197567"/>
                    <a:gd name="connsiteX94" fmla="*/ 68322 w 1675643"/>
                    <a:gd name="connsiteY94" fmla="*/ 1166326 h 2197567"/>
                    <a:gd name="connsiteX95" fmla="*/ 50009 w 1675643"/>
                    <a:gd name="connsiteY95" fmla="*/ 1130363 h 2197567"/>
                    <a:gd name="connsiteX96" fmla="*/ 35922 w 1675643"/>
                    <a:gd name="connsiteY96" fmla="*/ 1090874 h 2197567"/>
                    <a:gd name="connsiteX97" fmla="*/ 24652 w 1675643"/>
                    <a:gd name="connsiteY97" fmla="*/ 1049975 h 2197567"/>
                    <a:gd name="connsiteX98" fmla="*/ 15496 w 1675643"/>
                    <a:gd name="connsiteY98" fmla="*/ 1007666 h 2197567"/>
                    <a:gd name="connsiteX99" fmla="*/ 8452 w 1675643"/>
                    <a:gd name="connsiteY99" fmla="*/ 964652 h 2197567"/>
                    <a:gd name="connsiteX100" fmla="*/ 4226 w 1675643"/>
                    <a:gd name="connsiteY100" fmla="*/ 921637 h 2197567"/>
                    <a:gd name="connsiteX101" fmla="*/ 704 w 1675643"/>
                    <a:gd name="connsiteY101" fmla="*/ 877212 h 2197567"/>
                    <a:gd name="connsiteX102" fmla="*/ 0 w 1675643"/>
                    <a:gd name="connsiteY102" fmla="*/ 834198 h 2197567"/>
                    <a:gd name="connsiteX103" fmla="*/ 704 w 1675643"/>
                    <a:gd name="connsiteY103" fmla="*/ 791889 h 2197567"/>
                    <a:gd name="connsiteX104" fmla="*/ 2113 w 1675643"/>
                    <a:gd name="connsiteY104" fmla="*/ 751695 h 2197567"/>
                    <a:gd name="connsiteX105" fmla="*/ 4930 w 1675643"/>
                    <a:gd name="connsiteY105" fmla="*/ 712911 h 2197567"/>
                    <a:gd name="connsiteX106" fmla="*/ 8452 w 1675643"/>
                    <a:gd name="connsiteY106" fmla="*/ 675538 h 2197567"/>
                    <a:gd name="connsiteX107" fmla="*/ 11974 w 1675643"/>
                    <a:gd name="connsiteY107" fmla="*/ 641691 h 2197567"/>
                    <a:gd name="connsiteX108" fmla="*/ 16200 w 1675643"/>
                    <a:gd name="connsiteY108" fmla="*/ 610664 h 2197567"/>
                    <a:gd name="connsiteX109" fmla="*/ 20426 w 1675643"/>
                    <a:gd name="connsiteY109" fmla="*/ 583163 h 2197567"/>
                    <a:gd name="connsiteX110" fmla="*/ 24652 w 1675643"/>
                    <a:gd name="connsiteY110" fmla="*/ 559188 h 2197567"/>
                    <a:gd name="connsiteX111" fmla="*/ 28878 w 1675643"/>
                    <a:gd name="connsiteY111" fmla="*/ 540854 h 2197567"/>
                    <a:gd name="connsiteX112" fmla="*/ 30991 w 1675643"/>
                    <a:gd name="connsiteY112" fmla="*/ 526751 h 2197567"/>
                    <a:gd name="connsiteX113" fmla="*/ 33104 w 1675643"/>
                    <a:gd name="connsiteY113" fmla="*/ 517584 h 2197567"/>
                    <a:gd name="connsiteX114" fmla="*/ 33809 w 1675643"/>
                    <a:gd name="connsiteY114" fmla="*/ 514058 h 2197567"/>
                    <a:gd name="connsiteX115" fmla="*/ 40852 w 1675643"/>
                    <a:gd name="connsiteY115" fmla="*/ 488672 h 2197567"/>
                    <a:gd name="connsiteX116" fmla="*/ 51417 w 1675643"/>
                    <a:gd name="connsiteY116" fmla="*/ 466107 h 2197567"/>
                    <a:gd name="connsiteX117" fmla="*/ 63391 w 1675643"/>
                    <a:gd name="connsiteY117" fmla="*/ 444248 h 2197567"/>
                    <a:gd name="connsiteX118" fmla="*/ 76774 w 1675643"/>
                    <a:gd name="connsiteY118" fmla="*/ 424503 h 2197567"/>
                    <a:gd name="connsiteX119" fmla="*/ 91565 w 1675643"/>
                    <a:gd name="connsiteY119" fmla="*/ 408285 h 2197567"/>
                    <a:gd name="connsiteX120" fmla="*/ 104244 w 1675643"/>
                    <a:gd name="connsiteY120" fmla="*/ 394182 h 2197567"/>
                    <a:gd name="connsiteX121" fmla="*/ 117626 w 1675643"/>
                    <a:gd name="connsiteY121" fmla="*/ 382194 h 2197567"/>
                    <a:gd name="connsiteX122" fmla="*/ 128896 w 1675643"/>
                    <a:gd name="connsiteY122" fmla="*/ 373027 h 2197567"/>
                    <a:gd name="connsiteX123" fmla="*/ 138757 w 1675643"/>
                    <a:gd name="connsiteY123" fmla="*/ 365975 h 2197567"/>
                    <a:gd name="connsiteX124" fmla="*/ 144391 w 1675643"/>
                    <a:gd name="connsiteY124" fmla="*/ 361744 h 2197567"/>
                    <a:gd name="connsiteX125" fmla="*/ 146504 w 1675643"/>
                    <a:gd name="connsiteY125" fmla="*/ 361039 h 2197567"/>
                    <a:gd name="connsiteX126" fmla="*/ 146504 w 1675643"/>
                    <a:gd name="connsiteY126" fmla="*/ 357513 h 2197567"/>
                    <a:gd name="connsiteX127" fmla="*/ 150026 w 1675643"/>
                    <a:gd name="connsiteY127" fmla="*/ 349757 h 2197567"/>
                    <a:gd name="connsiteX128" fmla="*/ 153548 w 1675643"/>
                    <a:gd name="connsiteY128" fmla="*/ 337064 h 2197567"/>
                    <a:gd name="connsiteX129" fmla="*/ 161296 w 1675643"/>
                    <a:gd name="connsiteY129" fmla="*/ 320845 h 2197567"/>
                    <a:gd name="connsiteX130" fmla="*/ 171157 w 1675643"/>
                    <a:gd name="connsiteY130" fmla="*/ 301101 h 2197567"/>
                    <a:gd name="connsiteX131" fmla="*/ 184539 w 1675643"/>
                    <a:gd name="connsiteY131" fmla="*/ 279946 h 2197567"/>
                    <a:gd name="connsiteX132" fmla="*/ 200035 w 1675643"/>
                    <a:gd name="connsiteY132" fmla="*/ 255971 h 2197567"/>
                    <a:gd name="connsiteX133" fmla="*/ 220461 w 1675643"/>
                    <a:gd name="connsiteY133" fmla="*/ 231291 h 2197567"/>
                    <a:gd name="connsiteX134" fmla="*/ 244409 w 1675643"/>
                    <a:gd name="connsiteY134" fmla="*/ 206610 h 2197567"/>
                    <a:gd name="connsiteX135" fmla="*/ 272583 w 1675643"/>
                    <a:gd name="connsiteY135" fmla="*/ 181930 h 2197567"/>
                    <a:gd name="connsiteX136" fmla="*/ 321183 w 1675643"/>
                    <a:gd name="connsiteY136" fmla="*/ 147377 h 2197567"/>
                    <a:gd name="connsiteX137" fmla="*/ 373304 w 1675643"/>
                    <a:gd name="connsiteY137" fmla="*/ 114940 h 2197567"/>
                    <a:gd name="connsiteX138" fmla="*/ 429652 w 1675643"/>
                    <a:gd name="connsiteY138" fmla="*/ 86734 h 2197567"/>
                    <a:gd name="connsiteX139" fmla="*/ 489522 w 1675643"/>
                    <a:gd name="connsiteY139" fmla="*/ 62054 h 2197567"/>
                    <a:gd name="connsiteX140" fmla="*/ 552913 w 1675643"/>
                    <a:gd name="connsiteY140" fmla="*/ 40194 h 2197567"/>
                    <a:gd name="connsiteX141" fmla="*/ 619826 w 1675643"/>
                    <a:gd name="connsiteY141" fmla="*/ 22565 h 2197567"/>
                    <a:gd name="connsiteX142" fmla="*/ 689556 w 1675643"/>
                    <a:gd name="connsiteY142" fmla="*/ 10577 h 2197567"/>
                    <a:gd name="connsiteX143" fmla="*/ 762104 w 1675643"/>
                    <a:gd name="connsiteY143" fmla="*/ 2116 h 2197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</a:cxnLst>
                  <a:rect l="l" t="t" r="r" b="b"/>
                  <a:pathLst>
                    <a:path w="1675643" h="2197567">
                      <a:moveTo>
                        <a:pt x="838174" y="0"/>
                      </a:moveTo>
                      <a:lnTo>
                        <a:pt x="910017" y="2116"/>
                      </a:lnTo>
                      <a:lnTo>
                        <a:pt x="979748" y="9167"/>
                      </a:lnTo>
                      <a:lnTo>
                        <a:pt x="1045252" y="21860"/>
                      </a:lnTo>
                      <a:lnTo>
                        <a:pt x="1110052" y="37373"/>
                      </a:lnTo>
                      <a:lnTo>
                        <a:pt x="1170626" y="56412"/>
                      </a:lnTo>
                      <a:lnTo>
                        <a:pt x="1228382" y="78977"/>
                      </a:lnTo>
                      <a:lnTo>
                        <a:pt x="1283322" y="105773"/>
                      </a:lnTo>
                      <a:lnTo>
                        <a:pt x="1334739" y="134685"/>
                      </a:lnTo>
                      <a:lnTo>
                        <a:pt x="1381930" y="166417"/>
                      </a:lnTo>
                      <a:lnTo>
                        <a:pt x="1427008" y="200264"/>
                      </a:lnTo>
                      <a:lnTo>
                        <a:pt x="1467156" y="236227"/>
                      </a:lnTo>
                      <a:lnTo>
                        <a:pt x="1503782" y="274305"/>
                      </a:lnTo>
                      <a:lnTo>
                        <a:pt x="1538295" y="312384"/>
                      </a:lnTo>
                      <a:lnTo>
                        <a:pt x="1566469" y="352577"/>
                      </a:lnTo>
                      <a:lnTo>
                        <a:pt x="1592530" y="392771"/>
                      </a:lnTo>
                      <a:lnTo>
                        <a:pt x="1612956" y="432965"/>
                      </a:lnTo>
                      <a:lnTo>
                        <a:pt x="1630565" y="473864"/>
                      </a:lnTo>
                      <a:lnTo>
                        <a:pt x="1642539" y="514058"/>
                      </a:lnTo>
                      <a:lnTo>
                        <a:pt x="1642539" y="517584"/>
                      </a:lnTo>
                      <a:lnTo>
                        <a:pt x="1644652" y="526751"/>
                      </a:lnTo>
                      <a:lnTo>
                        <a:pt x="1647469" y="540149"/>
                      </a:lnTo>
                      <a:lnTo>
                        <a:pt x="1650991" y="559188"/>
                      </a:lnTo>
                      <a:lnTo>
                        <a:pt x="1655217" y="583163"/>
                      </a:lnTo>
                      <a:lnTo>
                        <a:pt x="1658739" y="609959"/>
                      </a:lnTo>
                      <a:lnTo>
                        <a:pt x="1662965" y="641691"/>
                      </a:lnTo>
                      <a:lnTo>
                        <a:pt x="1667191" y="675538"/>
                      </a:lnTo>
                      <a:lnTo>
                        <a:pt x="1670008" y="712911"/>
                      </a:lnTo>
                      <a:lnTo>
                        <a:pt x="1673530" y="751695"/>
                      </a:lnTo>
                      <a:lnTo>
                        <a:pt x="1675643" y="791889"/>
                      </a:lnTo>
                      <a:lnTo>
                        <a:pt x="1675643" y="834198"/>
                      </a:lnTo>
                      <a:lnTo>
                        <a:pt x="1674234" y="877212"/>
                      </a:lnTo>
                      <a:lnTo>
                        <a:pt x="1672121" y="920227"/>
                      </a:lnTo>
                      <a:lnTo>
                        <a:pt x="1667191" y="964652"/>
                      </a:lnTo>
                      <a:lnTo>
                        <a:pt x="1660852" y="1006961"/>
                      </a:lnTo>
                      <a:lnTo>
                        <a:pt x="1651695" y="1048565"/>
                      </a:lnTo>
                      <a:lnTo>
                        <a:pt x="1639721" y="1090169"/>
                      </a:lnTo>
                      <a:lnTo>
                        <a:pt x="1624930" y="1128953"/>
                      </a:lnTo>
                      <a:lnTo>
                        <a:pt x="1608026" y="1166326"/>
                      </a:lnTo>
                      <a:lnTo>
                        <a:pt x="1586191" y="1200173"/>
                      </a:lnTo>
                      <a:lnTo>
                        <a:pt x="1578338" y="1210281"/>
                      </a:lnTo>
                      <a:lnTo>
                        <a:pt x="1576335" y="1240358"/>
                      </a:lnTo>
                      <a:lnTo>
                        <a:pt x="1572817" y="1292480"/>
                      </a:lnTo>
                      <a:lnTo>
                        <a:pt x="1567187" y="1346010"/>
                      </a:lnTo>
                      <a:lnTo>
                        <a:pt x="1559447" y="1399541"/>
                      </a:lnTo>
                      <a:lnTo>
                        <a:pt x="1551003" y="1451662"/>
                      </a:lnTo>
                      <a:lnTo>
                        <a:pt x="1539744" y="1503784"/>
                      </a:lnTo>
                      <a:lnTo>
                        <a:pt x="1527781" y="1556610"/>
                      </a:lnTo>
                      <a:lnTo>
                        <a:pt x="1512300" y="1608028"/>
                      </a:lnTo>
                      <a:lnTo>
                        <a:pt x="1495412" y="1658036"/>
                      </a:lnTo>
                      <a:lnTo>
                        <a:pt x="1476413" y="1707341"/>
                      </a:lnTo>
                      <a:lnTo>
                        <a:pt x="1454599" y="1755941"/>
                      </a:lnTo>
                      <a:lnTo>
                        <a:pt x="1431377" y="1801723"/>
                      </a:lnTo>
                      <a:lnTo>
                        <a:pt x="1403230" y="1846802"/>
                      </a:lnTo>
                      <a:lnTo>
                        <a:pt x="1374379" y="1890471"/>
                      </a:lnTo>
                      <a:lnTo>
                        <a:pt x="1342010" y="1932028"/>
                      </a:lnTo>
                      <a:lnTo>
                        <a:pt x="1306826" y="1971471"/>
                      </a:lnTo>
                      <a:lnTo>
                        <a:pt x="1268827" y="2008098"/>
                      </a:lnTo>
                      <a:lnTo>
                        <a:pt x="1227310" y="2041906"/>
                      </a:lnTo>
                      <a:lnTo>
                        <a:pt x="1182275" y="2074306"/>
                      </a:lnTo>
                      <a:lnTo>
                        <a:pt x="1133721" y="2102480"/>
                      </a:lnTo>
                      <a:lnTo>
                        <a:pt x="1082352" y="2128541"/>
                      </a:lnTo>
                      <a:lnTo>
                        <a:pt x="1027465" y="2151080"/>
                      </a:lnTo>
                      <a:lnTo>
                        <a:pt x="969060" y="2170802"/>
                      </a:lnTo>
                      <a:lnTo>
                        <a:pt x="905025" y="2186298"/>
                      </a:lnTo>
                      <a:lnTo>
                        <a:pt x="838879" y="2197567"/>
                      </a:lnTo>
                      <a:lnTo>
                        <a:pt x="839120" y="2197406"/>
                      </a:lnTo>
                      <a:lnTo>
                        <a:pt x="838174" y="2197567"/>
                      </a:lnTo>
                      <a:lnTo>
                        <a:pt x="771261" y="2186298"/>
                      </a:lnTo>
                      <a:lnTo>
                        <a:pt x="708574" y="2170802"/>
                      </a:lnTo>
                      <a:lnTo>
                        <a:pt x="649409" y="2151080"/>
                      </a:lnTo>
                      <a:lnTo>
                        <a:pt x="593765" y="2128541"/>
                      </a:lnTo>
                      <a:lnTo>
                        <a:pt x="542348" y="2102480"/>
                      </a:lnTo>
                      <a:lnTo>
                        <a:pt x="494452" y="2074306"/>
                      </a:lnTo>
                      <a:lnTo>
                        <a:pt x="448670" y="2041906"/>
                      </a:lnTo>
                      <a:lnTo>
                        <a:pt x="407817" y="2008098"/>
                      </a:lnTo>
                      <a:lnTo>
                        <a:pt x="369078" y="1971471"/>
                      </a:lnTo>
                      <a:lnTo>
                        <a:pt x="333861" y="1932028"/>
                      </a:lnTo>
                      <a:lnTo>
                        <a:pt x="302165" y="1890471"/>
                      </a:lnTo>
                      <a:lnTo>
                        <a:pt x="272583" y="1846802"/>
                      </a:lnTo>
                      <a:lnTo>
                        <a:pt x="245817" y="1801723"/>
                      </a:lnTo>
                      <a:lnTo>
                        <a:pt x="221165" y="1755941"/>
                      </a:lnTo>
                      <a:lnTo>
                        <a:pt x="200035" y="1707341"/>
                      </a:lnTo>
                      <a:lnTo>
                        <a:pt x="181017" y="1658036"/>
                      </a:lnTo>
                      <a:lnTo>
                        <a:pt x="164113" y="1608028"/>
                      </a:lnTo>
                      <a:lnTo>
                        <a:pt x="149322" y="1556610"/>
                      </a:lnTo>
                      <a:lnTo>
                        <a:pt x="135939" y="1503784"/>
                      </a:lnTo>
                      <a:lnTo>
                        <a:pt x="126078" y="1451662"/>
                      </a:lnTo>
                      <a:lnTo>
                        <a:pt x="116922" y="1399541"/>
                      </a:lnTo>
                      <a:lnTo>
                        <a:pt x="109174" y="1346010"/>
                      </a:lnTo>
                      <a:lnTo>
                        <a:pt x="104244" y="1292480"/>
                      </a:lnTo>
                      <a:lnTo>
                        <a:pt x="100017" y="1240358"/>
                      </a:lnTo>
                      <a:lnTo>
                        <a:pt x="98470" y="1211341"/>
                      </a:lnTo>
                      <a:lnTo>
                        <a:pt x="90157" y="1200878"/>
                      </a:lnTo>
                      <a:lnTo>
                        <a:pt x="68322" y="1166326"/>
                      </a:lnTo>
                      <a:lnTo>
                        <a:pt x="50009" y="1130363"/>
                      </a:lnTo>
                      <a:lnTo>
                        <a:pt x="35922" y="1090874"/>
                      </a:lnTo>
                      <a:lnTo>
                        <a:pt x="24652" y="1049975"/>
                      </a:lnTo>
                      <a:lnTo>
                        <a:pt x="15496" y="1007666"/>
                      </a:lnTo>
                      <a:lnTo>
                        <a:pt x="8452" y="964652"/>
                      </a:lnTo>
                      <a:lnTo>
                        <a:pt x="4226" y="921637"/>
                      </a:lnTo>
                      <a:lnTo>
                        <a:pt x="704" y="877212"/>
                      </a:lnTo>
                      <a:lnTo>
                        <a:pt x="0" y="834198"/>
                      </a:lnTo>
                      <a:lnTo>
                        <a:pt x="704" y="791889"/>
                      </a:lnTo>
                      <a:lnTo>
                        <a:pt x="2113" y="751695"/>
                      </a:lnTo>
                      <a:lnTo>
                        <a:pt x="4930" y="712911"/>
                      </a:lnTo>
                      <a:lnTo>
                        <a:pt x="8452" y="675538"/>
                      </a:lnTo>
                      <a:lnTo>
                        <a:pt x="11974" y="641691"/>
                      </a:lnTo>
                      <a:lnTo>
                        <a:pt x="16200" y="610664"/>
                      </a:lnTo>
                      <a:lnTo>
                        <a:pt x="20426" y="583163"/>
                      </a:lnTo>
                      <a:lnTo>
                        <a:pt x="24652" y="559188"/>
                      </a:lnTo>
                      <a:lnTo>
                        <a:pt x="28878" y="540854"/>
                      </a:lnTo>
                      <a:lnTo>
                        <a:pt x="30991" y="526751"/>
                      </a:lnTo>
                      <a:lnTo>
                        <a:pt x="33104" y="517584"/>
                      </a:lnTo>
                      <a:lnTo>
                        <a:pt x="33809" y="514058"/>
                      </a:lnTo>
                      <a:lnTo>
                        <a:pt x="40852" y="488672"/>
                      </a:lnTo>
                      <a:lnTo>
                        <a:pt x="51417" y="466107"/>
                      </a:lnTo>
                      <a:lnTo>
                        <a:pt x="63391" y="444248"/>
                      </a:lnTo>
                      <a:lnTo>
                        <a:pt x="76774" y="424503"/>
                      </a:lnTo>
                      <a:lnTo>
                        <a:pt x="91565" y="408285"/>
                      </a:lnTo>
                      <a:lnTo>
                        <a:pt x="104244" y="394182"/>
                      </a:lnTo>
                      <a:lnTo>
                        <a:pt x="117626" y="382194"/>
                      </a:lnTo>
                      <a:lnTo>
                        <a:pt x="128896" y="373027"/>
                      </a:lnTo>
                      <a:lnTo>
                        <a:pt x="138757" y="365975"/>
                      </a:lnTo>
                      <a:lnTo>
                        <a:pt x="144391" y="361744"/>
                      </a:lnTo>
                      <a:lnTo>
                        <a:pt x="146504" y="361039"/>
                      </a:lnTo>
                      <a:lnTo>
                        <a:pt x="146504" y="357513"/>
                      </a:lnTo>
                      <a:lnTo>
                        <a:pt x="150026" y="349757"/>
                      </a:lnTo>
                      <a:lnTo>
                        <a:pt x="153548" y="337064"/>
                      </a:lnTo>
                      <a:lnTo>
                        <a:pt x="161296" y="320845"/>
                      </a:lnTo>
                      <a:lnTo>
                        <a:pt x="171157" y="301101"/>
                      </a:lnTo>
                      <a:lnTo>
                        <a:pt x="184539" y="279946"/>
                      </a:lnTo>
                      <a:lnTo>
                        <a:pt x="200035" y="255971"/>
                      </a:lnTo>
                      <a:lnTo>
                        <a:pt x="220461" y="231291"/>
                      </a:lnTo>
                      <a:lnTo>
                        <a:pt x="244409" y="206610"/>
                      </a:lnTo>
                      <a:lnTo>
                        <a:pt x="272583" y="181930"/>
                      </a:lnTo>
                      <a:lnTo>
                        <a:pt x="321183" y="147377"/>
                      </a:lnTo>
                      <a:lnTo>
                        <a:pt x="373304" y="114940"/>
                      </a:lnTo>
                      <a:lnTo>
                        <a:pt x="429652" y="86734"/>
                      </a:lnTo>
                      <a:lnTo>
                        <a:pt x="489522" y="62054"/>
                      </a:lnTo>
                      <a:lnTo>
                        <a:pt x="552913" y="40194"/>
                      </a:lnTo>
                      <a:lnTo>
                        <a:pt x="619826" y="22565"/>
                      </a:lnTo>
                      <a:lnTo>
                        <a:pt x="689556" y="10577"/>
                      </a:lnTo>
                      <a:lnTo>
                        <a:pt x="762104" y="2116"/>
                      </a:lnTo>
                      <a:close/>
                    </a:path>
                  </a:pathLst>
                </a:custGeom>
                <a:solidFill>
                  <a:schemeClr val="tx1">
                    <a:lumMod val="85000"/>
                    <a:lumOff val="1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 sz="20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4" name="Group 4"/>
              <p:cNvGrpSpPr>
                <a:grpSpLocks noChangeAspect="1"/>
              </p:cNvGrpSpPr>
              <p:nvPr/>
            </p:nvGrpSpPr>
            <p:grpSpPr bwMode="auto">
              <a:xfrm rot="21037912">
                <a:off x="4713478" y="3791702"/>
                <a:ext cx="2224356" cy="1647837"/>
                <a:chOff x="0" y="-188"/>
                <a:chExt cx="1987" cy="1472"/>
              </a:xfrm>
            </p:grpSpPr>
            <p:sp>
              <p:nvSpPr>
                <p:cNvPr id="15" name="Freeform 5"/>
                <p:cNvSpPr>
                  <a:spLocks/>
                </p:cNvSpPr>
                <p:nvPr/>
              </p:nvSpPr>
              <p:spPr bwMode="auto">
                <a:xfrm>
                  <a:off x="0" y="497"/>
                  <a:ext cx="1605" cy="787"/>
                </a:xfrm>
                <a:custGeom>
                  <a:avLst/>
                  <a:gdLst>
                    <a:gd name="T0" fmla="*/ 6423 w 6423"/>
                    <a:gd name="T1" fmla="*/ 1764 h 3147"/>
                    <a:gd name="T2" fmla="*/ 6409 w 6423"/>
                    <a:gd name="T3" fmla="*/ 1784 h 3147"/>
                    <a:gd name="T4" fmla="*/ 6319 w 6423"/>
                    <a:gd name="T5" fmla="*/ 1900 h 3147"/>
                    <a:gd name="T6" fmla="*/ 6161 w 6423"/>
                    <a:gd name="T7" fmla="*/ 2082 h 3147"/>
                    <a:gd name="T8" fmla="*/ 5994 w 6423"/>
                    <a:gd name="T9" fmla="*/ 2245 h 3147"/>
                    <a:gd name="T10" fmla="*/ 5865 w 6423"/>
                    <a:gd name="T11" fmla="*/ 2361 h 3147"/>
                    <a:gd name="T12" fmla="*/ 5717 w 6423"/>
                    <a:gd name="T13" fmla="*/ 2480 h 3147"/>
                    <a:gd name="T14" fmla="*/ 5554 w 6423"/>
                    <a:gd name="T15" fmla="*/ 2598 h 3147"/>
                    <a:gd name="T16" fmla="*/ 5375 w 6423"/>
                    <a:gd name="T17" fmla="*/ 2711 h 3147"/>
                    <a:gd name="T18" fmla="*/ 5178 w 6423"/>
                    <a:gd name="T19" fmla="*/ 2819 h 3147"/>
                    <a:gd name="T20" fmla="*/ 4967 w 6423"/>
                    <a:gd name="T21" fmla="*/ 2916 h 3147"/>
                    <a:gd name="T22" fmla="*/ 4739 w 6423"/>
                    <a:gd name="T23" fmla="*/ 3000 h 3147"/>
                    <a:gd name="T24" fmla="*/ 4495 w 6423"/>
                    <a:gd name="T25" fmla="*/ 3067 h 3147"/>
                    <a:gd name="T26" fmla="*/ 4301 w 6423"/>
                    <a:gd name="T27" fmla="*/ 3105 h 3147"/>
                    <a:gd name="T28" fmla="*/ 4168 w 6423"/>
                    <a:gd name="T29" fmla="*/ 3123 h 3147"/>
                    <a:gd name="T30" fmla="*/ 4100 w 6423"/>
                    <a:gd name="T31" fmla="*/ 3130 h 3147"/>
                    <a:gd name="T32" fmla="*/ 3963 w 6423"/>
                    <a:gd name="T33" fmla="*/ 3141 h 3147"/>
                    <a:gd name="T34" fmla="*/ 3722 w 6423"/>
                    <a:gd name="T35" fmla="*/ 3147 h 3147"/>
                    <a:gd name="T36" fmla="*/ 3515 w 6423"/>
                    <a:gd name="T37" fmla="*/ 3136 h 3147"/>
                    <a:gd name="T38" fmla="*/ 3339 w 6423"/>
                    <a:gd name="T39" fmla="*/ 3108 h 3147"/>
                    <a:gd name="T40" fmla="*/ 3187 w 6423"/>
                    <a:gd name="T41" fmla="*/ 3068 h 3147"/>
                    <a:gd name="T42" fmla="*/ 3053 w 6423"/>
                    <a:gd name="T43" fmla="*/ 3016 h 3147"/>
                    <a:gd name="T44" fmla="*/ 2933 w 6423"/>
                    <a:gd name="T45" fmla="*/ 2956 h 3147"/>
                    <a:gd name="T46" fmla="*/ 2823 w 6423"/>
                    <a:gd name="T47" fmla="*/ 2888 h 3147"/>
                    <a:gd name="T48" fmla="*/ 2659 w 6423"/>
                    <a:gd name="T49" fmla="*/ 2777 h 3147"/>
                    <a:gd name="T50" fmla="*/ 2483 w 6423"/>
                    <a:gd name="T51" fmla="*/ 2661 h 3147"/>
                    <a:gd name="T52" fmla="*/ 2349 w 6423"/>
                    <a:gd name="T53" fmla="*/ 2584 h 3147"/>
                    <a:gd name="T54" fmla="*/ 2197 w 6423"/>
                    <a:gd name="T55" fmla="*/ 2511 h 3147"/>
                    <a:gd name="T56" fmla="*/ 2020 w 6423"/>
                    <a:gd name="T57" fmla="*/ 2443 h 3147"/>
                    <a:gd name="T58" fmla="*/ 1815 w 6423"/>
                    <a:gd name="T59" fmla="*/ 2383 h 3147"/>
                    <a:gd name="T60" fmla="*/ 1573 w 6423"/>
                    <a:gd name="T61" fmla="*/ 2331 h 3147"/>
                    <a:gd name="T62" fmla="*/ 1436 w 6423"/>
                    <a:gd name="T63" fmla="*/ 2311 h 3147"/>
                    <a:gd name="T64" fmla="*/ 1302 w 6423"/>
                    <a:gd name="T65" fmla="*/ 2293 h 3147"/>
                    <a:gd name="T66" fmla="*/ 1063 w 6423"/>
                    <a:gd name="T67" fmla="*/ 2274 h 3147"/>
                    <a:gd name="T68" fmla="*/ 853 w 6423"/>
                    <a:gd name="T69" fmla="*/ 2272 h 3147"/>
                    <a:gd name="T70" fmla="*/ 671 w 6423"/>
                    <a:gd name="T71" fmla="*/ 2283 h 3147"/>
                    <a:gd name="T72" fmla="*/ 519 w 6423"/>
                    <a:gd name="T73" fmla="*/ 2305 h 3147"/>
                    <a:gd name="T74" fmla="*/ 393 w 6423"/>
                    <a:gd name="T75" fmla="*/ 2335 h 3147"/>
                    <a:gd name="T76" fmla="*/ 292 w 6423"/>
                    <a:gd name="T77" fmla="*/ 2369 h 3147"/>
                    <a:gd name="T78" fmla="*/ 216 w 6423"/>
                    <a:gd name="T79" fmla="*/ 2404 h 3147"/>
                    <a:gd name="T80" fmla="*/ 189 w 6423"/>
                    <a:gd name="T81" fmla="*/ 2420 h 3147"/>
                    <a:gd name="T82" fmla="*/ 169 w 6423"/>
                    <a:gd name="T83" fmla="*/ 2432 h 3147"/>
                    <a:gd name="T84" fmla="*/ 124 w 6423"/>
                    <a:gd name="T85" fmla="*/ 2442 h 3147"/>
                    <a:gd name="T86" fmla="*/ 80 w 6423"/>
                    <a:gd name="T87" fmla="*/ 2434 h 3147"/>
                    <a:gd name="T88" fmla="*/ 43 w 6423"/>
                    <a:gd name="T89" fmla="*/ 2412 h 3147"/>
                    <a:gd name="T90" fmla="*/ 26 w 6423"/>
                    <a:gd name="T91" fmla="*/ 2394 h 3147"/>
                    <a:gd name="T92" fmla="*/ 14 w 6423"/>
                    <a:gd name="T93" fmla="*/ 2375 h 3147"/>
                    <a:gd name="T94" fmla="*/ 0 w 6423"/>
                    <a:gd name="T95" fmla="*/ 2332 h 3147"/>
                    <a:gd name="T96" fmla="*/ 4 w 6423"/>
                    <a:gd name="T97" fmla="*/ 2288 h 3147"/>
                    <a:gd name="T98" fmla="*/ 22 w 6423"/>
                    <a:gd name="T99" fmla="*/ 2248 h 3147"/>
                    <a:gd name="T100" fmla="*/ 38 w 6423"/>
                    <a:gd name="T101" fmla="*/ 2231 h 3147"/>
                    <a:gd name="T102" fmla="*/ 92 w 6423"/>
                    <a:gd name="T103" fmla="*/ 2181 h 3147"/>
                    <a:gd name="T104" fmla="*/ 229 w 6423"/>
                    <a:gd name="T105" fmla="*/ 2070 h 3147"/>
                    <a:gd name="T106" fmla="*/ 486 w 6423"/>
                    <a:gd name="T107" fmla="*/ 1881 h 3147"/>
                    <a:gd name="T108" fmla="*/ 1142 w 6423"/>
                    <a:gd name="T109" fmla="*/ 1429 h 3147"/>
                    <a:gd name="T110" fmla="*/ 1641 w 6423"/>
                    <a:gd name="T111" fmla="*/ 1080 h 3147"/>
                    <a:gd name="T112" fmla="*/ 4511 w 6423"/>
                    <a:gd name="T113" fmla="*/ 0 h 3147"/>
                    <a:gd name="T114" fmla="*/ 6423 w 6423"/>
                    <a:gd name="T115" fmla="*/ 1764 h 3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6423" h="3147">
                      <a:moveTo>
                        <a:pt x="6423" y="1764"/>
                      </a:moveTo>
                      <a:lnTo>
                        <a:pt x="6409" y="1784"/>
                      </a:lnTo>
                      <a:lnTo>
                        <a:pt x="6319" y="1900"/>
                      </a:lnTo>
                      <a:lnTo>
                        <a:pt x="6161" y="2082"/>
                      </a:lnTo>
                      <a:lnTo>
                        <a:pt x="5994" y="2245"/>
                      </a:lnTo>
                      <a:lnTo>
                        <a:pt x="5865" y="2361"/>
                      </a:lnTo>
                      <a:lnTo>
                        <a:pt x="5717" y="2480"/>
                      </a:lnTo>
                      <a:lnTo>
                        <a:pt x="5554" y="2598"/>
                      </a:lnTo>
                      <a:lnTo>
                        <a:pt x="5375" y="2711"/>
                      </a:lnTo>
                      <a:lnTo>
                        <a:pt x="5178" y="2819"/>
                      </a:lnTo>
                      <a:lnTo>
                        <a:pt x="4967" y="2916"/>
                      </a:lnTo>
                      <a:lnTo>
                        <a:pt x="4739" y="3000"/>
                      </a:lnTo>
                      <a:lnTo>
                        <a:pt x="4495" y="3067"/>
                      </a:lnTo>
                      <a:lnTo>
                        <a:pt x="4301" y="3105"/>
                      </a:lnTo>
                      <a:lnTo>
                        <a:pt x="4168" y="3123"/>
                      </a:lnTo>
                      <a:lnTo>
                        <a:pt x="4100" y="3130"/>
                      </a:lnTo>
                      <a:lnTo>
                        <a:pt x="3963" y="3141"/>
                      </a:lnTo>
                      <a:lnTo>
                        <a:pt x="3722" y="3147"/>
                      </a:lnTo>
                      <a:lnTo>
                        <a:pt x="3515" y="3136"/>
                      </a:lnTo>
                      <a:lnTo>
                        <a:pt x="3339" y="3108"/>
                      </a:lnTo>
                      <a:lnTo>
                        <a:pt x="3187" y="3068"/>
                      </a:lnTo>
                      <a:lnTo>
                        <a:pt x="3053" y="3016"/>
                      </a:lnTo>
                      <a:lnTo>
                        <a:pt x="2933" y="2956"/>
                      </a:lnTo>
                      <a:lnTo>
                        <a:pt x="2823" y="2888"/>
                      </a:lnTo>
                      <a:lnTo>
                        <a:pt x="2659" y="2777"/>
                      </a:lnTo>
                      <a:lnTo>
                        <a:pt x="2483" y="2661"/>
                      </a:lnTo>
                      <a:lnTo>
                        <a:pt x="2349" y="2584"/>
                      </a:lnTo>
                      <a:lnTo>
                        <a:pt x="2197" y="2511"/>
                      </a:lnTo>
                      <a:lnTo>
                        <a:pt x="2020" y="2443"/>
                      </a:lnTo>
                      <a:lnTo>
                        <a:pt x="1815" y="2383"/>
                      </a:lnTo>
                      <a:lnTo>
                        <a:pt x="1573" y="2331"/>
                      </a:lnTo>
                      <a:lnTo>
                        <a:pt x="1436" y="2311"/>
                      </a:lnTo>
                      <a:lnTo>
                        <a:pt x="1302" y="2293"/>
                      </a:lnTo>
                      <a:lnTo>
                        <a:pt x="1063" y="2274"/>
                      </a:lnTo>
                      <a:lnTo>
                        <a:pt x="853" y="2272"/>
                      </a:lnTo>
                      <a:lnTo>
                        <a:pt x="671" y="2283"/>
                      </a:lnTo>
                      <a:lnTo>
                        <a:pt x="519" y="2305"/>
                      </a:lnTo>
                      <a:lnTo>
                        <a:pt x="393" y="2335"/>
                      </a:lnTo>
                      <a:lnTo>
                        <a:pt x="292" y="2369"/>
                      </a:lnTo>
                      <a:lnTo>
                        <a:pt x="216" y="2404"/>
                      </a:lnTo>
                      <a:lnTo>
                        <a:pt x="189" y="2420"/>
                      </a:lnTo>
                      <a:lnTo>
                        <a:pt x="169" y="2432"/>
                      </a:lnTo>
                      <a:lnTo>
                        <a:pt x="124" y="2442"/>
                      </a:lnTo>
                      <a:lnTo>
                        <a:pt x="80" y="2434"/>
                      </a:lnTo>
                      <a:lnTo>
                        <a:pt x="43" y="2412"/>
                      </a:lnTo>
                      <a:lnTo>
                        <a:pt x="26" y="2394"/>
                      </a:lnTo>
                      <a:lnTo>
                        <a:pt x="14" y="2375"/>
                      </a:lnTo>
                      <a:lnTo>
                        <a:pt x="0" y="2332"/>
                      </a:lnTo>
                      <a:lnTo>
                        <a:pt x="4" y="2288"/>
                      </a:lnTo>
                      <a:lnTo>
                        <a:pt x="22" y="2248"/>
                      </a:lnTo>
                      <a:lnTo>
                        <a:pt x="38" y="2231"/>
                      </a:lnTo>
                      <a:lnTo>
                        <a:pt x="92" y="2181"/>
                      </a:lnTo>
                      <a:lnTo>
                        <a:pt x="229" y="2070"/>
                      </a:lnTo>
                      <a:lnTo>
                        <a:pt x="486" y="1881"/>
                      </a:lnTo>
                      <a:lnTo>
                        <a:pt x="1142" y="1429"/>
                      </a:lnTo>
                      <a:lnTo>
                        <a:pt x="1641" y="1080"/>
                      </a:lnTo>
                      <a:lnTo>
                        <a:pt x="4511" y="0"/>
                      </a:lnTo>
                      <a:lnTo>
                        <a:pt x="6423" y="1764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6" name="Freeform 6"/>
                <p:cNvSpPr>
                  <a:spLocks/>
                </p:cNvSpPr>
                <p:nvPr/>
              </p:nvSpPr>
              <p:spPr bwMode="auto">
                <a:xfrm>
                  <a:off x="1196" y="-188"/>
                  <a:ext cx="208" cy="126"/>
                </a:xfrm>
                <a:custGeom>
                  <a:avLst/>
                  <a:gdLst>
                    <a:gd name="T0" fmla="*/ 818 w 832"/>
                    <a:gd name="T1" fmla="*/ 501 h 501"/>
                    <a:gd name="T2" fmla="*/ 820 w 832"/>
                    <a:gd name="T3" fmla="*/ 453 h 501"/>
                    <a:gd name="T4" fmla="*/ 830 w 832"/>
                    <a:gd name="T5" fmla="*/ 379 h 501"/>
                    <a:gd name="T6" fmla="*/ 832 w 832"/>
                    <a:gd name="T7" fmla="*/ 355 h 501"/>
                    <a:gd name="T8" fmla="*/ 830 w 832"/>
                    <a:gd name="T9" fmla="*/ 315 h 501"/>
                    <a:gd name="T10" fmla="*/ 814 w 832"/>
                    <a:gd name="T11" fmla="*/ 242 h 501"/>
                    <a:gd name="T12" fmla="*/ 781 w 832"/>
                    <a:gd name="T13" fmla="*/ 177 h 501"/>
                    <a:gd name="T14" fmla="*/ 737 w 832"/>
                    <a:gd name="T15" fmla="*/ 123 h 501"/>
                    <a:gd name="T16" fmla="*/ 683 w 832"/>
                    <a:gd name="T17" fmla="*/ 79 h 501"/>
                    <a:gd name="T18" fmla="*/ 620 w 832"/>
                    <a:gd name="T19" fmla="*/ 44 h 501"/>
                    <a:gd name="T20" fmla="*/ 551 w 832"/>
                    <a:gd name="T21" fmla="*/ 19 h 501"/>
                    <a:gd name="T22" fmla="*/ 478 w 832"/>
                    <a:gd name="T23" fmla="*/ 5 h 501"/>
                    <a:gd name="T24" fmla="*/ 403 w 832"/>
                    <a:gd name="T25" fmla="*/ 0 h 501"/>
                    <a:gd name="T26" fmla="*/ 329 w 832"/>
                    <a:gd name="T27" fmla="*/ 6 h 501"/>
                    <a:gd name="T28" fmla="*/ 257 w 832"/>
                    <a:gd name="T29" fmla="*/ 22 h 501"/>
                    <a:gd name="T30" fmla="*/ 192 w 832"/>
                    <a:gd name="T31" fmla="*/ 50 h 501"/>
                    <a:gd name="T32" fmla="*/ 132 w 832"/>
                    <a:gd name="T33" fmla="*/ 88 h 501"/>
                    <a:gd name="T34" fmla="*/ 82 w 832"/>
                    <a:gd name="T35" fmla="*/ 137 h 501"/>
                    <a:gd name="T36" fmla="*/ 43 w 832"/>
                    <a:gd name="T37" fmla="*/ 199 h 501"/>
                    <a:gd name="T38" fmla="*/ 18 w 832"/>
                    <a:gd name="T39" fmla="*/ 271 h 501"/>
                    <a:gd name="T40" fmla="*/ 12 w 832"/>
                    <a:gd name="T41" fmla="*/ 312 h 501"/>
                    <a:gd name="T42" fmla="*/ 0 w 832"/>
                    <a:gd name="T43" fmla="*/ 427 h 501"/>
                    <a:gd name="T44" fmla="*/ 818 w 832"/>
                    <a:gd name="T45" fmla="*/ 501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32" h="501">
                      <a:moveTo>
                        <a:pt x="818" y="501"/>
                      </a:moveTo>
                      <a:lnTo>
                        <a:pt x="820" y="453"/>
                      </a:lnTo>
                      <a:lnTo>
                        <a:pt x="830" y="379"/>
                      </a:lnTo>
                      <a:lnTo>
                        <a:pt x="832" y="355"/>
                      </a:lnTo>
                      <a:lnTo>
                        <a:pt x="830" y="315"/>
                      </a:lnTo>
                      <a:lnTo>
                        <a:pt x="814" y="242"/>
                      </a:lnTo>
                      <a:lnTo>
                        <a:pt x="781" y="177"/>
                      </a:lnTo>
                      <a:lnTo>
                        <a:pt x="737" y="123"/>
                      </a:lnTo>
                      <a:lnTo>
                        <a:pt x="683" y="79"/>
                      </a:lnTo>
                      <a:lnTo>
                        <a:pt x="620" y="44"/>
                      </a:lnTo>
                      <a:lnTo>
                        <a:pt x="551" y="19"/>
                      </a:lnTo>
                      <a:lnTo>
                        <a:pt x="478" y="5"/>
                      </a:lnTo>
                      <a:lnTo>
                        <a:pt x="403" y="0"/>
                      </a:lnTo>
                      <a:lnTo>
                        <a:pt x="329" y="6"/>
                      </a:lnTo>
                      <a:lnTo>
                        <a:pt x="257" y="22"/>
                      </a:lnTo>
                      <a:lnTo>
                        <a:pt x="192" y="50"/>
                      </a:lnTo>
                      <a:lnTo>
                        <a:pt x="132" y="88"/>
                      </a:lnTo>
                      <a:lnTo>
                        <a:pt x="82" y="137"/>
                      </a:lnTo>
                      <a:lnTo>
                        <a:pt x="43" y="199"/>
                      </a:lnTo>
                      <a:lnTo>
                        <a:pt x="18" y="271"/>
                      </a:lnTo>
                      <a:lnTo>
                        <a:pt x="12" y="312"/>
                      </a:lnTo>
                      <a:lnTo>
                        <a:pt x="0" y="427"/>
                      </a:lnTo>
                      <a:lnTo>
                        <a:pt x="818" y="501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7"/>
                <p:cNvSpPr>
                  <a:spLocks/>
                </p:cNvSpPr>
                <p:nvPr/>
              </p:nvSpPr>
              <p:spPr bwMode="auto">
                <a:xfrm>
                  <a:off x="410" y="-88"/>
                  <a:ext cx="1577" cy="1045"/>
                </a:xfrm>
                <a:custGeom>
                  <a:avLst/>
                  <a:gdLst>
                    <a:gd name="T0" fmla="*/ 6306 w 6307"/>
                    <a:gd name="T1" fmla="*/ 3161 h 4179"/>
                    <a:gd name="T2" fmla="*/ 6287 w 6307"/>
                    <a:gd name="T3" fmla="*/ 3563 h 4179"/>
                    <a:gd name="T4" fmla="*/ 6240 w 6307"/>
                    <a:gd name="T5" fmla="*/ 3846 h 4179"/>
                    <a:gd name="T6" fmla="*/ 6162 w 6307"/>
                    <a:gd name="T7" fmla="*/ 4030 h 4179"/>
                    <a:gd name="T8" fmla="*/ 6051 w 6307"/>
                    <a:gd name="T9" fmla="*/ 4132 h 4179"/>
                    <a:gd name="T10" fmla="*/ 5903 w 6307"/>
                    <a:gd name="T11" fmla="*/ 4175 h 4179"/>
                    <a:gd name="T12" fmla="*/ 5665 w 6307"/>
                    <a:gd name="T13" fmla="*/ 4171 h 4179"/>
                    <a:gd name="T14" fmla="*/ 5288 w 6307"/>
                    <a:gd name="T15" fmla="*/ 4131 h 4179"/>
                    <a:gd name="T16" fmla="*/ 4830 w 6307"/>
                    <a:gd name="T17" fmla="*/ 4102 h 4179"/>
                    <a:gd name="T18" fmla="*/ 4303 w 6307"/>
                    <a:gd name="T19" fmla="*/ 4070 h 4179"/>
                    <a:gd name="T20" fmla="*/ 3554 w 6307"/>
                    <a:gd name="T21" fmla="*/ 3958 h 4179"/>
                    <a:gd name="T22" fmla="*/ 2242 w 6307"/>
                    <a:gd name="T23" fmla="*/ 3666 h 4179"/>
                    <a:gd name="T24" fmla="*/ 1672 w 6307"/>
                    <a:gd name="T25" fmla="*/ 3525 h 4179"/>
                    <a:gd name="T26" fmla="*/ 1214 w 6307"/>
                    <a:gd name="T27" fmla="*/ 3439 h 4179"/>
                    <a:gd name="T28" fmla="*/ 737 w 6307"/>
                    <a:gd name="T29" fmla="*/ 3386 h 4179"/>
                    <a:gd name="T30" fmla="*/ 287 w 6307"/>
                    <a:gd name="T31" fmla="*/ 3380 h 4179"/>
                    <a:gd name="T32" fmla="*/ 0 w 6307"/>
                    <a:gd name="T33" fmla="*/ 3414 h 4179"/>
                    <a:gd name="T34" fmla="*/ 42 w 6307"/>
                    <a:gd name="T35" fmla="*/ 3090 h 4179"/>
                    <a:gd name="T36" fmla="*/ 173 w 6307"/>
                    <a:gd name="T37" fmla="*/ 2488 h 4179"/>
                    <a:gd name="T38" fmla="*/ 318 w 6307"/>
                    <a:gd name="T39" fmla="*/ 2036 h 4179"/>
                    <a:gd name="T40" fmla="*/ 475 w 6307"/>
                    <a:gd name="T41" fmla="*/ 1664 h 4179"/>
                    <a:gd name="T42" fmla="*/ 677 w 6307"/>
                    <a:gd name="T43" fmla="*/ 1305 h 4179"/>
                    <a:gd name="T44" fmla="*/ 775 w 6307"/>
                    <a:gd name="T45" fmla="*/ 1163 h 4179"/>
                    <a:gd name="T46" fmla="*/ 954 w 6307"/>
                    <a:gd name="T47" fmla="*/ 955 h 4179"/>
                    <a:gd name="T48" fmla="*/ 1151 w 6307"/>
                    <a:gd name="T49" fmla="*/ 773 h 4179"/>
                    <a:gd name="T50" fmla="*/ 1366 w 6307"/>
                    <a:gd name="T51" fmla="*/ 617 h 4179"/>
                    <a:gd name="T52" fmla="*/ 1649 w 6307"/>
                    <a:gd name="T53" fmla="*/ 452 h 4179"/>
                    <a:gd name="T54" fmla="*/ 2118 w 6307"/>
                    <a:gd name="T55" fmla="*/ 254 h 4179"/>
                    <a:gd name="T56" fmla="*/ 2574 w 6307"/>
                    <a:gd name="T57" fmla="*/ 124 h 4179"/>
                    <a:gd name="T58" fmla="*/ 3074 w 6307"/>
                    <a:gd name="T59" fmla="*/ 36 h 4179"/>
                    <a:gd name="T60" fmla="*/ 3552 w 6307"/>
                    <a:gd name="T61" fmla="*/ 0 h 4179"/>
                    <a:gd name="T62" fmla="*/ 3847 w 6307"/>
                    <a:gd name="T63" fmla="*/ 61 h 4179"/>
                    <a:gd name="T64" fmla="*/ 4231 w 6307"/>
                    <a:gd name="T65" fmla="*/ 179 h 4179"/>
                    <a:gd name="T66" fmla="*/ 4600 w 6307"/>
                    <a:gd name="T67" fmla="*/ 335 h 4179"/>
                    <a:gd name="T68" fmla="*/ 4953 w 6307"/>
                    <a:gd name="T69" fmla="*/ 526 h 4179"/>
                    <a:gd name="T70" fmla="*/ 5118 w 6307"/>
                    <a:gd name="T71" fmla="*/ 633 h 4179"/>
                    <a:gd name="T72" fmla="*/ 5409 w 6307"/>
                    <a:gd name="T73" fmla="*/ 865 h 4179"/>
                    <a:gd name="T74" fmla="*/ 5658 w 6307"/>
                    <a:gd name="T75" fmla="*/ 1124 h 4179"/>
                    <a:gd name="T76" fmla="*/ 5866 w 6307"/>
                    <a:gd name="T77" fmla="*/ 1406 h 4179"/>
                    <a:gd name="T78" fmla="*/ 6034 w 6307"/>
                    <a:gd name="T79" fmla="*/ 1712 h 4179"/>
                    <a:gd name="T80" fmla="*/ 6161 w 6307"/>
                    <a:gd name="T81" fmla="*/ 2038 h 4179"/>
                    <a:gd name="T82" fmla="*/ 6248 w 6307"/>
                    <a:gd name="T83" fmla="*/ 2386 h 4179"/>
                    <a:gd name="T84" fmla="*/ 6297 w 6307"/>
                    <a:gd name="T85" fmla="*/ 2753 h 4179"/>
                    <a:gd name="T86" fmla="*/ 6307 w 6307"/>
                    <a:gd name="T87" fmla="*/ 3038 h 4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07" h="4179">
                      <a:moveTo>
                        <a:pt x="6307" y="3038"/>
                      </a:moveTo>
                      <a:lnTo>
                        <a:pt x="6306" y="3161"/>
                      </a:lnTo>
                      <a:lnTo>
                        <a:pt x="6300" y="3377"/>
                      </a:lnTo>
                      <a:lnTo>
                        <a:pt x="6287" y="3563"/>
                      </a:lnTo>
                      <a:lnTo>
                        <a:pt x="6267" y="3718"/>
                      </a:lnTo>
                      <a:lnTo>
                        <a:pt x="6240" y="3846"/>
                      </a:lnTo>
                      <a:lnTo>
                        <a:pt x="6205" y="3949"/>
                      </a:lnTo>
                      <a:lnTo>
                        <a:pt x="6162" y="4030"/>
                      </a:lnTo>
                      <a:lnTo>
                        <a:pt x="6111" y="4089"/>
                      </a:lnTo>
                      <a:lnTo>
                        <a:pt x="6051" y="4132"/>
                      </a:lnTo>
                      <a:lnTo>
                        <a:pt x="5982" y="4160"/>
                      </a:lnTo>
                      <a:lnTo>
                        <a:pt x="5903" y="4175"/>
                      </a:lnTo>
                      <a:lnTo>
                        <a:pt x="5815" y="4179"/>
                      </a:lnTo>
                      <a:lnTo>
                        <a:pt x="5665" y="4171"/>
                      </a:lnTo>
                      <a:lnTo>
                        <a:pt x="5425" y="4145"/>
                      </a:lnTo>
                      <a:lnTo>
                        <a:pt x="5288" y="4131"/>
                      </a:lnTo>
                      <a:lnTo>
                        <a:pt x="5116" y="4117"/>
                      </a:lnTo>
                      <a:lnTo>
                        <a:pt x="4830" y="4102"/>
                      </a:lnTo>
                      <a:lnTo>
                        <a:pt x="4573" y="4090"/>
                      </a:lnTo>
                      <a:lnTo>
                        <a:pt x="4303" y="4070"/>
                      </a:lnTo>
                      <a:lnTo>
                        <a:pt x="3977" y="4031"/>
                      </a:lnTo>
                      <a:lnTo>
                        <a:pt x="3554" y="3958"/>
                      </a:lnTo>
                      <a:lnTo>
                        <a:pt x="2989" y="3840"/>
                      </a:lnTo>
                      <a:lnTo>
                        <a:pt x="2242" y="3666"/>
                      </a:lnTo>
                      <a:lnTo>
                        <a:pt x="1776" y="3550"/>
                      </a:lnTo>
                      <a:lnTo>
                        <a:pt x="1672" y="3525"/>
                      </a:lnTo>
                      <a:lnTo>
                        <a:pt x="1449" y="3479"/>
                      </a:lnTo>
                      <a:lnTo>
                        <a:pt x="1214" y="3439"/>
                      </a:lnTo>
                      <a:lnTo>
                        <a:pt x="975" y="3408"/>
                      </a:lnTo>
                      <a:lnTo>
                        <a:pt x="737" y="3386"/>
                      </a:lnTo>
                      <a:lnTo>
                        <a:pt x="505" y="3376"/>
                      </a:lnTo>
                      <a:lnTo>
                        <a:pt x="287" y="3380"/>
                      </a:lnTo>
                      <a:lnTo>
                        <a:pt x="88" y="3398"/>
                      </a:lnTo>
                      <a:lnTo>
                        <a:pt x="0" y="3414"/>
                      </a:lnTo>
                      <a:lnTo>
                        <a:pt x="3" y="3374"/>
                      </a:lnTo>
                      <a:lnTo>
                        <a:pt x="42" y="3090"/>
                      </a:lnTo>
                      <a:lnTo>
                        <a:pt x="93" y="2815"/>
                      </a:lnTo>
                      <a:lnTo>
                        <a:pt x="173" y="2488"/>
                      </a:lnTo>
                      <a:lnTo>
                        <a:pt x="253" y="2220"/>
                      </a:lnTo>
                      <a:lnTo>
                        <a:pt x="318" y="2036"/>
                      </a:lnTo>
                      <a:lnTo>
                        <a:pt x="392" y="1850"/>
                      </a:lnTo>
                      <a:lnTo>
                        <a:pt x="475" y="1664"/>
                      </a:lnTo>
                      <a:lnTo>
                        <a:pt x="571" y="1481"/>
                      </a:lnTo>
                      <a:lnTo>
                        <a:pt x="677" y="1305"/>
                      </a:lnTo>
                      <a:lnTo>
                        <a:pt x="734" y="1219"/>
                      </a:lnTo>
                      <a:lnTo>
                        <a:pt x="775" y="1163"/>
                      </a:lnTo>
                      <a:lnTo>
                        <a:pt x="862" y="1055"/>
                      </a:lnTo>
                      <a:lnTo>
                        <a:pt x="954" y="955"/>
                      </a:lnTo>
                      <a:lnTo>
                        <a:pt x="1049" y="861"/>
                      </a:lnTo>
                      <a:lnTo>
                        <a:pt x="1151" y="773"/>
                      </a:lnTo>
                      <a:lnTo>
                        <a:pt x="1257" y="693"/>
                      </a:lnTo>
                      <a:lnTo>
                        <a:pt x="1366" y="617"/>
                      </a:lnTo>
                      <a:lnTo>
                        <a:pt x="1478" y="547"/>
                      </a:lnTo>
                      <a:lnTo>
                        <a:pt x="1649" y="452"/>
                      </a:lnTo>
                      <a:lnTo>
                        <a:pt x="1883" y="344"/>
                      </a:lnTo>
                      <a:lnTo>
                        <a:pt x="2118" y="254"/>
                      </a:lnTo>
                      <a:lnTo>
                        <a:pt x="2349" y="182"/>
                      </a:lnTo>
                      <a:lnTo>
                        <a:pt x="2574" y="124"/>
                      </a:lnTo>
                      <a:lnTo>
                        <a:pt x="2786" y="82"/>
                      </a:lnTo>
                      <a:lnTo>
                        <a:pt x="3074" y="36"/>
                      </a:lnTo>
                      <a:lnTo>
                        <a:pt x="3491" y="0"/>
                      </a:lnTo>
                      <a:lnTo>
                        <a:pt x="3552" y="0"/>
                      </a:lnTo>
                      <a:lnTo>
                        <a:pt x="3652" y="17"/>
                      </a:lnTo>
                      <a:lnTo>
                        <a:pt x="3847" y="61"/>
                      </a:lnTo>
                      <a:lnTo>
                        <a:pt x="4041" y="116"/>
                      </a:lnTo>
                      <a:lnTo>
                        <a:pt x="4231" y="179"/>
                      </a:lnTo>
                      <a:lnTo>
                        <a:pt x="4418" y="252"/>
                      </a:lnTo>
                      <a:lnTo>
                        <a:pt x="4600" y="335"/>
                      </a:lnTo>
                      <a:lnTo>
                        <a:pt x="4779" y="426"/>
                      </a:lnTo>
                      <a:lnTo>
                        <a:pt x="4953" y="526"/>
                      </a:lnTo>
                      <a:lnTo>
                        <a:pt x="5037" y="581"/>
                      </a:lnTo>
                      <a:lnTo>
                        <a:pt x="5118" y="633"/>
                      </a:lnTo>
                      <a:lnTo>
                        <a:pt x="5269" y="747"/>
                      </a:lnTo>
                      <a:lnTo>
                        <a:pt x="5409" y="865"/>
                      </a:lnTo>
                      <a:lnTo>
                        <a:pt x="5539" y="991"/>
                      </a:lnTo>
                      <a:lnTo>
                        <a:pt x="5658" y="1124"/>
                      </a:lnTo>
                      <a:lnTo>
                        <a:pt x="5768" y="1261"/>
                      </a:lnTo>
                      <a:lnTo>
                        <a:pt x="5866" y="1406"/>
                      </a:lnTo>
                      <a:lnTo>
                        <a:pt x="5956" y="1556"/>
                      </a:lnTo>
                      <a:lnTo>
                        <a:pt x="6034" y="1712"/>
                      </a:lnTo>
                      <a:lnTo>
                        <a:pt x="6103" y="1872"/>
                      </a:lnTo>
                      <a:lnTo>
                        <a:pt x="6161" y="2038"/>
                      </a:lnTo>
                      <a:lnTo>
                        <a:pt x="6210" y="2210"/>
                      </a:lnTo>
                      <a:lnTo>
                        <a:pt x="6248" y="2386"/>
                      </a:lnTo>
                      <a:lnTo>
                        <a:pt x="6277" y="2567"/>
                      </a:lnTo>
                      <a:lnTo>
                        <a:pt x="6297" y="2753"/>
                      </a:lnTo>
                      <a:lnTo>
                        <a:pt x="6306" y="2941"/>
                      </a:lnTo>
                      <a:lnTo>
                        <a:pt x="6307" y="3038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8"/>
                <p:cNvSpPr>
                  <a:spLocks/>
                </p:cNvSpPr>
                <p:nvPr/>
              </p:nvSpPr>
              <p:spPr bwMode="auto">
                <a:xfrm>
                  <a:off x="410" y="-88"/>
                  <a:ext cx="888" cy="861"/>
                </a:xfrm>
                <a:custGeom>
                  <a:avLst/>
                  <a:gdLst>
                    <a:gd name="T0" fmla="*/ 3552 w 3552"/>
                    <a:gd name="T1" fmla="*/ 0 h 3445"/>
                    <a:gd name="T2" fmla="*/ 3463 w 3552"/>
                    <a:gd name="T3" fmla="*/ 17 h 3445"/>
                    <a:gd name="T4" fmla="*/ 3292 w 3552"/>
                    <a:gd name="T5" fmla="*/ 61 h 3445"/>
                    <a:gd name="T6" fmla="*/ 3130 w 3552"/>
                    <a:gd name="T7" fmla="*/ 118 h 3445"/>
                    <a:gd name="T8" fmla="*/ 2977 w 3552"/>
                    <a:gd name="T9" fmla="*/ 185 h 3445"/>
                    <a:gd name="T10" fmla="*/ 2832 w 3552"/>
                    <a:gd name="T11" fmla="*/ 263 h 3445"/>
                    <a:gd name="T12" fmla="*/ 2694 w 3552"/>
                    <a:gd name="T13" fmla="*/ 350 h 3445"/>
                    <a:gd name="T14" fmla="*/ 2566 w 3552"/>
                    <a:gd name="T15" fmla="*/ 446 h 3445"/>
                    <a:gd name="T16" fmla="*/ 2444 w 3552"/>
                    <a:gd name="T17" fmla="*/ 549 h 3445"/>
                    <a:gd name="T18" fmla="*/ 2330 w 3552"/>
                    <a:gd name="T19" fmla="*/ 660 h 3445"/>
                    <a:gd name="T20" fmla="*/ 2225 w 3552"/>
                    <a:gd name="T21" fmla="*/ 777 h 3445"/>
                    <a:gd name="T22" fmla="*/ 2125 w 3552"/>
                    <a:gd name="T23" fmla="*/ 899 h 3445"/>
                    <a:gd name="T24" fmla="*/ 2032 w 3552"/>
                    <a:gd name="T25" fmla="*/ 1028 h 3445"/>
                    <a:gd name="T26" fmla="*/ 1946 w 3552"/>
                    <a:gd name="T27" fmla="*/ 1159 h 3445"/>
                    <a:gd name="T28" fmla="*/ 1867 w 3552"/>
                    <a:gd name="T29" fmla="*/ 1294 h 3445"/>
                    <a:gd name="T30" fmla="*/ 1757 w 3552"/>
                    <a:gd name="T31" fmla="*/ 1501 h 3445"/>
                    <a:gd name="T32" fmla="*/ 1633 w 3552"/>
                    <a:gd name="T33" fmla="*/ 1781 h 3445"/>
                    <a:gd name="T34" fmla="*/ 1529 w 3552"/>
                    <a:gd name="T35" fmla="*/ 2062 h 3445"/>
                    <a:gd name="T36" fmla="*/ 1445 w 3552"/>
                    <a:gd name="T37" fmla="*/ 2335 h 3445"/>
                    <a:gd name="T38" fmla="*/ 1378 w 3552"/>
                    <a:gd name="T39" fmla="*/ 2596 h 3445"/>
                    <a:gd name="T40" fmla="*/ 1326 w 3552"/>
                    <a:gd name="T41" fmla="*/ 2838 h 3445"/>
                    <a:gd name="T42" fmla="*/ 1287 w 3552"/>
                    <a:gd name="T43" fmla="*/ 3055 h 3445"/>
                    <a:gd name="T44" fmla="*/ 1250 w 3552"/>
                    <a:gd name="T45" fmla="*/ 3324 h 3445"/>
                    <a:gd name="T46" fmla="*/ 1237 w 3552"/>
                    <a:gd name="T47" fmla="*/ 3445 h 3445"/>
                    <a:gd name="T48" fmla="*/ 1161 w 3552"/>
                    <a:gd name="T49" fmla="*/ 3432 h 3445"/>
                    <a:gd name="T50" fmla="*/ 1007 w 3552"/>
                    <a:gd name="T51" fmla="*/ 3409 h 3445"/>
                    <a:gd name="T52" fmla="*/ 853 w 3552"/>
                    <a:gd name="T53" fmla="*/ 3394 h 3445"/>
                    <a:gd name="T54" fmla="*/ 698 w 3552"/>
                    <a:gd name="T55" fmla="*/ 3384 h 3445"/>
                    <a:gd name="T56" fmla="*/ 542 w 3552"/>
                    <a:gd name="T57" fmla="*/ 3380 h 3445"/>
                    <a:gd name="T58" fmla="*/ 387 w 3552"/>
                    <a:gd name="T59" fmla="*/ 3382 h 3445"/>
                    <a:gd name="T60" fmla="*/ 232 w 3552"/>
                    <a:gd name="T61" fmla="*/ 3391 h 3445"/>
                    <a:gd name="T62" fmla="*/ 77 w 3552"/>
                    <a:gd name="T63" fmla="*/ 3406 h 3445"/>
                    <a:gd name="T64" fmla="*/ 0 w 3552"/>
                    <a:gd name="T65" fmla="*/ 3416 h 3445"/>
                    <a:gd name="T66" fmla="*/ 3 w 3552"/>
                    <a:gd name="T67" fmla="*/ 3376 h 3445"/>
                    <a:gd name="T68" fmla="*/ 42 w 3552"/>
                    <a:gd name="T69" fmla="*/ 3093 h 3445"/>
                    <a:gd name="T70" fmla="*/ 93 w 3552"/>
                    <a:gd name="T71" fmla="*/ 2818 h 3445"/>
                    <a:gd name="T72" fmla="*/ 173 w 3552"/>
                    <a:gd name="T73" fmla="*/ 2490 h 3445"/>
                    <a:gd name="T74" fmla="*/ 253 w 3552"/>
                    <a:gd name="T75" fmla="*/ 2223 h 3445"/>
                    <a:gd name="T76" fmla="*/ 318 w 3552"/>
                    <a:gd name="T77" fmla="*/ 2038 h 3445"/>
                    <a:gd name="T78" fmla="*/ 392 w 3552"/>
                    <a:gd name="T79" fmla="*/ 1853 h 3445"/>
                    <a:gd name="T80" fmla="*/ 475 w 3552"/>
                    <a:gd name="T81" fmla="*/ 1667 h 3445"/>
                    <a:gd name="T82" fmla="*/ 571 w 3552"/>
                    <a:gd name="T83" fmla="*/ 1484 h 3445"/>
                    <a:gd name="T84" fmla="*/ 677 w 3552"/>
                    <a:gd name="T85" fmla="*/ 1307 h 3445"/>
                    <a:gd name="T86" fmla="*/ 734 w 3552"/>
                    <a:gd name="T87" fmla="*/ 1222 h 3445"/>
                    <a:gd name="T88" fmla="*/ 775 w 3552"/>
                    <a:gd name="T89" fmla="*/ 1165 h 3445"/>
                    <a:gd name="T90" fmla="*/ 862 w 3552"/>
                    <a:gd name="T91" fmla="*/ 1058 h 3445"/>
                    <a:gd name="T92" fmla="*/ 954 w 3552"/>
                    <a:gd name="T93" fmla="*/ 957 h 3445"/>
                    <a:gd name="T94" fmla="*/ 1049 w 3552"/>
                    <a:gd name="T95" fmla="*/ 863 h 3445"/>
                    <a:gd name="T96" fmla="*/ 1151 w 3552"/>
                    <a:gd name="T97" fmla="*/ 775 h 3445"/>
                    <a:gd name="T98" fmla="*/ 1257 w 3552"/>
                    <a:gd name="T99" fmla="*/ 694 h 3445"/>
                    <a:gd name="T100" fmla="*/ 1366 w 3552"/>
                    <a:gd name="T101" fmla="*/ 618 h 3445"/>
                    <a:gd name="T102" fmla="*/ 1478 w 3552"/>
                    <a:gd name="T103" fmla="*/ 548 h 3445"/>
                    <a:gd name="T104" fmla="*/ 1649 w 3552"/>
                    <a:gd name="T105" fmla="*/ 453 h 3445"/>
                    <a:gd name="T106" fmla="*/ 1883 w 3552"/>
                    <a:gd name="T107" fmla="*/ 345 h 3445"/>
                    <a:gd name="T108" fmla="*/ 2118 w 3552"/>
                    <a:gd name="T109" fmla="*/ 255 h 3445"/>
                    <a:gd name="T110" fmla="*/ 2349 w 3552"/>
                    <a:gd name="T111" fmla="*/ 182 h 3445"/>
                    <a:gd name="T112" fmla="*/ 2574 w 3552"/>
                    <a:gd name="T113" fmla="*/ 126 h 3445"/>
                    <a:gd name="T114" fmla="*/ 2786 w 3552"/>
                    <a:gd name="T115" fmla="*/ 82 h 3445"/>
                    <a:gd name="T116" fmla="*/ 3074 w 3552"/>
                    <a:gd name="T117" fmla="*/ 36 h 3445"/>
                    <a:gd name="T118" fmla="*/ 3491 w 3552"/>
                    <a:gd name="T119" fmla="*/ 0 h 3445"/>
                    <a:gd name="T120" fmla="*/ 3552 w 3552"/>
                    <a:gd name="T121" fmla="*/ 0 h 34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552" h="3445">
                      <a:moveTo>
                        <a:pt x="3552" y="0"/>
                      </a:moveTo>
                      <a:lnTo>
                        <a:pt x="3463" y="17"/>
                      </a:lnTo>
                      <a:lnTo>
                        <a:pt x="3292" y="61"/>
                      </a:lnTo>
                      <a:lnTo>
                        <a:pt x="3130" y="118"/>
                      </a:lnTo>
                      <a:lnTo>
                        <a:pt x="2977" y="185"/>
                      </a:lnTo>
                      <a:lnTo>
                        <a:pt x="2832" y="263"/>
                      </a:lnTo>
                      <a:lnTo>
                        <a:pt x="2694" y="350"/>
                      </a:lnTo>
                      <a:lnTo>
                        <a:pt x="2566" y="446"/>
                      </a:lnTo>
                      <a:lnTo>
                        <a:pt x="2444" y="549"/>
                      </a:lnTo>
                      <a:lnTo>
                        <a:pt x="2330" y="660"/>
                      </a:lnTo>
                      <a:lnTo>
                        <a:pt x="2225" y="777"/>
                      </a:lnTo>
                      <a:lnTo>
                        <a:pt x="2125" y="899"/>
                      </a:lnTo>
                      <a:lnTo>
                        <a:pt x="2032" y="1028"/>
                      </a:lnTo>
                      <a:lnTo>
                        <a:pt x="1946" y="1159"/>
                      </a:lnTo>
                      <a:lnTo>
                        <a:pt x="1867" y="1294"/>
                      </a:lnTo>
                      <a:lnTo>
                        <a:pt x="1757" y="1501"/>
                      </a:lnTo>
                      <a:lnTo>
                        <a:pt x="1633" y="1781"/>
                      </a:lnTo>
                      <a:lnTo>
                        <a:pt x="1529" y="2062"/>
                      </a:lnTo>
                      <a:lnTo>
                        <a:pt x="1445" y="2335"/>
                      </a:lnTo>
                      <a:lnTo>
                        <a:pt x="1378" y="2596"/>
                      </a:lnTo>
                      <a:lnTo>
                        <a:pt x="1326" y="2838"/>
                      </a:lnTo>
                      <a:lnTo>
                        <a:pt x="1287" y="3055"/>
                      </a:lnTo>
                      <a:lnTo>
                        <a:pt x="1250" y="3324"/>
                      </a:lnTo>
                      <a:lnTo>
                        <a:pt x="1237" y="3445"/>
                      </a:lnTo>
                      <a:lnTo>
                        <a:pt x="1161" y="3432"/>
                      </a:lnTo>
                      <a:lnTo>
                        <a:pt x="1007" y="3409"/>
                      </a:lnTo>
                      <a:lnTo>
                        <a:pt x="853" y="3394"/>
                      </a:lnTo>
                      <a:lnTo>
                        <a:pt x="698" y="3384"/>
                      </a:lnTo>
                      <a:lnTo>
                        <a:pt x="542" y="3380"/>
                      </a:lnTo>
                      <a:lnTo>
                        <a:pt x="387" y="3382"/>
                      </a:lnTo>
                      <a:lnTo>
                        <a:pt x="232" y="3391"/>
                      </a:lnTo>
                      <a:lnTo>
                        <a:pt x="77" y="3406"/>
                      </a:lnTo>
                      <a:lnTo>
                        <a:pt x="0" y="3416"/>
                      </a:lnTo>
                      <a:lnTo>
                        <a:pt x="3" y="3376"/>
                      </a:lnTo>
                      <a:lnTo>
                        <a:pt x="42" y="3093"/>
                      </a:lnTo>
                      <a:lnTo>
                        <a:pt x="93" y="2818"/>
                      </a:lnTo>
                      <a:lnTo>
                        <a:pt x="173" y="2490"/>
                      </a:lnTo>
                      <a:lnTo>
                        <a:pt x="253" y="2223"/>
                      </a:lnTo>
                      <a:lnTo>
                        <a:pt x="318" y="2038"/>
                      </a:lnTo>
                      <a:lnTo>
                        <a:pt x="392" y="1853"/>
                      </a:lnTo>
                      <a:lnTo>
                        <a:pt x="475" y="1667"/>
                      </a:lnTo>
                      <a:lnTo>
                        <a:pt x="571" y="1484"/>
                      </a:lnTo>
                      <a:lnTo>
                        <a:pt x="677" y="1307"/>
                      </a:lnTo>
                      <a:lnTo>
                        <a:pt x="734" y="1222"/>
                      </a:lnTo>
                      <a:lnTo>
                        <a:pt x="775" y="1165"/>
                      </a:lnTo>
                      <a:lnTo>
                        <a:pt x="862" y="1058"/>
                      </a:lnTo>
                      <a:lnTo>
                        <a:pt x="954" y="957"/>
                      </a:lnTo>
                      <a:lnTo>
                        <a:pt x="1049" y="863"/>
                      </a:lnTo>
                      <a:lnTo>
                        <a:pt x="1151" y="775"/>
                      </a:lnTo>
                      <a:lnTo>
                        <a:pt x="1257" y="694"/>
                      </a:lnTo>
                      <a:lnTo>
                        <a:pt x="1366" y="618"/>
                      </a:lnTo>
                      <a:lnTo>
                        <a:pt x="1478" y="548"/>
                      </a:lnTo>
                      <a:lnTo>
                        <a:pt x="1649" y="453"/>
                      </a:lnTo>
                      <a:lnTo>
                        <a:pt x="1883" y="345"/>
                      </a:lnTo>
                      <a:lnTo>
                        <a:pt x="2118" y="255"/>
                      </a:lnTo>
                      <a:lnTo>
                        <a:pt x="2349" y="182"/>
                      </a:lnTo>
                      <a:lnTo>
                        <a:pt x="2574" y="126"/>
                      </a:lnTo>
                      <a:lnTo>
                        <a:pt x="2786" y="82"/>
                      </a:lnTo>
                      <a:lnTo>
                        <a:pt x="3074" y="36"/>
                      </a:lnTo>
                      <a:lnTo>
                        <a:pt x="3491" y="0"/>
                      </a:lnTo>
                      <a:lnTo>
                        <a:pt x="355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9"/>
                <p:cNvSpPr>
                  <a:spLocks/>
                </p:cNvSpPr>
                <p:nvPr/>
              </p:nvSpPr>
              <p:spPr bwMode="auto">
                <a:xfrm>
                  <a:off x="719" y="-88"/>
                  <a:ext cx="802" cy="1012"/>
                </a:xfrm>
                <a:custGeom>
                  <a:avLst/>
                  <a:gdLst>
                    <a:gd name="T0" fmla="*/ 2863 w 3209"/>
                    <a:gd name="T1" fmla="*/ 4049 h 4049"/>
                    <a:gd name="T2" fmla="*/ 2654 w 3209"/>
                    <a:gd name="T3" fmla="*/ 4022 h 4049"/>
                    <a:gd name="T4" fmla="*/ 2242 w 3209"/>
                    <a:gd name="T5" fmla="*/ 3952 h 4049"/>
                    <a:gd name="T6" fmla="*/ 1840 w 3209"/>
                    <a:gd name="T7" fmla="*/ 3869 h 4049"/>
                    <a:gd name="T8" fmla="*/ 1452 w 3209"/>
                    <a:gd name="T9" fmla="*/ 3779 h 4049"/>
                    <a:gd name="T10" fmla="*/ 904 w 3209"/>
                    <a:gd name="T11" fmla="*/ 3643 h 4049"/>
                    <a:gd name="T12" fmla="*/ 419 w 3209"/>
                    <a:gd name="T13" fmla="*/ 3526 h 4049"/>
                    <a:gd name="T14" fmla="*/ 131 w 3209"/>
                    <a:gd name="T15" fmla="*/ 3466 h 4049"/>
                    <a:gd name="T16" fmla="*/ 0 w 3209"/>
                    <a:gd name="T17" fmla="*/ 3445 h 4049"/>
                    <a:gd name="T18" fmla="*/ 12 w 3209"/>
                    <a:gd name="T19" fmla="*/ 3324 h 4049"/>
                    <a:gd name="T20" fmla="*/ 50 w 3209"/>
                    <a:gd name="T21" fmla="*/ 3055 h 4049"/>
                    <a:gd name="T22" fmla="*/ 89 w 3209"/>
                    <a:gd name="T23" fmla="*/ 2838 h 4049"/>
                    <a:gd name="T24" fmla="*/ 142 w 3209"/>
                    <a:gd name="T25" fmla="*/ 2596 h 4049"/>
                    <a:gd name="T26" fmla="*/ 209 w 3209"/>
                    <a:gd name="T27" fmla="*/ 2335 h 4049"/>
                    <a:gd name="T28" fmla="*/ 293 w 3209"/>
                    <a:gd name="T29" fmla="*/ 2062 h 4049"/>
                    <a:gd name="T30" fmla="*/ 397 w 3209"/>
                    <a:gd name="T31" fmla="*/ 1781 h 4049"/>
                    <a:gd name="T32" fmla="*/ 521 w 3209"/>
                    <a:gd name="T33" fmla="*/ 1501 h 4049"/>
                    <a:gd name="T34" fmla="*/ 631 w 3209"/>
                    <a:gd name="T35" fmla="*/ 1294 h 4049"/>
                    <a:gd name="T36" fmla="*/ 710 w 3209"/>
                    <a:gd name="T37" fmla="*/ 1159 h 4049"/>
                    <a:gd name="T38" fmla="*/ 796 w 3209"/>
                    <a:gd name="T39" fmla="*/ 1028 h 4049"/>
                    <a:gd name="T40" fmla="*/ 889 w 3209"/>
                    <a:gd name="T41" fmla="*/ 899 h 4049"/>
                    <a:gd name="T42" fmla="*/ 989 w 3209"/>
                    <a:gd name="T43" fmla="*/ 777 h 4049"/>
                    <a:gd name="T44" fmla="*/ 1094 w 3209"/>
                    <a:gd name="T45" fmla="*/ 660 h 4049"/>
                    <a:gd name="T46" fmla="*/ 1208 w 3209"/>
                    <a:gd name="T47" fmla="*/ 549 h 4049"/>
                    <a:gd name="T48" fmla="*/ 1330 w 3209"/>
                    <a:gd name="T49" fmla="*/ 446 h 4049"/>
                    <a:gd name="T50" fmla="*/ 1458 w 3209"/>
                    <a:gd name="T51" fmla="*/ 350 h 4049"/>
                    <a:gd name="T52" fmla="*/ 1596 w 3209"/>
                    <a:gd name="T53" fmla="*/ 263 h 4049"/>
                    <a:gd name="T54" fmla="*/ 1741 w 3209"/>
                    <a:gd name="T55" fmla="*/ 185 h 4049"/>
                    <a:gd name="T56" fmla="*/ 1894 w 3209"/>
                    <a:gd name="T57" fmla="*/ 118 h 4049"/>
                    <a:gd name="T58" fmla="*/ 2056 w 3209"/>
                    <a:gd name="T59" fmla="*/ 61 h 4049"/>
                    <a:gd name="T60" fmla="*/ 2227 w 3209"/>
                    <a:gd name="T61" fmla="*/ 17 h 4049"/>
                    <a:gd name="T62" fmla="*/ 2316 w 3209"/>
                    <a:gd name="T63" fmla="*/ 0 h 4049"/>
                    <a:gd name="T64" fmla="*/ 2386 w 3209"/>
                    <a:gd name="T65" fmla="*/ 38 h 4049"/>
                    <a:gd name="T66" fmla="*/ 2513 w 3209"/>
                    <a:gd name="T67" fmla="*/ 122 h 4049"/>
                    <a:gd name="T68" fmla="*/ 2627 w 3209"/>
                    <a:gd name="T69" fmla="*/ 218 h 4049"/>
                    <a:gd name="T70" fmla="*/ 2731 w 3209"/>
                    <a:gd name="T71" fmla="*/ 322 h 4049"/>
                    <a:gd name="T72" fmla="*/ 2821 w 3209"/>
                    <a:gd name="T73" fmla="*/ 437 h 4049"/>
                    <a:gd name="T74" fmla="*/ 2901 w 3209"/>
                    <a:gd name="T75" fmla="*/ 559 h 4049"/>
                    <a:gd name="T76" fmla="*/ 2970 w 3209"/>
                    <a:gd name="T77" fmla="*/ 690 h 4049"/>
                    <a:gd name="T78" fmla="*/ 3029 w 3209"/>
                    <a:gd name="T79" fmla="*/ 827 h 4049"/>
                    <a:gd name="T80" fmla="*/ 3080 w 3209"/>
                    <a:gd name="T81" fmla="*/ 970 h 4049"/>
                    <a:gd name="T82" fmla="*/ 3120 w 3209"/>
                    <a:gd name="T83" fmla="*/ 1118 h 4049"/>
                    <a:gd name="T84" fmla="*/ 3153 w 3209"/>
                    <a:gd name="T85" fmla="*/ 1271 h 4049"/>
                    <a:gd name="T86" fmla="*/ 3177 w 3209"/>
                    <a:gd name="T87" fmla="*/ 1426 h 4049"/>
                    <a:gd name="T88" fmla="*/ 3194 w 3209"/>
                    <a:gd name="T89" fmla="*/ 1585 h 4049"/>
                    <a:gd name="T90" fmla="*/ 3204 w 3209"/>
                    <a:gd name="T91" fmla="*/ 1746 h 4049"/>
                    <a:gd name="T92" fmla="*/ 3209 w 3209"/>
                    <a:gd name="T93" fmla="*/ 1988 h 4049"/>
                    <a:gd name="T94" fmla="*/ 3197 w 3209"/>
                    <a:gd name="T95" fmla="*/ 2310 h 4049"/>
                    <a:gd name="T96" fmla="*/ 3167 w 3209"/>
                    <a:gd name="T97" fmla="*/ 2625 h 4049"/>
                    <a:gd name="T98" fmla="*/ 3124 w 3209"/>
                    <a:gd name="T99" fmla="*/ 2926 h 4049"/>
                    <a:gd name="T100" fmla="*/ 3073 w 3209"/>
                    <a:gd name="T101" fmla="*/ 3209 h 4049"/>
                    <a:gd name="T102" fmla="*/ 2991 w 3209"/>
                    <a:gd name="T103" fmla="*/ 3583 h 4049"/>
                    <a:gd name="T104" fmla="*/ 2893 w 3209"/>
                    <a:gd name="T105" fmla="*/ 3947 h 4049"/>
                    <a:gd name="T106" fmla="*/ 2863 w 3209"/>
                    <a:gd name="T107" fmla="*/ 4049 h 40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09" h="4049">
                      <a:moveTo>
                        <a:pt x="2863" y="4049"/>
                      </a:moveTo>
                      <a:lnTo>
                        <a:pt x="2654" y="4022"/>
                      </a:lnTo>
                      <a:lnTo>
                        <a:pt x="2242" y="3952"/>
                      </a:lnTo>
                      <a:lnTo>
                        <a:pt x="1840" y="3869"/>
                      </a:lnTo>
                      <a:lnTo>
                        <a:pt x="1452" y="3779"/>
                      </a:lnTo>
                      <a:lnTo>
                        <a:pt x="904" y="3643"/>
                      </a:lnTo>
                      <a:lnTo>
                        <a:pt x="419" y="3526"/>
                      </a:lnTo>
                      <a:lnTo>
                        <a:pt x="131" y="3466"/>
                      </a:lnTo>
                      <a:lnTo>
                        <a:pt x="0" y="3445"/>
                      </a:lnTo>
                      <a:lnTo>
                        <a:pt x="12" y="3324"/>
                      </a:lnTo>
                      <a:lnTo>
                        <a:pt x="50" y="3055"/>
                      </a:lnTo>
                      <a:lnTo>
                        <a:pt x="89" y="2838"/>
                      </a:lnTo>
                      <a:lnTo>
                        <a:pt x="142" y="2596"/>
                      </a:lnTo>
                      <a:lnTo>
                        <a:pt x="209" y="2335"/>
                      </a:lnTo>
                      <a:lnTo>
                        <a:pt x="293" y="2062"/>
                      </a:lnTo>
                      <a:lnTo>
                        <a:pt x="397" y="1781"/>
                      </a:lnTo>
                      <a:lnTo>
                        <a:pt x="521" y="1501"/>
                      </a:lnTo>
                      <a:lnTo>
                        <a:pt x="631" y="1294"/>
                      </a:lnTo>
                      <a:lnTo>
                        <a:pt x="710" y="1159"/>
                      </a:lnTo>
                      <a:lnTo>
                        <a:pt x="796" y="1028"/>
                      </a:lnTo>
                      <a:lnTo>
                        <a:pt x="889" y="899"/>
                      </a:lnTo>
                      <a:lnTo>
                        <a:pt x="989" y="777"/>
                      </a:lnTo>
                      <a:lnTo>
                        <a:pt x="1094" y="660"/>
                      </a:lnTo>
                      <a:lnTo>
                        <a:pt x="1208" y="549"/>
                      </a:lnTo>
                      <a:lnTo>
                        <a:pt x="1330" y="446"/>
                      </a:lnTo>
                      <a:lnTo>
                        <a:pt x="1458" y="350"/>
                      </a:lnTo>
                      <a:lnTo>
                        <a:pt x="1596" y="263"/>
                      </a:lnTo>
                      <a:lnTo>
                        <a:pt x="1741" y="185"/>
                      </a:lnTo>
                      <a:lnTo>
                        <a:pt x="1894" y="118"/>
                      </a:lnTo>
                      <a:lnTo>
                        <a:pt x="2056" y="61"/>
                      </a:lnTo>
                      <a:lnTo>
                        <a:pt x="2227" y="17"/>
                      </a:lnTo>
                      <a:lnTo>
                        <a:pt x="2316" y="0"/>
                      </a:lnTo>
                      <a:lnTo>
                        <a:pt x="2386" y="38"/>
                      </a:lnTo>
                      <a:lnTo>
                        <a:pt x="2513" y="122"/>
                      </a:lnTo>
                      <a:lnTo>
                        <a:pt x="2627" y="218"/>
                      </a:lnTo>
                      <a:lnTo>
                        <a:pt x="2731" y="322"/>
                      </a:lnTo>
                      <a:lnTo>
                        <a:pt x="2821" y="437"/>
                      </a:lnTo>
                      <a:lnTo>
                        <a:pt x="2901" y="559"/>
                      </a:lnTo>
                      <a:lnTo>
                        <a:pt x="2970" y="690"/>
                      </a:lnTo>
                      <a:lnTo>
                        <a:pt x="3029" y="827"/>
                      </a:lnTo>
                      <a:lnTo>
                        <a:pt x="3080" y="970"/>
                      </a:lnTo>
                      <a:lnTo>
                        <a:pt x="3120" y="1118"/>
                      </a:lnTo>
                      <a:lnTo>
                        <a:pt x="3153" y="1271"/>
                      </a:lnTo>
                      <a:lnTo>
                        <a:pt x="3177" y="1426"/>
                      </a:lnTo>
                      <a:lnTo>
                        <a:pt x="3194" y="1585"/>
                      </a:lnTo>
                      <a:lnTo>
                        <a:pt x="3204" y="1746"/>
                      </a:lnTo>
                      <a:lnTo>
                        <a:pt x="3209" y="1988"/>
                      </a:lnTo>
                      <a:lnTo>
                        <a:pt x="3197" y="2310"/>
                      </a:lnTo>
                      <a:lnTo>
                        <a:pt x="3167" y="2625"/>
                      </a:lnTo>
                      <a:lnTo>
                        <a:pt x="3124" y="2926"/>
                      </a:lnTo>
                      <a:lnTo>
                        <a:pt x="3073" y="3209"/>
                      </a:lnTo>
                      <a:lnTo>
                        <a:pt x="2991" y="3583"/>
                      </a:lnTo>
                      <a:lnTo>
                        <a:pt x="2893" y="3947"/>
                      </a:lnTo>
                      <a:lnTo>
                        <a:pt x="2863" y="4049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" name="Freeform 53"/>
              <p:cNvSpPr>
                <a:spLocks/>
              </p:cNvSpPr>
              <p:nvPr/>
            </p:nvSpPr>
            <p:spPr bwMode="auto">
              <a:xfrm rot="16200000">
                <a:off x="6009042" y="5773196"/>
                <a:ext cx="185066" cy="668125"/>
              </a:xfrm>
              <a:prstGeom prst="leftBracket">
                <a:avLst>
                  <a:gd name="adj" fmla="val 152582"/>
                </a:avLst>
              </a:pr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1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5765863" y="6012657"/>
                <a:ext cx="665893" cy="193644"/>
              </a:xfrm>
              <a:custGeom>
                <a:avLst/>
                <a:gdLst>
                  <a:gd name="connsiteX0" fmla="*/ 0 w 676275"/>
                  <a:gd name="connsiteY0" fmla="*/ 0 h 212694"/>
                  <a:gd name="connsiteX1" fmla="*/ 54769 w 676275"/>
                  <a:gd name="connsiteY1" fmla="*/ 119063 h 212694"/>
                  <a:gd name="connsiteX2" fmla="*/ 271463 w 676275"/>
                  <a:gd name="connsiteY2" fmla="*/ 209550 h 212694"/>
                  <a:gd name="connsiteX3" fmla="*/ 509588 w 676275"/>
                  <a:gd name="connsiteY3" fmla="*/ 183357 h 212694"/>
                  <a:gd name="connsiteX4" fmla="*/ 647700 w 676275"/>
                  <a:gd name="connsiteY4" fmla="*/ 100013 h 212694"/>
                  <a:gd name="connsiteX5" fmla="*/ 676275 w 676275"/>
                  <a:gd name="connsiteY5" fmla="*/ 26194 h 212694"/>
                  <a:gd name="connsiteX0" fmla="*/ 0 w 664369"/>
                  <a:gd name="connsiteY0" fmla="*/ 0 h 193644"/>
                  <a:gd name="connsiteX1" fmla="*/ 42863 w 664369"/>
                  <a:gd name="connsiteY1" fmla="*/ 100013 h 193644"/>
                  <a:gd name="connsiteX2" fmla="*/ 259557 w 664369"/>
                  <a:gd name="connsiteY2" fmla="*/ 190500 h 193644"/>
                  <a:gd name="connsiteX3" fmla="*/ 497682 w 664369"/>
                  <a:gd name="connsiteY3" fmla="*/ 164307 h 193644"/>
                  <a:gd name="connsiteX4" fmla="*/ 635794 w 664369"/>
                  <a:gd name="connsiteY4" fmla="*/ 80963 h 193644"/>
                  <a:gd name="connsiteX5" fmla="*/ 664369 w 664369"/>
                  <a:gd name="connsiteY5" fmla="*/ 7144 h 193644"/>
                  <a:gd name="connsiteX0" fmla="*/ 1524 w 665893"/>
                  <a:gd name="connsiteY0" fmla="*/ 0 h 193644"/>
                  <a:gd name="connsiteX1" fmla="*/ 44387 w 665893"/>
                  <a:gd name="connsiteY1" fmla="*/ 100013 h 193644"/>
                  <a:gd name="connsiteX2" fmla="*/ 261081 w 665893"/>
                  <a:gd name="connsiteY2" fmla="*/ 190500 h 193644"/>
                  <a:gd name="connsiteX3" fmla="*/ 499206 w 665893"/>
                  <a:gd name="connsiteY3" fmla="*/ 164307 h 193644"/>
                  <a:gd name="connsiteX4" fmla="*/ 637318 w 665893"/>
                  <a:gd name="connsiteY4" fmla="*/ 80963 h 193644"/>
                  <a:gd name="connsiteX5" fmla="*/ 665893 w 665893"/>
                  <a:gd name="connsiteY5" fmla="*/ 7144 h 193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893" h="193644">
                    <a:moveTo>
                      <a:pt x="1524" y="0"/>
                    </a:moveTo>
                    <a:cubicBezTo>
                      <a:pt x="-3239" y="42069"/>
                      <a:pt x="1128" y="68263"/>
                      <a:pt x="44387" y="100013"/>
                    </a:cubicBezTo>
                    <a:cubicBezTo>
                      <a:pt x="87646" y="131763"/>
                      <a:pt x="185278" y="179784"/>
                      <a:pt x="261081" y="190500"/>
                    </a:cubicBezTo>
                    <a:cubicBezTo>
                      <a:pt x="336884" y="201216"/>
                      <a:pt x="436500" y="182563"/>
                      <a:pt x="499206" y="164307"/>
                    </a:cubicBezTo>
                    <a:cubicBezTo>
                      <a:pt x="561912" y="146051"/>
                      <a:pt x="609537" y="107157"/>
                      <a:pt x="637318" y="80963"/>
                    </a:cubicBezTo>
                    <a:cubicBezTo>
                      <a:pt x="665099" y="54769"/>
                      <a:pt x="665496" y="30956"/>
                      <a:pt x="665893" y="7144"/>
                    </a:cubicBezTo>
                  </a:path>
                </a:pathLst>
              </a:custGeom>
              <a:noFill/>
              <a:ln w="793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순서도: 지연 31"/>
              <p:cNvSpPr/>
              <p:nvPr/>
            </p:nvSpPr>
            <p:spPr>
              <a:xfrm rot="4852717">
                <a:off x="7186746" y="4080371"/>
                <a:ext cx="1238465" cy="405568"/>
              </a:xfrm>
              <a:custGeom>
                <a:avLst/>
                <a:gdLst>
                  <a:gd name="connsiteX0" fmla="*/ 0 w 940506"/>
                  <a:gd name="connsiteY0" fmla="*/ 0 h 405567"/>
                  <a:gd name="connsiteX1" fmla="*/ 470253 w 940506"/>
                  <a:gd name="connsiteY1" fmla="*/ 0 h 405567"/>
                  <a:gd name="connsiteX2" fmla="*/ 940506 w 940506"/>
                  <a:gd name="connsiteY2" fmla="*/ 202784 h 405567"/>
                  <a:gd name="connsiteX3" fmla="*/ 470253 w 940506"/>
                  <a:gd name="connsiteY3" fmla="*/ 405568 h 405567"/>
                  <a:gd name="connsiteX4" fmla="*/ 0 w 940506"/>
                  <a:gd name="connsiteY4" fmla="*/ 405567 h 405567"/>
                  <a:gd name="connsiteX5" fmla="*/ 0 w 940506"/>
                  <a:gd name="connsiteY5" fmla="*/ 0 h 405567"/>
                  <a:gd name="connsiteX0" fmla="*/ 256943 w 1197449"/>
                  <a:gd name="connsiteY0" fmla="*/ 0 h 405568"/>
                  <a:gd name="connsiteX1" fmla="*/ 727196 w 1197449"/>
                  <a:gd name="connsiteY1" fmla="*/ 0 h 405568"/>
                  <a:gd name="connsiteX2" fmla="*/ 1197449 w 1197449"/>
                  <a:gd name="connsiteY2" fmla="*/ 202784 h 405568"/>
                  <a:gd name="connsiteX3" fmla="*/ 727196 w 1197449"/>
                  <a:gd name="connsiteY3" fmla="*/ 405568 h 405568"/>
                  <a:gd name="connsiteX4" fmla="*/ 0 w 1197449"/>
                  <a:gd name="connsiteY4" fmla="*/ 383607 h 405568"/>
                  <a:gd name="connsiteX5" fmla="*/ 256943 w 1197449"/>
                  <a:gd name="connsiteY5" fmla="*/ 0 h 405568"/>
                  <a:gd name="connsiteX0" fmla="*/ 0 w 1221335"/>
                  <a:gd name="connsiteY0" fmla="*/ 86753 h 405568"/>
                  <a:gd name="connsiteX1" fmla="*/ 751082 w 1221335"/>
                  <a:gd name="connsiteY1" fmla="*/ 0 h 405568"/>
                  <a:gd name="connsiteX2" fmla="*/ 1221335 w 1221335"/>
                  <a:gd name="connsiteY2" fmla="*/ 202784 h 405568"/>
                  <a:gd name="connsiteX3" fmla="*/ 751082 w 1221335"/>
                  <a:gd name="connsiteY3" fmla="*/ 405568 h 405568"/>
                  <a:gd name="connsiteX4" fmla="*/ 23886 w 1221335"/>
                  <a:gd name="connsiteY4" fmla="*/ 383607 h 405568"/>
                  <a:gd name="connsiteX5" fmla="*/ 0 w 1221335"/>
                  <a:gd name="connsiteY5" fmla="*/ 86753 h 405568"/>
                  <a:gd name="connsiteX0" fmla="*/ 17130 w 1238465"/>
                  <a:gd name="connsiteY0" fmla="*/ 86753 h 405568"/>
                  <a:gd name="connsiteX1" fmla="*/ 768212 w 1238465"/>
                  <a:gd name="connsiteY1" fmla="*/ 0 h 405568"/>
                  <a:gd name="connsiteX2" fmla="*/ 1238465 w 1238465"/>
                  <a:gd name="connsiteY2" fmla="*/ 202784 h 405568"/>
                  <a:gd name="connsiteX3" fmla="*/ 768212 w 1238465"/>
                  <a:gd name="connsiteY3" fmla="*/ 405568 h 405568"/>
                  <a:gd name="connsiteX4" fmla="*/ 0 w 1238465"/>
                  <a:gd name="connsiteY4" fmla="*/ 398727 h 405568"/>
                  <a:gd name="connsiteX5" fmla="*/ 17130 w 1238465"/>
                  <a:gd name="connsiteY5" fmla="*/ 86753 h 405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8465" h="405568">
                    <a:moveTo>
                      <a:pt x="17130" y="86753"/>
                    </a:moveTo>
                    <a:lnTo>
                      <a:pt x="768212" y="0"/>
                    </a:lnTo>
                    <a:cubicBezTo>
                      <a:pt x="1027926" y="0"/>
                      <a:pt x="1238465" y="90789"/>
                      <a:pt x="1238465" y="202784"/>
                    </a:cubicBezTo>
                    <a:cubicBezTo>
                      <a:pt x="1238465" y="314779"/>
                      <a:pt x="1027926" y="405568"/>
                      <a:pt x="768212" y="405568"/>
                    </a:cubicBezTo>
                    <a:lnTo>
                      <a:pt x="0" y="398727"/>
                    </a:lnTo>
                    <a:lnTo>
                      <a:pt x="17130" y="86753"/>
                    </a:lnTo>
                    <a:close/>
                  </a:path>
                </a:pathLst>
              </a:custGeom>
              <a:solidFill>
                <a:srgbClr val="FE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자유형 32"/>
              <p:cNvSpPr>
                <a:spLocks/>
              </p:cNvSpPr>
              <p:nvPr/>
            </p:nvSpPr>
            <p:spPr bwMode="auto">
              <a:xfrm rot="11760796" flipH="1" flipV="1">
                <a:off x="7455333" y="3303549"/>
                <a:ext cx="450438" cy="450418"/>
              </a:xfrm>
              <a:custGeom>
                <a:avLst/>
                <a:gdLst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67771 w 1936374"/>
                  <a:gd name="connsiteY10" fmla="*/ 1989719 h 2344147"/>
                  <a:gd name="connsiteX11" fmla="*/ 267733 w 1936374"/>
                  <a:gd name="connsiteY11" fmla="*/ 1989680 h 2344147"/>
                  <a:gd name="connsiteX12" fmla="*/ 248446 w 1936374"/>
                  <a:gd name="connsiteY12" fmla="*/ 1970392 h 2344147"/>
                  <a:gd name="connsiteX13" fmla="*/ 248486 w 1936374"/>
                  <a:gd name="connsiteY13" fmla="*/ 1970434 h 2344147"/>
                  <a:gd name="connsiteX14" fmla="*/ 333326 w 1936374"/>
                  <a:gd name="connsiteY14" fmla="*/ 2056993 h 2344147"/>
                  <a:gd name="connsiteX15" fmla="*/ 332951 w 1936374"/>
                  <a:gd name="connsiteY15" fmla="*/ 2056599 h 2344147"/>
                  <a:gd name="connsiteX16" fmla="*/ 320095 w 1936374"/>
                  <a:gd name="connsiteY16" fmla="*/ 2044279 h 2344147"/>
                  <a:gd name="connsiteX17" fmla="*/ 320526 w 1936374"/>
                  <a:gd name="connsiteY17" fmla="*/ 2044727 h 2344147"/>
                  <a:gd name="connsiteX18" fmla="*/ 353677 w 1936374"/>
                  <a:gd name="connsiteY18" fmla="*/ 2077353 h 2344147"/>
                  <a:gd name="connsiteX19" fmla="*/ 353367 w 1936374"/>
                  <a:gd name="connsiteY19" fmla="*/ 2077015 h 2344147"/>
                  <a:gd name="connsiteX20" fmla="*/ 344870 w 1936374"/>
                  <a:gd name="connsiteY20" fmla="*/ 2069049 h 2344147"/>
                  <a:gd name="connsiteX21" fmla="*/ 345290 w 1936374"/>
                  <a:gd name="connsiteY21" fmla="*/ 2069491 h 2344147"/>
                  <a:gd name="connsiteX22" fmla="*/ 364294 w 1936374"/>
                  <a:gd name="connsiteY22" fmla="*/ 2088019 h 2344147"/>
                  <a:gd name="connsiteX23" fmla="*/ 364142 w 1936374"/>
                  <a:gd name="connsiteY23" fmla="*/ 2087791 h 2344147"/>
                  <a:gd name="connsiteX24" fmla="*/ 360046 w 1936374"/>
                  <a:gd name="connsiteY24" fmla="*/ 2084206 h 2344147"/>
                  <a:gd name="connsiteX25" fmla="*/ 360486 w 1936374"/>
                  <a:gd name="connsiteY25" fmla="*/ 2084687 h 2344147"/>
                  <a:gd name="connsiteX26" fmla="*/ 391707 w 1936374"/>
                  <a:gd name="connsiteY26" fmla="*/ 2113682 h 2344147"/>
                  <a:gd name="connsiteX27" fmla="*/ 391363 w 1936374"/>
                  <a:gd name="connsiteY27" fmla="*/ 2113311 h 2344147"/>
                  <a:gd name="connsiteX28" fmla="*/ 366016 w 1936374"/>
                  <a:gd name="connsiteY28" fmla="*/ 2090166 h 2344147"/>
                  <a:gd name="connsiteX29" fmla="*/ 366115 w 1936374"/>
                  <a:gd name="connsiteY29" fmla="*/ 2090315 h 2344147"/>
                  <a:gd name="connsiteX30" fmla="*/ 1669036 w 1936374"/>
                  <a:gd name="connsiteY30" fmla="*/ 2344147 h 2344147"/>
                  <a:gd name="connsiteX31" fmla="*/ 1736574 w 1936374"/>
                  <a:gd name="connsiteY31" fmla="*/ 2115642 h 2344147"/>
                  <a:gd name="connsiteX32" fmla="*/ 1763589 w 1936374"/>
                  <a:gd name="connsiteY32" fmla="*/ 2061612 h 2344147"/>
                  <a:gd name="connsiteX33" fmla="*/ 1787227 w 1936374"/>
                  <a:gd name="connsiteY33" fmla="*/ 2005892 h 2344147"/>
                  <a:gd name="connsiteX34" fmla="*/ 1809178 w 1936374"/>
                  <a:gd name="connsiteY34" fmla="*/ 1949610 h 2344147"/>
                  <a:gd name="connsiteX35" fmla="*/ 1828876 w 1936374"/>
                  <a:gd name="connsiteY35" fmla="*/ 1892766 h 2344147"/>
                  <a:gd name="connsiteX36" fmla="*/ 1846886 w 1936374"/>
                  <a:gd name="connsiteY36" fmla="*/ 1834232 h 2344147"/>
                  <a:gd name="connsiteX37" fmla="*/ 1862645 w 1936374"/>
                  <a:gd name="connsiteY37" fmla="*/ 1776825 h 2344147"/>
                  <a:gd name="connsiteX38" fmla="*/ 1876153 w 1936374"/>
                  <a:gd name="connsiteY38" fmla="*/ 1717728 h 2344147"/>
                  <a:gd name="connsiteX39" fmla="*/ 1888535 w 1936374"/>
                  <a:gd name="connsiteY39" fmla="*/ 1659195 h 2344147"/>
                  <a:gd name="connsiteX40" fmla="*/ 1899228 w 1936374"/>
                  <a:gd name="connsiteY40" fmla="*/ 1600662 h 2344147"/>
                  <a:gd name="connsiteX41" fmla="*/ 1908234 w 1936374"/>
                  <a:gd name="connsiteY41" fmla="*/ 1543254 h 2344147"/>
                  <a:gd name="connsiteX42" fmla="*/ 1915550 w 1936374"/>
                  <a:gd name="connsiteY42" fmla="*/ 1485846 h 2344147"/>
                  <a:gd name="connsiteX43" fmla="*/ 1922304 w 1936374"/>
                  <a:gd name="connsiteY43" fmla="*/ 1429564 h 2344147"/>
                  <a:gd name="connsiteX44" fmla="*/ 1927369 w 1936374"/>
                  <a:gd name="connsiteY44" fmla="*/ 1374407 h 2344147"/>
                  <a:gd name="connsiteX45" fmla="*/ 1930746 w 1936374"/>
                  <a:gd name="connsiteY45" fmla="*/ 1320939 h 2344147"/>
                  <a:gd name="connsiteX46" fmla="*/ 1933560 w 1936374"/>
                  <a:gd name="connsiteY46" fmla="*/ 1268597 h 2344147"/>
                  <a:gd name="connsiteX47" fmla="*/ 1935249 w 1936374"/>
                  <a:gd name="connsiteY47" fmla="*/ 1217943 h 2344147"/>
                  <a:gd name="connsiteX48" fmla="*/ 1936374 w 1936374"/>
                  <a:gd name="connsiteY48" fmla="*/ 1169541 h 2344147"/>
                  <a:gd name="connsiteX49" fmla="*/ 1936374 w 1936374"/>
                  <a:gd name="connsiteY49" fmla="*/ 1123389 h 2344147"/>
                  <a:gd name="connsiteX50" fmla="*/ 1936374 w 1936374"/>
                  <a:gd name="connsiteY50" fmla="*/ 1079489 h 2344147"/>
                  <a:gd name="connsiteX51" fmla="*/ 1935811 w 1936374"/>
                  <a:gd name="connsiteY51" fmla="*/ 1038404 h 2344147"/>
                  <a:gd name="connsiteX52" fmla="*/ 1934123 w 1936374"/>
                  <a:gd name="connsiteY52" fmla="*/ 1000132 h 2344147"/>
                  <a:gd name="connsiteX53" fmla="*/ 1932997 w 1936374"/>
                  <a:gd name="connsiteY53" fmla="*/ 964675 h 2344147"/>
                  <a:gd name="connsiteX54" fmla="*/ 1931309 w 1936374"/>
                  <a:gd name="connsiteY54" fmla="*/ 933156 h 2344147"/>
                  <a:gd name="connsiteX55" fmla="*/ 1929057 w 1936374"/>
                  <a:gd name="connsiteY55" fmla="*/ 905015 h 2344147"/>
                  <a:gd name="connsiteX56" fmla="*/ 1927369 w 1936374"/>
                  <a:gd name="connsiteY56" fmla="*/ 880251 h 2344147"/>
                  <a:gd name="connsiteX57" fmla="*/ 1925681 w 1936374"/>
                  <a:gd name="connsiteY57" fmla="*/ 859427 h 2344147"/>
                  <a:gd name="connsiteX58" fmla="*/ 1924555 w 1936374"/>
                  <a:gd name="connsiteY58" fmla="*/ 843105 h 2344147"/>
                  <a:gd name="connsiteX59" fmla="*/ 1922866 w 1936374"/>
                  <a:gd name="connsiteY59" fmla="*/ 831286 h 2344147"/>
                  <a:gd name="connsiteX60" fmla="*/ 1922304 w 1936374"/>
                  <a:gd name="connsiteY60" fmla="*/ 823406 h 2344147"/>
                  <a:gd name="connsiteX61" fmla="*/ 1922304 w 1936374"/>
                  <a:gd name="connsiteY61" fmla="*/ 821155 h 2344147"/>
                  <a:gd name="connsiteX62" fmla="*/ 1924555 w 1936374"/>
                  <a:gd name="connsiteY62" fmla="*/ 781758 h 2344147"/>
                  <a:gd name="connsiteX63" fmla="*/ 1923429 w 1936374"/>
                  <a:gd name="connsiteY63" fmla="*/ 745175 h 2344147"/>
                  <a:gd name="connsiteX64" fmla="*/ 1920052 w 1936374"/>
                  <a:gd name="connsiteY64" fmla="*/ 710280 h 2344147"/>
                  <a:gd name="connsiteX65" fmla="*/ 1913299 w 1936374"/>
                  <a:gd name="connsiteY65" fmla="*/ 677636 h 2344147"/>
                  <a:gd name="connsiteX66" fmla="*/ 1904856 w 1936374"/>
                  <a:gd name="connsiteY66" fmla="*/ 647806 h 2344147"/>
                  <a:gd name="connsiteX67" fmla="*/ 1894163 w 1936374"/>
                  <a:gd name="connsiteY67" fmla="*/ 619666 h 2344147"/>
                  <a:gd name="connsiteX68" fmla="*/ 1881781 w 1936374"/>
                  <a:gd name="connsiteY68" fmla="*/ 592650 h 2344147"/>
                  <a:gd name="connsiteX69" fmla="*/ 1867710 w 1936374"/>
                  <a:gd name="connsiteY69" fmla="*/ 569012 h 2344147"/>
                  <a:gd name="connsiteX70" fmla="*/ 1850826 w 1936374"/>
                  <a:gd name="connsiteY70" fmla="*/ 546499 h 2344147"/>
                  <a:gd name="connsiteX71" fmla="*/ 1833941 w 1936374"/>
                  <a:gd name="connsiteY71" fmla="*/ 525675 h 2344147"/>
                  <a:gd name="connsiteX72" fmla="*/ 1814806 w 1936374"/>
                  <a:gd name="connsiteY72" fmla="*/ 507101 h 2344147"/>
                  <a:gd name="connsiteX73" fmla="*/ 1795670 w 1936374"/>
                  <a:gd name="connsiteY73" fmla="*/ 489654 h 2344147"/>
                  <a:gd name="connsiteX74" fmla="*/ 1775409 w 1936374"/>
                  <a:gd name="connsiteY74" fmla="*/ 473895 h 2344147"/>
                  <a:gd name="connsiteX75" fmla="*/ 1754584 w 1936374"/>
                  <a:gd name="connsiteY75" fmla="*/ 459262 h 2344147"/>
                  <a:gd name="connsiteX76" fmla="*/ 1733760 w 1936374"/>
                  <a:gd name="connsiteY76" fmla="*/ 447442 h 2344147"/>
                  <a:gd name="connsiteX77" fmla="*/ 1712373 w 1936374"/>
                  <a:gd name="connsiteY77" fmla="*/ 435623 h 2344147"/>
                  <a:gd name="connsiteX78" fmla="*/ 1691549 w 1936374"/>
                  <a:gd name="connsiteY78" fmla="*/ 425492 h 2344147"/>
                  <a:gd name="connsiteX79" fmla="*/ 1670725 w 1936374"/>
                  <a:gd name="connsiteY79" fmla="*/ 417050 h 2344147"/>
                  <a:gd name="connsiteX80" fmla="*/ 1650463 w 1936374"/>
                  <a:gd name="connsiteY80" fmla="*/ 409171 h 2344147"/>
                  <a:gd name="connsiteX81" fmla="*/ 1630201 w 1936374"/>
                  <a:gd name="connsiteY81" fmla="*/ 401854 h 2344147"/>
                  <a:gd name="connsiteX82" fmla="*/ 1611629 w 1936374"/>
                  <a:gd name="connsiteY82" fmla="*/ 396789 h 2344147"/>
                  <a:gd name="connsiteX83" fmla="*/ 1594182 w 1936374"/>
                  <a:gd name="connsiteY83" fmla="*/ 391723 h 2344147"/>
                  <a:gd name="connsiteX84" fmla="*/ 1577860 w 1936374"/>
                  <a:gd name="connsiteY84" fmla="*/ 387221 h 2344147"/>
                  <a:gd name="connsiteX85" fmla="*/ 1562664 w 1936374"/>
                  <a:gd name="connsiteY85" fmla="*/ 384406 h 2344147"/>
                  <a:gd name="connsiteX86" fmla="*/ 1549719 w 1936374"/>
                  <a:gd name="connsiteY86" fmla="*/ 381592 h 2344147"/>
                  <a:gd name="connsiteX87" fmla="*/ 1538463 w 1936374"/>
                  <a:gd name="connsiteY87" fmla="*/ 379904 h 2344147"/>
                  <a:gd name="connsiteX88" fmla="*/ 1530020 w 1936374"/>
                  <a:gd name="connsiteY88" fmla="*/ 378779 h 2344147"/>
                  <a:gd name="connsiteX89" fmla="*/ 1522704 w 1936374"/>
                  <a:gd name="connsiteY89" fmla="*/ 378216 h 2344147"/>
                  <a:gd name="connsiteX90" fmla="*/ 1518201 w 1936374"/>
                  <a:gd name="connsiteY90" fmla="*/ 377090 h 2344147"/>
                  <a:gd name="connsiteX91" fmla="*/ 1517075 w 1936374"/>
                  <a:gd name="connsiteY91" fmla="*/ 377090 h 2344147"/>
                  <a:gd name="connsiteX92" fmla="*/ 1503005 w 1936374"/>
                  <a:gd name="connsiteY92" fmla="*/ 341070 h 2344147"/>
                  <a:gd name="connsiteX93" fmla="*/ 1487809 w 1936374"/>
                  <a:gd name="connsiteY93" fmla="*/ 308989 h 2344147"/>
                  <a:gd name="connsiteX94" fmla="*/ 1472050 w 1936374"/>
                  <a:gd name="connsiteY94" fmla="*/ 279722 h 2344147"/>
                  <a:gd name="connsiteX95" fmla="*/ 1455165 w 1936374"/>
                  <a:gd name="connsiteY95" fmla="*/ 254958 h 2344147"/>
                  <a:gd name="connsiteX96" fmla="*/ 1436593 w 1936374"/>
                  <a:gd name="connsiteY96" fmla="*/ 233008 h 2344147"/>
                  <a:gd name="connsiteX97" fmla="*/ 1417457 w 1936374"/>
                  <a:gd name="connsiteY97" fmla="*/ 213872 h 2344147"/>
                  <a:gd name="connsiteX98" fmla="*/ 1397758 w 1936374"/>
                  <a:gd name="connsiteY98" fmla="*/ 197550 h 2344147"/>
                  <a:gd name="connsiteX99" fmla="*/ 1377497 w 1936374"/>
                  <a:gd name="connsiteY99" fmla="*/ 184605 h 2344147"/>
                  <a:gd name="connsiteX100" fmla="*/ 1356673 w 1936374"/>
                  <a:gd name="connsiteY100" fmla="*/ 173912 h 2344147"/>
                  <a:gd name="connsiteX101" fmla="*/ 1335848 w 1936374"/>
                  <a:gd name="connsiteY101" fmla="*/ 165470 h 2344147"/>
                  <a:gd name="connsiteX102" fmla="*/ 1315024 w 1936374"/>
                  <a:gd name="connsiteY102" fmla="*/ 158716 h 2344147"/>
                  <a:gd name="connsiteX103" fmla="*/ 1294200 w 1936374"/>
                  <a:gd name="connsiteY103" fmla="*/ 154776 h 2344147"/>
                  <a:gd name="connsiteX104" fmla="*/ 1273376 w 1936374"/>
                  <a:gd name="connsiteY104" fmla="*/ 151399 h 2344147"/>
                  <a:gd name="connsiteX105" fmla="*/ 1252552 w 1936374"/>
                  <a:gd name="connsiteY105" fmla="*/ 150274 h 2344147"/>
                  <a:gd name="connsiteX106" fmla="*/ 1232290 w 1936374"/>
                  <a:gd name="connsiteY106" fmla="*/ 150836 h 2344147"/>
                  <a:gd name="connsiteX107" fmla="*/ 1212029 w 1936374"/>
                  <a:gd name="connsiteY107" fmla="*/ 152525 h 2344147"/>
                  <a:gd name="connsiteX108" fmla="*/ 1193456 w 1936374"/>
                  <a:gd name="connsiteY108" fmla="*/ 155339 h 2344147"/>
                  <a:gd name="connsiteX109" fmla="*/ 1174883 w 1936374"/>
                  <a:gd name="connsiteY109" fmla="*/ 158153 h 2344147"/>
                  <a:gd name="connsiteX110" fmla="*/ 1157436 w 1936374"/>
                  <a:gd name="connsiteY110" fmla="*/ 162655 h 2344147"/>
                  <a:gd name="connsiteX111" fmla="*/ 1141114 w 1936374"/>
                  <a:gd name="connsiteY111" fmla="*/ 166595 h 2344147"/>
                  <a:gd name="connsiteX112" fmla="*/ 1125918 w 1936374"/>
                  <a:gd name="connsiteY112" fmla="*/ 171660 h 2344147"/>
                  <a:gd name="connsiteX113" fmla="*/ 1112410 w 1936374"/>
                  <a:gd name="connsiteY113" fmla="*/ 176726 h 2344147"/>
                  <a:gd name="connsiteX114" fmla="*/ 1099465 w 1936374"/>
                  <a:gd name="connsiteY114" fmla="*/ 181791 h 2344147"/>
                  <a:gd name="connsiteX115" fmla="*/ 1088772 w 1936374"/>
                  <a:gd name="connsiteY115" fmla="*/ 186294 h 2344147"/>
                  <a:gd name="connsiteX116" fmla="*/ 1079204 w 1936374"/>
                  <a:gd name="connsiteY116" fmla="*/ 190796 h 2344147"/>
                  <a:gd name="connsiteX117" fmla="*/ 1071887 w 1936374"/>
                  <a:gd name="connsiteY117" fmla="*/ 194173 h 2344147"/>
                  <a:gd name="connsiteX118" fmla="*/ 1066259 w 1936374"/>
                  <a:gd name="connsiteY118" fmla="*/ 196987 h 2344147"/>
                  <a:gd name="connsiteX119" fmla="*/ 1063445 w 1936374"/>
                  <a:gd name="connsiteY119" fmla="*/ 199239 h 2344147"/>
                  <a:gd name="connsiteX120" fmla="*/ 1061757 w 1936374"/>
                  <a:gd name="connsiteY120" fmla="*/ 199801 h 2344147"/>
                  <a:gd name="connsiteX121" fmla="*/ 1043746 w 1936374"/>
                  <a:gd name="connsiteY121" fmla="*/ 163781 h 2344147"/>
                  <a:gd name="connsiteX122" fmla="*/ 1026299 w 1936374"/>
                  <a:gd name="connsiteY122" fmla="*/ 132263 h 2344147"/>
                  <a:gd name="connsiteX123" fmla="*/ 1006038 w 1936374"/>
                  <a:gd name="connsiteY123" fmla="*/ 104685 h 2344147"/>
                  <a:gd name="connsiteX124" fmla="*/ 985776 w 1936374"/>
                  <a:gd name="connsiteY124" fmla="*/ 80484 h 2344147"/>
                  <a:gd name="connsiteX125" fmla="*/ 964952 w 1936374"/>
                  <a:gd name="connsiteY125" fmla="*/ 60222 h 2344147"/>
                  <a:gd name="connsiteX126" fmla="*/ 943565 w 1936374"/>
                  <a:gd name="connsiteY126" fmla="*/ 43337 h 2344147"/>
                  <a:gd name="connsiteX127" fmla="*/ 921052 w 1936374"/>
                  <a:gd name="connsiteY127" fmla="*/ 29830 h 2344147"/>
                  <a:gd name="connsiteX128" fmla="*/ 899102 w 1936374"/>
                  <a:gd name="connsiteY128" fmla="*/ 19136 h 2344147"/>
                  <a:gd name="connsiteX129" fmla="*/ 876027 w 1936374"/>
                  <a:gd name="connsiteY129" fmla="*/ 10131 h 2344147"/>
                  <a:gd name="connsiteX130" fmla="*/ 853514 w 1936374"/>
                  <a:gd name="connsiteY130" fmla="*/ 4503 h 2344147"/>
                  <a:gd name="connsiteX131" fmla="*/ 830438 w 1936374"/>
                  <a:gd name="connsiteY131" fmla="*/ 1689 h 2344147"/>
                  <a:gd name="connsiteX132" fmla="*/ 808489 w 1936374"/>
                  <a:gd name="connsiteY132" fmla="*/ 0 h 2344147"/>
                  <a:gd name="connsiteX133" fmla="*/ 785976 w 1936374"/>
                  <a:gd name="connsiteY133" fmla="*/ 1126 h 2344147"/>
                  <a:gd name="connsiteX134" fmla="*/ 764589 w 1936374"/>
                  <a:gd name="connsiteY134" fmla="*/ 3377 h 2344147"/>
                  <a:gd name="connsiteX135" fmla="*/ 742639 w 1936374"/>
                  <a:gd name="connsiteY135" fmla="*/ 6754 h 2344147"/>
                  <a:gd name="connsiteX136" fmla="*/ 722941 w 1936374"/>
                  <a:gd name="connsiteY136" fmla="*/ 11257 h 2344147"/>
                  <a:gd name="connsiteX137" fmla="*/ 702679 w 1936374"/>
                  <a:gd name="connsiteY137" fmla="*/ 16885 h 2344147"/>
                  <a:gd name="connsiteX138" fmla="*/ 684106 w 1936374"/>
                  <a:gd name="connsiteY138" fmla="*/ 24201 h 2344147"/>
                  <a:gd name="connsiteX139" fmla="*/ 666096 w 1936374"/>
                  <a:gd name="connsiteY139" fmla="*/ 30392 h 2344147"/>
                  <a:gd name="connsiteX140" fmla="*/ 648649 w 1936374"/>
                  <a:gd name="connsiteY140" fmla="*/ 38272 h 2344147"/>
                  <a:gd name="connsiteX141" fmla="*/ 633453 w 1936374"/>
                  <a:gd name="connsiteY141" fmla="*/ 45589 h 2344147"/>
                  <a:gd name="connsiteX142" fmla="*/ 619382 w 1936374"/>
                  <a:gd name="connsiteY142" fmla="*/ 53468 h 2344147"/>
                  <a:gd name="connsiteX143" fmla="*/ 606437 w 1936374"/>
                  <a:gd name="connsiteY143" fmla="*/ 60785 h 2344147"/>
                  <a:gd name="connsiteX144" fmla="*/ 595744 w 1936374"/>
                  <a:gd name="connsiteY144" fmla="*/ 67539 h 2344147"/>
                  <a:gd name="connsiteX145" fmla="*/ 586176 w 1936374"/>
                  <a:gd name="connsiteY145" fmla="*/ 73167 h 2344147"/>
                  <a:gd name="connsiteX146" fmla="*/ 578297 w 1936374"/>
                  <a:gd name="connsiteY146" fmla="*/ 78232 h 2344147"/>
                  <a:gd name="connsiteX147" fmla="*/ 573231 w 1936374"/>
                  <a:gd name="connsiteY147" fmla="*/ 82172 h 2344147"/>
                  <a:gd name="connsiteX148" fmla="*/ 569855 w 1936374"/>
                  <a:gd name="connsiteY148" fmla="*/ 84424 h 2344147"/>
                  <a:gd name="connsiteX149" fmla="*/ 568166 w 1936374"/>
                  <a:gd name="connsiteY149" fmla="*/ 85549 h 2344147"/>
                  <a:gd name="connsiteX150" fmla="*/ 525955 w 1936374"/>
                  <a:gd name="connsiteY150" fmla="*/ 73730 h 2344147"/>
                  <a:gd name="connsiteX151" fmla="*/ 485432 w 1936374"/>
                  <a:gd name="connsiteY151" fmla="*/ 65287 h 2344147"/>
                  <a:gd name="connsiteX152" fmla="*/ 447723 w 1936374"/>
                  <a:gd name="connsiteY152" fmla="*/ 60222 h 2344147"/>
                  <a:gd name="connsiteX153" fmla="*/ 412266 w 1936374"/>
                  <a:gd name="connsiteY153" fmla="*/ 56282 h 2344147"/>
                  <a:gd name="connsiteX154" fmla="*/ 378496 w 1936374"/>
                  <a:gd name="connsiteY154" fmla="*/ 56282 h 2344147"/>
                  <a:gd name="connsiteX155" fmla="*/ 346979 w 1936374"/>
                  <a:gd name="connsiteY155" fmla="*/ 57971 h 2344147"/>
                  <a:gd name="connsiteX156" fmla="*/ 317713 w 1936374"/>
                  <a:gd name="connsiteY156" fmla="*/ 62474 h 2344147"/>
                  <a:gd name="connsiteX157" fmla="*/ 290134 w 1936374"/>
                  <a:gd name="connsiteY157" fmla="*/ 68101 h 2344147"/>
                  <a:gd name="connsiteX158" fmla="*/ 264245 w 1936374"/>
                  <a:gd name="connsiteY158" fmla="*/ 75981 h 2344147"/>
                  <a:gd name="connsiteX159" fmla="*/ 241169 w 1936374"/>
                  <a:gd name="connsiteY159" fmla="*/ 85549 h 2344147"/>
                  <a:gd name="connsiteX160" fmla="*/ 219219 w 1936374"/>
                  <a:gd name="connsiteY160" fmla="*/ 96242 h 2344147"/>
                  <a:gd name="connsiteX161" fmla="*/ 198958 w 1936374"/>
                  <a:gd name="connsiteY161" fmla="*/ 108625 h 2344147"/>
                  <a:gd name="connsiteX162" fmla="*/ 180385 w 1936374"/>
                  <a:gd name="connsiteY162" fmla="*/ 121570 h 2344147"/>
                  <a:gd name="connsiteX163" fmla="*/ 163500 w 1936374"/>
                  <a:gd name="connsiteY163" fmla="*/ 135640 h 2344147"/>
                  <a:gd name="connsiteX164" fmla="*/ 147742 w 1936374"/>
                  <a:gd name="connsiteY164" fmla="*/ 150836 h 2344147"/>
                  <a:gd name="connsiteX165" fmla="*/ 133672 w 1936374"/>
                  <a:gd name="connsiteY165" fmla="*/ 166032 h 2344147"/>
                  <a:gd name="connsiteX166" fmla="*/ 121289 w 1936374"/>
                  <a:gd name="connsiteY166" fmla="*/ 182354 h 2344147"/>
                  <a:gd name="connsiteX167" fmla="*/ 110033 w 1936374"/>
                  <a:gd name="connsiteY167" fmla="*/ 198676 h 2344147"/>
                  <a:gd name="connsiteX168" fmla="*/ 99902 w 1936374"/>
                  <a:gd name="connsiteY168" fmla="*/ 214435 h 2344147"/>
                  <a:gd name="connsiteX169" fmla="*/ 90897 w 1936374"/>
                  <a:gd name="connsiteY169" fmla="*/ 230756 h 2344147"/>
                  <a:gd name="connsiteX170" fmla="*/ 83018 w 1936374"/>
                  <a:gd name="connsiteY170" fmla="*/ 246516 h 2344147"/>
                  <a:gd name="connsiteX171" fmla="*/ 76264 w 1936374"/>
                  <a:gd name="connsiteY171" fmla="*/ 261712 h 2344147"/>
                  <a:gd name="connsiteX172" fmla="*/ 70073 w 1936374"/>
                  <a:gd name="connsiteY172" fmla="*/ 276908 h 2344147"/>
                  <a:gd name="connsiteX173" fmla="*/ 65008 w 1936374"/>
                  <a:gd name="connsiteY173" fmla="*/ 290979 h 2344147"/>
                  <a:gd name="connsiteX174" fmla="*/ 61068 w 1936374"/>
                  <a:gd name="connsiteY174" fmla="*/ 303923 h 2344147"/>
                  <a:gd name="connsiteX175" fmla="*/ 58254 w 1936374"/>
                  <a:gd name="connsiteY175" fmla="*/ 315180 h 2344147"/>
                  <a:gd name="connsiteX176" fmla="*/ 55440 w 1936374"/>
                  <a:gd name="connsiteY176" fmla="*/ 325873 h 2344147"/>
                  <a:gd name="connsiteX177" fmla="*/ 53188 w 1936374"/>
                  <a:gd name="connsiteY177" fmla="*/ 334879 h 2344147"/>
                  <a:gd name="connsiteX178" fmla="*/ 51500 w 1936374"/>
                  <a:gd name="connsiteY178" fmla="*/ 342195 h 2344147"/>
                  <a:gd name="connsiteX179" fmla="*/ 50937 w 1936374"/>
                  <a:gd name="connsiteY179" fmla="*/ 347823 h 2344147"/>
                  <a:gd name="connsiteX180" fmla="*/ 50374 w 1936374"/>
                  <a:gd name="connsiteY180" fmla="*/ 350637 h 2344147"/>
                  <a:gd name="connsiteX181" fmla="*/ 50374 w 1936374"/>
                  <a:gd name="connsiteY181" fmla="*/ 351763 h 2344147"/>
                  <a:gd name="connsiteX182" fmla="*/ 45872 w 1936374"/>
                  <a:gd name="connsiteY182" fmla="*/ 371462 h 2344147"/>
                  <a:gd name="connsiteX183" fmla="*/ 41369 w 1936374"/>
                  <a:gd name="connsiteY183" fmla="*/ 395100 h 2344147"/>
                  <a:gd name="connsiteX184" fmla="*/ 38555 w 1936374"/>
                  <a:gd name="connsiteY184" fmla="*/ 420990 h 2344147"/>
                  <a:gd name="connsiteX185" fmla="*/ 35741 w 1936374"/>
                  <a:gd name="connsiteY185" fmla="*/ 450256 h 2344147"/>
                  <a:gd name="connsiteX186" fmla="*/ 32927 w 1936374"/>
                  <a:gd name="connsiteY186" fmla="*/ 481212 h 2344147"/>
                  <a:gd name="connsiteX187" fmla="*/ 30675 w 1936374"/>
                  <a:gd name="connsiteY187" fmla="*/ 513292 h 2344147"/>
                  <a:gd name="connsiteX188" fmla="*/ 29550 w 1936374"/>
                  <a:gd name="connsiteY188" fmla="*/ 546499 h 2344147"/>
                  <a:gd name="connsiteX189" fmla="*/ 27862 w 1936374"/>
                  <a:gd name="connsiteY189" fmla="*/ 581393 h 2344147"/>
                  <a:gd name="connsiteX190" fmla="*/ 27299 w 1936374"/>
                  <a:gd name="connsiteY190" fmla="*/ 615726 h 2344147"/>
                  <a:gd name="connsiteX191" fmla="*/ 26736 w 1936374"/>
                  <a:gd name="connsiteY191" fmla="*/ 650621 h 2344147"/>
                  <a:gd name="connsiteX192" fmla="*/ 26736 w 1936374"/>
                  <a:gd name="connsiteY192" fmla="*/ 683827 h 2344147"/>
                  <a:gd name="connsiteX193" fmla="*/ 25610 w 1936374"/>
                  <a:gd name="connsiteY193" fmla="*/ 717033 h 2344147"/>
                  <a:gd name="connsiteX194" fmla="*/ 25610 w 1936374"/>
                  <a:gd name="connsiteY194" fmla="*/ 747988 h 2344147"/>
                  <a:gd name="connsiteX195" fmla="*/ 25610 w 1936374"/>
                  <a:gd name="connsiteY195" fmla="*/ 777255 h 2344147"/>
                  <a:gd name="connsiteX196" fmla="*/ 25610 w 1936374"/>
                  <a:gd name="connsiteY196" fmla="*/ 804271 h 2344147"/>
                  <a:gd name="connsiteX197" fmla="*/ 26736 w 1936374"/>
                  <a:gd name="connsiteY197" fmla="*/ 827909 h 2344147"/>
                  <a:gd name="connsiteX198" fmla="*/ 26736 w 1936374"/>
                  <a:gd name="connsiteY198" fmla="*/ 848171 h 2344147"/>
                  <a:gd name="connsiteX199" fmla="*/ 27299 w 1936374"/>
                  <a:gd name="connsiteY199" fmla="*/ 865055 h 2344147"/>
                  <a:gd name="connsiteX200" fmla="*/ 27299 w 1936374"/>
                  <a:gd name="connsiteY200" fmla="*/ 869126 h 2344147"/>
                  <a:gd name="connsiteX201" fmla="*/ 62319 w 1936374"/>
                  <a:gd name="connsiteY201" fmla="*/ 1009580 h 2344147"/>
                  <a:gd name="connsiteX202" fmla="*/ 197736 w 1936374"/>
                  <a:gd name="connsiteY202" fmla="*/ 1518857 h 2344147"/>
                  <a:gd name="connsiteX203" fmla="*/ 466471 w 1936374"/>
                  <a:gd name="connsiteY203" fmla="*/ 2203492 h 2344147"/>
                  <a:gd name="connsiteX204" fmla="*/ 475994 w 1936374"/>
                  <a:gd name="connsiteY204" fmla="*/ 2252993 h 2344147"/>
                  <a:gd name="connsiteX205" fmla="*/ 475427 w 1936374"/>
                  <a:gd name="connsiteY205" fmla="*/ 2266980 h 2344147"/>
                  <a:gd name="connsiteX206" fmla="*/ 477836 w 1936374"/>
                  <a:gd name="connsiteY206" fmla="*/ 2275814 h 2344147"/>
                  <a:gd name="connsiteX207" fmla="*/ 481648 w 1936374"/>
                  <a:gd name="connsiteY207" fmla="*/ 2318876 h 2344147"/>
                  <a:gd name="connsiteX208" fmla="*/ 480521 w 1936374"/>
                  <a:gd name="connsiteY208" fmla="*/ 2331608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7736 w 1936374"/>
                  <a:gd name="connsiteY208" fmla="*/ 151885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0116 w 1936374"/>
                  <a:gd name="connsiteY208" fmla="*/ 167887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90116 w 1936374"/>
                  <a:gd name="connsiteY208" fmla="*/ 167887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39459 w 1936374"/>
                  <a:gd name="connsiteY207" fmla="*/ 1161980 h 2344147"/>
                  <a:gd name="connsiteX208" fmla="*/ 113916 w 1936374"/>
                  <a:gd name="connsiteY208" fmla="*/ 161029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4147"/>
                  <a:gd name="connsiteX1" fmla="*/ 23875 w 1936374"/>
                  <a:gd name="connsiteY1" fmla="*/ 875299 h 2344147"/>
                  <a:gd name="connsiteX2" fmla="*/ 23875 w 1936374"/>
                  <a:gd name="connsiteY2" fmla="*/ 867587 h 2344147"/>
                  <a:gd name="connsiteX3" fmla="*/ 22797 w 1936374"/>
                  <a:gd name="connsiteY3" fmla="*/ 861115 h 2344147"/>
                  <a:gd name="connsiteX4" fmla="*/ 17168 w 1936374"/>
                  <a:gd name="connsiteY4" fmla="*/ 838040 h 2344147"/>
                  <a:gd name="connsiteX5" fmla="*/ 9852 w 1936374"/>
                  <a:gd name="connsiteY5" fmla="*/ 817779 h 2344147"/>
                  <a:gd name="connsiteX6" fmla="*/ 1972 w 1936374"/>
                  <a:gd name="connsiteY6" fmla="*/ 800893 h 2344147"/>
                  <a:gd name="connsiteX7" fmla="*/ 0 w 1936374"/>
                  <a:gd name="connsiteY7" fmla="*/ 797935 h 2344147"/>
                  <a:gd name="connsiteX8" fmla="*/ 16215 w 1936374"/>
                  <a:gd name="connsiteY8" fmla="*/ 838108 h 2344147"/>
                  <a:gd name="connsiteX9" fmla="*/ 19339 w 1936374"/>
                  <a:gd name="connsiteY9" fmla="*/ 850912 h 2344147"/>
                  <a:gd name="connsiteX10" fmla="*/ 23875 w 1936374"/>
                  <a:gd name="connsiteY10" fmla="*/ 878134 h 2344147"/>
                  <a:gd name="connsiteX11" fmla="*/ 267771 w 1936374"/>
                  <a:gd name="connsiteY11" fmla="*/ 1989719 h 2344147"/>
                  <a:gd name="connsiteX12" fmla="*/ 267733 w 1936374"/>
                  <a:gd name="connsiteY12" fmla="*/ 1989680 h 2344147"/>
                  <a:gd name="connsiteX13" fmla="*/ 248446 w 1936374"/>
                  <a:gd name="connsiteY13" fmla="*/ 1970392 h 2344147"/>
                  <a:gd name="connsiteX14" fmla="*/ 248486 w 1936374"/>
                  <a:gd name="connsiteY14" fmla="*/ 1970434 h 2344147"/>
                  <a:gd name="connsiteX15" fmla="*/ 267771 w 1936374"/>
                  <a:gd name="connsiteY15" fmla="*/ 1989719 h 2344147"/>
                  <a:gd name="connsiteX16" fmla="*/ 333326 w 1936374"/>
                  <a:gd name="connsiteY16" fmla="*/ 2056993 h 2344147"/>
                  <a:gd name="connsiteX17" fmla="*/ 332951 w 1936374"/>
                  <a:gd name="connsiteY17" fmla="*/ 2056599 h 2344147"/>
                  <a:gd name="connsiteX18" fmla="*/ 320095 w 1936374"/>
                  <a:gd name="connsiteY18" fmla="*/ 2044279 h 2344147"/>
                  <a:gd name="connsiteX19" fmla="*/ 320526 w 1936374"/>
                  <a:gd name="connsiteY19" fmla="*/ 2044727 h 2344147"/>
                  <a:gd name="connsiteX20" fmla="*/ 333326 w 1936374"/>
                  <a:gd name="connsiteY20" fmla="*/ 2056993 h 2344147"/>
                  <a:gd name="connsiteX21" fmla="*/ 353677 w 1936374"/>
                  <a:gd name="connsiteY21" fmla="*/ 2077353 h 2344147"/>
                  <a:gd name="connsiteX22" fmla="*/ 353367 w 1936374"/>
                  <a:gd name="connsiteY22" fmla="*/ 2077015 h 2344147"/>
                  <a:gd name="connsiteX23" fmla="*/ 344870 w 1936374"/>
                  <a:gd name="connsiteY23" fmla="*/ 2069049 h 2344147"/>
                  <a:gd name="connsiteX24" fmla="*/ 345290 w 1936374"/>
                  <a:gd name="connsiteY24" fmla="*/ 2069491 h 2344147"/>
                  <a:gd name="connsiteX25" fmla="*/ 353677 w 1936374"/>
                  <a:gd name="connsiteY25" fmla="*/ 2077353 h 2344147"/>
                  <a:gd name="connsiteX26" fmla="*/ 364294 w 1936374"/>
                  <a:gd name="connsiteY26" fmla="*/ 2088019 h 2344147"/>
                  <a:gd name="connsiteX27" fmla="*/ 364142 w 1936374"/>
                  <a:gd name="connsiteY27" fmla="*/ 2087791 h 2344147"/>
                  <a:gd name="connsiteX28" fmla="*/ 360046 w 1936374"/>
                  <a:gd name="connsiteY28" fmla="*/ 2084206 h 2344147"/>
                  <a:gd name="connsiteX29" fmla="*/ 360486 w 1936374"/>
                  <a:gd name="connsiteY29" fmla="*/ 2084687 h 2344147"/>
                  <a:gd name="connsiteX30" fmla="*/ 364294 w 1936374"/>
                  <a:gd name="connsiteY30" fmla="*/ 2088019 h 2344147"/>
                  <a:gd name="connsiteX31" fmla="*/ 391707 w 1936374"/>
                  <a:gd name="connsiteY31" fmla="*/ 2113682 h 2344147"/>
                  <a:gd name="connsiteX32" fmla="*/ 391363 w 1936374"/>
                  <a:gd name="connsiteY32" fmla="*/ 2113311 h 2344147"/>
                  <a:gd name="connsiteX33" fmla="*/ 366016 w 1936374"/>
                  <a:gd name="connsiteY33" fmla="*/ 2090166 h 2344147"/>
                  <a:gd name="connsiteX34" fmla="*/ 366115 w 1936374"/>
                  <a:gd name="connsiteY34" fmla="*/ 2090315 h 2344147"/>
                  <a:gd name="connsiteX35" fmla="*/ 391707 w 1936374"/>
                  <a:gd name="connsiteY35" fmla="*/ 2113682 h 2344147"/>
                  <a:gd name="connsiteX36" fmla="*/ 1669036 w 1936374"/>
                  <a:gd name="connsiteY36" fmla="*/ 2344147 h 2344147"/>
                  <a:gd name="connsiteX37" fmla="*/ 1736574 w 1936374"/>
                  <a:gd name="connsiteY37" fmla="*/ 2115642 h 2344147"/>
                  <a:gd name="connsiteX38" fmla="*/ 1763589 w 1936374"/>
                  <a:gd name="connsiteY38" fmla="*/ 2061612 h 2344147"/>
                  <a:gd name="connsiteX39" fmla="*/ 1787227 w 1936374"/>
                  <a:gd name="connsiteY39" fmla="*/ 2005892 h 2344147"/>
                  <a:gd name="connsiteX40" fmla="*/ 1809178 w 1936374"/>
                  <a:gd name="connsiteY40" fmla="*/ 1949610 h 2344147"/>
                  <a:gd name="connsiteX41" fmla="*/ 1828876 w 1936374"/>
                  <a:gd name="connsiteY41" fmla="*/ 1892766 h 2344147"/>
                  <a:gd name="connsiteX42" fmla="*/ 1846886 w 1936374"/>
                  <a:gd name="connsiteY42" fmla="*/ 1834232 h 2344147"/>
                  <a:gd name="connsiteX43" fmla="*/ 1862645 w 1936374"/>
                  <a:gd name="connsiteY43" fmla="*/ 1776825 h 2344147"/>
                  <a:gd name="connsiteX44" fmla="*/ 1876153 w 1936374"/>
                  <a:gd name="connsiteY44" fmla="*/ 1717728 h 2344147"/>
                  <a:gd name="connsiteX45" fmla="*/ 1888535 w 1936374"/>
                  <a:gd name="connsiteY45" fmla="*/ 1659195 h 2344147"/>
                  <a:gd name="connsiteX46" fmla="*/ 1899228 w 1936374"/>
                  <a:gd name="connsiteY46" fmla="*/ 1600662 h 2344147"/>
                  <a:gd name="connsiteX47" fmla="*/ 1908234 w 1936374"/>
                  <a:gd name="connsiteY47" fmla="*/ 1543254 h 2344147"/>
                  <a:gd name="connsiteX48" fmla="*/ 1915550 w 1936374"/>
                  <a:gd name="connsiteY48" fmla="*/ 1485846 h 2344147"/>
                  <a:gd name="connsiteX49" fmla="*/ 1922304 w 1936374"/>
                  <a:gd name="connsiteY49" fmla="*/ 1429564 h 2344147"/>
                  <a:gd name="connsiteX50" fmla="*/ 1927369 w 1936374"/>
                  <a:gd name="connsiteY50" fmla="*/ 1374407 h 2344147"/>
                  <a:gd name="connsiteX51" fmla="*/ 1930746 w 1936374"/>
                  <a:gd name="connsiteY51" fmla="*/ 1320939 h 2344147"/>
                  <a:gd name="connsiteX52" fmla="*/ 1933560 w 1936374"/>
                  <a:gd name="connsiteY52" fmla="*/ 1268597 h 2344147"/>
                  <a:gd name="connsiteX53" fmla="*/ 1935249 w 1936374"/>
                  <a:gd name="connsiteY53" fmla="*/ 1217943 h 2344147"/>
                  <a:gd name="connsiteX54" fmla="*/ 1936374 w 1936374"/>
                  <a:gd name="connsiteY54" fmla="*/ 1169541 h 2344147"/>
                  <a:gd name="connsiteX55" fmla="*/ 1936374 w 1936374"/>
                  <a:gd name="connsiteY55" fmla="*/ 1123389 h 2344147"/>
                  <a:gd name="connsiteX56" fmla="*/ 1936374 w 1936374"/>
                  <a:gd name="connsiteY56" fmla="*/ 1079489 h 2344147"/>
                  <a:gd name="connsiteX57" fmla="*/ 1935811 w 1936374"/>
                  <a:gd name="connsiteY57" fmla="*/ 1038404 h 2344147"/>
                  <a:gd name="connsiteX58" fmla="*/ 1934123 w 1936374"/>
                  <a:gd name="connsiteY58" fmla="*/ 1000132 h 2344147"/>
                  <a:gd name="connsiteX59" fmla="*/ 1932997 w 1936374"/>
                  <a:gd name="connsiteY59" fmla="*/ 964675 h 2344147"/>
                  <a:gd name="connsiteX60" fmla="*/ 1931309 w 1936374"/>
                  <a:gd name="connsiteY60" fmla="*/ 933156 h 2344147"/>
                  <a:gd name="connsiteX61" fmla="*/ 1929057 w 1936374"/>
                  <a:gd name="connsiteY61" fmla="*/ 905015 h 2344147"/>
                  <a:gd name="connsiteX62" fmla="*/ 1927369 w 1936374"/>
                  <a:gd name="connsiteY62" fmla="*/ 880251 h 2344147"/>
                  <a:gd name="connsiteX63" fmla="*/ 1925681 w 1936374"/>
                  <a:gd name="connsiteY63" fmla="*/ 859427 h 2344147"/>
                  <a:gd name="connsiteX64" fmla="*/ 1924555 w 1936374"/>
                  <a:gd name="connsiteY64" fmla="*/ 843105 h 2344147"/>
                  <a:gd name="connsiteX65" fmla="*/ 1922866 w 1936374"/>
                  <a:gd name="connsiteY65" fmla="*/ 831286 h 2344147"/>
                  <a:gd name="connsiteX66" fmla="*/ 1922304 w 1936374"/>
                  <a:gd name="connsiteY66" fmla="*/ 823406 h 2344147"/>
                  <a:gd name="connsiteX67" fmla="*/ 1922304 w 1936374"/>
                  <a:gd name="connsiteY67" fmla="*/ 821155 h 2344147"/>
                  <a:gd name="connsiteX68" fmla="*/ 1924555 w 1936374"/>
                  <a:gd name="connsiteY68" fmla="*/ 781758 h 2344147"/>
                  <a:gd name="connsiteX69" fmla="*/ 1923429 w 1936374"/>
                  <a:gd name="connsiteY69" fmla="*/ 745175 h 2344147"/>
                  <a:gd name="connsiteX70" fmla="*/ 1920052 w 1936374"/>
                  <a:gd name="connsiteY70" fmla="*/ 710280 h 2344147"/>
                  <a:gd name="connsiteX71" fmla="*/ 1913299 w 1936374"/>
                  <a:gd name="connsiteY71" fmla="*/ 677636 h 2344147"/>
                  <a:gd name="connsiteX72" fmla="*/ 1904856 w 1936374"/>
                  <a:gd name="connsiteY72" fmla="*/ 647806 h 2344147"/>
                  <a:gd name="connsiteX73" fmla="*/ 1894163 w 1936374"/>
                  <a:gd name="connsiteY73" fmla="*/ 619666 h 2344147"/>
                  <a:gd name="connsiteX74" fmla="*/ 1881781 w 1936374"/>
                  <a:gd name="connsiteY74" fmla="*/ 592650 h 2344147"/>
                  <a:gd name="connsiteX75" fmla="*/ 1867710 w 1936374"/>
                  <a:gd name="connsiteY75" fmla="*/ 569012 h 2344147"/>
                  <a:gd name="connsiteX76" fmla="*/ 1850826 w 1936374"/>
                  <a:gd name="connsiteY76" fmla="*/ 546499 h 2344147"/>
                  <a:gd name="connsiteX77" fmla="*/ 1833941 w 1936374"/>
                  <a:gd name="connsiteY77" fmla="*/ 525675 h 2344147"/>
                  <a:gd name="connsiteX78" fmla="*/ 1814806 w 1936374"/>
                  <a:gd name="connsiteY78" fmla="*/ 507101 h 2344147"/>
                  <a:gd name="connsiteX79" fmla="*/ 1795670 w 1936374"/>
                  <a:gd name="connsiteY79" fmla="*/ 489654 h 2344147"/>
                  <a:gd name="connsiteX80" fmla="*/ 1775409 w 1936374"/>
                  <a:gd name="connsiteY80" fmla="*/ 473895 h 2344147"/>
                  <a:gd name="connsiteX81" fmla="*/ 1754584 w 1936374"/>
                  <a:gd name="connsiteY81" fmla="*/ 459262 h 2344147"/>
                  <a:gd name="connsiteX82" fmla="*/ 1733760 w 1936374"/>
                  <a:gd name="connsiteY82" fmla="*/ 447442 h 2344147"/>
                  <a:gd name="connsiteX83" fmla="*/ 1712373 w 1936374"/>
                  <a:gd name="connsiteY83" fmla="*/ 435623 h 2344147"/>
                  <a:gd name="connsiteX84" fmla="*/ 1691549 w 1936374"/>
                  <a:gd name="connsiteY84" fmla="*/ 425492 h 2344147"/>
                  <a:gd name="connsiteX85" fmla="*/ 1670725 w 1936374"/>
                  <a:gd name="connsiteY85" fmla="*/ 417050 h 2344147"/>
                  <a:gd name="connsiteX86" fmla="*/ 1650463 w 1936374"/>
                  <a:gd name="connsiteY86" fmla="*/ 409171 h 2344147"/>
                  <a:gd name="connsiteX87" fmla="*/ 1630201 w 1936374"/>
                  <a:gd name="connsiteY87" fmla="*/ 401854 h 2344147"/>
                  <a:gd name="connsiteX88" fmla="*/ 1611629 w 1936374"/>
                  <a:gd name="connsiteY88" fmla="*/ 396789 h 2344147"/>
                  <a:gd name="connsiteX89" fmla="*/ 1594182 w 1936374"/>
                  <a:gd name="connsiteY89" fmla="*/ 391723 h 2344147"/>
                  <a:gd name="connsiteX90" fmla="*/ 1577860 w 1936374"/>
                  <a:gd name="connsiteY90" fmla="*/ 387221 h 2344147"/>
                  <a:gd name="connsiteX91" fmla="*/ 1562664 w 1936374"/>
                  <a:gd name="connsiteY91" fmla="*/ 384406 h 2344147"/>
                  <a:gd name="connsiteX92" fmla="*/ 1549719 w 1936374"/>
                  <a:gd name="connsiteY92" fmla="*/ 381592 h 2344147"/>
                  <a:gd name="connsiteX93" fmla="*/ 1538463 w 1936374"/>
                  <a:gd name="connsiteY93" fmla="*/ 379904 h 2344147"/>
                  <a:gd name="connsiteX94" fmla="*/ 1530020 w 1936374"/>
                  <a:gd name="connsiteY94" fmla="*/ 378779 h 2344147"/>
                  <a:gd name="connsiteX95" fmla="*/ 1522704 w 1936374"/>
                  <a:gd name="connsiteY95" fmla="*/ 378216 h 2344147"/>
                  <a:gd name="connsiteX96" fmla="*/ 1518201 w 1936374"/>
                  <a:gd name="connsiteY96" fmla="*/ 377090 h 2344147"/>
                  <a:gd name="connsiteX97" fmla="*/ 1517075 w 1936374"/>
                  <a:gd name="connsiteY97" fmla="*/ 377090 h 2344147"/>
                  <a:gd name="connsiteX98" fmla="*/ 1503005 w 1936374"/>
                  <a:gd name="connsiteY98" fmla="*/ 341070 h 2344147"/>
                  <a:gd name="connsiteX99" fmla="*/ 1487809 w 1936374"/>
                  <a:gd name="connsiteY99" fmla="*/ 308989 h 2344147"/>
                  <a:gd name="connsiteX100" fmla="*/ 1472050 w 1936374"/>
                  <a:gd name="connsiteY100" fmla="*/ 279722 h 2344147"/>
                  <a:gd name="connsiteX101" fmla="*/ 1455165 w 1936374"/>
                  <a:gd name="connsiteY101" fmla="*/ 254958 h 2344147"/>
                  <a:gd name="connsiteX102" fmla="*/ 1436593 w 1936374"/>
                  <a:gd name="connsiteY102" fmla="*/ 233008 h 2344147"/>
                  <a:gd name="connsiteX103" fmla="*/ 1417457 w 1936374"/>
                  <a:gd name="connsiteY103" fmla="*/ 213872 h 2344147"/>
                  <a:gd name="connsiteX104" fmla="*/ 1397758 w 1936374"/>
                  <a:gd name="connsiteY104" fmla="*/ 197550 h 2344147"/>
                  <a:gd name="connsiteX105" fmla="*/ 1377497 w 1936374"/>
                  <a:gd name="connsiteY105" fmla="*/ 184605 h 2344147"/>
                  <a:gd name="connsiteX106" fmla="*/ 1356673 w 1936374"/>
                  <a:gd name="connsiteY106" fmla="*/ 173912 h 2344147"/>
                  <a:gd name="connsiteX107" fmla="*/ 1335848 w 1936374"/>
                  <a:gd name="connsiteY107" fmla="*/ 165470 h 2344147"/>
                  <a:gd name="connsiteX108" fmla="*/ 1315024 w 1936374"/>
                  <a:gd name="connsiteY108" fmla="*/ 158716 h 2344147"/>
                  <a:gd name="connsiteX109" fmla="*/ 1294200 w 1936374"/>
                  <a:gd name="connsiteY109" fmla="*/ 154776 h 2344147"/>
                  <a:gd name="connsiteX110" fmla="*/ 1273376 w 1936374"/>
                  <a:gd name="connsiteY110" fmla="*/ 151399 h 2344147"/>
                  <a:gd name="connsiteX111" fmla="*/ 1252552 w 1936374"/>
                  <a:gd name="connsiteY111" fmla="*/ 150274 h 2344147"/>
                  <a:gd name="connsiteX112" fmla="*/ 1232290 w 1936374"/>
                  <a:gd name="connsiteY112" fmla="*/ 150836 h 2344147"/>
                  <a:gd name="connsiteX113" fmla="*/ 1212029 w 1936374"/>
                  <a:gd name="connsiteY113" fmla="*/ 152525 h 2344147"/>
                  <a:gd name="connsiteX114" fmla="*/ 1193456 w 1936374"/>
                  <a:gd name="connsiteY114" fmla="*/ 155339 h 2344147"/>
                  <a:gd name="connsiteX115" fmla="*/ 1174883 w 1936374"/>
                  <a:gd name="connsiteY115" fmla="*/ 158153 h 2344147"/>
                  <a:gd name="connsiteX116" fmla="*/ 1157436 w 1936374"/>
                  <a:gd name="connsiteY116" fmla="*/ 162655 h 2344147"/>
                  <a:gd name="connsiteX117" fmla="*/ 1141114 w 1936374"/>
                  <a:gd name="connsiteY117" fmla="*/ 166595 h 2344147"/>
                  <a:gd name="connsiteX118" fmla="*/ 1125918 w 1936374"/>
                  <a:gd name="connsiteY118" fmla="*/ 171660 h 2344147"/>
                  <a:gd name="connsiteX119" fmla="*/ 1112410 w 1936374"/>
                  <a:gd name="connsiteY119" fmla="*/ 176726 h 2344147"/>
                  <a:gd name="connsiteX120" fmla="*/ 1099465 w 1936374"/>
                  <a:gd name="connsiteY120" fmla="*/ 181791 h 2344147"/>
                  <a:gd name="connsiteX121" fmla="*/ 1088772 w 1936374"/>
                  <a:gd name="connsiteY121" fmla="*/ 186294 h 2344147"/>
                  <a:gd name="connsiteX122" fmla="*/ 1079204 w 1936374"/>
                  <a:gd name="connsiteY122" fmla="*/ 190796 h 2344147"/>
                  <a:gd name="connsiteX123" fmla="*/ 1071887 w 1936374"/>
                  <a:gd name="connsiteY123" fmla="*/ 194173 h 2344147"/>
                  <a:gd name="connsiteX124" fmla="*/ 1066259 w 1936374"/>
                  <a:gd name="connsiteY124" fmla="*/ 196987 h 2344147"/>
                  <a:gd name="connsiteX125" fmla="*/ 1063445 w 1936374"/>
                  <a:gd name="connsiteY125" fmla="*/ 199239 h 2344147"/>
                  <a:gd name="connsiteX126" fmla="*/ 1061757 w 1936374"/>
                  <a:gd name="connsiteY126" fmla="*/ 199801 h 2344147"/>
                  <a:gd name="connsiteX127" fmla="*/ 1043746 w 1936374"/>
                  <a:gd name="connsiteY127" fmla="*/ 163781 h 2344147"/>
                  <a:gd name="connsiteX128" fmla="*/ 1026299 w 1936374"/>
                  <a:gd name="connsiteY128" fmla="*/ 132263 h 2344147"/>
                  <a:gd name="connsiteX129" fmla="*/ 1006038 w 1936374"/>
                  <a:gd name="connsiteY129" fmla="*/ 104685 h 2344147"/>
                  <a:gd name="connsiteX130" fmla="*/ 985776 w 1936374"/>
                  <a:gd name="connsiteY130" fmla="*/ 80484 h 2344147"/>
                  <a:gd name="connsiteX131" fmla="*/ 964952 w 1936374"/>
                  <a:gd name="connsiteY131" fmla="*/ 60222 h 2344147"/>
                  <a:gd name="connsiteX132" fmla="*/ 943565 w 1936374"/>
                  <a:gd name="connsiteY132" fmla="*/ 43337 h 2344147"/>
                  <a:gd name="connsiteX133" fmla="*/ 921052 w 1936374"/>
                  <a:gd name="connsiteY133" fmla="*/ 29830 h 2344147"/>
                  <a:gd name="connsiteX134" fmla="*/ 899102 w 1936374"/>
                  <a:gd name="connsiteY134" fmla="*/ 19136 h 2344147"/>
                  <a:gd name="connsiteX135" fmla="*/ 876027 w 1936374"/>
                  <a:gd name="connsiteY135" fmla="*/ 10131 h 2344147"/>
                  <a:gd name="connsiteX136" fmla="*/ 853514 w 1936374"/>
                  <a:gd name="connsiteY136" fmla="*/ 4503 h 2344147"/>
                  <a:gd name="connsiteX137" fmla="*/ 830438 w 1936374"/>
                  <a:gd name="connsiteY137" fmla="*/ 1689 h 2344147"/>
                  <a:gd name="connsiteX138" fmla="*/ 808489 w 1936374"/>
                  <a:gd name="connsiteY138" fmla="*/ 0 h 2344147"/>
                  <a:gd name="connsiteX139" fmla="*/ 785976 w 1936374"/>
                  <a:gd name="connsiteY139" fmla="*/ 1126 h 2344147"/>
                  <a:gd name="connsiteX140" fmla="*/ 764589 w 1936374"/>
                  <a:gd name="connsiteY140" fmla="*/ 3377 h 2344147"/>
                  <a:gd name="connsiteX141" fmla="*/ 742639 w 1936374"/>
                  <a:gd name="connsiteY141" fmla="*/ 6754 h 2344147"/>
                  <a:gd name="connsiteX142" fmla="*/ 722941 w 1936374"/>
                  <a:gd name="connsiteY142" fmla="*/ 11257 h 2344147"/>
                  <a:gd name="connsiteX143" fmla="*/ 702679 w 1936374"/>
                  <a:gd name="connsiteY143" fmla="*/ 16885 h 2344147"/>
                  <a:gd name="connsiteX144" fmla="*/ 684106 w 1936374"/>
                  <a:gd name="connsiteY144" fmla="*/ 24201 h 2344147"/>
                  <a:gd name="connsiteX145" fmla="*/ 666096 w 1936374"/>
                  <a:gd name="connsiteY145" fmla="*/ 30392 h 2344147"/>
                  <a:gd name="connsiteX146" fmla="*/ 648649 w 1936374"/>
                  <a:gd name="connsiteY146" fmla="*/ 38272 h 2344147"/>
                  <a:gd name="connsiteX147" fmla="*/ 633453 w 1936374"/>
                  <a:gd name="connsiteY147" fmla="*/ 45589 h 2344147"/>
                  <a:gd name="connsiteX148" fmla="*/ 619382 w 1936374"/>
                  <a:gd name="connsiteY148" fmla="*/ 53468 h 2344147"/>
                  <a:gd name="connsiteX149" fmla="*/ 606437 w 1936374"/>
                  <a:gd name="connsiteY149" fmla="*/ 60785 h 2344147"/>
                  <a:gd name="connsiteX150" fmla="*/ 595744 w 1936374"/>
                  <a:gd name="connsiteY150" fmla="*/ 67539 h 2344147"/>
                  <a:gd name="connsiteX151" fmla="*/ 586176 w 1936374"/>
                  <a:gd name="connsiteY151" fmla="*/ 73167 h 2344147"/>
                  <a:gd name="connsiteX152" fmla="*/ 578297 w 1936374"/>
                  <a:gd name="connsiteY152" fmla="*/ 78232 h 2344147"/>
                  <a:gd name="connsiteX153" fmla="*/ 573231 w 1936374"/>
                  <a:gd name="connsiteY153" fmla="*/ 82172 h 2344147"/>
                  <a:gd name="connsiteX154" fmla="*/ 569855 w 1936374"/>
                  <a:gd name="connsiteY154" fmla="*/ 84424 h 2344147"/>
                  <a:gd name="connsiteX155" fmla="*/ 568166 w 1936374"/>
                  <a:gd name="connsiteY155" fmla="*/ 85549 h 2344147"/>
                  <a:gd name="connsiteX156" fmla="*/ 525955 w 1936374"/>
                  <a:gd name="connsiteY156" fmla="*/ 73730 h 2344147"/>
                  <a:gd name="connsiteX157" fmla="*/ 485432 w 1936374"/>
                  <a:gd name="connsiteY157" fmla="*/ 65287 h 2344147"/>
                  <a:gd name="connsiteX158" fmla="*/ 447723 w 1936374"/>
                  <a:gd name="connsiteY158" fmla="*/ 60222 h 2344147"/>
                  <a:gd name="connsiteX159" fmla="*/ 412266 w 1936374"/>
                  <a:gd name="connsiteY159" fmla="*/ 56282 h 2344147"/>
                  <a:gd name="connsiteX160" fmla="*/ 378496 w 1936374"/>
                  <a:gd name="connsiteY160" fmla="*/ 56282 h 2344147"/>
                  <a:gd name="connsiteX161" fmla="*/ 346979 w 1936374"/>
                  <a:gd name="connsiteY161" fmla="*/ 57971 h 2344147"/>
                  <a:gd name="connsiteX162" fmla="*/ 317713 w 1936374"/>
                  <a:gd name="connsiteY162" fmla="*/ 62474 h 2344147"/>
                  <a:gd name="connsiteX163" fmla="*/ 290134 w 1936374"/>
                  <a:gd name="connsiteY163" fmla="*/ 68101 h 2344147"/>
                  <a:gd name="connsiteX164" fmla="*/ 264245 w 1936374"/>
                  <a:gd name="connsiteY164" fmla="*/ 75981 h 2344147"/>
                  <a:gd name="connsiteX165" fmla="*/ 241169 w 1936374"/>
                  <a:gd name="connsiteY165" fmla="*/ 85549 h 2344147"/>
                  <a:gd name="connsiteX166" fmla="*/ 219219 w 1936374"/>
                  <a:gd name="connsiteY166" fmla="*/ 96242 h 2344147"/>
                  <a:gd name="connsiteX167" fmla="*/ 198958 w 1936374"/>
                  <a:gd name="connsiteY167" fmla="*/ 108625 h 2344147"/>
                  <a:gd name="connsiteX168" fmla="*/ 180385 w 1936374"/>
                  <a:gd name="connsiteY168" fmla="*/ 121570 h 2344147"/>
                  <a:gd name="connsiteX169" fmla="*/ 163500 w 1936374"/>
                  <a:gd name="connsiteY169" fmla="*/ 135640 h 2344147"/>
                  <a:gd name="connsiteX170" fmla="*/ 147742 w 1936374"/>
                  <a:gd name="connsiteY170" fmla="*/ 150836 h 2344147"/>
                  <a:gd name="connsiteX171" fmla="*/ 133672 w 1936374"/>
                  <a:gd name="connsiteY171" fmla="*/ 166032 h 2344147"/>
                  <a:gd name="connsiteX172" fmla="*/ 121289 w 1936374"/>
                  <a:gd name="connsiteY172" fmla="*/ 182354 h 2344147"/>
                  <a:gd name="connsiteX173" fmla="*/ 110033 w 1936374"/>
                  <a:gd name="connsiteY173" fmla="*/ 198676 h 2344147"/>
                  <a:gd name="connsiteX174" fmla="*/ 99902 w 1936374"/>
                  <a:gd name="connsiteY174" fmla="*/ 214435 h 2344147"/>
                  <a:gd name="connsiteX175" fmla="*/ 90897 w 1936374"/>
                  <a:gd name="connsiteY175" fmla="*/ 230756 h 2344147"/>
                  <a:gd name="connsiteX176" fmla="*/ 83018 w 1936374"/>
                  <a:gd name="connsiteY176" fmla="*/ 246516 h 2344147"/>
                  <a:gd name="connsiteX177" fmla="*/ 76264 w 1936374"/>
                  <a:gd name="connsiteY177" fmla="*/ 261712 h 2344147"/>
                  <a:gd name="connsiteX178" fmla="*/ 70073 w 1936374"/>
                  <a:gd name="connsiteY178" fmla="*/ 276908 h 2344147"/>
                  <a:gd name="connsiteX179" fmla="*/ 65008 w 1936374"/>
                  <a:gd name="connsiteY179" fmla="*/ 290979 h 2344147"/>
                  <a:gd name="connsiteX180" fmla="*/ 61068 w 1936374"/>
                  <a:gd name="connsiteY180" fmla="*/ 303923 h 2344147"/>
                  <a:gd name="connsiteX181" fmla="*/ 58254 w 1936374"/>
                  <a:gd name="connsiteY181" fmla="*/ 315180 h 2344147"/>
                  <a:gd name="connsiteX182" fmla="*/ 55440 w 1936374"/>
                  <a:gd name="connsiteY182" fmla="*/ 325873 h 2344147"/>
                  <a:gd name="connsiteX183" fmla="*/ 53188 w 1936374"/>
                  <a:gd name="connsiteY183" fmla="*/ 334879 h 2344147"/>
                  <a:gd name="connsiteX184" fmla="*/ 51500 w 1936374"/>
                  <a:gd name="connsiteY184" fmla="*/ 342195 h 2344147"/>
                  <a:gd name="connsiteX185" fmla="*/ 50937 w 1936374"/>
                  <a:gd name="connsiteY185" fmla="*/ 347823 h 2344147"/>
                  <a:gd name="connsiteX186" fmla="*/ 50374 w 1936374"/>
                  <a:gd name="connsiteY186" fmla="*/ 350637 h 2344147"/>
                  <a:gd name="connsiteX187" fmla="*/ 50374 w 1936374"/>
                  <a:gd name="connsiteY187" fmla="*/ 351763 h 2344147"/>
                  <a:gd name="connsiteX188" fmla="*/ 45872 w 1936374"/>
                  <a:gd name="connsiteY188" fmla="*/ 371462 h 2344147"/>
                  <a:gd name="connsiteX189" fmla="*/ 41369 w 1936374"/>
                  <a:gd name="connsiteY189" fmla="*/ 395100 h 2344147"/>
                  <a:gd name="connsiteX190" fmla="*/ 38555 w 1936374"/>
                  <a:gd name="connsiteY190" fmla="*/ 420990 h 2344147"/>
                  <a:gd name="connsiteX191" fmla="*/ 35741 w 1936374"/>
                  <a:gd name="connsiteY191" fmla="*/ 450256 h 2344147"/>
                  <a:gd name="connsiteX192" fmla="*/ 32927 w 1936374"/>
                  <a:gd name="connsiteY192" fmla="*/ 481212 h 2344147"/>
                  <a:gd name="connsiteX193" fmla="*/ 30675 w 1936374"/>
                  <a:gd name="connsiteY193" fmla="*/ 513292 h 2344147"/>
                  <a:gd name="connsiteX194" fmla="*/ 29550 w 1936374"/>
                  <a:gd name="connsiteY194" fmla="*/ 546499 h 2344147"/>
                  <a:gd name="connsiteX195" fmla="*/ 27862 w 1936374"/>
                  <a:gd name="connsiteY195" fmla="*/ 581393 h 2344147"/>
                  <a:gd name="connsiteX196" fmla="*/ 27299 w 1936374"/>
                  <a:gd name="connsiteY196" fmla="*/ 615726 h 2344147"/>
                  <a:gd name="connsiteX197" fmla="*/ 26736 w 1936374"/>
                  <a:gd name="connsiteY197" fmla="*/ 650621 h 2344147"/>
                  <a:gd name="connsiteX198" fmla="*/ 26736 w 1936374"/>
                  <a:gd name="connsiteY198" fmla="*/ 683827 h 2344147"/>
                  <a:gd name="connsiteX199" fmla="*/ 25610 w 1936374"/>
                  <a:gd name="connsiteY199" fmla="*/ 717033 h 2344147"/>
                  <a:gd name="connsiteX200" fmla="*/ 25610 w 1936374"/>
                  <a:gd name="connsiteY200" fmla="*/ 747988 h 2344147"/>
                  <a:gd name="connsiteX201" fmla="*/ 25610 w 1936374"/>
                  <a:gd name="connsiteY201" fmla="*/ 777255 h 2344147"/>
                  <a:gd name="connsiteX202" fmla="*/ 25610 w 1936374"/>
                  <a:gd name="connsiteY202" fmla="*/ 804271 h 2344147"/>
                  <a:gd name="connsiteX203" fmla="*/ 26736 w 1936374"/>
                  <a:gd name="connsiteY203" fmla="*/ 827909 h 2344147"/>
                  <a:gd name="connsiteX204" fmla="*/ 26736 w 1936374"/>
                  <a:gd name="connsiteY204" fmla="*/ 848171 h 2344147"/>
                  <a:gd name="connsiteX205" fmla="*/ 27299 w 1936374"/>
                  <a:gd name="connsiteY205" fmla="*/ 865055 h 2344147"/>
                  <a:gd name="connsiteX206" fmla="*/ 27299 w 1936374"/>
                  <a:gd name="connsiteY206" fmla="*/ 869126 h 2344147"/>
                  <a:gd name="connsiteX207" fmla="*/ 16599 w 1936374"/>
                  <a:gd name="connsiteY207" fmla="*/ 1245800 h 2344147"/>
                  <a:gd name="connsiteX208" fmla="*/ 113916 w 1936374"/>
                  <a:gd name="connsiteY208" fmla="*/ 1610297 h 2344147"/>
                  <a:gd name="connsiteX209" fmla="*/ 466471 w 1936374"/>
                  <a:gd name="connsiteY209" fmla="*/ 2203492 h 2344147"/>
                  <a:gd name="connsiteX210" fmla="*/ 475994 w 1936374"/>
                  <a:gd name="connsiteY210" fmla="*/ 2252993 h 2344147"/>
                  <a:gd name="connsiteX211" fmla="*/ 475427 w 1936374"/>
                  <a:gd name="connsiteY211" fmla="*/ 2266980 h 2344147"/>
                  <a:gd name="connsiteX212" fmla="*/ 477836 w 1936374"/>
                  <a:gd name="connsiteY212" fmla="*/ 2275814 h 2344147"/>
                  <a:gd name="connsiteX213" fmla="*/ 481648 w 1936374"/>
                  <a:gd name="connsiteY213" fmla="*/ 2318876 h 2344147"/>
                  <a:gd name="connsiteX214" fmla="*/ 480521 w 1936374"/>
                  <a:gd name="connsiteY214" fmla="*/ 2331608 h 2344147"/>
                  <a:gd name="connsiteX215" fmla="*/ 1669036 w 1936374"/>
                  <a:gd name="connsiteY215" fmla="*/ 2344147 h 2344147"/>
                  <a:gd name="connsiteX0" fmla="*/ 23875 w 1936374"/>
                  <a:gd name="connsiteY0" fmla="*/ 878134 h 2345074"/>
                  <a:gd name="connsiteX1" fmla="*/ 23875 w 1936374"/>
                  <a:gd name="connsiteY1" fmla="*/ 875299 h 2345074"/>
                  <a:gd name="connsiteX2" fmla="*/ 23875 w 1936374"/>
                  <a:gd name="connsiteY2" fmla="*/ 867587 h 2345074"/>
                  <a:gd name="connsiteX3" fmla="*/ 22797 w 1936374"/>
                  <a:gd name="connsiteY3" fmla="*/ 861115 h 2345074"/>
                  <a:gd name="connsiteX4" fmla="*/ 17168 w 1936374"/>
                  <a:gd name="connsiteY4" fmla="*/ 838040 h 2345074"/>
                  <a:gd name="connsiteX5" fmla="*/ 9852 w 1936374"/>
                  <a:gd name="connsiteY5" fmla="*/ 817779 h 2345074"/>
                  <a:gd name="connsiteX6" fmla="*/ 1972 w 1936374"/>
                  <a:gd name="connsiteY6" fmla="*/ 800893 h 2345074"/>
                  <a:gd name="connsiteX7" fmla="*/ 0 w 1936374"/>
                  <a:gd name="connsiteY7" fmla="*/ 797935 h 2345074"/>
                  <a:gd name="connsiteX8" fmla="*/ 16215 w 1936374"/>
                  <a:gd name="connsiteY8" fmla="*/ 838108 h 2345074"/>
                  <a:gd name="connsiteX9" fmla="*/ 19339 w 1936374"/>
                  <a:gd name="connsiteY9" fmla="*/ 850912 h 2345074"/>
                  <a:gd name="connsiteX10" fmla="*/ 23875 w 1936374"/>
                  <a:gd name="connsiteY10" fmla="*/ 878134 h 2345074"/>
                  <a:gd name="connsiteX11" fmla="*/ 267771 w 1936374"/>
                  <a:gd name="connsiteY11" fmla="*/ 1989719 h 2345074"/>
                  <a:gd name="connsiteX12" fmla="*/ 267733 w 1936374"/>
                  <a:gd name="connsiteY12" fmla="*/ 1989680 h 2345074"/>
                  <a:gd name="connsiteX13" fmla="*/ 248446 w 1936374"/>
                  <a:gd name="connsiteY13" fmla="*/ 1970392 h 2345074"/>
                  <a:gd name="connsiteX14" fmla="*/ 248486 w 1936374"/>
                  <a:gd name="connsiteY14" fmla="*/ 1970434 h 2345074"/>
                  <a:gd name="connsiteX15" fmla="*/ 267771 w 1936374"/>
                  <a:gd name="connsiteY15" fmla="*/ 1989719 h 2345074"/>
                  <a:gd name="connsiteX16" fmla="*/ 333326 w 1936374"/>
                  <a:gd name="connsiteY16" fmla="*/ 2056993 h 2345074"/>
                  <a:gd name="connsiteX17" fmla="*/ 332951 w 1936374"/>
                  <a:gd name="connsiteY17" fmla="*/ 2056599 h 2345074"/>
                  <a:gd name="connsiteX18" fmla="*/ 320095 w 1936374"/>
                  <a:gd name="connsiteY18" fmla="*/ 2044279 h 2345074"/>
                  <a:gd name="connsiteX19" fmla="*/ 320526 w 1936374"/>
                  <a:gd name="connsiteY19" fmla="*/ 2044727 h 2345074"/>
                  <a:gd name="connsiteX20" fmla="*/ 333326 w 1936374"/>
                  <a:gd name="connsiteY20" fmla="*/ 2056993 h 2345074"/>
                  <a:gd name="connsiteX21" fmla="*/ 353677 w 1936374"/>
                  <a:gd name="connsiteY21" fmla="*/ 2077353 h 2345074"/>
                  <a:gd name="connsiteX22" fmla="*/ 353367 w 1936374"/>
                  <a:gd name="connsiteY22" fmla="*/ 2077015 h 2345074"/>
                  <a:gd name="connsiteX23" fmla="*/ 344870 w 1936374"/>
                  <a:gd name="connsiteY23" fmla="*/ 2069049 h 2345074"/>
                  <a:gd name="connsiteX24" fmla="*/ 345290 w 1936374"/>
                  <a:gd name="connsiteY24" fmla="*/ 2069491 h 2345074"/>
                  <a:gd name="connsiteX25" fmla="*/ 353677 w 1936374"/>
                  <a:gd name="connsiteY25" fmla="*/ 2077353 h 2345074"/>
                  <a:gd name="connsiteX26" fmla="*/ 364294 w 1936374"/>
                  <a:gd name="connsiteY26" fmla="*/ 2088019 h 2345074"/>
                  <a:gd name="connsiteX27" fmla="*/ 364142 w 1936374"/>
                  <a:gd name="connsiteY27" fmla="*/ 2087791 h 2345074"/>
                  <a:gd name="connsiteX28" fmla="*/ 360046 w 1936374"/>
                  <a:gd name="connsiteY28" fmla="*/ 2084206 h 2345074"/>
                  <a:gd name="connsiteX29" fmla="*/ 360486 w 1936374"/>
                  <a:gd name="connsiteY29" fmla="*/ 2084687 h 2345074"/>
                  <a:gd name="connsiteX30" fmla="*/ 364294 w 1936374"/>
                  <a:gd name="connsiteY30" fmla="*/ 2088019 h 2345074"/>
                  <a:gd name="connsiteX31" fmla="*/ 391707 w 1936374"/>
                  <a:gd name="connsiteY31" fmla="*/ 2113682 h 2345074"/>
                  <a:gd name="connsiteX32" fmla="*/ 391363 w 1936374"/>
                  <a:gd name="connsiteY32" fmla="*/ 2113311 h 2345074"/>
                  <a:gd name="connsiteX33" fmla="*/ 366016 w 1936374"/>
                  <a:gd name="connsiteY33" fmla="*/ 2090166 h 2345074"/>
                  <a:gd name="connsiteX34" fmla="*/ 366115 w 1936374"/>
                  <a:gd name="connsiteY34" fmla="*/ 2090315 h 2345074"/>
                  <a:gd name="connsiteX35" fmla="*/ 391707 w 1936374"/>
                  <a:gd name="connsiteY35" fmla="*/ 2113682 h 2345074"/>
                  <a:gd name="connsiteX36" fmla="*/ 1669036 w 1936374"/>
                  <a:gd name="connsiteY36" fmla="*/ 2344147 h 2345074"/>
                  <a:gd name="connsiteX37" fmla="*/ 1736574 w 1936374"/>
                  <a:gd name="connsiteY37" fmla="*/ 2115642 h 2345074"/>
                  <a:gd name="connsiteX38" fmla="*/ 1763589 w 1936374"/>
                  <a:gd name="connsiteY38" fmla="*/ 2061612 h 2345074"/>
                  <a:gd name="connsiteX39" fmla="*/ 1787227 w 1936374"/>
                  <a:gd name="connsiteY39" fmla="*/ 2005892 h 2345074"/>
                  <a:gd name="connsiteX40" fmla="*/ 1809178 w 1936374"/>
                  <a:gd name="connsiteY40" fmla="*/ 1949610 h 2345074"/>
                  <a:gd name="connsiteX41" fmla="*/ 1828876 w 1936374"/>
                  <a:gd name="connsiteY41" fmla="*/ 1892766 h 2345074"/>
                  <a:gd name="connsiteX42" fmla="*/ 1846886 w 1936374"/>
                  <a:gd name="connsiteY42" fmla="*/ 1834232 h 2345074"/>
                  <a:gd name="connsiteX43" fmla="*/ 1862645 w 1936374"/>
                  <a:gd name="connsiteY43" fmla="*/ 1776825 h 2345074"/>
                  <a:gd name="connsiteX44" fmla="*/ 1876153 w 1936374"/>
                  <a:gd name="connsiteY44" fmla="*/ 1717728 h 2345074"/>
                  <a:gd name="connsiteX45" fmla="*/ 1888535 w 1936374"/>
                  <a:gd name="connsiteY45" fmla="*/ 1659195 h 2345074"/>
                  <a:gd name="connsiteX46" fmla="*/ 1899228 w 1936374"/>
                  <a:gd name="connsiteY46" fmla="*/ 1600662 h 2345074"/>
                  <a:gd name="connsiteX47" fmla="*/ 1908234 w 1936374"/>
                  <a:gd name="connsiteY47" fmla="*/ 1543254 h 2345074"/>
                  <a:gd name="connsiteX48" fmla="*/ 1915550 w 1936374"/>
                  <a:gd name="connsiteY48" fmla="*/ 1485846 h 2345074"/>
                  <a:gd name="connsiteX49" fmla="*/ 1922304 w 1936374"/>
                  <a:gd name="connsiteY49" fmla="*/ 1429564 h 2345074"/>
                  <a:gd name="connsiteX50" fmla="*/ 1927369 w 1936374"/>
                  <a:gd name="connsiteY50" fmla="*/ 1374407 h 2345074"/>
                  <a:gd name="connsiteX51" fmla="*/ 1930746 w 1936374"/>
                  <a:gd name="connsiteY51" fmla="*/ 1320939 h 2345074"/>
                  <a:gd name="connsiteX52" fmla="*/ 1933560 w 1936374"/>
                  <a:gd name="connsiteY52" fmla="*/ 1268597 h 2345074"/>
                  <a:gd name="connsiteX53" fmla="*/ 1935249 w 1936374"/>
                  <a:gd name="connsiteY53" fmla="*/ 1217943 h 2345074"/>
                  <a:gd name="connsiteX54" fmla="*/ 1936374 w 1936374"/>
                  <a:gd name="connsiteY54" fmla="*/ 1169541 h 2345074"/>
                  <a:gd name="connsiteX55" fmla="*/ 1936374 w 1936374"/>
                  <a:gd name="connsiteY55" fmla="*/ 1123389 h 2345074"/>
                  <a:gd name="connsiteX56" fmla="*/ 1936374 w 1936374"/>
                  <a:gd name="connsiteY56" fmla="*/ 1079489 h 2345074"/>
                  <a:gd name="connsiteX57" fmla="*/ 1935811 w 1936374"/>
                  <a:gd name="connsiteY57" fmla="*/ 1038404 h 2345074"/>
                  <a:gd name="connsiteX58" fmla="*/ 1934123 w 1936374"/>
                  <a:gd name="connsiteY58" fmla="*/ 1000132 h 2345074"/>
                  <a:gd name="connsiteX59" fmla="*/ 1932997 w 1936374"/>
                  <a:gd name="connsiteY59" fmla="*/ 964675 h 2345074"/>
                  <a:gd name="connsiteX60" fmla="*/ 1931309 w 1936374"/>
                  <a:gd name="connsiteY60" fmla="*/ 933156 h 2345074"/>
                  <a:gd name="connsiteX61" fmla="*/ 1929057 w 1936374"/>
                  <a:gd name="connsiteY61" fmla="*/ 905015 h 2345074"/>
                  <a:gd name="connsiteX62" fmla="*/ 1927369 w 1936374"/>
                  <a:gd name="connsiteY62" fmla="*/ 880251 h 2345074"/>
                  <a:gd name="connsiteX63" fmla="*/ 1925681 w 1936374"/>
                  <a:gd name="connsiteY63" fmla="*/ 859427 h 2345074"/>
                  <a:gd name="connsiteX64" fmla="*/ 1924555 w 1936374"/>
                  <a:gd name="connsiteY64" fmla="*/ 843105 h 2345074"/>
                  <a:gd name="connsiteX65" fmla="*/ 1922866 w 1936374"/>
                  <a:gd name="connsiteY65" fmla="*/ 831286 h 2345074"/>
                  <a:gd name="connsiteX66" fmla="*/ 1922304 w 1936374"/>
                  <a:gd name="connsiteY66" fmla="*/ 823406 h 2345074"/>
                  <a:gd name="connsiteX67" fmla="*/ 1922304 w 1936374"/>
                  <a:gd name="connsiteY67" fmla="*/ 821155 h 2345074"/>
                  <a:gd name="connsiteX68" fmla="*/ 1924555 w 1936374"/>
                  <a:gd name="connsiteY68" fmla="*/ 781758 h 2345074"/>
                  <a:gd name="connsiteX69" fmla="*/ 1923429 w 1936374"/>
                  <a:gd name="connsiteY69" fmla="*/ 745175 h 2345074"/>
                  <a:gd name="connsiteX70" fmla="*/ 1920052 w 1936374"/>
                  <a:gd name="connsiteY70" fmla="*/ 710280 h 2345074"/>
                  <a:gd name="connsiteX71" fmla="*/ 1913299 w 1936374"/>
                  <a:gd name="connsiteY71" fmla="*/ 677636 h 2345074"/>
                  <a:gd name="connsiteX72" fmla="*/ 1904856 w 1936374"/>
                  <a:gd name="connsiteY72" fmla="*/ 647806 h 2345074"/>
                  <a:gd name="connsiteX73" fmla="*/ 1894163 w 1936374"/>
                  <a:gd name="connsiteY73" fmla="*/ 619666 h 2345074"/>
                  <a:gd name="connsiteX74" fmla="*/ 1881781 w 1936374"/>
                  <a:gd name="connsiteY74" fmla="*/ 592650 h 2345074"/>
                  <a:gd name="connsiteX75" fmla="*/ 1867710 w 1936374"/>
                  <a:gd name="connsiteY75" fmla="*/ 569012 h 2345074"/>
                  <a:gd name="connsiteX76" fmla="*/ 1850826 w 1936374"/>
                  <a:gd name="connsiteY76" fmla="*/ 546499 h 2345074"/>
                  <a:gd name="connsiteX77" fmla="*/ 1833941 w 1936374"/>
                  <a:gd name="connsiteY77" fmla="*/ 525675 h 2345074"/>
                  <a:gd name="connsiteX78" fmla="*/ 1814806 w 1936374"/>
                  <a:gd name="connsiteY78" fmla="*/ 507101 h 2345074"/>
                  <a:gd name="connsiteX79" fmla="*/ 1795670 w 1936374"/>
                  <a:gd name="connsiteY79" fmla="*/ 489654 h 2345074"/>
                  <a:gd name="connsiteX80" fmla="*/ 1775409 w 1936374"/>
                  <a:gd name="connsiteY80" fmla="*/ 473895 h 2345074"/>
                  <a:gd name="connsiteX81" fmla="*/ 1754584 w 1936374"/>
                  <a:gd name="connsiteY81" fmla="*/ 459262 h 2345074"/>
                  <a:gd name="connsiteX82" fmla="*/ 1733760 w 1936374"/>
                  <a:gd name="connsiteY82" fmla="*/ 447442 h 2345074"/>
                  <a:gd name="connsiteX83" fmla="*/ 1712373 w 1936374"/>
                  <a:gd name="connsiteY83" fmla="*/ 435623 h 2345074"/>
                  <a:gd name="connsiteX84" fmla="*/ 1691549 w 1936374"/>
                  <a:gd name="connsiteY84" fmla="*/ 425492 h 2345074"/>
                  <a:gd name="connsiteX85" fmla="*/ 1670725 w 1936374"/>
                  <a:gd name="connsiteY85" fmla="*/ 417050 h 2345074"/>
                  <a:gd name="connsiteX86" fmla="*/ 1650463 w 1936374"/>
                  <a:gd name="connsiteY86" fmla="*/ 409171 h 2345074"/>
                  <a:gd name="connsiteX87" fmla="*/ 1630201 w 1936374"/>
                  <a:gd name="connsiteY87" fmla="*/ 401854 h 2345074"/>
                  <a:gd name="connsiteX88" fmla="*/ 1611629 w 1936374"/>
                  <a:gd name="connsiteY88" fmla="*/ 396789 h 2345074"/>
                  <a:gd name="connsiteX89" fmla="*/ 1594182 w 1936374"/>
                  <a:gd name="connsiteY89" fmla="*/ 391723 h 2345074"/>
                  <a:gd name="connsiteX90" fmla="*/ 1577860 w 1936374"/>
                  <a:gd name="connsiteY90" fmla="*/ 387221 h 2345074"/>
                  <a:gd name="connsiteX91" fmla="*/ 1562664 w 1936374"/>
                  <a:gd name="connsiteY91" fmla="*/ 384406 h 2345074"/>
                  <a:gd name="connsiteX92" fmla="*/ 1549719 w 1936374"/>
                  <a:gd name="connsiteY92" fmla="*/ 381592 h 2345074"/>
                  <a:gd name="connsiteX93" fmla="*/ 1538463 w 1936374"/>
                  <a:gd name="connsiteY93" fmla="*/ 379904 h 2345074"/>
                  <a:gd name="connsiteX94" fmla="*/ 1530020 w 1936374"/>
                  <a:gd name="connsiteY94" fmla="*/ 378779 h 2345074"/>
                  <a:gd name="connsiteX95" fmla="*/ 1522704 w 1936374"/>
                  <a:gd name="connsiteY95" fmla="*/ 378216 h 2345074"/>
                  <a:gd name="connsiteX96" fmla="*/ 1518201 w 1936374"/>
                  <a:gd name="connsiteY96" fmla="*/ 377090 h 2345074"/>
                  <a:gd name="connsiteX97" fmla="*/ 1517075 w 1936374"/>
                  <a:gd name="connsiteY97" fmla="*/ 377090 h 2345074"/>
                  <a:gd name="connsiteX98" fmla="*/ 1503005 w 1936374"/>
                  <a:gd name="connsiteY98" fmla="*/ 341070 h 2345074"/>
                  <a:gd name="connsiteX99" fmla="*/ 1487809 w 1936374"/>
                  <a:gd name="connsiteY99" fmla="*/ 308989 h 2345074"/>
                  <a:gd name="connsiteX100" fmla="*/ 1472050 w 1936374"/>
                  <a:gd name="connsiteY100" fmla="*/ 279722 h 2345074"/>
                  <a:gd name="connsiteX101" fmla="*/ 1455165 w 1936374"/>
                  <a:gd name="connsiteY101" fmla="*/ 254958 h 2345074"/>
                  <a:gd name="connsiteX102" fmla="*/ 1436593 w 1936374"/>
                  <a:gd name="connsiteY102" fmla="*/ 233008 h 2345074"/>
                  <a:gd name="connsiteX103" fmla="*/ 1417457 w 1936374"/>
                  <a:gd name="connsiteY103" fmla="*/ 213872 h 2345074"/>
                  <a:gd name="connsiteX104" fmla="*/ 1397758 w 1936374"/>
                  <a:gd name="connsiteY104" fmla="*/ 197550 h 2345074"/>
                  <a:gd name="connsiteX105" fmla="*/ 1377497 w 1936374"/>
                  <a:gd name="connsiteY105" fmla="*/ 184605 h 2345074"/>
                  <a:gd name="connsiteX106" fmla="*/ 1356673 w 1936374"/>
                  <a:gd name="connsiteY106" fmla="*/ 173912 h 2345074"/>
                  <a:gd name="connsiteX107" fmla="*/ 1335848 w 1936374"/>
                  <a:gd name="connsiteY107" fmla="*/ 165470 h 2345074"/>
                  <a:gd name="connsiteX108" fmla="*/ 1315024 w 1936374"/>
                  <a:gd name="connsiteY108" fmla="*/ 158716 h 2345074"/>
                  <a:gd name="connsiteX109" fmla="*/ 1294200 w 1936374"/>
                  <a:gd name="connsiteY109" fmla="*/ 154776 h 2345074"/>
                  <a:gd name="connsiteX110" fmla="*/ 1273376 w 1936374"/>
                  <a:gd name="connsiteY110" fmla="*/ 151399 h 2345074"/>
                  <a:gd name="connsiteX111" fmla="*/ 1252552 w 1936374"/>
                  <a:gd name="connsiteY111" fmla="*/ 150274 h 2345074"/>
                  <a:gd name="connsiteX112" fmla="*/ 1232290 w 1936374"/>
                  <a:gd name="connsiteY112" fmla="*/ 150836 h 2345074"/>
                  <a:gd name="connsiteX113" fmla="*/ 1212029 w 1936374"/>
                  <a:gd name="connsiteY113" fmla="*/ 152525 h 2345074"/>
                  <a:gd name="connsiteX114" fmla="*/ 1193456 w 1936374"/>
                  <a:gd name="connsiteY114" fmla="*/ 155339 h 2345074"/>
                  <a:gd name="connsiteX115" fmla="*/ 1174883 w 1936374"/>
                  <a:gd name="connsiteY115" fmla="*/ 158153 h 2345074"/>
                  <a:gd name="connsiteX116" fmla="*/ 1157436 w 1936374"/>
                  <a:gd name="connsiteY116" fmla="*/ 162655 h 2345074"/>
                  <a:gd name="connsiteX117" fmla="*/ 1141114 w 1936374"/>
                  <a:gd name="connsiteY117" fmla="*/ 166595 h 2345074"/>
                  <a:gd name="connsiteX118" fmla="*/ 1125918 w 1936374"/>
                  <a:gd name="connsiteY118" fmla="*/ 171660 h 2345074"/>
                  <a:gd name="connsiteX119" fmla="*/ 1112410 w 1936374"/>
                  <a:gd name="connsiteY119" fmla="*/ 176726 h 2345074"/>
                  <a:gd name="connsiteX120" fmla="*/ 1099465 w 1936374"/>
                  <a:gd name="connsiteY120" fmla="*/ 181791 h 2345074"/>
                  <a:gd name="connsiteX121" fmla="*/ 1088772 w 1936374"/>
                  <a:gd name="connsiteY121" fmla="*/ 186294 h 2345074"/>
                  <a:gd name="connsiteX122" fmla="*/ 1079204 w 1936374"/>
                  <a:gd name="connsiteY122" fmla="*/ 190796 h 2345074"/>
                  <a:gd name="connsiteX123" fmla="*/ 1071887 w 1936374"/>
                  <a:gd name="connsiteY123" fmla="*/ 194173 h 2345074"/>
                  <a:gd name="connsiteX124" fmla="*/ 1066259 w 1936374"/>
                  <a:gd name="connsiteY124" fmla="*/ 196987 h 2345074"/>
                  <a:gd name="connsiteX125" fmla="*/ 1063445 w 1936374"/>
                  <a:gd name="connsiteY125" fmla="*/ 199239 h 2345074"/>
                  <a:gd name="connsiteX126" fmla="*/ 1061757 w 1936374"/>
                  <a:gd name="connsiteY126" fmla="*/ 199801 h 2345074"/>
                  <a:gd name="connsiteX127" fmla="*/ 1043746 w 1936374"/>
                  <a:gd name="connsiteY127" fmla="*/ 163781 h 2345074"/>
                  <a:gd name="connsiteX128" fmla="*/ 1026299 w 1936374"/>
                  <a:gd name="connsiteY128" fmla="*/ 132263 h 2345074"/>
                  <a:gd name="connsiteX129" fmla="*/ 1006038 w 1936374"/>
                  <a:gd name="connsiteY129" fmla="*/ 104685 h 2345074"/>
                  <a:gd name="connsiteX130" fmla="*/ 985776 w 1936374"/>
                  <a:gd name="connsiteY130" fmla="*/ 80484 h 2345074"/>
                  <a:gd name="connsiteX131" fmla="*/ 964952 w 1936374"/>
                  <a:gd name="connsiteY131" fmla="*/ 60222 h 2345074"/>
                  <a:gd name="connsiteX132" fmla="*/ 943565 w 1936374"/>
                  <a:gd name="connsiteY132" fmla="*/ 43337 h 2345074"/>
                  <a:gd name="connsiteX133" fmla="*/ 921052 w 1936374"/>
                  <a:gd name="connsiteY133" fmla="*/ 29830 h 2345074"/>
                  <a:gd name="connsiteX134" fmla="*/ 899102 w 1936374"/>
                  <a:gd name="connsiteY134" fmla="*/ 19136 h 2345074"/>
                  <a:gd name="connsiteX135" fmla="*/ 876027 w 1936374"/>
                  <a:gd name="connsiteY135" fmla="*/ 10131 h 2345074"/>
                  <a:gd name="connsiteX136" fmla="*/ 853514 w 1936374"/>
                  <a:gd name="connsiteY136" fmla="*/ 4503 h 2345074"/>
                  <a:gd name="connsiteX137" fmla="*/ 830438 w 1936374"/>
                  <a:gd name="connsiteY137" fmla="*/ 1689 h 2345074"/>
                  <a:gd name="connsiteX138" fmla="*/ 808489 w 1936374"/>
                  <a:gd name="connsiteY138" fmla="*/ 0 h 2345074"/>
                  <a:gd name="connsiteX139" fmla="*/ 785976 w 1936374"/>
                  <a:gd name="connsiteY139" fmla="*/ 1126 h 2345074"/>
                  <a:gd name="connsiteX140" fmla="*/ 764589 w 1936374"/>
                  <a:gd name="connsiteY140" fmla="*/ 3377 h 2345074"/>
                  <a:gd name="connsiteX141" fmla="*/ 742639 w 1936374"/>
                  <a:gd name="connsiteY141" fmla="*/ 6754 h 2345074"/>
                  <a:gd name="connsiteX142" fmla="*/ 722941 w 1936374"/>
                  <a:gd name="connsiteY142" fmla="*/ 11257 h 2345074"/>
                  <a:gd name="connsiteX143" fmla="*/ 702679 w 1936374"/>
                  <a:gd name="connsiteY143" fmla="*/ 16885 h 2345074"/>
                  <a:gd name="connsiteX144" fmla="*/ 684106 w 1936374"/>
                  <a:gd name="connsiteY144" fmla="*/ 24201 h 2345074"/>
                  <a:gd name="connsiteX145" fmla="*/ 666096 w 1936374"/>
                  <a:gd name="connsiteY145" fmla="*/ 30392 h 2345074"/>
                  <a:gd name="connsiteX146" fmla="*/ 648649 w 1936374"/>
                  <a:gd name="connsiteY146" fmla="*/ 38272 h 2345074"/>
                  <a:gd name="connsiteX147" fmla="*/ 633453 w 1936374"/>
                  <a:gd name="connsiteY147" fmla="*/ 45589 h 2345074"/>
                  <a:gd name="connsiteX148" fmla="*/ 619382 w 1936374"/>
                  <a:gd name="connsiteY148" fmla="*/ 53468 h 2345074"/>
                  <a:gd name="connsiteX149" fmla="*/ 606437 w 1936374"/>
                  <a:gd name="connsiteY149" fmla="*/ 60785 h 2345074"/>
                  <a:gd name="connsiteX150" fmla="*/ 595744 w 1936374"/>
                  <a:gd name="connsiteY150" fmla="*/ 67539 h 2345074"/>
                  <a:gd name="connsiteX151" fmla="*/ 586176 w 1936374"/>
                  <a:gd name="connsiteY151" fmla="*/ 73167 h 2345074"/>
                  <a:gd name="connsiteX152" fmla="*/ 578297 w 1936374"/>
                  <a:gd name="connsiteY152" fmla="*/ 78232 h 2345074"/>
                  <a:gd name="connsiteX153" fmla="*/ 573231 w 1936374"/>
                  <a:gd name="connsiteY153" fmla="*/ 82172 h 2345074"/>
                  <a:gd name="connsiteX154" fmla="*/ 569855 w 1936374"/>
                  <a:gd name="connsiteY154" fmla="*/ 84424 h 2345074"/>
                  <a:gd name="connsiteX155" fmla="*/ 568166 w 1936374"/>
                  <a:gd name="connsiteY155" fmla="*/ 85549 h 2345074"/>
                  <a:gd name="connsiteX156" fmla="*/ 525955 w 1936374"/>
                  <a:gd name="connsiteY156" fmla="*/ 73730 h 2345074"/>
                  <a:gd name="connsiteX157" fmla="*/ 485432 w 1936374"/>
                  <a:gd name="connsiteY157" fmla="*/ 65287 h 2345074"/>
                  <a:gd name="connsiteX158" fmla="*/ 447723 w 1936374"/>
                  <a:gd name="connsiteY158" fmla="*/ 60222 h 2345074"/>
                  <a:gd name="connsiteX159" fmla="*/ 412266 w 1936374"/>
                  <a:gd name="connsiteY159" fmla="*/ 56282 h 2345074"/>
                  <a:gd name="connsiteX160" fmla="*/ 378496 w 1936374"/>
                  <a:gd name="connsiteY160" fmla="*/ 56282 h 2345074"/>
                  <a:gd name="connsiteX161" fmla="*/ 346979 w 1936374"/>
                  <a:gd name="connsiteY161" fmla="*/ 57971 h 2345074"/>
                  <a:gd name="connsiteX162" fmla="*/ 317713 w 1936374"/>
                  <a:gd name="connsiteY162" fmla="*/ 62474 h 2345074"/>
                  <a:gd name="connsiteX163" fmla="*/ 290134 w 1936374"/>
                  <a:gd name="connsiteY163" fmla="*/ 68101 h 2345074"/>
                  <a:gd name="connsiteX164" fmla="*/ 264245 w 1936374"/>
                  <a:gd name="connsiteY164" fmla="*/ 75981 h 2345074"/>
                  <a:gd name="connsiteX165" fmla="*/ 241169 w 1936374"/>
                  <a:gd name="connsiteY165" fmla="*/ 85549 h 2345074"/>
                  <a:gd name="connsiteX166" fmla="*/ 219219 w 1936374"/>
                  <a:gd name="connsiteY166" fmla="*/ 96242 h 2345074"/>
                  <a:gd name="connsiteX167" fmla="*/ 198958 w 1936374"/>
                  <a:gd name="connsiteY167" fmla="*/ 108625 h 2345074"/>
                  <a:gd name="connsiteX168" fmla="*/ 180385 w 1936374"/>
                  <a:gd name="connsiteY168" fmla="*/ 121570 h 2345074"/>
                  <a:gd name="connsiteX169" fmla="*/ 163500 w 1936374"/>
                  <a:gd name="connsiteY169" fmla="*/ 135640 h 2345074"/>
                  <a:gd name="connsiteX170" fmla="*/ 147742 w 1936374"/>
                  <a:gd name="connsiteY170" fmla="*/ 150836 h 2345074"/>
                  <a:gd name="connsiteX171" fmla="*/ 133672 w 1936374"/>
                  <a:gd name="connsiteY171" fmla="*/ 166032 h 2345074"/>
                  <a:gd name="connsiteX172" fmla="*/ 121289 w 1936374"/>
                  <a:gd name="connsiteY172" fmla="*/ 182354 h 2345074"/>
                  <a:gd name="connsiteX173" fmla="*/ 110033 w 1936374"/>
                  <a:gd name="connsiteY173" fmla="*/ 198676 h 2345074"/>
                  <a:gd name="connsiteX174" fmla="*/ 99902 w 1936374"/>
                  <a:gd name="connsiteY174" fmla="*/ 214435 h 2345074"/>
                  <a:gd name="connsiteX175" fmla="*/ 90897 w 1936374"/>
                  <a:gd name="connsiteY175" fmla="*/ 230756 h 2345074"/>
                  <a:gd name="connsiteX176" fmla="*/ 83018 w 1936374"/>
                  <a:gd name="connsiteY176" fmla="*/ 246516 h 2345074"/>
                  <a:gd name="connsiteX177" fmla="*/ 76264 w 1936374"/>
                  <a:gd name="connsiteY177" fmla="*/ 261712 h 2345074"/>
                  <a:gd name="connsiteX178" fmla="*/ 70073 w 1936374"/>
                  <a:gd name="connsiteY178" fmla="*/ 276908 h 2345074"/>
                  <a:gd name="connsiteX179" fmla="*/ 65008 w 1936374"/>
                  <a:gd name="connsiteY179" fmla="*/ 290979 h 2345074"/>
                  <a:gd name="connsiteX180" fmla="*/ 61068 w 1936374"/>
                  <a:gd name="connsiteY180" fmla="*/ 303923 h 2345074"/>
                  <a:gd name="connsiteX181" fmla="*/ 58254 w 1936374"/>
                  <a:gd name="connsiteY181" fmla="*/ 315180 h 2345074"/>
                  <a:gd name="connsiteX182" fmla="*/ 55440 w 1936374"/>
                  <a:gd name="connsiteY182" fmla="*/ 325873 h 2345074"/>
                  <a:gd name="connsiteX183" fmla="*/ 53188 w 1936374"/>
                  <a:gd name="connsiteY183" fmla="*/ 334879 h 2345074"/>
                  <a:gd name="connsiteX184" fmla="*/ 51500 w 1936374"/>
                  <a:gd name="connsiteY184" fmla="*/ 342195 h 2345074"/>
                  <a:gd name="connsiteX185" fmla="*/ 50937 w 1936374"/>
                  <a:gd name="connsiteY185" fmla="*/ 347823 h 2345074"/>
                  <a:gd name="connsiteX186" fmla="*/ 50374 w 1936374"/>
                  <a:gd name="connsiteY186" fmla="*/ 350637 h 2345074"/>
                  <a:gd name="connsiteX187" fmla="*/ 50374 w 1936374"/>
                  <a:gd name="connsiteY187" fmla="*/ 351763 h 2345074"/>
                  <a:gd name="connsiteX188" fmla="*/ 45872 w 1936374"/>
                  <a:gd name="connsiteY188" fmla="*/ 371462 h 2345074"/>
                  <a:gd name="connsiteX189" fmla="*/ 41369 w 1936374"/>
                  <a:gd name="connsiteY189" fmla="*/ 395100 h 2345074"/>
                  <a:gd name="connsiteX190" fmla="*/ 38555 w 1936374"/>
                  <a:gd name="connsiteY190" fmla="*/ 420990 h 2345074"/>
                  <a:gd name="connsiteX191" fmla="*/ 35741 w 1936374"/>
                  <a:gd name="connsiteY191" fmla="*/ 450256 h 2345074"/>
                  <a:gd name="connsiteX192" fmla="*/ 32927 w 1936374"/>
                  <a:gd name="connsiteY192" fmla="*/ 481212 h 2345074"/>
                  <a:gd name="connsiteX193" fmla="*/ 30675 w 1936374"/>
                  <a:gd name="connsiteY193" fmla="*/ 513292 h 2345074"/>
                  <a:gd name="connsiteX194" fmla="*/ 29550 w 1936374"/>
                  <a:gd name="connsiteY194" fmla="*/ 546499 h 2345074"/>
                  <a:gd name="connsiteX195" fmla="*/ 27862 w 1936374"/>
                  <a:gd name="connsiteY195" fmla="*/ 581393 h 2345074"/>
                  <a:gd name="connsiteX196" fmla="*/ 27299 w 1936374"/>
                  <a:gd name="connsiteY196" fmla="*/ 615726 h 2345074"/>
                  <a:gd name="connsiteX197" fmla="*/ 26736 w 1936374"/>
                  <a:gd name="connsiteY197" fmla="*/ 650621 h 2345074"/>
                  <a:gd name="connsiteX198" fmla="*/ 26736 w 1936374"/>
                  <a:gd name="connsiteY198" fmla="*/ 683827 h 2345074"/>
                  <a:gd name="connsiteX199" fmla="*/ 25610 w 1936374"/>
                  <a:gd name="connsiteY199" fmla="*/ 717033 h 2345074"/>
                  <a:gd name="connsiteX200" fmla="*/ 25610 w 1936374"/>
                  <a:gd name="connsiteY200" fmla="*/ 747988 h 2345074"/>
                  <a:gd name="connsiteX201" fmla="*/ 25610 w 1936374"/>
                  <a:gd name="connsiteY201" fmla="*/ 777255 h 2345074"/>
                  <a:gd name="connsiteX202" fmla="*/ 25610 w 1936374"/>
                  <a:gd name="connsiteY202" fmla="*/ 804271 h 2345074"/>
                  <a:gd name="connsiteX203" fmla="*/ 26736 w 1936374"/>
                  <a:gd name="connsiteY203" fmla="*/ 827909 h 2345074"/>
                  <a:gd name="connsiteX204" fmla="*/ 26736 w 1936374"/>
                  <a:gd name="connsiteY204" fmla="*/ 848171 h 2345074"/>
                  <a:gd name="connsiteX205" fmla="*/ 27299 w 1936374"/>
                  <a:gd name="connsiteY205" fmla="*/ 865055 h 2345074"/>
                  <a:gd name="connsiteX206" fmla="*/ 27299 w 1936374"/>
                  <a:gd name="connsiteY206" fmla="*/ 869126 h 2345074"/>
                  <a:gd name="connsiteX207" fmla="*/ 16599 w 1936374"/>
                  <a:gd name="connsiteY207" fmla="*/ 1245800 h 2345074"/>
                  <a:gd name="connsiteX208" fmla="*/ 113916 w 1936374"/>
                  <a:gd name="connsiteY208" fmla="*/ 1610297 h 2345074"/>
                  <a:gd name="connsiteX209" fmla="*/ 466471 w 1936374"/>
                  <a:gd name="connsiteY209" fmla="*/ 2203492 h 2345074"/>
                  <a:gd name="connsiteX210" fmla="*/ 475994 w 1936374"/>
                  <a:gd name="connsiteY210" fmla="*/ 2252993 h 2345074"/>
                  <a:gd name="connsiteX211" fmla="*/ 475427 w 1936374"/>
                  <a:gd name="connsiteY211" fmla="*/ 2266980 h 2345074"/>
                  <a:gd name="connsiteX212" fmla="*/ 477836 w 1936374"/>
                  <a:gd name="connsiteY212" fmla="*/ 2275814 h 2345074"/>
                  <a:gd name="connsiteX213" fmla="*/ 481648 w 1936374"/>
                  <a:gd name="connsiteY213" fmla="*/ 2318876 h 2345074"/>
                  <a:gd name="connsiteX214" fmla="*/ 590213 w 1936374"/>
                  <a:gd name="connsiteY214" fmla="*/ 2345072 h 2345074"/>
                  <a:gd name="connsiteX215" fmla="*/ 1669036 w 1936374"/>
                  <a:gd name="connsiteY215" fmla="*/ 2344147 h 2345074"/>
                  <a:gd name="connsiteX0" fmla="*/ 23875 w 1936374"/>
                  <a:gd name="connsiteY0" fmla="*/ 878134 h 2345074"/>
                  <a:gd name="connsiteX1" fmla="*/ 23875 w 1936374"/>
                  <a:gd name="connsiteY1" fmla="*/ 875299 h 2345074"/>
                  <a:gd name="connsiteX2" fmla="*/ 23875 w 1936374"/>
                  <a:gd name="connsiteY2" fmla="*/ 867587 h 2345074"/>
                  <a:gd name="connsiteX3" fmla="*/ 22797 w 1936374"/>
                  <a:gd name="connsiteY3" fmla="*/ 861115 h 2345074"/>
                  <a:gd name="connsiteX4" fmla="*/ 17168 w 1936374"/>
                  <a:gd name="connsiteY4" fmla="*/ 838040 h 2345074"/>
                  <a:gd name="connsiteX5" fmla="*/ 9852 w 1936374"/>
                  <a:gd name="connsiteY5" fmla="*/ 817779 h 2345074"/>
                  <a:gd name="connsiteX6" fmla="*/ 1972 w 1936374"/>
                  <a:gd name="connsiteY6" fmla="*/ 800893 h 2345074"/>
                  <a:gd name="connsiteX7" fmla="*/ 0 w 1936374"/>
                  <a:gd name="connsiteY7" fmla="*/ 797935 h 2345074"/>
                  <a:gd name="connsiteX8" fmla="*/ 16215 w 1936374"/>
                  <a:gd name="connsiteY8" fmla="*/ 838108 h 2345074"/>
                  <a:gd name="connsiteX9" fmla="*/ 19339 w 1936374"/>
                  <a:gd name="connsiteY9" fmla="*/ 850912 h 2345074"/>
                  <a:gd name="connsiteX10" fmla="*/ 23875 w 1936374"/>
                  <a:gd name="connsiteY10" fmla="*/ 878134 h 2345074"/>
                  <a:gd name="connsiteX11" fmla="*/ 267771 w 1936374"/>
                  <a:gd name="connsiteY11" fmla="*/ 1989719 h 2345074"/>
                  <a:gd name="connsiteX12" fmla="*/ 267733 w 1936374"/>
                  <a:gd name="connsiteY12" fmla="*/ 1989680 h 2345074"/>
                  <a:gd name="connsiteX13" fmla="*/ 248446 w 1936374"/>
                  <a:gd name="connsiteY13" fmla="*/ 1970392 h 2345074"/>
                  <a:gd name="connsiteX14" fmla="*/ 248486 w 1936374"/>
                  <a:gd name="connsiteY14" fmla="*/ 1970434 h 2345074"/>
                  <a:gd name="connsiteX15" fmla="*/ 267771 w 1936374"/>
                  <a:gd name="connsiteY15" fmla="*/ 1989719 h 2345074"/>
                  <a:gd name="connsiteX16" fmla="*/ 333326 w 1936374"/>
                  <a:gd name="connsiteY16" fmla="*/ 2056993 h 2345074"/>
                  <a:gd name="connsiteX17" fmla="*/ 332951 w 1936374"/>
                  <a:gd name="connsiteY17" fmla="*/ 2056599 h 2345074"/>
                  <a:gd name="connsiteX18" fmla="*/ 320095 w 1936374"/>
                  <a:gd name="connsiteY18" fmla="*/ 2044279 h 2345074"/>
                  <a:gd name="connsiteX19" fmla="*/ 320526 w 1936374"/>
                  <a:gd name="connsiteY19" fmla="*/ 2044727 h 2345074"/>
                  <a:gd name="connsiteX20" fmla="*/ 333326 w 1936374"/>
                  <a:gd name="connsiteY20" fmla="*/ 2056993 h 2345074"/>
                  <a:gd name="connsiteX21" fmla="*/ 353677 w 1936374"/>
                  <a:gd name="connsiteY21" fmla="*/ 2077353 h 2345074"/>
                  <a:gd name="connsiteX22" fmla="*/ 353367 w 1936374"/>
                  <a:gd name="connsiteY22" fmla="*/ 2077015 h 2345074"/>
                  <a:gd name="connsiteX23" fmla="*/ 344870 w 1936374"/>
                  <a:gd name="connsiteY23" fmla="*/ 2069049 h 2345074"/>
                  <a:gd name="connsiteX24" fmla="*/ 345290 w 1936374"/>
                  <a:gd name="connsiteY24" fmla="*/ 2069491 h 2345074"/>
                  <a:gd name="connsiteX25" fmla="*/ 353677 w 1936374"/>
                  <a:gd name="connsiteY25" fmla="*/ 2077353 h 2345074"/>
                  <a:gd name="connsiteX26" fmla="*/ 364294 w 1936374"/>
                  <a:gd name="connsiteY26" fmla="*/ 2088019 h 2345074"/>
                  <a:gd name="connsiteX27" fmla="*/ 364142 w 1936374"/>
                  <a:gd name="connsiteY27" fmla="*/ 2087791 h 2345074"/>
                  <a:gd name="connsiteX28" fmla="*/ 360046 w 1936374"/>
                  <a:gd name="connsiteY28" fmla="*/ 2084206 h 2345074"/>
                  <a:gd name="connsiteX29" fmla="*/ 360486 w 1936374"/>
                  <a:gd name="connsiteY29" fmla="*/ 2084687 h 2345074"/>
                  <a:gd name="connsiteX30" fmla="*/ 364294 w 1936374"/>
                  <a:gd name="connsiteY30" fmla="*/ 2088019 h 2345074"/>
                  <a:gd name="connsiteX31" fmla="*/ 391707 w 1936374"/>
                  <a:gd name="connsiteY31" fmla="*/ 2113682 h 2345074"/>
                  <a:gd name="connsiteX32" fmla="*/ 391363 w 1936374"/>
                  <a:gd name="connsiteY32" fmla="*/ 2113311 h 2345074"/>
                  <a:gd name="connsiteX33" fmla="*/ 366016 w 1936374"/>
                  <a:gd name="connsiteY33" fmla="*/ 2090166 h 2345074"/>
                  <a:gd name="connsiteX34" fmla="*/ 366115 w 1936374"/>
                  <a:gd name="connsiteY34" fmla="*/ 2090315 h 2345074"/>
                  <a:gd name="connsiteX35" fmla="*/ 391707 w 1936374"/>
                  <a:gd name="connsiteY35" fmla="*/ 2113682 h 2345074"/>
                  <a:gd name="connsiteX36" fmla="*/ 1669036 w 1936374"/>
                  <a:gd name="connsiteY36" fmla="*/ 2344147 h 2345074"/>
                  <a:gd name="connsiteX37" fmla="*/ 1736574 w 1936374"/>
                  <a:gd name="connsiteY37" fmla="*/ 2115642 h 2345074"/>
                  <a:gd name="connsiteX38" fmla="*/ 1763589 w 1936374"/>
                  <a:gd name="connsiteY38" fmla="*/ 2061612 h 2345074"/>
                  <a:gd name="connsiteX39" fmla="*/ 1787227 w 1936374"/>
                  <a:gd name="connsiteY39" fmla="*/ 2005892 h 2345074"/>
                  <a:gd name="connsiteX40" fmla="*/ 1809178 w 1936374"/>
                  <a:gd name="connsiteY40" fmla="*/ 1949610 h 2345074"/>
                  <a:gd name="connsiteX41" fmla="*/ 1828876 w 1936374"/>
                  <a:gd name="connsiteY41" fmla="*/ 1892766 h 2345074"/>
                  <a:gd name="connsiteX42" fmla="*/ 1846886 w 1936374"/>
                  <a:gd name="connsiteY42" fmla="*/ 1834232 h 2345074"/>
                  <a:gd name="connsiteX43" fmla="*/ 1862645 w 1936374"/>
                  <a:gd name="connsiteY43" fmla="*/ 1776825 h 2345074"/>
                  <a:gd name="connsiteX44" fmla="*/ 1876153 w 1936374"/>
                  <a:gd name="connsiteY44" fmla="*/ 1717728 h 2345074"/>
                  <a:gd name="connsiteX45" fmla="*/ 1888535 w 1936374"/>
                  <a:gd name="connsiteY45" fmla="*/ 1659195 h 2345074"/>
                  <a:gd name="connsiteX46" fmla="*/ 1899228 w 1936374"/>
                  <a:gd name="connsiteY46" fmla="*/ 1600662 h 2345074"/>
                  <a:gd name="connsiteX47" fmla="*/ 1908234 w 1936374"/>
                  <a:gd name="connsiteY47" fmla="*/ 1543254 h 2345074"/>
                  <a:gd name="connsiteX48" fmla="*/ 1915550 w 1936374"/>
                  <a:gd name="connsiteY48" fmla="*/ 1485846 h 2345074"/>
                  <a:gd name="connsiteX49" fmla="*/ 1922304 w 1936374"/>
                  <a:gd name="connsiteY49" fmla="*/ 1429564 h 2345074"/>
                  <a:gd name="connsiteX50" fmla="*/ 1927369 w 1936374"/>
                  <a:gd name="connsiteY50" fmla="*/ 1374407 h 2345074"/>
                  <a:gd name="connsiteX51" fmla="*/ 1930746 w 1936374"/>
                  <a:gd name="connsiteY51" fmla="*/ 1320939 h 2345074"/>
                  <a:gd name="connsiteX52" fmla="*/ 1933560 w 1936374"/>
                  <a:gd name="connsiteY52" fmla="*/ 1268597 h 2345074"/>
                  <a:gd name="connsiteX53" fmla="*/ 1935249 w 1936374"/>
                  <a:gd name="connsiteY53" fmla="*/ 1217943 h 2345074"/>
                  <a:gd name="connsiteX54" fmla="*/ 1936374 w 1936374"/>
                  <a:gd name="connsiteY54" fmla="*/ 1169541 h 2345074"/>
                  <a:gd name="connsiteX55" fmla="*/ 1936374 w 1936374"/>
                  <a:gd name="connsiteY55" fmla="*/ 1123389 h 2345074"/>
                  <a:gd name="connsiteX56" fmla="*/ 1936374 w 1936374"/>
                  <a:gd name="connsiteY56" fmla="*/ 1079489 h 2345074"/>
                  <a:gd name="connsiteX57" fmla="*/ 1935811 w 1936374"/>
                  <a:gd name="connsiteY57" fmla="*/ 1038404 h 2345074"/>
                  <a:gd name="connsiteX58" fmla="*/ 1934123 w 1936374"/>
                  <a:gd name="connsiteY58" fmla="*/ 1000132 h 2345074"/>
                  <a:gd name="connsiteX59" fmla="*/ 1932997 w 1936374"/>
                  <a:gd name="connsiteY59" fmla="*/ 964675 h 2345074"/>
                  <a:gd name="connsiteX60" fmla="*/ 1931309 w 1936374"/>
                  <a:gd name="connsiteY60" fmla="*/ 933156 h 2345074"/>
                  <a:gd name="connsiteX61" fmla="*/ 1929057 w 1936374"/>
                  <a:gd name="connsiteY61" fmla="*/ 905015 h 2345074"/>
                  <a:gd name="connsiteX62" fmla="*/ 1927369 w 1936374"/>
                  <a:gd name="connsiteY62" fmla="*/ 880251 h 2345074"/>
                  <a:gd name="connsiteX63" fmla="*/ 1925681 w 1936374"/>
                  <a:gd name="connsiteY63" fmla="*/ 859427 h 2345074"/>
                  <a:gd name="connsiteX64" fmla="*/ 1924555 w 1936374"/>
                  <a:gd name="connsiteY64" fmla="*/ 843105 h 2345074"/>
                  <a:gd name="connsiteX65" fmla="*/ 1922866 w 1936374"/>
                  <a:gd name="connsiteY65" fmla="*/ 831286 h 2345074"/>
                  <a:gd name="connsiteX66" fmla="*/ 1922304 w 1936374"/>
                  <a:gd name="connsiteY66" fmla="*/ 823406 h 2345074"/>
                  <a:gd name="connsiteX67" fmla="*/ 1922304 w 1936374"/>
                  <a:gd name="connsiteY67" fmla="*/ 821155 h 2345074"/>
                  <a:gd name="connsiteX68" fmla="*/ 1924555 w 1936374"/>
                  <a:gd name="connsiteY68" fmla="*/ 781758 h 2345074"/>
                  <a:gd name="connsiteX69" fmla="*/ 1923429 w 1936374"/>
                  <a:gd name="connsiteY69" fmla="*/ 745175 h 2345074"/>
                  <a:gd name="connsiteX70" fmla="*/ 1920052 w 1936374"/>
                  <a:gd name="connsiteY70" fmla="*/ 710280 h 2345074"/>
                  <a:gd name="connsiteX71" fmla="*/ 1913299 w 1936374"/>
                  <a:gd name="connsiteY71" fmla="*/ 677636 h 2345074"/>
                  <a:gd name="connsiteX72" fmla="*/ 1904856 w 1936374"/>
                  <a:gd name="connsiteY72" fmla="*/ 647806 h 2345074"/>
                  <a:gd name="connsiteX73" fmla="*/ 1894163 w 1936374"/>
                  <a:gd name="connsiteY73" fmla="*/ 619666 h 2345074"/>
                  <a:gd name="connsiteX74" fmla="*/ 1881781 w 1936374"/>
                  <a:gd name="connsiteY74" fmla="*/ 592650 h 2345074"/>
                  <a:gd name="connsiteX75" fmla="*/ 1867710 w 1936374"/>
                  <a:gd name="connsiteY75" fmla="*/ 569012 h 2345074"/>
                  <a:gd name="connsiteX76" fmla="*/ 1850826 w 1936374"/>
                  <a:gd name="connsiteY76" fmla="*/ 546499 h 2345074"/>
                  <a:gd name="connsiteX77" fmla="*/ 1833941 w 1936374"/>
                  <a:gd name="connsiteY77" fmla="*/ 525675 h 2345074"/>
                  <a:gd name="connsiteX78" fmla="*/ 1814806 w 1936374"/>
                  <a:gd name="connsiteY78" fmla="*/ 507101 h 2345074"/>
                  <a:gd name="connsiteX79" fmla="*/ 1795670 w 1936374"/>
                  <a:gd name="connsiteY79" fmla="*/ 489654 h 2345074"/>
                  <a:gd name="connsiteX80" fmla="*/ 1775409 w 1936374"/>
                  <a:gd name="connsiteY80" fmla="*/ 473895 h 2345074"/>
                  <a:gd name="connsiteX81" fmla="*/ 1754584 w 1936374"/>
                  <a:gd name="connsiteY81" fmla="*/ 459262 h 2345074"/>
                  <a:gd name="connsiteX82" fmla="*/ 1733760 w 1936374"/>
                  <a:gd name="connsiteY82" fmla="*/ 447442 h 2345074"/>
                  <a:gd name="connsiteX83" fmla="*/ 1712373 w 1936374"/>
                  <a:gd name="connsiteY83" fmla="*/ 435623 h 2345074"/>
                  <a:gd name="connsiteX84" fmla="*/ 1691549 w 1936374"/>
                  <a:gd name="connsiteY84" fmla="*/ 425492 h 2345074"/>
                  <a:gd name="connsiteX85" fmla="*/ 1670725 w 1936374"/>
                  <a:gd name="connsiteY85" fmla="*/ 417050 h 2345074"/>
                  <a:gd name="connsiteX86" fmla="*/ 1650463 w 1936374"/>
                  <a:gd name="connsiteY86" fmla="*/ 409171 h 2345074"/>
                  <a:gd name="connsiteX87" fmla="*/ 1630201 w 1936374"/>
                  <a:gd name="connsiteY87" fmla="*/ 401854 h 2345074"/>
                  <a:gd name="connsiteX88" fmla="*/ 1611629 w 1936374"/>
                  <a:gd name="connsiteY88" fmla="*/ 396789 h 2345074"/>
                  <a:gd name="connsiteX89" fmla="*/ 1594182 w 1936374"/>
                  <a:gd name="connsiteY89" fmla="*/ 391723 h 2345074"/>
                  <a:gd name="connsiteX90" fmla="*/ 1577860 w 1936374"/>
                  <a:gd name="connsiteY90" fmla="*/ 387221 h 2345074"/>
                  <a:gd name="connsiteX91" fmla="*/ 1562664 w 1936374"/>
                  <a:gd name="connsiteY91" fmla="*/ 384406 h 2345074"/>
                  <a:gd name="connsiteX92" fmla="*/ 1549719 w 1936374"/>
                  <a:gd name="connsiteY92" fmla="*/ 381592 h 2345074"/>
                  <a:gd name="connsiteX93" fmla="*/ 1538463 w 1936374"/>
                  <a:gd name="connsiteY93" fmla="*/ 379904 h 2345074"/>
                  <a:gd name="connsiteX94" fmla="*/ 1530020 w 1936374"/>
                  <a:gd name="connsiteY94" fmla="*/ 378779 h 2345074"/>
                  <a:gd name="connsiteX95" fmla="*/ 1522704 w 1936374"/>
                  <a:gd name="connsiteY95" fmla="*/ 378216 h 2345074"/>
                  <a:gd name="connsiteX96" fmla="*/ 1518201 w 1936374"/>
                  <a:gd name="connsiteY96" fmla="*/ 377090 h 2345074"/>
                  <a:gd name="connsiteX97" fmla="*/ 1517075 w 1936374"/>
                  <a:gd name="connsiteY97" fmla="*/ 377090 h 2345074"/>
                  <a:gd name="connsiteX98" fmla="*/ 1503005 w 1936374"/>
                  <a:gd name="connsiteY98" fmla="*/ 341070 h 2345074"/>
                  <a:gd name="connsiteX99" fmla="*/ 1487809 w 1936374"/>
                  <a:gd name="connsiteY99" fmla="*/ 308989 h 2345074"/>
                  <a:gd name="connsiteX100" fmla="*/ 1472050 w 1936374"/>
                  <a:gd name="connsiteY100" fmla="*/ 279722 h 2345074"/>
                  <a:gd name="connsiteX101" fmla="*/ 1455165 w 1936374"/>
                  <a:gd name="connsiteY101" fmla="*/ 254958 h 2345074"/>
                  <a:gd name="connsiteX102" fmla="*/ 1436593 w 1936374"/>
                  <a:gd name="connsiteY102" fmla="*/ 233008 h 2345074"/>
                  <a:gd name="connsiteX103" fmla="*/ 1417457 w 1936374"/>
                  <a:gd name="connsiteY103" fmla="*/ 213872 h 2345074"/>
                  <a:gd name="connsiteX104" fmla="*/ 1397758 w 1936374"/>
                  <a:gd name="connsiteY104" fmla="*/ 197550 h 2345074"/>
                  <a:gd name="connsiteX105" fmla="*/ 1377497 w 1936374"/>
                  <a:gd name="connsiteY105" fmla="*/ 184605 h 2345074"/>
                  <a:gd name="connsiteX106" fmla="*/ 1356673 w 1936374"/>
                  <a:gd name="connsiteY106" fmla="*/ 173912 h 2345074"/>
                  <a:gd name="connsiteX107" fmla="*/ 1335848 w 1936374"/>
                  <a:gd name="connsiteY107" fmla="*/ 165470 h 2345074"/>
                  <a:gd name="connsiteX108" fmla="*/ 1315024 w 1936374"/>
                  <a:gd name="connsiteY108" fmla="*/ 158716 h 2345074"/>
                  <a:gd name="connsiteX109" fmla="*/ 1294200 w 1936374"/>
                  <a:gd name="connsiteY109" fmla="*/ 154776 h 2345074"/>
                  <a:gd name="connsiteX110" fmla="*/ 1273376 w 1936374"/>
                  <a:gd name="connsiteY110" fmla="*/ 151399 h 2345074"/>
                  <a:gd name="connsiteX111" fmla="*/ 1252552 w 1936374"/>
                  <a:gd name="connsiteY111" fmla="*/ 150274 h 2345074"/>
                  <a:gd name="connsiteX112" fmla="*/ 1232290 w 1936374"/>
                  <a:gd name="connsiteY112" fmla="*/ 150836 h 2345074"/>
                  <a:gd name="connsiteX113" fmla="*/ 1212029 w 1936374"/>
                  <a:gd name="connsiteY113" fmla="*/ 152525 h 2345074"/>
                  <a:gd name="connsiteX114" fmla="*/ 1193456 w 1936374"/>
                  <a:gd name="connsiteY114" fmla="*/ 155339 h 2345074"/>
                  <a:gd name="connsiteX115" fmla="*/ 1174883 w 1936374"/>
                  <a:gd name="connsiteY115" fmla="*/ 158153 h 2345074"/>
                  <a:gd name="connsiteX116" fmla="*/ 1157436 w 1936374"/>
                  <a:gd name="connsiteY116" fmla="*/ 162655 h 2345074"/>
                  <a:gd name="connsiteX117" fmla="*/ 1141114 w 1936374"/>
                  <a:gd name="connsiteY117" fmla="*/ 166595 h 2345074"/>
                  <a:gd name="connsiteX118" fmla="*/ 1125918 w 1936374"/>
                  <a:gd name="connsiteY118" fmla="*/ 171660 h 2345074"/>
                  <a:gd name="connsiteX119" fmla="*/ 1112410 w 1936374"/>
                  <a:gd name="connsiteY119" fmla="*/ 176726 h 2345074"/>
                  <a:gd name="connsiteX120" fmla="*/ 1099465 w 1936374"/>
                  <a:gd name="connsiteY120" fmla="*/ 181791 h 2345074"/>
                  <a:gd name="connsiteX121" fmla="*/ 1088772 w 1936374"/>
                  <a:gd name="connsiteY121" fmla="*/ 186294 h 2345074"/>
                  <a:gd name="connsiteX122" fmla="*/ 1079204 w 1936374"/>
                  <a:gd name="connsiteY122" fmla="*/ 190796 h 2345074"/>
                  <a:gd name="connsiteX123" fmla="*/ 1071887 w 1936374"/>
                  <a:gd name="connsiteY123" fmla="*/ 194173 h 2345074"/>
                  <a:gd name="connsiteX124" fmla="*/ 1066259 w 1936374"/>
                  <a:gd name="connsiteY124" fmla="*/ 196987 h 2345074"/>
                  <a:gd name="connsiteX125" fmla="*/ 1063445 w 1936374"/>
                  <a:gd name="connsiteY125" fmla="*/ 199239 h 2345074"/>
                  <a:gd name="connsiteX126" fmla="*/ 1061757 w 1936374"/>
                  <a:gd name="connsiteY126" fmla="*/ 199801 h 2345074"/>
                  <a:gd name="connsiteX127" fmla="*/ 1043746 w 1936374"/>
                  <a:gd name="connsiteY127" fmla="*/ 163781 h 2345074"/>
                  <a:gd name="connsiteX128" fmla="*/ 1026299 w 1936374"/>
                  <a:gd name="connsiteY128" fmla="*/ 132263 h 2345074"/>
                  <a:gd name="connsiteX129" fmla="*/ 1006038 w 1936374"/>
                  <a:gd name="connsiteY129" fmla="*/ 104685 h 2345074"/>
                  <a:gd name="connsiteX130" fmla="*/ 985776 w 1936374"/>
                  <a:gd name="connsiteY130" fmla="*/ 80484 h 2345074"/>
                  <a:gd name="connsiteX131" fmla="*/ 964952 w 1936374"/>
                  <a:gd name="connsiteY131" fmla="*/ 60222 h 2345074"/>
                  <a:gd name="connsiteX132" fmla="*/ 943565 w 1936374"/>
                  <a:gd name="connsiteY132" fmla="*/ 43337 h 2345074"/>
                  <a:gd name="connsiteX133" fmla="*/ 921052 w 1936374"/>
                  <a:gd name="connsiteY133" fmla="*/ 29830 h 2345074"/>
                  <a:gd name="connsiteX134" fmla="*/ 899102 w 1936374"/>
                  <a:gd name="connsiteY134" fmla="*/ 19136 h 2345074"/>
                  <a:gd name="connsiteX135" fmla="*/ 876027 w 1936374"/>
                  <a:gd name="connsiteY135" fmla="*/ 10131 h 2345074"/>
                  <a:gd name="connsiteX136" fmla="*/ 853514 w 1936374"/>
                  <a:gd name="connsiteY136" fmla="*/ 4503 h 2345074"/>
                  <a:gd name="connsiteX137" fmla="*/ 830438 w 1936374"/>
                  <a:gd name="connsiteY137" fmla="*/ 1689 h 2345074"/>
                  <a:gd name="connsiteX138" fmla="*/ 808489 w 1936374"/>
                  <a:gd name="connsiteY138" fmla="*/ 0 h 2345074"/>
                  <a:gd name="connsiteX139" fmla="*/ 785976 w 1936374"/>
                  <a:gd name="connsiteY139" fmla="*/ 1126 h 2345074"/>
                  <a:gd name="connsiteX140" fmla="*/ 764589 w 1936374"/>
                  <a:gd name="connsiteY140" fmla="*/ 3377 h 2345074"/>
                  <a:gd name="connsiteX141" fmla="*/ 742639 w 1936374"/>
                  <a:gd name="connsiteY141" fmla="*/ 6754 h 2345074"/>
                  <a:gd name="connsiteX142" fmla="*/ 722941 w 1936374"/>
                  <a:gd name="connsiteY142" fmla="*/ 11257 h 2345074"/>
                  <a:gd name="connsiteX143" fmla="*/ 702679 w 1936374"/>
                  <a:gd name="connsiteY143" fmla="*/ 16885 h 2345074"/>
                  <a:gd name="connsiteX144" fmla="*/ 684106 w 1936374"/>
                  <a:gd name="connsiteY144" fmla="*/ 24201 h 2345074"/>
                  <a:gd name="connsiteX145" fmla="*/ 666096 w 1936374"/>
                  <a:gd name="connsiteY145" fmla="*/ 30392 h 2345074"/>
                  <a:gd name="connsiteX146" fmla="*/ 648649 w 1936374"/>
                  <a:gd name="connsiteY146" fmla="*/ 38272 h 2345074"/>
                  <a:gd name="connsiteX147" fmla="*/ 633453 w 1936374"/>
                  <a:gd name="connsiteY147" fmla="*/ 45589 h 2345074"/>
                  <a:gd name="connsiteX148" fmla="*/ 619382 w 1936374"/>
                  <a:gd name="connsiteY148" fmla="*/ 53468 h 2345074"/>
                  <a:gd name="connsiteX149" fmla="*/ 606437 w 1936374"/>
                  <a:gd name="connsiteY149" fmla="*/ 60785 h 2345074"/>
                  <a:gd name="connsiteX150" fmla="*/ 595744 w 1936374"/>
                  <a:gd name="connsiteY150" fmla="*/ 67539 h 2345074"/>
                  <a:gd name="connsiteX151" fmla="*/ 586176 w 1936374"/>
                  <a:gd name="connsiteY151" fmla="*/ 73167 h 2345074"/>
                  <a:gd name="connsiteX152" fmla="*/ 578297 w 1936374"/>
                  <a:gd name="connsiteY152" fmla="*/ 78232 h 2345074"/>
                  <a:gd name="connsiteX153" fmla="*/ 573231 w 1936374"/>
                  <a:gd name="connsiteY153" fmla="*/ 82172 h 2345074"/>
                  <a:gd name="connsiteX154" fmla="*/ 569855 w 1936374"/>
                  <a:gd name="connsiteY154" fmla="*/ 84424 h 2345074"/>
                  <a:gd name="connsiteX155" fmla="*/ 568166 w 1936374"/>
                  <a:gd name="connsiteY155" fmla="*/ 85549 h 2345074"/>
                  <a:gd name="connsiteX156" fmla="*/ 525955 w 1936374"/>
                  <a:gd name="connsiteY156" fmla="*/ 73730 h 2345074"/>
                  <a:gd name="connsiteX157" fmla="*/ 485432 w 1936374"/>
                  <a:gd name="connsiteY157" fmla="*/ 65287 h 2345074"/>
                  <a:gd name="connsiteX158" fmla="*/ 447723 w 1936374"/>
                  <a:gd name="connsiteY158" fmla="*/ 60222 h 2345074"/>
                  <a:gd name="connsiteX159" fmla="*/ 412266 w 1936374"/>
                  <a:gd name="connsiteY159" fmla="*/ 56282 h 2345074"/>
                  <a:gd name="connsiteX160" fmla="*/ 378496 w 1936374"/>
                  <a:gd name="connsiteY160" fmla="*/ 56282 h 2345074"/>
                  <a:gd name="connsiteX161" fmla="*/ 346979 w 1936374"/>
                  <a:gd name="connsiteY161" fmla="*/ 57971 h 2345074"/>
                  <a:gd name="connsiteX162" fmla="*/ 317713 w 1936374"/>
                  <a:gd name="connsiteY162" fmla="*/ 62474 h 2345074"/>
                  <a:gd name="connsiteX163" fmla="*/ 290134 w 1936374"/>
                  <a:gd name="connsiteY163" fmla="*/ 68101 h 2345074"/>
                  <a:gd name="connsiteX164" fmla="*/ 264245 w 1936374"/>
                  <a:gd name="connsiteY164" fmla="*/ 75981 h 2345074"/>
                  <a:gd name="connsiteX165" fmla="*/ 241169 w 1936374"/>
                  <a:gd name="connsiteY165" fmla="*/ 85549 h 2345074"/>
                  <a:gd name="connsiteX166" fmla="*/ 219219 w 1936374"/>
                  <a:gd name="connsiteY166" fmla="*/ 96242 h 2345074"/>
                  <a:gd name="connsiteX167" fmla="*/ 198958 w 1936374"/>
                  <a:gd name="connsiteY167" fmla="*/ 108625 h 2345074"/>
                  <a:gd name="connsiteX168" fmla="*/ 180385 w 1936374"/>
                  <a:gd name="connsiteY168" fmla="*/ 121570 h 2345074"/>
                  <a:gd name="connsiteX169" fmla="*/ 163500 w 1936374"/>
                  <a:gd name="connsiteY169" fmla="*/ 135640 h 2345074"/>
                  <a:gd name="connsiteX170" fmla="*/ 147742 w 1936374"/>
                  <a:gd name="connsiteY170" fmla="*/ 150836 h 2345074"/>
                  <a:gd name="connsiteX171" fmla="*/ 133672 w 1936374"/>
                  <a:gd name="connsiteY171" fmla="*/ 166032 h 2345074"/>
                  <a:gd name="connsiteX172" fmla="*/ 121289 w 1936374"/>
                  <a:gd name="connsiteY172" fmla="*/ 182354 h 2345074"/>
                  <a:gd name="connsiteX173" fmla="*/ 110033 w 1936374"/>
                  <a:gd name="connsiteY173" fmla="*/ 198676 h 2345074"/>
                  <a:gd name="connsiteX174" fmla="*/ 99902 w 1936374"/>
                  <a:gd name="connsiteY174" fmla="*/ 214435 h 2345074"/>
                  <a:gd name="connsiteX175" fmla="*/ 90897 w 1936374"/>
                  <a:gd name="connsiteY175" fmla="*/ 230756 h 2345074"/>
                  <a:gd name="connsiteX176" fmla="*/ 83018 w 1936374"/>
                  <a:gd name="connsiteY176" fmla="*/ 246516 h 2345074"/>
                  <a:gd name="connsiteX177" fmla="*/ 76264 w 1936374"/>
                  <a:gd name="connsiteY177" fmla="*/ 261712 h 2345074"/>
                  <a:gd name="connsiteX178" fmla="*/ 70073 w 1936374"/>
                  <a:gd name="connsiteY178" fmla="*/ 276908 h 2345074"/>
                  <a:gd name="connsiteX179" fmla="*/ 65008 w 1936374"/>
                  <a:gd name="connsiteY179" fmla="*/ 290979 h 2345074"/>
                  <a:gd name="connsiteX180" fmla="*/ 61068 w 1936374"/>
                  <a:gd name="connsiteY180" fmla="*/ 303923 h 2345074"/>
                  <a:gd name="connsiteX181" fmla="*/ 58254 w 1936374"/>
                  <a:gd name="connsiteY181" fmla="*/ 315180 h 2345074"/>
                  <a:gd name="connsiteX182" fmla="*/ 55440 w 1936374"/>
                  <a:gd name="connsiteY182" fmla="*/ 325873 h 2345074"/>
                  <a:gd name="connsiteX183" fmla="*/ 53188 w 1936374"/>
                  <a:gd name="connsiteY183" fmla="*/ 334879 h 2345074"/>
                  <a:gd name="connsiteX184" fmla="*/ 51500 w 1936374"/>
                  <a:gd name="connsiteY184" fmla="*/ 342195 h 2345074"/>
                  <a:gd name="connsiteX185" fmla="*/ 50937 w 1936374"/>
                  <a:gd name="connsiteY185" fmla="*/ 347823 h 2345074"/>
                  <a:gd name="connsiteX186" fmla="*/ 50374 w 1936374"/>
                  <a:gd name="connsiteY186" fmla="*/ 350637 h 2345074"/>
                  <a:gd name="connsiteX187" fmla="*/ 50374 w 1936374"/>
                  <a:gd name="connsiteY187" fmla="*/ 351763 h 2345074"/>
                  <a:gd name="connsiteX188" fmla="*/ 45872 w 1936374"/>
                  <a:gd name="connsiteY188" fmla="*/ 371462 h 2345074"/>
                  <a:gd name="connsiteX189" fmla="*/ 41369 w 1936374"/>
                  <a:gd name="connsiteY189" fmla="*/ 395100 h 2345074"/>
                  <a:gd name="connsiteX190" fmla="*/ 38555 w 1936374"/>
                  <a:gd name="connsiteY190" fmla="*/ 420990 h 2345074"/>
                  <a:gd name="connsiteX191" fmla="*/ 35741 w 1936374"/>
                  <a:gd name="connsiteY191" fmla="*/ 450256 h 2345074"/>
                  <a:gd name="connsiteX192" fmla="*/ 32927 w 1936374"/>
                  <a:gd name="connsiteY192" fmla="*/ 481212 h 2345074"/>
                  <a:gd name="connsiteX193" fmla="*/ 30675 w 1936374"/>
                  <a:gd name="connsiteY193" fmla="*/ 513292 h 2345074"/>
                  <a:gd name="connsiteX194" fmla="*/ 29550 w 1936374"/>
                  <a:gd name="connsiteY194" fmla="*/ 546499 h 2345074"/>
                  <a:gd name="connsiteX195" fmla="*/ 27862 w 1936374"/>
                  <a:gd name="connsiteY195" fmla="*/ 581393 h 2345074"/>
                  <a:gd name="connsiteX196" fmla="*/ 27299 w 1936374"/>
                  <a:gd name="connsiteY196" fmla="*/ 615726 h 2345074"/>
                  <a:gd name="connsiteX197" fmla="*/ 26736 w 1936374"/>
                  <a:gd name="connsiteY197" fmla="*/ 650621 h 2345074"/>
                  <a:gd name="connsiteX198" fmla="*/ 26736 w 1936374"/>
                  <a:gd name="connsiteY198" fmla="*/ 683827 h 2345074"/>
                  <a:gd name="connsiteX199" fmla="*/ 25610 w 1936374"/>
                  <a:gd name="connsiteY199" fmla="*/ 717033 h 2345074"/>
                  <a:gd name="connsiteX200" fmla="*/ 25610 w 1936374"/>
                  <a:gd name="connsiteY200" fmla="*/ 747988 h 2345074"/>
                  <a:gd name="connsiteX201" fmla="*/ 25610 w 1936374"/>
                  <a:gd name="connsiteY201" fmla="*/ 777255 h 2345074"/>
                  <a:gd name="connsiteX202" fmla="*/ 25610 w 1936374"/>
                  <a:gd name="connsiteY202" fmla="*/ 804271 h 2345074"/>
                  <a:gd name="connsiteX203" fmla="*/ 26736 w 1936374"/>
                  <a:gd name="connsiteY203" fmla="*/ 827909 h 2345074"/>
                  <a:gd name="connsiteX204" fmla="*/ 26736 w 1936374"/>
                  <a:gd name="connsiteY204" fmla="*/ 848171 h 2345074"/>
                  <a:gd name="connsiteX205" fmla="*/ 27299 w 1936374"/>
                  <a:gd name="connsiteY205" fmla="*/ 865055 h 2345074"/>
                  <a:gd name="connsiteX206" fmla="*/ 27299 w 1936374"/>
                  <a:gd name="connsiteY206" fmla="*/ 869126 h 2345074"/>
                  <a:gd name="connsiteX207" fmla="*/ 16599 w 1936374"/>
                  <a:gd name="connsiteY207" fmla="*/ 1245800 h 2345074"/>
                  <a:gd name="connsiteX208" fmla="*/ 113916 w 1936374"/>
                  <a:gd name="connsiteY208" fmla="*/ 1610297 h 2345074"/>
                  <a:gd name="connsiteX209" fmla="*/ 466471 w 1936374"/>
                  <a:gd name="connsiteY209" fmla="*/ 2203492 h 2345074"/>
                  <a:gd name="connsiteX210" fmla="*/ 475994 w 1936374"/>
                  <a:gd name="connsiteY210" fmla="*/ 2252993 h 2345074"/>
                  <a:gd name="connsiteX211" fmla="*/ 475427 w 1936374"/>
                  <a:gd name="connsiteY211" fmla="*/ 2266980 h 2345074"/>
                  <a:gd name="connsiteX212" fmla="*/ 477836 w 1936374"/>
                  <a:gd name="connsiteY212" fmla="*/ 2275814 h 2345074"/>
                  <a:gd name="connsiteX213" fmla="*/ 588516 w 1936374"/>
                  <a:gd name="connsiteY213" fmla="*/ 2320424 h 2345074"/>
                  <a:gd name="connsiteX214" fmla="*/ 590213 w 1936374"/>
                  <a:gd name="connsiteY214" fmla="*/ 2345072 h 2345074"/>
                  <a:gd name="connsiteX215" fmla="*/ 1669036 w 1936374"/>
                  <a:gd name="connsiteY215" fmla="*/ 2344147 h 2345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</a:cxnLst>
                <a:rect l="l" t="t" r="r" b="b"/>
                <a:pathLst>
                  <a:path w="1936374" h="2345074">
                    <a:moveTo>
                      <a:pt x="23875" y="878134"/>
                    </a:moveTo>
                    <a:lnTo>
                      <a:pt x="23875" y="875299"/>
                    </a:lnTo>
                    <a:lnTo>
                      <a:pt x="23875" y="867587"/>
                    </a:lnTo>
                    <a:lnTo>
                      <a:pt x="22797" y="861115"/>
                    </a:lnTo>
                    <a:lnTo>
                      <a:pt x="17168" y="838040"/>
                    </a:lnTo>
                    <a:lnTo>
                      <a:pt x="9852" y="817779"/>
                    </a:lnTo>
                    <a:lnTo>
                      <a:pt x="1972" y="800893"/>
                    </a:lnTo>
                    <a:lnTo>
                      <a:pt x="0" y="797935"/>
                    </a:lnTo>
                    <a:lnTo>
                      <a:pt x="16215" y="838108"/>
                    </a:lnTo>
                    <a:lnTo>
                      <a:pt x="19339" y="850912"/>
                    </a:lnTo>
                    <a:lnTo>
                      <a:pt x="23875" y="878134"/>
                    </a:lnTo>
                    <a:close/>
                    <a:moveTo>
                      <a:pt x="267771" y="1989719"/>
                    </a:moveTo>
                    <a:cubicBezTo>
                      <a:pt x="267758" y="1989706"/>
                      <a:pt x="267746" y="1989693"/>
                      <a:pt x="267733" y="1989680"/>
                    </a:cubicBezTo>
                    <a:lnTo>
                      <a:pt x="248446" y="1970392"/>
                    </a:lnTo>
                    <a:cubicBezTo>
                      <a:pt x="248459" y="1970406"/>
                      <a:pt x="248473" y="1970420"/>
                      <a:pt x="248486" y="1970434"/>
                    </a:cubicBezTo>
                    <a:lnTo>
                      <a:pt x="267771" y="1989719"/>
                    </a:lnTo>
                    <a:close/>
                    <a:moveTo>
                      <a:pt x="333326" y="2056993"/>
                    </a:moveTo>
                    <a:lnTo>
                      <a:pt x="332951" y="2056599"/>
                    </a:lnTo>
                    <a:lnTo>
                      <a:pt x="320095" y="2044279"/>
                    </a:lnTo>
                    <a:lnTo>
                      <a:pt x="320526" y="2044727"/>
                    </a:lnTo>
                    <a:lnTo>
                      <a:pt x="333326" y="2056993"/>
                    </a:lnTo>
                    <a:close/>
                    <a:moveTo>
                      <a:pt x="353677" y="2077353"/>
                    </a:moveTo>
                    <a:lnTo>
                      <a:pt x="353367" y="2077015"/>
                    </a:lnTo>
                    <a:lnTo>
                      <a:pt x="344870" y="2069049"/>
                    </a:lnTo>
                    <a:lnTo>
                      <a:pt x="345290" y="2069491"/>
                    </a:lnTo>
                    <a:lnTo>
                      <a:pt x="353677" y="2077353"/>
                    </a:lnTo>
                    <a:close/>
                    <a:moveTo>
                      <a:pt x="364294" y="2088019"/>
                    </a:moveTo>
                    <a:lnTo>
                      <a:pt x="364142" y="2087791"/>
                    </a:lnTo>
                    <a:lnTo>
                      <a:pt x="360046" y="2084206"/>
                    </a:lnTo>
                    <a:lnTo>
                      <a:pt x="360486" y="2084687"/>
                    </a:lnTo>
                    <a:lnTo>
                      <a:pt x="364294" y="2088019"/>
                    </a:lnTo>
                    <a:close/>
                    <a:moveTo>
                      <a:pt x="391707" y="2113682"/>
                    </a:moveTo>
                    <a:lnTo>
                      <a:pt x="391363" y="2113311"/>
                    </a:lnTo>
                    <a:lnTo>
                      <a:pt x="366016" y="2090166"/>
                    </a:lnTo>
                    <a:cubicBezTo>
                      <a:pt x="366049" y="2090216"/>
                      <a:pt x="366082" y="2090265"/>
                      <a:pt x="366115" y="2090315"/>
                    </a:cubicBezTo>
                    <a:lnTo>
                      <a:pt x="391707" y="2113682"/>
                    </a:lnTo>
                    <a:close/>
                    <a:moveTo>
                      <a:pt x="1669036" y="2344147"/>
                    </a:moveTo>
                    <a:lnTo>
                      <a:pt x="1736574" y="2115642"/>
                    </a:lnTo>
                    <a:lnTo>
                      <a:pt x="1763589" y="2061612"/>
                    </a:lnTo>
                    <a:lnTo>
                      <a:pt x="1787227" y="2005892"/>
                    </a:lnTo>
                    <a:lnTo>
                      <a:pt x="1809178" y="1949610"/>
                    </a:lnTo>
                    <a:lnTo>
                      <a:pt x="1828876" y="1892766"/>
                    </a:lnTo>
                    <a:lnTo>
                      <a:pt x="1846886" y="1834232"/>
                    </a:lnTo>
                    <a:lnTo>
                      <a:pt x="1862645" y="1776825"/>
                    </a:lnTo>
                    <a:lnTo>
                      <a:pt x="1876153" y="1717728"/>
                    </a:lnTo>
                    <a:lnTo>
                      <a:pt x="1888535" y="1659195"/>
                    </a:lnTo>
                    <a:lnTo>
                      <a:pt x="1899228" y="1600662"/>
                    </a:lnTo>
                    <a:lnTo>
                      <a:pt x="1908234" y="1543254"/>
                    </a:lnTo>
                    <a:lnTo>
                      <a:pt x="1915550" y="1485846"/>
                    </a:lnTo>
                    <a:lnTo>
                      <a:pt x="1922304" y="1429564"/>
                    </a:lnTo>
                    <a:lnTo>
                      <a:pt x="1927369" y="1374407"/>
                    </a:lnTo>
                    <a:lnTo>
                      <a:pt x="1930746" y="1320939"/>
                    </a:lnTo>
                    <a:lnTo>
                      <a:pt x="1933560" y="1268597"/>
                    </a:lnTo>
                    <a:lnTo>
                      <a:pt x="1935249" y="1217943"/>
                    </a:lnTo>
                    <a:lnTo>
                      <a:pt x="1936374" y="1169541"/>
                    </a:lnTo>
                    <a:lnTo>
                      <a:pt x="1936374" y="1123389"/>
                    </a:lnTo>
                    <a:lnTo>
                      <a:pt x="1936374" y="1079489"/>
                    </a:lnTo>
                    <a:cubicBezTo>
                      <a:pt x="1936186" y="1065794"/>
                      <a:pt x="1935999" y="1052099"/>
                      <a:pt x="1935811" y="1038404"/>
                    </a:cubicBezTo>
                    <a:cubicBezTo>
                      <a:pt x="1935248" y="1025647"/>
                      <a:pt x="1934686" y="1012889"/>
                      <a:pt x="1934123" y="1000132"/>
                    </a:cubicBezTo>
                    <a:cubicBezTo>
                      <a:pt x="1933748" y="988313"/>
                      <a:pt x="1933372" y="976494"/>
                      <a:pt x="1932997" y="964675"/>
                    </a:cubicBezTo>
                    <a:cubicBezTo>
                      <a:pt x="1932434" y="954169"/>
                      <a:pt x="1931872" y="943662"/>
                      <a:pt x="1931309" y="933156"/>
                    </a:cubicBezTo>
                    <a:lnTo>
                      <a:pt x="1929057" y="905015"/>
                    </a:lnTo>
                    <a:lnTo>
                      <a:pt x="1927369" y="880251"/>
                    </a:lnTo>
                    <a:lnTo>
                      <a:pt x="1925681" y="859427"/>
                    </a:lnTo>
                    <a:cubicBezTo>
                      <a:pt x="1925306" y="853986"/>
                      <a:pt x="1924930" y="848546"/>
                      <a:pt x="1924555" y="843105"/>
                    </a:cubicBezTo>
                    <a:lnTo>
                      <a:pt x="1922866" y="831286"/>
                    </a:lnTo>
                    <a:cubicBezTo>
                      <a:pt x="1922679" y="828659"/>
                      <a:pt x="1922491" y="826033"/>
                      <a:pt x="1922304" y="823406"/>
                    </a:cubicBezTo>
                    <a:lnTo>
                      <a:pt x="1922304" y="821155"/>
                    </a:lnTo>
                    <a:lnTo>
                      <a:pt x="1924555" y="781758"/>
                    </a:lnTo>
                    <a:cubicBezTo>
                      <a:pt x="1924180" y="769564"/>
                      <a:pt x="1923804" y="757369"/>
                      <a:pt x="1923429" y="745175"/>
                    </a:cubicBezTo>
                    <a:lnTo>
                      <a:pt x="1920052" y="710280"/>
                    </a:lnTo>
                    <a:lnTo>
                      <a:pt x="1913299" y="677636"/>
                    </a:lnTo>
                    <a:lnTo>
                      <a:pt x="1904856" y="647806"/>
                    </a:lnTo>
                    <a:lnTo>
                      <a:pt x="1894163" y="619666"/>
                    </a:lnTo>
                    <a:lnTo>
                      <a:pt x="1881781" y="592650"/>
                    </a:lnTo>
                    <a:lnTo>
                      <a:pt x="1867710" y="569012"/>
                    </a:lnTo>
                    <a:lnTo>
                      <a:pt x="1850826" y="546499"/>
                    </a:lnTo>
                    <a:lnTo>
                      <a:pt x="1833941" y="525675"/>
                    </a:lnTo>
                    <a:lnTo>
                      <a:pt x="1814806" y="507101"/>
                    </a:lnTo>
                    <a:lnTo>
                      <a:pt x="1795670" y="489654"/>
                    </a:lnTo>
                    <a:lnTo>
                      <a:pt x="1775409" y="473895"/>
                    </a:lnTo>
                    <a:lnTo>
                      <a:pt x="1754584" y="459262"/>
                    </a:lnTo>
                    <a:lnTo>
                      <a:pt x="1733760" y="447442"/>
                    </a:lnTo>
                    <a:lnTo>
                      <a:pt x="1712373" y="435623"/>
                    </a:lnTo>
                    <a:lnTo>
                      <a:pt x="1691549" y="425492"/>
                    </a:lnTo>
                    <a:lnTo>
                      <a:pt x="1670725" y="417050"/>
                    </a:lnTo>
                    <a:lnTo>
                      <a:pt x="1650463" y="409171"/>
                    </a:lnTo>
                    <a:lnTo>
                      <a:pt x="1630201" y="401854"/>
                    </a:lnTo>
                    <a:lnTo>
                      <a:pt x="1611629" y="396789"/>
                    </a:lnTo>
                    <a:lnTo>
                      <a:pt x="1594182" y="391723"/>
                    </a:lnTo>
                    <a:lnTo>
                      <a:pt x="1577860" y="387221"/>
                    </a:lnTo>
                    <a:lnTo>
                      <a:pt x="1562664" y="384406"/>
                    </a:lnTo>
                    <a:lnTo>
                      <a:pt x="1549719" y="381592"/>
                    </a:lnTo>
                    <a:lnTo>
                      <a:pt x="1538463" y="379904"/>
                    </a:lnTo>
                    <a:lnTo>
                      <a:pt x="1530020" y="378779"/>
                    </a:lnTo>
                    <a:lnTo>
                      <a:pt x="1522704" y="378216"/>
                    </a:lnTo>
                    <a:lnTo>
                      <a:pt x="1518201" y="377090"/>
                    </a:lnTo>
                    <a:lnTo>
                      <a:pt x="1517075" y="377090"/>
                    </a:lnTo>
                    <a:lnTo>
                      <a:pt x="1503005" y="341070"/>
                    </a:lnTo>
                    <a:lnTo>
                      <a:pt x="1487809" y="308989"/>
                    </a:lnTo>
                    <a:lnTo>
                      <a:pt x="1472050" y="279722"/>
                    </a:lnTo>
                    <a:lnTo>
                      <a:pt x="1455165" y="254958"/>
                    </a:lnTo>
                    <a:lnTo>
                      <a:pt x="1436593" y="233008"/>
                    </a:lnTo>
                    <a:lnTo>
                      <a:pt x="1417457" y="213872"/>
                    </a:lnTo>
                    <a:lnTo>
                      <a:pt x="1397758" y="197550"/>
                    </a:lnTo>
                    <a:lnTo>
                      <a:pt x="1377497" y="184605"/>
                    </a:lnTo>
                    <a:lnTo>
                      <a:pt x="1356673" y="173912"/>
                    </a:lnTo>
                    <a:lnTo>
                      <a:pt x="1335848" y="165470"/>
                    </a:lnTo>
                    <a:lnTo>
                      <a:pt x="1315024" y="158716"/>
                    </a:lnTo>
                    <a:lnTo>
                      <a:pt x="1294200" y="154776"/>
                    </a:lnTo>
                    <a:lnTo>
                      <a:pt x="1273376" y="151399"/>
                    </a:lnTo>
                    <a:lnTo>
                      <a:pt x="1252552" y="150274"/>
                    </a:lnTo>
                    <a:lnTo>
                      <a:pt x="1232290" y="150836"/>
                    </a:lnTo>
                    <a:lnTo>
                      <a:pt x="1212029" y="152525"/>
                    </a:lnTo>
                    <a:lnTo>
                      <a:pt x="1193456" y="155339"/>
                    </a:lnTo>
                    <a:lnTo>
                      <a:pt x="1174883" y="158153"/>
                    </a:lnTo>
                    <a:lnTo>
                      <a:pt x="1157436" y="162655"/>
                    </a:lnTo>
                    <a:lnTo>
                      <a:pt x="1141114" y="166595"/>
                    </a:lnTo>
                    <a:lnTo>
                      <a:pt x="1125918" y="171660"/>
                    </a:lnTo>
                    <a:lnTo>
                      <a:pt x="1112410" y="176726"/>
                    </a:lnTo>
                    <a:lnTo>
                      <a:pt x="1099465" y="181791"/>
                    </a:lnTo>
                    <a:lnTo>
                      <a:pt x="1088772" y="186294"/>
                    </a:lnTo>
                    <a:lnTo>
                      <a:pt x="1079204" y="190796"/>
                    </a:lnTo>
                    <a:lnTo>
                      <a:pt x="1071887" y="194173"/>
                    </a:lnTo>
                    <a:lnTo>
                      <a:pt x="1066259" y="196987"/>
                    </a:lnTo>
                    <a:lnTo>
                      <a:pt x="1063445" y="199239"/>
                    </a:lnTo>
                    <a:lnTo>
                      <a:pt x="1061757" y="199801"/>
                    </a:lnTo>
                    <a:lnTo>
                      <a:pt x="1043746" y="163781"/>
                    </a:lnTo>
                    <a:lnTo>
                      <a:pt x="1026299" y="132263"/>
                    </a:lnTo>
                    <a:lnTo>
                      <a:pt x="1006038" y="104685"/>
                    </a:lnTo>
                    <a:lnTo>
                      <a:pt x="985776" y="80484"/>
                    </a:lnTo>
                    <a:lnTo>
                      <a:pt x="964952" y="60222"/>
                    </a:lnTo>
                    <a:lnTo>
                      <a:pt x="943565" y="43337"/>
                    </a:lnTo>
                    <a:lnTo>
                      <a:pt x="921052" y="29830"/>
                    </a:lnTo>
                    <a:lnTo>
                      <a:pt x="899102" y="19136"/>
                    </a:lnTo>
                    <a:lnTo>
                      <a:pt x="876027" y="10131"/>
                    </a:lnTo>
                    <a:lnTo>
                      <a:pt x="853514" y="4503"/>
                    </a:lnTo>
                    <a:lnTo>
                      <a:pt x="830438" y="1689"/>
                    </a:lnTo>
                    <a:lnTo>
                      <a:pt x="808489" y="0"/>
                    </a:lnTo>
                    <a:lnTo>
                      <a:pt x="785976" y="1126"/>
                    </a:lnTo>
                    <a:lnTo>
                      <a:pt x="764589" y="3377"/>
                    </a:lnTo>
                    <a:lnTo>
                      <a:pt x="742639" y="6754"/>
                    </a:lnTo>
                    <a:lnTo>
                      <a:pt x="722941" y="11257"/>
                    </a:lnTo>
                    <a:lnTo>
                      <a:pt x="702679" y="16885"/>
                    </a:lnTo>
                    <a:lnTo>
                      <a:pt x="684106" y="24201"/>
                    </a:lnTo>
                    <a:lnTo>
                      <a:pt x="666096" y="30392"/>
                    </a:lnTo>
                    <a:lnTo>
                      <a:pt x="648649" y="38272"/>
                    </a:lnTo>
                    <a:lnTo>
                      <a:pt x="633453" y="45589"/>
                    </a:lnTo>
                    <a:lnTo>
                      <a:pt x="619382" y="53468"/>
                    </a:lnTo>
                    <a:lnTo>
                      <a:pt x="606437" y="60785"/>
                    </a:lnTo>
                    <a:lnTo>
                      <a:pt x="595744" y="67539"/>
                    </a:lnTo>
                    <a:lnTo>
                      <a:pt x="586176" y="73167"/>
                    </a:lnTo>
                    <a:lnTo>
                      <a:pt x="578297" y="78232"/>
                    </a:lnTo>
                    <a:lnTo>
                      <a:pt x="573231" y="82172"/>
                    </a:lnTo>
                    <a:lnTo>
                      <a:pt x="569855" y="84424"/>
                    </a:lnTo>
                    <a:lnTo>
                      <a:pt x="568166" y="85549"/>
                    </a:lnTo>
                    <a:lnTo>
                      <a:pt x="525955" y="73730"/>
                    </a:lnTo>
                    <a:lnTo>
                      <a:pt x="485432" y="65287"/>
                    </a:lnTo>
                    <a:lnTo>
                      <a:pt x="447723" y="60222"/>
                    </a:lnTo>
                    <a:lnTo>
                      <a:pt x="412266" y="56282"/>
                    </a:lnTo>
                    <a:lnTo>
                      <a:pt x="378496" y="56282"/>
                    </a:lnTo>
                    <a:lnTo>
                      <a:pt x="346979" y="57971"/>
                    </a:lnTo>
                    <a:lnTo>
                      <a:pt x="317713" y="62474"/>
                    </a:lnTo>
                    <a:lnTo>
                      <a:pt x="290134" y="68101"/>
                    </a:lnTo>
                    <a:lnTo>
                      <a:pt x="264245" y="75981"/>
                    </a:lnTo>
                    <a:lnTo>
                      <a:pt x="241169" y="85549"/>
                    </a:lnTo>
                    <a:lnTo>
                      <a:pt x="219219" y="96242"/>
                    </a:lnTo>
                    <a:lnTo>
                      <a:pt x="198958" y="108625"/>
                    </a:lnTo>
                    <a:lnTo>
                      <a:pt x="180385" y="121570"/>
                    </a:lnTo>
                    <a:lnTo>
                      <a:pt x="163500" y="135640"/>
                    </a:lnTo>
                    <a:lnTo>
                      <a:pt x="147742" y="150836"/>
                    </a:lnTo>
                    <a:lnTo>
                      <a:pt x="133672" y="166032"/>
                    </a:lnTo>
                    <a:lnTo>
                      <a:pt x="121289" y="182354"/>
                    </a:lnTo>
                    <a:lnTo>
                      <a:pt x="110033" y="198676"/>
                    </a:lnTo>
                    <a:lnTo>
                      <a:pt x="99902" y="214435"/>
                    </a:lnTo>
                    <a:lnTo>
                      <a:pt x="90897" y="230756"/>
                    </a:lnTo>
                    <a:lnTo>
                      <a:pt x="83018" y="246516"/>
                    </a:lnTo>
                    <a:lnTo>
                      <a:pt x="76264" y="261712"/>
                    </a:lnTo>
                    <a:lnTo>
                      <a:pt x="70073" y="276908"/>
                    </a:lnTo>
                    <a:lnTo>
                      <a:pt x="65008" y="290979"/>
                    </a:lnTo>
                    <a:lnTo>
                      <a:pt x="61068" y="303923"/>
                    </a:lnTo>
                    <a:lnTo>
                      <a:pt x="58254" y="315180"/>
                    </a:lnTo>
                    <a:lnTo>
                      <a:pt x="55440" y="325873"/>
                    </a:lnTo>
                    <a:lnTo>
                      <a:pt x="53188" y="334879"/>
                    </a:lnTo>
                    <a:lnTo>
                      <a:pt x="51500" y="342195"/>
                    </a:lnTo>
                    <a:cubicBezTo>
                      <a:pt x="51312" y="344071"/>
                      <a:pt x="51125" y="345947"/>
                      <a:pt x="50937" y="347823"/>
                    </a:cubicBezTo>
                    <a:lnTo>
                      <a:pt x="50374" y="350637"/>
                    </a:lnTo>
                    <a:lnTo>
                      <a:pt x="50374" y="351763"/>
                    </a:lnTo>
                    <a:lnTo>
                      <a:pt x="45872" y="371462"/>
                    </a:lnTo>
                    <a:lnTo>
                      <a:pt x="41369" y="395100"/>
                    </a:lnTo>
                    <a:lnTo>
                      <a:pt x="38555" y="420990"/>
                    </a:lnTo>
                    <a:lnTo>
                      <a:pt x="35741" y="450256"/>
                    </a:lnTo>
                    <a:lnTo>
                      <a:pt x="32927" y="481212"/>
                    </a:lnTo>
                    <a:lnTo>
                      <a:pt x="30675" y="513292"/>
                    </a:lnTo>
                    <a:lnTo>
                      <a:pt x="29550" y="546499"/>
                    </a:lnTo>
                    <a:cubicBezTo>
                      <a:pt x="28987" y="558130"/>
                      <a:pt x="28425" y="569762"/>
                      <a:pt x="27862" y="581393"/>
                    </a:cubicBezTo>
                    <a:cubicBezTo>
                      <a:pt x="27674" y="592837"/>
                      <a:pt x="27487" y="604282"/>
                      <a:pt x="27299" y="615726"/>
                    </a:cubicBezTo>
                    <a:cubicBezTo>
                      <a:pt x="27111" y="627358"/>
                      <a:pt x="26924" y="638989"/>
                      <a:pt x="26736" y="650621"/>
                    </a:cubicBezTo>
                    <a:lnTo>
                      <a:pt x="26736" y="683827"/>
                    </a:lnTo>
                    <a:cubicBezTo>
                      <a:pt x="26361" y="694896"/>
                      <a:pt x="25985" y="705964"/>
                      <a:pt x="25610" y="717033"/>
                    </a:cubicBezTo>
                    <a:lnTo>
                      <a:pt x="25610" y="747988"/>
                    </a:lnTo>
                    <a:lnTo>
                      <a:pt x="25610" y="777255"/>
                    </a:lnTo>
                    <a:lnTo>
                      <a:pt x="25610" y="804271"/>
                    </a:lnTo>
                    <a:cubicBezTo>
                      <a:pt x="25985" y="812150"/>
                      <a:pt x="26361" y="820030"/>
                      <a:pt x="26736" y="827909"/>
                    </a:cubicBezTo>
                    <a:lnTo>
                      <a:pt x="26736" y="848171"/>
                    </a:lnTo>
                    <a:cubicBezTo>
                      <a:pt x="26924" y="853799"/>
                      <a:pt x="27111" y="859427"/>
                      <a:pt x="27299" y="865055"/>
                    </a:cubicBezTo>
                    <a:lnTo>
                      <a:pt x="27299" y="869126"/>
                    </a:lnTo>
                    <a:cubicBezTo>
                      <a:pt x="38972" y="915944"/>
                      <a:pt x="4926" y="1198982"/>
                      <a:pt x="16599" y="1245800"/>
                    </a:cubicBezTo>
                    <a:cubicBezTo>
                      <a:pt x="54839" y="1404762"/>
                      <a:pt x="38937" y="1450682"/>
                      <a:pt x="113916" y="1610297"/>
                    </a:cubicBezTo>
                    <a:cubicBezTo>
                      <a:pt x="188895" y="1769912"/>
                      <a:pt x="406125" y="2096376"/>
                      <a:pt x="466471" y="2203492"/>
                    </a:cubicBezTo>
                    <a:cubicBezTo>
                      <a:pt x="526817" y="2310608"/>
                      <a:pt x="474886" y="2238633"/>
                      <a:pt x="475994" y="2252993"/>
                    </a:cubicBezTo>
                    <a:lnTo>
                      <a:pt x="475427" y="2266980"/>
                    </a:lnTo>
                    <a:lnTo>
                      <a:pt x="477836" y="2275814"/>
                    </a:lnTo>
                    <a:cubicBezTo>
                      <a:pt x="480335" y="2289723"/>
                      <a:pt x="588516" y="2305673"/>
                      <a:pt x="588516" y="2320424"/>
                    </a:cubicBezTo>
                    <a:cubicBezTo>
                      <a:pt x="588140" y="2324668"/>
                      <a:pt x="590589" y="2340828"/>
                      <a:pt x="590213" y="2345072"/>
                    </a:cubicBezTo>
                    <a:lnTo>
                      <a:pt x="1669036" y="2344147"/>
                    </a:lnTo>
                    <a:close/>
                  </a:path>
                </a:pathLst>
              </a:custGeom>
              <a:solidFill>
                <a:srgbClr val="FEDEC0"/>
              </a:solidFill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자유형 46"/>
              <p:cNvSpPr/>
              <p:nvPr/>
            </p:nvSpPr>
            <p:spPr>
              <a:xfrm>
                <a:off x="5364334" y="5967227"/>
                <a:ext cx="337715" cy="947024"/>
              </a:xfrm>
              <a:custGeom>
                <a:avLst/>
                <a:gdLst>
                  <a:gd name="connsiteX0" fmla="*/ 66794 w 312924"/>
                  <a:gd name="connsiteY0" fmla="*/ 69684 h 967177"/>
                  <a:gd name="connsiteX1" fmla="*/ 13454 w 312924"/>
                  <a:gd name="connsiteY1" fmla="*/ 854544 h 967177"/>
                  <a:gd name="connsiteX2" fmla="*/ 295394 w 312924"/>
                  <a:gd name="connsiteY2" fmla="*/ 907884 h 967177"/>
                  <a:gd name="connsiteX3" fmla="*/ 280154 w 312924"/>
                  <a:gd name="connsiteY3" fmla="*/ 336384 h 967177"/>
                  <a:gd name="connsiteX4" fmla="*/ 257294 w 312924"/>
                  <a:gd name="connsiteY4" fmla="*/ 69684 h 967177"/>
                  <a:gd name="connsiteX5" fmla="*/ 66794 w 312924"/>
                  <a:gd name="connsiteY5" fmla="*/ 69684 h 967177"/>
                  <a:gd name="connsiteX0" fmla="*/ 35664 w 329419"/>
                  <a:gd name="connsiteY0" fmla="*/ 81585 h 941445"/>
                  <a:gd name="connsiteX1" fmla="*/ 29949 w 329419"/>
                  <a:gd name="connsiteY1" fmla="*/ 830727 h 941445"/>
                  <a:gd name="connsiteX2" fmla="*/ 311889 w 329419"/>
                  <a:gd name="connsiteY2" fmla="*/ 884067 h 941445"/>
                  <a:gd name="connsiteX3" fmla="*/ 296649 w 329419"/>
                  <a:gd name="connsiteY3" fmla="*/ 312567 h 941445"/>
                  <a:gd name="connsiteX4" fmla="*/ 273789 w 329419"/>
                  <a:gd name="connsiteY4" fmla="*/ 45867 h 941445"/>
                  <a:gd name="connsiteX5" fmla="*/ 35664 w 329419"/>
                  <a:gd name="connsiteY5" fmla="*/ 81585 h 941445"/>
                  <a:gd name="connsiteX0" fmla="*/ 36336 w 330091"/>
                  <a:gd name="connsiteY0" fmla="*/ 90776 h 950636"/>
                  <a:gd name="connsiteX1" fmla="*/ 30621 w 330091"/>
                  <a:gd name="connsiteY1" fmla="*/ 839918 h 950636"/>
                  <a:gd name="connsiteX2" fmla="*/ 312561 w 330091"/>
                  <a:gd name="connsiteY2" fmla="*/ 893258 h 950636"/>
                  <a:gd name="connsiteX3" fmla="*/ 297321 w 330091"/>
                  <a:gd name="connsiteY3" fmla="*/ 321758 h 950636"/>
                  <a:gd name="connsiteX4" fmla="*/ 286367 w 330091"/>
                  <a:gd name="connsiteY4" fmla="*/ 38389 h 950636"/>
                  <a:gd name="connsiteX5" fmla="*/ 36336 w 330091"/>
                  <a:gd name="connsiteY5" fmla="*/ 90776 h 950636"/>
                  <a:gd name="connsiteX0" fmla="*/ 36336 w 330091"/>
                  <a:gd name="connsiteY0" fmla="*/ 88051 h 947911"/>
                  <a:gd name="connsiteX1" fmla="*/ 30621 w 330091"/>
                  <a:gd name="connsiteY1" fmla="*/ 837193 h 947911"/>
                  <a:gd name="connsiteX2" fmla="*/ 312561 w 330091"/>
                  <a:gd name="connsiteY2" fmla="*/ 890533 h 947911"/>
                  <a:gd name="connsiteX3" fmla="*/ 297321 w 330091"/>
                  <a:gd name="connsiteY3" fmla="*/ 319033 h 947911"/>
                  <a:gd name="connsiteX4" fmla="*/ 286367 w 330091"/>
                  <a:gd name="connsiteY4" fmla="*/ 35664 h 947911"/>
                  <a:gd name="connsiteX5" fmla="*/ 36336 w 330091"/>
                  <a:gd name="connsiteY5" fmla="*/ 88051 h 947911"/>
                  <a:gd name="connsiteX0" fmla="*/ 36336 w 330091"/>
                  <a:gd name="connsiteY0" fmla="*/ 81919 h 941779"/>
                  <a:gd name="connsiteX1" fmla="*/ 30621 w 330091"/>
                  <a:gd name="connsiteY1" fmla="*/ 831061 h 941779"/>
                  <a:gd name="connsiteX2" fmla="*/ 312561 w 330091"/>
                  <a:gd name="connsiteY2" fmla="*/ 884401 h 941779"/>
                  <a:gd name="connsiteX3" fmla="*/ 297321 w 330091"/>
                  <a:gd name="connsiteY3" fmla="*/ 312901 h 941779"/>
                  <a:gd name="connsiteX4" fmla="*/ 286367 w 330091"/>
                  <a:gd name="connsiteY4" fmla="*/ 29532 h 941779"/>
                  <a:gd name="connsiteX5" fmla="*/ 36336 w 330091"/>
                  <a:gd name="connsiteY5" fmla="*/ 81919 h 941779"/>
                  <a:gd name="connsiteX0" fmla="*/ 36067 w 329822"/>
                  <a:gd name="connsiteY0" fmla="*/ 88529 h 948389"/>
                  <a:gd name="connsiteX1" fmla="*/ 30352 w 329822"/>
                  <a:gd name="connsiteY1" fmla="*/ 837671 h 948389"/>
                  <a:gd name="connsiteX2" fmla="*/ 312292 w 329822"/>
                  <a:gd name="connsiteY2" fmla="*/ 891011 h 948389"/>
                  <a:gd name="connsiteX3" fmla="*/ 297052 w 329822"/>
                  <a:gd name="connsiteY3" fmla="*/ 319511 h 948389"/>
                  <a:gd name="connsiteX4" fmla="*/ 281336 w 329822"/>
                  <a:gd name="connsiteY4" fmla="*/ 24236 h 948389"/>
                  <a:gd name="connsiteX5" fmla="*/ 36067 w 329822"/>
                  <a:gd name="connsiteY5" fmla="*/ 88529 h 948389"/>
                  <a:gd name="connsiteX0" fmla="*/ 29673 w 337715"/>
                  <a:gd name="connsiteY0" fmla="*/ 109722 h 947024"/>
                  <a:gd name="connsiteX1" fmla="*/ 38245 w 337715"/>
                  <a:gd name="connsiteY1" fmla="*/ 837433 h 947024"/>
                  <a:gd name="connsiteX2" fmla="*/ 320185 w 337715"/>
                  <a:gd name="connsiteY2" fmla="*/ 890773 h 947024"/>
                  <a:gd name="connsiteX3" fmla="*/ 304945 w 337715"/>
                  <a:gd name="connsiteY3" fmla="*/ 319273 h 947024"/>
                  <a:gd name="connsiteX4" fmla="*/ 289229 w 337715"/>
                  <a:gd name="connsiteY4" fmla="*/ 23998 h 947024"/>
                  <a:gd name="connsiteX5" fmla="*/ 29673 w 337715"/>
                  <a:gd name="connsiteY5" fmla="*/ 109722 h 94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15" h="947024">
                    <a:moveTo>
                      <a:pt x="29673" y="109722"/>
                    </a:moveTo>
                    <a:cubicBezTo>
                      <a:pt x="-12158" y="245294"/>
                      <a:pt x="-10174" y="707258"/>
                      <a:pt x="38245" y="837433"/>
                    </a:cubicBezTo>
                    <a:cubicBezTo>
                      <a:pt x="86664" y="967608"/>
                      <a:pt x="275735" y="977133"/>
                      <a:pt x="320185" y="890773"/>
                    </a:cubicBezTo>
                    <a:cubicBezTo>
                      <a:pt x="364635" y="804413"/>
                      <a:pt x="311295" y="458973"/>
                      <a:pt x="304945" y="319273"/>
                    </a:cubicBezTo>
                    <a:cubicBezTo>
                      <a:pt x="298595" y="179573"/>
                      <a:pt x="335108" y="58923"/>
                      <a:pt x="289229" y="23998"/>
                    </a:cubicBezTo>
                    <a:cubicBezTo>
                      <a:pt x="243350" y="-10927"/>
                      <a:pt x="71504" y="-25850"/>
                      <a:pt x="29673" y="109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 48"/>
              <p:cNvSpPr/>
              <p:nvPr/>
            </p:nvSpPr>
            <p:spPr>
              <a:xfrm flipH="1">
                <a:off x="6536855" y="5967227"/>
                <a:ext cx="337715" cy="947024"/>
              </a:xfrm>
              <a:custGeom>
                <a:avLst/>
                <a:gdLst>
                  <a:gd name="connsiteX0" fmla="*/ 66794 w 312924"/>
                  <a:gd name="connsiteY0" fmla="*/ 69684 h 967177"/>
                  <a:gd name="connsiteX1" fmla="*/ 13454 w 312924"/>
                  <a:gd name="connsiteY1" fmla="*/ 854544 h 967177"/>
                  <a:gd name="connsiteX2" fmla="*/ 295394 w 312924"/>
                  <a:gd name="connsiteY2" fmla="*/ 907884 h 967177"/>
                  <a:gd name="connsiteX3" fmla="*/ 280154 w 312924"/>
                  <a:gd name="connsiteY3" fmla="*/ 336384 h 967177"/>
                  <a:gd name="connsiteX4" fmla="*/ 257294 w 312924"/>
                  <a:gd name="connsiteY4" fmla="*/ 69684 h 967177"/>
                  <a:gd name="connsiteX5" fmla="*/ 66794 w 312924"/>
                  <a:gd name="connsiteY5" fmla="*/ 69684 h 967177"/>
                  <a:gd name="connsiteX0" fmla="*/ 35664 w 329419"/>
                  <a:gd name="connsiteY0" fmla="*/ 81585 h 941445"/>
                  <a:gd name="connsiteX1" fmla="*/ 29949 w 329419"/>
                  <a:gd name="connsiteY1" fmla="*/ 830727 h 941445"/>
                  <a:gd name="connsiteX2" fmla="*/ 311889 w 329419"/>
                  <a:gd name="connsiteY2" fmla="*/ 884067 h 941445"/>
                  <a:gd name="connsiteX3" fmla="*/ 296649 w 329419"/>
                  <a:gd name="connsiteY3" fmla="*/ 312567 h 941445"/>
                  <a:gd name="connsiteX4" fmla="*/ 273789 w 329419"/>
                  <a:gd name="connsiteY4" fmla="*/ 45867 h 941445"/>
                  <a:gd name="connsiteX5" fmla="*/ 35664 w 329419"/>
                  <a:gd name="connsiteY5" fmla="*/ 81585 h 941445"/>
                  <a:gd name="connsiteX0" fmla="*/ 36336 w 330091"/>
                  <a:gd name="connsiteY0" fmla="*/ 90776 h 950636"/>
                  <a:gd name="connsiteX1" fmla="*/ 30621 w 330091"/>
                  <a:gd name="connsiteY1" fmla="*/ 839918 h 950636"/>
                  <a:gd name="connsiteX2" fmla="*/ 312561 w 330091"/>
                  <a:gd name="connsiteY2" fmla="*/ 893258 h 950636"/>
                  <a:gd name="connsiteX3" fmla="*/ 297321 w 330091"/>
                  <a:gd name="connsiteY3" fmla="*/ 321758 h 950636"/>
                  <a:gd name="connsiteX4" fmla="*/ 286367 w 330091"/>
                  <a:gd name="connsiteY4" fmla="*/ 38389 h 950636"/>
                  <a:gd name="connsiteX5" fmla="*/ 36336 w 330091"/>
                  <a:gd name="connsiteY5" fmla="*/ 90776 h 950636"/>
                  <a:gd name="connsiteX0" fmla="*/ 36336 w 330091"/>
                  <a:gd name="connsiteY0" fmla="*/ 88051 h 947911"/>
                  <a:gd name="connsiteX1" fmla="*/ 30621 w 330091"/>
                  <a:gd name="connsiteY1" fmla="*/ 837193 h 947911"/>
                  <a:gd name="connsiteX2" fmla="*/ 312561 w 330091"/>
                  <a:gd name="connsiteY2" fmla="*/ 890533 h 947911"/>
                  <a:gd name="connsiteX3" fmla="*/ 297321 w 330091"/>
                  <a:gd name="connsiteY3" fmla="*/ 319033 h 947911"/>
                  <a:gd name="connsiteX4" fmla="*/ 286367 w 330091"/>
                  <a:gd name="connsiteY4" fmla="*/ 35664 h 947911"/>
                  <a:gd name="connsiteX5" fmla="*/ 36336 w 330091"/>
                  <a:gd name="connsiteY5" fmla="*/ 88051 h 947911"/>
                  <a:gd name="connsiteX0" fmla="*/ 36336 w 330091"/>
                  <a:gd name="connsiteY0" fmla="*/ 81919 h 941779"/>
                  <a:gd name="connsiteX1" fmla="*/ 30621 w 330091"/>
                  <a:gd name="connsiteY1" fmla="*/ 831061 h 941779"/>
                  <a:gd name="connsiteX2" fmla="*/ 312561 w 330091"/>
                  <a:gd name="connsiteY2" fmla="*/ 884401 h 941779"/>
                  <a:gd name="connsiteX3" fmla="*/ 297321 w 330091"/>
                  <a:gd name="connsiteY3" fmla="*/ 312901 h 941779"/>
                  <a:gd name="connsiteX4" fmla="*/ 286367 w 330091"/>
                  <a:gd name="connsiteY4" fmla="*/ 29532 h 941779"/>
                  <a:gd name="connsiteX5" fmla="*/ 36336 w 330091"/>
                  <a:gd name="connsiteY5" fmla="*/ 81919 h 941779"/>
                  <a:gd name="connsiteX0" fmla="*/ 36067 w 329822"/>
                  <a:gd name="connsiteY0" fmla="*/ 88529 h 948389"/>
                  <a:gd name="connsiteX1" fmla="*/ 30352 w 329822"/>
                  <a:gd name="connsiteY1" fmla="*/ 837671 h 948389"/>
                  <a:gd name="connsiteX2" fmla="*/ 312292 w 329822"/>
                  <a:gd name="connsiteY2" fmla="*/ 891011 h 948389"/>
                  <a:gd name="connsiteX3" fmla="*/ 297052 w 329822"/>
                  <a:gd name="connsiteY3" fmla="*/ 319511 h 948389"/>
                  <a:gd name="connsiteX4" fmla="*/ 281336 w 329822"/>
                  <a:gd name="connsiteY4" fmla="*/ 24236 h 948389"/>
                  <a:gd name="connsiteX5" fmla="*/ 36067 w 329822"/>
                  <a:gd name="connsiteY5" fmla="*/ 88529 h 948389"/>
                  <a:gd name="connsiteX0" fmla="*/ 29673 w 337715"/>
                  <a:gd name="connsiteY0" fmla="*/ 109722 h 947024"/>
                  <a:gd name="connsiteX1" fmla="*/ 38245 w 337715"/>
                  <a:gd name="connsiteY1" fmla="*/ 837433 h 947024"/>
                  <a:gd name="connsiteX2" fmla="*/ 320185 w 337715"/>
                  <a:gd name="connsiteY2" fmla="*/ 890773 h 947024"/>
                  <a:gd name="connsiteX3" fmla="*/ 304945 w 337715"/>
                  <a:gd name="connsiteY3" fmla="*/ 319273 h 947024"/>
                  <a:gd name="connsiteX4" fmla="*/ 289229 w 337715"/>
                  <a:gd name="connsiteY4" fmla="*/ 23998 h 947024"/>
                  <a:gd name="connsiteX5" fmla="*/ 29673 w 337715"/>
                  <a:gd name="connsiteY5" fmla="*/ 109722 h 947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715" h="947024">
                    <a:moveTo>
                      <a:pt x="29673" y="109722"/>
                    </a:moveTo>
                    <a:cubicBezTo>
                      <a:pt x="-12158" y="245294"/>
                      <a:pt x="-10174" y="707258"/>
                      <a:pt x="38245" y="837433"/>
                    </a:cubicBezTo>
                    <a:cubicBezTo>
                      <a:pt x="86664" y="967608"/>
                      <a:pt x="275735" y="977133"/>
                      <a:pt x="320185" y="890773"/>
                    </a:cubicBezTo>
                    <a:cubicBezTo>
                      <a:pt x="364635" y="804413"/>
                      <a:pt x="311295" y="458973"/>
                      <a:pt x="304945" y="319273"/>
                    </a:cubicBezTo>
                    <a:cubicBezTo>
                      <a:pt x="298595" y="179573"/>
                      <a:pt x="335108" y="58923"/>
                      <a:pt x="289229" y="23998"/>
                    </a:cubicBezTo>
                    <a:cubicBezTo>
                      <a:pt x="243350" y="-10927"/>
                      <a:pt x="71504" y="-25850"/>
                      <a:pt x="29673" y="1097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4" name="제목 1">
            <a:extLst>
              <a:ext uri="{FF2B5EF4-FFF2-40B4-BE49-F238E27FC236}">
                <a16:creationId xmlns:a16="http://schemas.microsoft.com/office/drawing/2014/main" id="{89962D36-5454-44CE-BD3E-3A4C2174D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7242"/>
            <a:ext cx="9144000" cy="2387600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받아쓰기</a:t>
            </a:r>
          </a:p>
        </p:txBody>
      </p:sp>
      <p:sp>
        <p:nvSpPr>
          <p:cNvPr id="21" name="부제목 20">
            <a:extLst>
              <a:ext uri="{FF2B5EF4-FFF2-40B4-BE49-F238E27FC236}">
                <a16:creationId xmlns:a16="http://schemas.microsoft.com/office/drawing/2014/main" id="{A647E8F3-A7D3-4391-A502-A85EA27C1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9204" y="3215855"/>
            <a:ext cx="9144000" cy="1321341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dirty="0"/>
              <a:t>“</a:t>
            </a:r>
            <a:r>
              <a:rPr lang="ko-KR" altLang="en-US" sz="4400" dirty="0" err="1"/>
              <a:t>깍둑</a:t>
            </a:r>
            <a:r>
              <a:rPr lang="en-US" altLang="ko-KR" sz="4400" dirty="0"/>
              <a:t>”			</a:t>
            </a:r>
            <a:endParaRPr lang="ko-KR" altLang="en-US" sz="4400" dirty="0"/>
          </a:p>
          <a:p>
            <a:endParaRPr lang="ko-KR" altLang="en-US" sz="2800" dirty="0"/>
          </a:p>
        </p:txBody>
      </p:sp>
      <p:sp>
        <p:nvSpPr>
          <p:cNvPr id="65" name="제목 1">
            <a:extLst>
              <a:ext uri="{FF2B5EF4-FFF2-40B4-BE49-F238E27FC236}">
                <a16:creationId xmlns:a16="http://schemas.microsoft.com/office/drawing/2014/main" id="{14277EF1-2CF1-41CA-A2A4-293D1ECAE1B9}"/>
              </a:ext>
            </a:extLst>
          </p:cNvPr>
          <p:cNvSpPr txBox="1">
            <a:spLocks/>
          </p:cNvSpPr>
          <p:nvPr/>
        </p:nvSpPr>
        <p:spPr>
          <a:xfrm>
            <a:off x="8697376" y="22086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kern="1200" dirty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ED14F28-F1D7-4E8E-9D29-40CF3B1713DC}"/>
              </a:ext>
            </a:extLst>
          </p:cNvPr>
          <p:cNvSpPr/>
          <p:nvPr/>
        </p:nvSpPr>
        <p:spPr>
          <a:xfrm>
            <a:off x="8094193" y="5829658"/>
            <a:ext cx="5207103" cy="4371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/</a:t>
            </a:r>
            <a:r>
              <a:rPr lang="ko-KR" alt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언택트</a:t>
            </a:r>
            <a:endParaRPr lang="en-US" altLang="ko-KR" sz="300" dirty="0">
              <a:solidFill>
                <a:prstClr val="black">
                  <a:lumMod val="50000"/>
                  <a:lumOff val="50000"/>
                </a:prstClr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52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003" y="2714404"/>
            <a:ext cx="2439711" cy="64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교과서</a:t>
            </a:r>
            <a:endParaRPr lang="en-US" altLang="ko-KR" sz="2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61A093-3E36-4517-8D22-9ECDC14D641B}"/>
              </a:ext>
            </a:extLst>
          </p:cNvPr>
          <p:cNvSpPr txBox="1">
            <a:spLocks/>
          </p:cNvSpPr>
          <p:nvPr/>
        </p:nvSpPr>
        <p:spPr>
          <a:xfrm>
            <a:off x="1889003" y="4577272"/>
            <a:ext cx="3907933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동화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630B52-997B-4587-946F-9ECDF51BA394}"/>
              </a:ext>
            </a:extLst>
          </p:cNvPr>
          <p:cNvSpPr txBox="1">
            <a:spLocks/>
          </p:cNvSpPr>
          <p:nvPr/>
        </p:nvSpPr>
        <p:spPr>
          <a:xfrm>
            <a:off x="1889003" y="3949896"/>
            <a:ext cx="3378168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받아쓰기 </a:t>
            </a:r>
            <a:r>
              <a:rPr lang="ko-KR" altLang="en-US" sz="2400" dirty="0" err="1"/>
              <a:t>급수표</a:t>
            </a:r>
            <a:endParaRPr lang="ko-KR" altLang="en-US" sz="24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064729-2918-471D-9B87-B034037F1960}"/>
              </a:ext>
            </a:extLst>
          </p:cNvPr>
          <p:cNvSpPr txBox="1">
            <a:spLocks/>
          </p:cNvSpPr>
          <p:nvPr/>
        </p:nvSpPr>
        <p:spPr>
          <a:xfrm>
            <a:off x="1434214" y="2075314"/>
            <a:ext cx="7378429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수집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DF5907C-7607-471A-9706-76E019F7F251}"/>
              </a:ext>
            </a:extLst>
          </p:cNvPr>
          <p:cNvSpPr txBox="1">
            <a:spLocks/>
          </p:cNvSpPr>
          <p:nvPr/>
        </p:nvSpPr>
        <p:spPr>
          <a:xfrm>
            <a:off x="9392238" y="5988043"/>
            <a:ext cx="4632960" cy="155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800" dirty="0" err="1"/>
              <a:t>Teseeract</a:t>
            </a:r>
            <a:r>
              <a:rPr lang="en-US" altLang="ko-KR" sz="1800" dirty="0"/>
              <a:t> </a:t>
            </a:r>
            <a:r>
              <a:rPr lang="ko-KR" altLang="en-US" sz="1800" dirty="0"/>
              <a:t>사용</a:t>
            </a:r>
            <a:endParaRPr lang="en-US" altLang="ko-KR" sz="18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2B78413-1E35-42C3-A53C-429C873007E3}"/>
              </a:ext>
            </a:extLst>
          </p:cNvPr>
          <p:cNvSpPr txBox="1">
            <a:spLocks/>
          </p:cNvSpPr>
          <p:nvPr/>
        </p:nvSpPr>
        <p:spPr>
          <a:xfrm>
            <a:off x="-1353066" y="2487270"/>
            <a:ext cx="2439711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sz="24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1B6EBE2-827B-4E50-B766-2E8CAFD4753B}"/>
              </a:ext>
            </a:extLst>
          </p:cNvPr>
          <p:cNvSpPr txBox="1">
            <a:spLocks/>
          </p:cNvSpPr>
          <p:nvPr/>
        </p:nvSpPr>
        <p:spPr>
          <a:xfrm>
            <a:off x="1889003" y="3322519"/>
            <a:ext cx="3378168" cy="647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국어 학습 사이트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513231D-657D-4E84-B63F-1FE59E5BAF2A}"/>
              </a:ext>
            </a:extLst>
          </p:cNvPr>
          <p:cNvGrpSpPr/>
          <p:nvPr/>
        </p:nvGrpSpPr>
        <p:grpSpPr>
          <a:xfrm>
            <a:off x="5423583" y="1046480"/>
            <a:ext cx="5843857" cy="4935833"/>
            <a:chOff x="4731538" y="782342"/>
            <a:chExt cx="6567281" cy="5452067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F53E5B5-4080-40BA-A197-26EBF1ECF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853" y="869926"/>
              <a:ext cx="4618305" cy="2300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8F4A83-855E-4DBA-8A04-140CC9296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1538" y="3239860"/>
              <a:ext cx="4990963" cy="298822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B8E0725-CCE1-425A-9D0D-695D770E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4410" y="3233531"/>
              <a:ext cx="1964409" cy="300087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8E408CA-0B02-40B3-8167-7130222C4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5059" y="782342"/>
              <a:ext cx="1863112" cy="24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36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6B02B-0A14-4A5B-8EB9-03E467F0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0070" y="2986407"/>
            <a:ext cx="5157787" cy="368458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학년별 교과서 단어 수준 </a:t>
            </a:r>
            <a:endParaRPr lang="en-US" altLang="ko-KR" sz="2000" dirty="0"/>
          </a:p>
          <a:p>
            <a:r>
              <a:rPr lang="ko-KR" altLang="en-US" sz="2000" dirty="0"/>
              <a:t>일반적으로 어려워하는 유형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 err="1"/>
              <a:t>ㅐ</a:t>
            </a:r>
            <a:r>
              <a:rPr lang="ko-KR" altLang="en-US" sz="1800" dirty="0"/>
              <a:t>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ko-KR" altLang="en-US" sz="1800" dirty="0" err="1"/>
              <a:t>ㅔ</a:t>
            </a:r>
            <a:r>
              <a:rPr lang="en-US" altLang="ko-KR" sz="1800" dirty="0"/>
              <a:t>’, ‘</a:t>
            </a:r>
            <a:r>
              <a:rPr lang="ko-KR" altLang="en-US" sz="1800" dirty="0" err="1"/>
              <a:t>ㅟ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ㅢ</a:t>
            </a:r>
            <a:r>
              <a:rPr lang="en-US" altLang="ko-KR" sz="1800" dirty="0"/>
              <a:t>’ </a:t>
            </a:r>
            <a:r>
              <a:rPr lang="ko-KR" altLang="en-US" sz="1800" dirty="0"/>
              <a:t>등 소리가 유사한 모음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된소리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/>
              <a:t>ㄴ</a:t>
            </a:r>
            <a:r>
              <a:rPr lang="en-US" altLang="ko-KR" sz="1800" dirty="0"/>
              <a:t>, </a:t>
            </a:r>
            <a:r>
              <a:rPr lang="ko-KR" altLang="en-US" sz="1800" dirty="0"/>
              <a:t>ㄹ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ㅁ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ㅇ</a:t>
            </a:r>
            <a:r>
              <a:rPr lang="en-US" altLang="ko-KR" sz="1800" dirty="0"/>
              <a:t>’</a:t>
            </a:r>
            <a:r>
              <a:rPr lang="ko-KR" altLang="en-US" sz="1800" dirty="0"/>
              <a:t> 받침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: ‘</a:t>
            </a:r>
            <a:r>
              <a:rPr lang="ko-KR" altLang="en-US" sz="1800" dirty="0" err="1"/>
              <a:t>ㄵ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ㄶ</a:t>
            </a:r>
            <a:r>
              <a:rPr lang="en-US" altLang="ko-KR" sz="1800" dirty="0"/>
              <a:t>’ </a:t>
            </a:r>
            <a:r>
              <a:rPr lang="ko-KR" altLang="en-US" sz="1800" dirty="0"/>
              <a:t>받침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등등 </a:t>
            </a:r>
            <a:endParaRPr lang="en-US" altLang="ko-KR" sz="1800" dirty="0"/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940070" y="5535054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9BB855ED-71CF-4050-B029-AB16AD9C77B6}"/>
              </a:ext>
            </a:extLst>
          </p:cNvPr>
          <p:cNvSpPr txBox="1">
            <a:spLocks/>
          </p:cNvSpPr>
          <p:nvPr/>
        </p:nvSpPr>
        <p:spPr>
          <a:xfrm>
            <a:off x="940070" y="2016580"/>
            <a:ext cx="469224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난이도 분류 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A13392AD-DC87-4E41-930E-013CA906E230}"/>
              </a:ext>
            </a:extLst>
          </p:cNvPr>
          <p:cNvSpPr txBox="1">
            <a:spLocks/>
          </p:cNvSpPr>
          <p:nvPr/>
        </p:nvSpPr>
        <p:spPr>
          <a:xfrm>
            <a:off x="6336405" y="2016580"/>
            <a:ext cx="4915525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주제 분류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E7CFB8D-9AA8-493F-966D-8F7D7155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5" y="2840492"/>
            <a:ext cx="4762404" cy="2898001"/>
          </a:xfrm>
          <a:prstGeom prst="rect">
            <a:avLst/>
          </a:prstGeom>
        </p:spPr>
      </p:pic>
      <p:sp>
        <p:nvSpPr>
          <p:cNvPr id="29" name="제목 1">
            <a:extLst>
              <a:ext uri="{FF2B5EF4-FFF2-40B4-BE49-F238E27FC236}">
                <a16:creationId xmlns:a16="http://schemas.microsoft.com/office/drawing/2014/main" id="{2057690A-7CB7-4FC4-ADA3-445B9889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6" y="79475"/>
            <a:ext cx="737843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문제 생성</a:t>
            </a:r>
          </a:p>
        </p:txBody>
      </p:sp>
    </p:spTree>
    <p:extLst>
      <p:ext uri="{BB962C8B-B14F-4D97-AF65-F5344CB8AC3E}">
        <p14:creationId xmlns:p14="http://schemas.microsoft.com/office/powerpoint/2010/main" val="226976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id="{67911454-0DD3-4E3C-8411-81FE5B2D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1759" y="575038"/>
            <a:ext cx="10269538" cy="4627218"/>
          </a:xfrm>
        </p:spPr>
        <p:txBody>
          <a:bodyPr>
            <a:normAutofit lnSpcReduction="10000"/>
          </a:bodyPr>
          <a:lstStyle/>
          <a:p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ko-KR" sz="28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문제 음성으로 출력</a:t>
            </a:r>
            <a:r>
              <a:rPr lang="en-US" altLang="ko-KR" sz="2400" dirty="0"/>
              <a:t>(TTS)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dirty="0" err="1"/>
              <a:t>태블릿으로</a:t>
            </a:r>
            <a:r>
              <a:rPr lang="ko-KR" altLang="en-US" sz="2400" dirty="0"/>
              <a:t> 문제 풀이</a:t>
            </a: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사용자가 입력한 </a:t>
            </a:r>
            <a:r>
              <a:rPr lang="ko-KR" altLang="en-US" sz="2400" dirty="0" err="1"/>
              <a:t>손글씨</a:t>
            </a:r>
            <a:r>
              <a:rPr lang="ko-KR" altLang="en-US" sz="2400" dirty="0"/>
              <a:t> 인식</a:t>
            </a:r>
            <a:endParaRPr lang="en-US" altLang="ko-KR" sz="2400" dirty="0"/>
          </a:p>
          <a:p>
            <a:pPr lvl="1"/>
            <a:r>
              <a:rPr lang="en-US" altLang="ko-KR" sz="2400" dirty="0"/>
              <a:t>(RNN, CNN, Google OCR API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altLang="ko-K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sz="2400" dirty="0"/>
              <a:t>채점 결과 화면 출력</a:t>
            </a:r>
            <a:endParaRPr lang="en-US" altLang="ko-KR" sz="2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1837B19-8A5A-411D-ACB9-6A76058FFEDD}"/>
              </a:ext>
            </a:extLst>
          </p:cNvPr>
          <p:cNvGrpSpPr/>
          <p:nvPr/>
        </p:nvGrpSpPr>
        <p:grpSpPr>
          <a:xfrm>
            <a:off x="1721795" y="2801565"/>
            <a:ext cx="3083668" cy="3559547"/>
            <a:chOff x="1165779" y="1235413"/>
            <a:chExt cx="4145523" cy="5125700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CFF739FB-6C69-4AB9-8A3F-D515886CDB03}"/>
                </a:ext>
              </a:extLst>
            </p:cNvPr>
            <p:cNvSpPr/>
            <p:nvPr/>
          </p:nvSpPr>
          <p:spPr>
            <a:xfrm>
              <a:off x="2189593" y="1235413"/>
              <a:ext cx="3121709" cy="16825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A0F0932-24D0-46D8-B1DE-E3E7ED2D6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3261" b="68240"/>
            <a:stretch/>
          </p:blipFill>
          <p:spPr>
            <a:xfrm>
              <a:off x="2497403" y="2255076"/>
              <a:ext cx="2531474" cy="478289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33802B-1C2C-47E9-BF4A-4E812E6718DE}"/>
                </a:ext>
              </a:extLst>
            </p:cNvPr>
            <p:cNvGrpSpPr/>
            <p:nvPr/>
          </p:nvGrpSpPr>
          <p:grpSpPr>
            <a:xfrm>
              <a:off x="1165779" y="2718753"/>
              <a:ext cx="2926080" cy="3642360"/>
              <a:chOff x="4554979" y="2684063"/>
              <a:chExt cx="3453784" cy="4230188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8E50E21-3D42-41C1-95E7-E0B420EC7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6250" b="89844" l="8511" r="89362">
                            <a14:foregroundMark x1="44681" y1="8594" x2="44681" y2="8594"/>
                            <a14:foregroundMark x1="44681" y1="6250" x2="44681" y2="6250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9362446">
                <a:off x="7218212" y="2684063"/>
                <a:ext cx="430080" cy="1171282"/>
              </a:xfrm>
              <a:prstGeom prst="rect">
                <a:avLst/>
              </a:prstGeom>
            </p:spPr>
          </p:pic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3B1A41C-00FB-44FA-A261-68780F047918}"/>
                  </a:ext>
                </a:extLst>
              </p:cNvPr>
              <p:cNvGrpSpPr/>
              <p:nvPr/>
            </p:nvGrpSpPr>
            <p:grpSpPr>
              <a:xfrm>
                <a:off x="4554979" y="3303549"/>
                <a:ext cx="3453784" cy="3610702"/>
                <a:chOff x="4554979" y="3303549"/>
                <a:chExt cx="3453784" cy="3610702"/>
              </a:xfrm>
            </p:grpSpPr>
            <p:sp>
              <p:nvSpPr>
                <p:cNvPr id="20" name="Freeform 50">
                  <a:extLst>
                    <a:ext uri="{FF2B5EF4-FFF2-40B4-BE49-F238E27FC236}">
                      <a16:creationId xmlns:a16="http://schemas.microsoft.com/office/drawing/2014/main" id="{E64554A2-3BB6-4886-BA0D-B411CABF7B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226855">
                  <a:off x="7688851" y="3513703"/>
                  <a:ext cx="63349" cy="63349"/>
                </a:xfrm>
                <a:custGeom>
                  <a:avLst/>
                  <a:gdLst>
                    <a:gd name="T0" fmla="*/ 576 w 576"/>
                    <a:gd name="T1" fmla="*/ 288 h 576"/>
                    <a:gd name="T2" fmla="*/ 575 w 576"/>
                    <a:gd name="T3" fmla="*/ 318 h 576"/>
                    <a:gd name="T4" fmla="*/ 563 w 576"/>
                    <a:gd name="T5" fmla="*/ 374 h 576"/>
                    <a:gd name="T6" fmla="*/ 541 w 576"/>
                    <a:gd name="T7" fmla="*/ 426 h 576"/>
                    <a:gd name="T8" fmla="*/ 510 w 576"/>
                    <a:gd name="T9" fmla="*/ 472 h 576"/>
                    <a:gd name="T10" fmla="*/ 471 w 576"/>
                    <a:gd name="T11" fmla="*/ 511 h 576"/>
                    <a:gd name="T12" fmla="*/ 425 w 576"/>
                    <a:gd name="T13" fmla="*/ 541 h 576"/>
                    <a:gd name="T14" fmla="*/ 373 w 576"/>
                    <a:gd name="T15" fmla="*/ 563 h 576"/>
                    <a:gd name="T16" fmla="*/ 317 w 576"/>
                    <a:gd name="T17" fmla="*/ 574 h 576"/>
                    <a:gd name="T18" fmla="*/ 288 w 576"/>
                    <a:gd name="T19" fmla="*/ 576 h 576"/>
                    <a:gd name="T20" fmla="*/ 258 w 576"/>
                    <a:gd name="T21" fmla="*/ 574 h 576"/>
                    <a:gd name="T22" fmla="*/ 202 w 576"/>
                    <a:gd name="T23" fmla="*/ 563 h 576"/>
                    <a:gd name="T24" fmla="*/ 150 w 576"/>
                    <a:gd name="T25" fmla="*/ 541 h 576"/>
                    <a:gd name="T26" fmla="*/ 104 w 576"/>
                    <a:gd name="T27" fmla="*/ 511 h 576"/>
                    <a:gd name="T28" fmla="*/ 65 w 576"/>
                    <a:gd name="T29" fmla="*/ 472 h 576"/>
                    <a:gd name="T30" fmla="*/ 33 w 576"/>
                    <a:gd name="T31" fmla="*/ 426 h 576"/>
                    <a:gd name="T32" fmla="*/ 12 w 576"/>
                    <a:gd name="T33" fmla="*/ 374 h 576"/>
                    <a:gd name="T34" fmla="*/ 0 w 576"/>
                    <a:gd name="T35" fmla="*/ 318 h 576"/>
                    <a:gd name="T36" fmla="*/ 0 w 576"/>
                    <a:gd name="T37" fmla="*/ 288 h 576"/>
                    <a:gd name="T38" fmla="*/ 0 w 576"/>
                    <a:gd name="T39" fmla="*/ 259 h 576"/>
                    <a:gd name="T40" fmla="*/ 12 w 576"/>
                    <a:gd name="T41" fmla="*/ 203 h 576"/>
                    <a:gd name="T42" fmla="*/ 33 w 576"/>
                    <a:gd name="T43" fmla="*/ 151 h 576"/>
                    <a:gd name="T44" fmla="*/ 65 w 576"/>
                    <a:gd name="T45" fmla="*/ 105 h 576"/>
                    <a:gd name="T46" fmla="*/ 104 w 576"/>
                    <a:gd name="T47" fmla="*/ 66 h 576"/>
                    <a:gd name="T48" fmla="*/ 150 w 576"/>
                    <a:gd name="T49" fmla="*/ 34 h 576"/>
                    <a:gd name="T50" fmla="*/ 202 w 576"/>
                    <a:gd name="T51" fmla="*/ 13 h 576"/>
                    <a:gd name="T52" fmla="*/ 258 w 576"/>
                    <a:gd name="T53" fmla="*/ 1 h 576"/>
                    <a:gd name="T54" fmla="*/ 288 w 576"/>
                    <a:gd name="T55" fmla="*/ 0 h 576"/>
                    <a:gd name="T56" fmla="*/ 317 w 576"/>
                    <a:gd name="T57" fmla="*/ 1 h 576"/>
                    <a:gd name="T58" fmla="*/ 373 w 576"/>
                    <a:gd name="T59" fmla="*/ 13 h 576"/>
                    <a:gd name="T60" fmla="*/ 425 w 576"/>
                    <a:gd name="T61" fmla="*/ 34 h 576"/>
                    <a:gd name="T62" fmla="*/ 471 w 576"/>
                    <a:gd name="T63" fmla="*/ 66 h 576"/>
                    <a:gd name="T64" fmla="*/ 510 w 576"/>
                    <a:gd name="T65" fmla="*/ 105 h 576"/>
                    <a:gd name="T66" fmla="*/ 541 w 576"/>
                    <a:gd name="T67" fmla="*/ 151 h 576"/>
                    <a:gd name="T68" fmla="*/ 563 w 576"/>
                    <a:gd name="T69" fmla="*/ 203 h 576"/>
                    <a:gd name="T70" fmla="*/ 575 w 576"/>
                    <a:gd name="T71" fmla="*/ 259 h 576"/>
                    <a:gd name="T72" fmla="*/ 576 w 576"/>
                    <a:gd name="T73" fmla="*/ 288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6" h="576">
                      <a:moveTo>
                        <a:pt x="576" y="288"/>
                      </a:moveTo>
                      <a:lnTo>
                        <a:pt x="575" y="318"/>
                      </a:lnTo>
                      <a:lnTo>
                        <a:pt x="563" y="374"/>
                      </a:lnTo>
                      <a:lnTo>
                        <a:pt x="541" y="426"/>
                      </a:lnTo>
                      <a:lnTo>
                        <a:pt x="510" y="472"/>
                      </a:lnTo>
                      <a:lnTo>
                        <a:pt x="471" y="511"/>
                      </a:lnTo>
                      <a:lnTo>
                        <a:pt x="425" y="541"/>
                      </a:lnTo>
                      <a:lnTo>
                        <a:pt x="373" y="563"/>
                      </a:lnTo>
                      <a:lnTo>
                        <a:pt x="317" y="574"/>
                      </a:lnTo>
                      <a:lnTo>
                        <a:pt x="288" y="576"/>
                      </a:lnTo>
                      <a:lnTo>
                        <a:pt x="258" y="574"/>
                      </a:lnTo>
                      <a:lnTo>
                        <a:pt x="202" y="563"/>
                      </a:lnTo>
                      <a:lnTo>
                        <a:pt x="150" y="541"/>
                      </a:lnTo>
                      <a:lnTo>
                        <a:pt x="104" y="511"/>
                      </a:lnTo>
                      <a:lnTo>
                        <a:pt x="65" y="472"/>
                      </a:lnTo>
                      <a:lnTo>
                        <a:pt x="33" y="426"/>
                      </a:lnTo>
                      <a:lnTo>
                        <a:pt x="12" y="374"/>
                      </a:lnTo>
                      <a:lnTo>
                        <a:pt x="0" y="318"/>
                      </a:lnTo>
                      <a:lnTo>
                        <a:pt x="0" y="288"/>
                      </a:lnTo>
                      <a:lnTo>
                        <a:pt x="0" y="259"/>
                      </a:lnTo>
                      <a:lnTo>
                        <a:pt x="12" y="203"/>
                      </a:lnTo>
                      <a:lnTo>
                        <a:pt x="33" y="151"/>
                      </a:lnTo>
                      <a:lnTo>
                        <a:pt x="65" y="105"/>
                      </a:lnTo>
                      <a:lnTo>
                        <a:pt x="104" y="66"/>
                      </a:lnTo>
                      <a:lnTo>
                        <a:pt x="150" y="34"/>
                      </a:lnTo>
                      <a:lnTo>
                        <a:pt x="202" y="13"/>
                      </a:lnTo>
                      <a:lnTo>
                        <a:pt x="258" y="1"/>
                      </a:lnTo>
                      <a:lnTo>
                        <a:pt x="288" y="0"/>
                      </a:lnTo>
                      <a:lnTo>
                        <a:pt x="317" y="1"/>
                      </a:lnTo>
                      <a:lnTo>
                        <a:pt x="373" y="13"/>
                      </a:lnTo>
                      <a:lnTo>
                        <a:pt x="425" y="34"/>
                      </a:lnTo>
                      <a:lnTo>
                        <a:pt x="471" y="66"/>
                      </a:lnTo>
                      <a:lnTo>
                        <a:pt x="510" y="105"/>
                      </a:lnTo>
                      <a:lnTo>
                        <a:pt x="541" y="151"/>
                      </a:lnTo>
                      <a:lnTo>
                        <a:pt x="563" y="203"/>
                      </a:lnTo>
                      <a:lnTo>
                        <a:pt x="575" y="259"/>
                      </a:lnTo>
                      <a:lnTo>
                        <a:pt x="576" y="288"/>
                      </a:lnTo>
                      <a:close/>
                    </a:path>
                  </a:pathLst>
                </a:custGeom>
                <a:solidFill>
                  <a:srgbClr val="F1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" name="순서도: 지연 20">
                  <a:extLst>
                    <a:ext uri="{FF2B5EF4-FFF2-40B4-BE49-F238E27FC236}">
                      <a16:creationId xmlns:a16="http://schemas.microsoft.com/office/drawing/2014/main" id="{D001D2B1-B86F-4894-93E2-506A869C78BB}"/>
                    </a:ext>
                  </a:extLst>
                </p:cNvPr>
                <p:cNvSpPr/>
                <p:nvPr/>
              </p:nvSpPr>
              <p:spPr>
                <a:xfrm rot="17452717">
                  <a:off x="6931306" y="4953109"/>
                  <a:ext cx="1557968" cy="405567"/>
                </a:xfrm>
                <a:prstGeom prst="flowChartDelay">
                  <a:avLst/>
                </a:prstGeom>
                <a:solidFill>
                  <a:srgbClr val="FED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자유형 47">
                  <a:extLst>
                    <a:ext uri="{FF2B5EF4-FFF2-40B4-BE49-F238E27FC236}">
                      <a16:creationId xmlns:a16="http://schemas.microsoft.com/office/drawing/2014/main" id="{08541D04-F863-4BD9-9949-6EFC298783C8}"/>
                    </a:ext>
                  </a:extLst>
                </p:cNvPr>
                <p:cNvSpPr/>
                <p:nvPr/>
              </p:nvSpPr>
              <p:spPr>
                <a:xfrm>
                  <a:off x="4554979" y="5391406"/>
                  <a:ext cx="3143552" cy="1466595"/>
                </a:xfrm>
                <a:custGeom>
                  <a:avLst/>
                  <a:gdLst>
                    <a:gd name="connsiteX0" fmla="*/ 2749272 w 3143552"/>
                    <a:gd name="connsiteY0" fmla="*/ 298 h 1466595"/>
                    <a:gd name="connsiteX1" fmla="*/ 2996041 w 3143552"/>
                    <a:gd name="connsiteY1" fmla="*/ 227130 h 1466595"/>
                    <a:gd name="connsiteX2" fmla="*/ 3142449 w 3143552"/>
                    <a:gd name="connsiteY2" fmla="*/ 646071 h 1466595"/>
                    <a:gd name="connsiteX3" fmla="*/ 2924778 w 3143552"/>
                    <a:gd name="connsiteY3" fmla="*/ 1135738 h 1466595"/>
                    <a:gd name="connsiteX4" fmla="*/ 2813186 w 3143552"/>
                    <a:gd name="connsiteY4" fmla="*/ 1411310 h 1466595"/>
                    <a:gd name="connsiteX5" fmla="*/ 2794789 w 3143552"/>
                    <a:gd name="connsiteY5" fmla="*/ 1466595 h 1466595"/>
                    <a:gd name="connsiteX6" fmla="*/ 0 w 3143552"/>
                    <a:gd name="connsiteY6" fmla="*/ 1466595 h 1466595"/>
                    <a:gd name="connsiteX7" fmla="*/ 20795 w 3143552"/>
                    <a:gd name="connsiteY7" fmla="*/ 1438607 h 1466595"/>
                    <a:gd name="connsiteX8" fmla="*/ 377112 w 3143552"/>
                    <a:gd name="connsiteY8" fmla="*/ 1028843 h 1466595"/>
                    <a:gd name="connsiteX9" fmla="*/ 733429 w 3143552"/>
                    <a:gd name="connsiteY9" fmla="*/ 690342 h 1466595"/>
                    <a:gd name="connsiteX10" fmla="*/ 1081542 w 3143552"/>
                    <a:gd name="connsiteY10" fmla="*/ 615551 h 1466595"/>
                    <a:gd name="connsiteX11" fmla="*/ 1962722 w 3143552"/>
                    <a:gd name="connsiteY11" fmla="*/ 636895 h 1466595"/>
                    <a:gd name="connsiteX12" fmla="*/ 2216820 w 3143552"/>
                    <a:gd name="connsiteY12" fmla="*/ 615551 h 1466595"/>
                    <a:gd name="connsiteX13" fmla="*/ 2390302 w 3143552"/>
                    <a:gd name="connsiteY13" fmla="*/ 601263 h 1466595"/>
                    <a:gd name="connsiteX14" fmla="*/ 2710988 w 3143552"/>
                    <a:gd name="connsiteY14" fmla="*/ 13340 h 1466595"/>
                    <a:gd name="connsiteX15" fmla="*/ 2749272 w 3143552"/>
                    <a:gd name="connsiteY15" fmla="*/ 298 h 1466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143552" h="1466595">
                      <a:moveTo>
                        <a:pt x="2749272" y="298"/>
                      </a:moveTo>
                      <a:cubicBezTo>
                        <a:pt x="2839361" y="-7362"/>
                        <a:pt x="2933119" y="134857"/>
                        <a:pt x="2996041" y="227130"/>
                      </a:cubicBezTo>
                      <a:cubicBezTo>
                        <a:pt x="3067952" y="332585"/>
                        <a:pt x="3154326" y="494637"/>
                        <a:pt x="3142449" y="646071"/>
                      </a:cubicBezTo>
                      <a:cubicBezTo>
                        <a:pt x="3130572" y="797506"/>
                        <a:pt x="2993719" y="956140"/>
                        <a:pt x="2924778" y="1135738"/>
                      </a:cubicBezTo>
                      <a:cubicBezTo>
                        <a:pt x="2890307" y="1225538"/>
                        <a:pt x="2849479" y="1315359"/>
                        <a:pt x="2813186" y="1411310"/>
                      </a:cubicBezTo>
                      <a:lnTo>
                        <a:pt x="2794789" y="1466595"/>
                      </a:lnTo>
                      <a:lnTo>
                        <a:pt x="0" y="1466595"/>
                      </a:lnTo>
                      <a:lnTo>
                        <a:pt x="20795" y="1438607"/>
                      </a:lnTo>
                      <a:cubicBezTo>
                        <a:pt x="97997" y="1325774"/>
                        <a:pt x="258340" y="1153554"/>
                        <a:pt x="377112" y="1028843"/>
                      </a:cubicBezTo>
                      <a:cubicBezTo>
                        <a:pt x="495884" y="904132"/>
                        <a:pt x="616024" y="759223"/>
                        <a:pt x="733429" y="690342"/>
                      </a:cubicBezTo>
                      <a:cubicBezTo>
                        <a:pt x="850834" y="621461"/>
                        <a:pt x="876660" y="624459"/>
                        <a:pt x="1081542" y="615551"/>
                      </a:cubicBezTo>
                      <a:lnTo>
                        <a:pt x="1962722" y="636895"/>
                      </a:lnTo>
                      <a:cubicBezTo>
                        <a:pt x="2151935" y="636895"/>
                        <a:pt x="2145557" y="621489"/>
                        <a:pt x="2216820" y="615551"/>
                      </a:cubicBezTo>
                      <a:cubicBezTo>
                        <a:pt x="2288083" y="609612"/>
                        <a:pt x="2324608" y="646864"/>
                        <a:pt x="2390302" y="601263"/>
                      </a:cubicBezTo>
                      <a:cubicBezTo>
                        <a:pt x="2455997" y="555662"/>
                        <a:pt x="2610031" y="75696"/>
                        <a:pt x="2710988" y="13340"/>
                      </a:cubicBezTo>
                      <a:cubicBezTo>
                        <a:pt x="2723607" y="5546"/>
                        <a:pt x="2736402" y="1393"/>
                        <a:pt x="2749272" y="29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58C7208-FA31-46ED-B712-E9FB823836FE}"/>
                    </a:ext>
                  </a:extLst>
                </p:cNvPr>
                <p:cNvGrpSpPr/>
                <p:nvPr/>
              </p:nvGrpSpPr>
              <p:grpSpPr>
                <a:xfrm>
                  <a:off x="5244811" y="3999697"/>
                  <a:ext cx="1711565" cy="2143225"/>
                  <a:chOff x="1219927" y="2725633"/>
                  <a:chExt cx="1711565" cy="2143225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476FEDE2-D408-4172-969A-DA95782C1F95}"/>
                      </a:ext>
                    </a:extLst>
                  </p:cNvPr>
                  <p:cNvGrpSpPr/>
                  <p:nvPr/>
                </p:nvGrpSpPr>
                <p:grpSpPr>
                  <a:xfrm>
                    <a:off x="1682683" y="4161764"/>
                    <a:ext cx="786052" cy="707094"/>
                    <a:chOff x="1682683" y="4161764"/>
                    <a:chExt cx="786052" cy="707094"/>
                  </a:xfrm>
                </p:grpSpPr>
                <p:sp>
                  <p:nvSpPr>
                    <p:cNvPr id="40" name="Freeform 53">
                      <a:extLst>
                        <a:ext uri="{FF2B5EF4-FFF2-40B4-BE49-F238E27FC236}">
                          <a16:creationId xmlns:a16="http://schemas.microsoft.com/office/drawing/2014/main" id="{550821F5-9B15-4FC2-AF19-E3325756EA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8548" y="4691269"/>
                      <a:ext cx="672206" cy="177589"/>
                    </a:xfrm>
                    <a:custGeom>
                      <a:avLst/>
                      <a:gdLst>
                        <a:gd name="T0" fmla="*/ 255 w 511"/>
                        <a:gd name="T1" fmla="*/ 0 h 135"/>
                        <a:gd name="T2" fmla="*/ 294 w 511"/>
                        <a:gd name="T3" fmla="*/ 1 h 135"/>
                        <a:gd name="T4" fmla="*/ 331 w 511"/>
                        <a:gd name="T5" fmla="*/ 4 h 135"/>
                        <a:gd name="T6" fmla="*/ 365 w 511"/>
                        <a:gd name="T7" fmla="*/ 8 h 135"/>
                        <a:gd name="T8" fmla="*/ 396 w 511"/>
                        <a:gd name="T9" fmla="*/ 14 h 135"/>
                        <a:gd name="T10" fmla="*/ 425 w 511"/>
                        <a:gd name="T11" fmla="*/ 19 h 135"/>
                        <a:gd name="T12" fmla="*/ 450 w 511"/>
                        <a:gd name="T13" fmla="*/ 25 h 135"/>
                        <a:gd name="T14" fmla="*/ 471 w 511"/>
                        <a:gd name="T15" fmla="*/ 30 h 135"/>
                        <a:gd name="T16" fmla="*/ 488 w 511"/>
                        <a:gd name="T17" fmla="*/ 35 h 135"/>
                        <a:gd name="T18" fmla="*/ 501 w 511"/>
                        <a:gd name="T19" fmla="*/ 39 h 135"/>
                        <a:gd name="T20" fmla="*/ 509 w 511"/>
                        <a:gd name="T21" fmla="*/ 42 h 135"/>
                        <a:gd name="T22" fmla="*/ 511 w 511"/>
                        <a:gd name="T23" fmla="*/ 42 h 135"/>
                        <a:gd name="T24" fmla="*/ 510 w 511"/>
                        <a:gd name="T25" fmla="*/ 44 h 135"/>
                        <a:gd name="T26" fmla="*/ 505 w 511"/>
                        <a:gd name="T27" fmla="*/ 49 h 135"/>
                        <a:gd name="T28" fmla="*/ 496 w 511"/>
                        <a:gd name="T29" fmla="*/ 57 h 135"/>
                        <a:gd name="T30" fmla="*/ 485 w 511"/>
                        <a:gd name="T31" fmla="*/ 66 h 135"/>
                        <a:gd name="T32" fmla="*/ 470 w 511"/>
                        <a:gd name="T33" fmla="*/ 77 h 135"/>
                        <a:gd name="T34" fmla="*/ 451 w 511"/>
                        <a:gd name="T35" fmla="*/ 88 h 135"/>
                        <a:gd name="T36" fmla="*/ 429 w 511"/>
                        <a:gd name="T37" fmla="*/ 100 h 135"/>
                        <a:gd name="T38" fmla="*/ 403 w 511"/>
                        <a:gd name="T39" fmla="*/ 112 h 135"/>
                        <a:gd name="T40" fmla="*/ 372 w 511"/>
                        <a:gd name="T41" fmla="*/ 121 h 135"/>
                        <a:gd name="T42" fmla="*/ 337 w 511"/>
                        <a:gd name="T43" fmla="*/ 128 h 135"/>
                        <a:gd name="T44" fmla="*/ 298 w 511"/>
                        <a:gd name="T45" fmla="*/ 134 h 135"/>
                        <a:gd name="T46" fmla="*/ 256 w 511"/>
                        <a:gd name="T47" fmla="*/ 135 h 135"/>
                        <a:gd name="T48" fmla="*/ 213 w 511"/>
                        <a:gd name="T49" fmla="*/ 134 h 135"/>
                        <a:gd name="T50" fmla="*/ 174 w 511"/>
                        <a:gd name="T51" fmla="*/ 128 h 135"/>
                        <a:gd name="T52" fmla="*/ 139 w 511"/>
                        <a:gd name="T53" fmla="*/ 121 h 135"/>
                        <a:gd name="T54" fmla="*/ 109 w 511"/>
                        <a:gd name="T55" fmla="*/ 112 h 135"/>
                        <a:gd name="T56" fmla="*/ 82 w 511"/>
                        <a:gd name="T57" fmla="*/ 100 h 135"/>
                        <a:gd name="T58" fmla="*/ 60 w 511"/>
                        <a:gd name="T59" fmla="*/ 88 h 135"/>
                        <a:gd name="T60" fmla="*/ 41 w 511"/>
                        <a:gd name="T61" fmla="*/ 77 h 135"/>
                        <a:gd name="T62" fmla="*/ 26 w 511"/>
                        <a:gd name="T63" fmla="*/ 66 h 135"/>
                        <a:gd name="T64" fmla="*/ 15 w 511"/>
                        <a:gd name="T65" fmla="*/ 57 h 135"/>
                        <a:gd name="T66" fmla="*/ 6 w 511"/>
                        <a:gd name="T67" fmla="*/ 49 h 135"/>
                        <a:gd name="T68" fmla="*/ 2 w 511"/>
                        <a:gd name="T69" fmla="*/ 44 h 135"/>
                        <a:gd name="T70" fmla="*/ 0 w 511"/>
                        <a:gd name="T71" fmla="*/ 42 h 135"/>
                        <a:gd name="T72" fmla="*/ 43 w 511"/>
                        <a:gd name="T73" fmla="*/ 27 h 135"/>
                        <a:gd name="T74" fmla="*/ 88 w 511"/>
                        <a:gd name="T75" fmla="*/ 16 h 135"/>
                        <a:gd name="T76" fmla="*/ 131 w 511"/>
                        <a:gd name="T77" fmla="*/ 8 h 135"/>
                        <a:gd name="T78" fmla="*/ 173 w 511"/>
                        <a:gd name="T79" fmla="*/ 3 h 135"/>
                        <a:gd name="T80" fmla="*/ 215 w 511"/>
                        <a:gd name="T81" fmla="*/ 0 h 135"/>
                        <a:gd name="T82" fmla="*/ 255 w 511"/>
                        <a:gd name="T83" fmla="*/ 0 h 1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511" h="135">
                          <a:moveTo>
                            <a:pt x="255" y="0"/>
                          </a:moveTo>
                          <a:lnTo>
                            <a:pt x="294" y="1"/>
                          </a:lnTo>
                          <a:lnTo>
                            <a:pt x="331" y="4"/>
                          </a:lnTo>
                          <a:lnTo>
                            <a:pt x="365" y="8"/>
                          </a:lnTo>
                          <a:lnTo>
                            <a:pt x="396" y="14"/>
                          </a:lnTo>
                          <a:lnTo>
                            <a:pt x="425" y="19"/>
                          </a:lnTo>
                          <a:lnTo>
                            <a:pt x="450" y="25"/>
                          </a:lnTo>
                          <a:lnTo>
                            <a:pt x="471" y="30"/>
                          </a:lnTo>
                          <a:lnTo>
                            <a:pt x="488" y="35"/>
                          </a:lnTo>
                          <a:lnTo>
                            <a:pt x="501" y="39"/>
                          </a:lnTo>
                          <a:lnTo>
                            <a:pt x="509" y="42"/>
                          </a:lnTo>
                          <a:lnTo>
                            <a:pt x="511" y="42"/>
                          </a:lnTo>
                          <a:lnTo>
                            <a:pt x="510" y="44"/>
                          </a:lnTo>
                          <a:lnTo>
                            <a:pt x="505" y="49"/>
                          </a:lnTo>
                          <a:lnTo>
                            <a:pt x="496" y="57"/>
                          </a:lnTo>
                          <a:lnTo>
                            <a:pt x="485" y="66"/>
                          </a:lnTo>
                          <a:lnTo>
                            <a:pt x="470" y="77"/>
                          </a:lnTo>
                          <a:lnTo>
                            <a:pt x="451" y="88"/>
                          </a:lnTo>
                          <a:lnTo>
                            <a:pt x="429" y="100"/>
                          </a:lnTo>
                          <a:lnTo>
                            <a:pt x="403" y="112"/>
                          </a:lnTo>
                          <a:lnTo>
                            <a:pt x="372" y="121"/>
                          </a:lnTo>
                          <a:lnTo>
                            <a:pt x="337" y="128"/>
                          </a:lnTo>
                          <a:lnTo>
                            <a:pt x="298" y="134"/>
                          </a:lnTo>
                          <a:lnTo>
                            <a:pt x="256" y="135"/>
                          </a:lnTo>
                          <a:lnTo>
                            <a:pt x="213" y="134"/>
                          </a:lnTo>
                          <a:lnTo>
                            <a:pt x="174" y="128"/>
                          </a:lnTo>
                          <a:lnTo>
                            <a:pt x="139" y="121"/>
                          </a:lnTo>
                          <a:lnTo>
                            <a:pt x="109" y="112"/>
                          </a:lnTo>
                          <a:lnTo>
                            <a:pt x="82" y="100"/>
                          </a:lnTo>
                          <a:lnTo>
                            <a:pt x="60" y="88"/>
                          </a:lnTo>
                          <a:lnTo>
                            <a:pt x="41" y="77"/>
                          </a:lnTo>
                          <a:lnTo>
                            <a:pt x="26" y="66"/>
                          </a:lnTo>
                          <a:lnTo>
                            <a:pt x="15" y="57"/>
                          </a:lnTo>
                          <a:lnTo>
                            <a:pt x="6" y="49"/>
                          </a:lnTo>
                          <a:lnTo>
                            <a:pt x="2" y="44"/>
                          </a:lnTo>
                          <a:lnTo>
                            <a:pt x="0" y="42"/>
                          </a:lnTo>
                          <a:lnTo>
                            <a:pt x="43" y="27"/>
                          </a:lnTo>
                          <a:lnTo>
                            <a:pt x="88" y="16"/>
                          </a:lnTo>
                          <a:lnTo>
                            <a:pt x="131" y="8"/>
                          </a:lnTo>
                          <a:lnTo>
                            <a:pt x="173" y="3"/>
                          </a:lnTo>
                          <a:lnTo>
                            <a:pt x="215" y="0"/>
                          </a:lnTo>
                          <a:lnTo>
                            <a:pt x="255" y="0"/>
                          </a:lnTo>
                          <a:close/>
                        </a:path>
                      </a:pathLst>
                    </a:custGeom>
                    <a:solidFill>
                      <a:srgbClr val="FEDEC0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1" name="Freeform 33">
                      <a:extLst>
                        <a:ext uri="{FF2B5EF4-FFF2-40B4-BE49-F238E27FC236}">
                          <a16:creationId xmlns:a16="http://schemas.microsoft.com/office/drawing/2014/main" id="{6718C5AE-6EC9-4B16-A5D6-944FF5F1EE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2683" y="4161764"/>
                      <a:ext cx="786052" cy="587426"/>
                    </a:xfrm>
                    <a:custGeom>
                      <a:avLst/>
                      <a:gdLst>
                        <a:gd name="T0" fmla="*/ 118 w 1117"/>
                        <a:gd name="T1" fmla="*/ 0 h 834"/>
                        <a:gd name="T2" fmla="*/ 999 w 1117"/>
                        <a:gd name="T3" fmla="*/ 0 h 834"/>
                        <a:gd name="T4" fmla="*/ 1006 w 1117"/>
                        <a:gd name="T5" fmla="*/ 21 h 834"/>
                        <a:gd name="T6" fmla="*/ 1011 w 1117"/>
                        <a:gd name="T7" fmla="*/ 50 h 834"/>
                        <a:gd name="T8" fmla="*/ 1015 w 1117"/>
                        <a:gd name="T9" fmla="*/ 85 h 834"/>
                        <a:gd name="T10" fmla="*/ 1018 w 1117"/>
                        <a:gd name="T11" fmla="*/ 126 h 834"/>
                        <a:gd name="T12" fmla="*/ 1021 w 1117"/>
                        <a:gd name="T13" fmla="*/ 171 h 834"/>
                        <a:gd name="T14" fmla="*/ 1025 w 1117"/>
                        <a:gd name="T15" fmla="*/ 222 h 834"/>
                        <a:gd name="T16" fmla="*/ 1031 w 1117"/>
                        <a:gd name="T17" fmla="*/ 274 h 834"/>
                        <a:gd name="T18" fmla="*/ 1040 w 1117"/>
                        <a:gd name="T19" fmla="*/ 330 h 834"/>
                        <a:gd name="T20" fmla="*/ 1051 w 1117"/>
                        <a:gd name="T21" fmla="*/ 387 h 834"/>
                        <a:gd name="T22" fmla="*/ 1067 w 1117"/>
                        <a:gd name="T23" fmla="*/ 445 h 834"/>
                        <a:gd name="T24" fmla="*/ 1089 w 1117"/>
                        <a:gd name="T25" fmla="*/ 503 h 834"/>
                        <a:gd name="T26" fmla="*/ 1117 w 1117"/>
                        <a:gd name="T27" fmla="*/ 560 h 834"/>
                        <a:gd name="T28" fmla="*/ 1067 w 1117"/>
                        <a:gd name="T29" fmla="*/ 600 h 834"/>
                        <a:gd name="T30" fmla="*/ 1015 w 1117"/>
                        <a:gd name="T31" fmla="*/ 639 h 834"/>
                        <a:gd name="T32" fmla="*/ 961 w 1117"/>
                        <a:gd name="T33" fmla="*/ 677 h 834"/>
                        <a:gd name="T34" fmla="*/ 903 w 1117"/>
                        <a:gd name="T35" fmla="*/ 712 h 834"/>
                        <a:gd name="T36" fmla="*/ 842 w 1117"/>
                        <a:gd name="T37" fmla="*/ 745 h 834"/>
                        <a:gd name="T38" fmla="*/ 778 w 1117"/>
                        <a:gd name="T39" fmla="*/ 775 h 834"/>
                        <a:gd name="T40" fmla="*/ 709 w 1117"/>
                        <a:gd name="T41" fmla="*/ 799 h 834"/>
                        <a:gd name="T42" fmla="*/ 636 w 1117"/>
                        <a:gd name="T43" fmla="*/ 820 h 834"/>
                        <a:gd name="T44" fmla="*/ 558 w 1117"/>
                        <a:gd name="T45" fmla="*/ 834 h 834"/>
                        <a:gd name="T46" fmla="*/ 480 w 1117"/>
                        <a:gd name="T47" fmla="*/ 820 h 834"/>
                        <a:gd name="T48" fmla="*/ 408 w 1117"/>
                        <a:gd name="T49" fmla="*/ 801 h 834"/>
                        <a:gd name="T50" fmla="*/ 338 w 1117"/>
                        <a:gd name="T51" fmla="*/ 776 h 834"/>
                        <a:gd name="T52" fmla="*/ 274 w 1117"/>
                        <a:gd name="T53" fmla="*/ 747 h 834"/>
                        <a:gd name="T54" fmla="*/ 212 w 1117"/>
                        <a:gd name="T55" fmla="*/ 713 h 834"/>
                        <a:gd name="T56" fmla="*/ 156 w 1117"/>
                        <a:gd name="T57" fmla="*/ 678 h 834"/>
                        <a:gd name="T58" fmla="*/ 100 w 1117"/>
                        <a:gd name="T59" fmla="*/ 642 h 834"/>
                        <a:gd name="T60" fmla="*/ 49 w 1117"/>
                        <a:gd name="T61" fmla="*/ 602 h 834"/>
                        <a:gd name="T62" fmla="*/ 0 w 1117"/>
                        <a:gd name="T63" fmla="*/ 563 h 834"/>
                        <a:gd name="T64" fmla="*/ 26 w 1117"/>
                        <a:gd name="T65" fmla="*/ 506 h 834"/>
                        <a:gd name="T66" fmla="*/ 48 w 1117"/>
                        <a:gd name="T67" fmla="*/ 448 h 834"/>
                        <a:gd name="T68" fmla="*/ 65 w 1117"/>
                        <a:gd name="T69" fmla="*/ 390 h 834"/>
                        <a:gd name="T70" fmla="*/ 77 w 1117"/>
                        <a:gd name="T71" fmla="*/ 333 h 834"/>
                        <a:gd name="T72" fmla="*/ 86 w 1117"/>
                        <a:gd name="T73" fmla="*/ 276 h 834"/>
                        <a:gd name="T74" fmla="*/ 91 w 1117"/>
                        <a:gd name="T75" fmla="*/ 223 h 834"/>
                        <a:gd name="T76" fmla="*/ 96 w 1117"/>
                        <a:gd name="T77" fmla="*/ 172 h 834"/>
                        <a:gd name="T78" fmla="*/ 99 w 1117"/>
                        <a:gd name="T79" fmla="*/ 126 h 834"/>
                        <a:gd name="T80" fmla="*/ 103 w 1117"/>
                        <a:gd name="T81" fmla="*/ 85 h 834"/>
                        <a:gd name="T82" fmla="*/ 106 w 1117"/>
                        <a:gd name="T83" fmla="*/ 50 h 834"/>
                        <a:gd name="T84" fmla="*/ 110 w 1117"/>
                        <a:gd name="T85" fmla="*/ 21 h 834"/>
                        <a:gd name="T86" fmla="*/ 118 w 1117"/>
                        <a:gd name="T87" fmla="*/ 0 h 8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1117" h="834">
                          <a:moveTo>
                            <a:pt x="118" y="0"/>
                          </a:moveTo>
                          <a:lnTo>
                            <a:pt x="999" y="0"/>
                          </a:lnTo>
                          <a:lnTo>
                            <a:pt x="1006" y="21"/>
                          </a:lnTo>
                          <a:lnTo>
                            <a:pt x="1011" y="50"/>
                          </a:lnTo>
                          <a:lnTo>
                            <a:pt x="1015" y="85"/>
                          </a:lnTo>
                          <a:lnTo>
                            <a:pt x="1018" y="126"/>
                          </a:lnTo>
                          <a:lnTo>
                            <a:pt x="1021" y="171"/>
                          </a:lnTo>
                          <a:lnTo>
                            <a:pt x="1025" y="222"/>
                          </a:lnTo>
                          <a:lnTo>
                            <a:pt x="1031" y="274"/>
                          </a:lnTo>
                          <a:lnTo>
                            <a:pt x="1040" y="330"/>
                          </a:lnTo>
                          <a:lnTo>
                            <a:pt x="1051" y="387"/>
                          </a:lnTo>
                          <a:lnTo>
                            <a:pt x="1067" y="445"/>
                          </a:lnTo>
                          <a:lnTo>
                            <a:pt x="1089" y="503"/>
                          </a:lnTo>
                          <a:lnTo>
                            <a:pt x="1117" y="560"/>
                          </a:lnTo>
                          <a:lnTo>
                            <a:pt x="1067" y="600"/>
                          </a:lnTo>
                          <a:lnTo>
                            <a:pt x="1015" y="639"/>
                          </a:lnTo>
                          <a:lnTo>
                            <a:pt x="961" y="677"/>
                          </a:lnTo>
                          <a:lnTo>
                            <a:pt x="903" y="712"/>
                          </a:lnTo>
                          <a:lnTo>
                            <a:pt x="842" y="745"/>
                          </a:lnTo>
                          <a:lnTo>
                            <a:pt x="778" y="775"/>
                          </a:lnTo>
                          <a:lnTo>
                            <a:pt x="709" y="799"/>
                          </a:lnTo>
                          <a:lnTo>
                            <a:pt x="636" y="820"/>
                          </a:lnTo>
                          <a:lnTo>
                            <a:pt x="558" y="834"/>
                          </a:lnTo>
                          <a:lnTo>
                            <a:pt x="480" y="820"/>
                          </a:lnTo>
                          <a:lnTo>
                            <a:pt x="408" y="801"/>
                          </a:lnTo>
                          <a:lnTo>
                            <a:pt x="338" y="776"/>
                          </a:lnTo>
                          <a:lnTo>
                            <a:pt x="274" y="747"/>
                          </a:lnTo>
                          <a:lnTo>
                            <a:pt x="212" y="713"/>
                          </a:lnTo>
                          <a:lnTo>
                            <a:pt x="156" y="678"/>
                          </a:lnTo>
                          <a:lnTo>
                            <a:pt x="100" y="642"/>
                          </a:lnTo>
                          <a:lnTo>
                            <a:pt x="49" y="602"/>
                          </a:lnTo>
                          <a:lnTo>
                            <a:pt x="0" y="563"/>
                          </a:lnTo>
                          <a:lnTo>
                            <a:pt x="26" y="506"/>
                          </a:lnTo>
                          <a:lnTo>
                            <a:pt x="48" y="448"/>
                          </a:lnTo>
                          <a:lnTo>
                            <a:pt x="65" y="390"/>
                          </a:lnTo>
                          <a:lnTo>
                            <a:pt x="77" y="333"/>
                          </a:lnTo>
                          <a:lnTo>
                            <a:pt x="86" y="276"/>
                          </a:lnTo>
                          <a:lnTo>
                            <a:pt x="91" y="223"/>
                          </a:lnTo>
                          <a:lnTo>
                            <a:pt x="96" y="172"/>
                          </a:lnTo>
                          <a:lnTo>
                            <a:pt x="99" y="126"/>
                          </a:lnTo>
                          <a:lnTo>
                            <a:pt x="103" y="85"/>
                          </a:lnTo>
                          <a:lnTo>
                            <a:pt x="106" y="50"/>
                          </a:lnTo>
                          <a:lnTo>
                            <a:pt x="110" y="21"/>
                          </a:lnTo>
                          <a:lnTo>
                            <a:pt x="118" y="0"/>
                          </a:lnTo>
                          <a:close/>
                        </a:path>
                      </a:pathLst>
                    </a:custGeom>
                    <a:solidFill>
                      <a:srgbClr val="C69E7F"/>
                    </a:solidFill>
                    <a:ln w="0">
                      <a:noFill/>
                      <a:prstDash val="solid"/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2000">
                        <a:solidFill>
                          <a:prstClr val="black"/>
                        </a:solidFill>
                      </a:endParaRPr>
                    </a:p>
                  </p:txBody>
                </p:sp>
              </p:grpSp>
              <p:sp>
                <p:nvSpPr>
                  <p:cNvPr id="37" name="Freeform 42">
                    <a:extLst>
                      <a:ext uri="{FF2B5EF4-FFF2-40B4-BE49-F238E27FC236}">
                        <a16:creationId xmlns:a16="http://schemas.microsoft.com/office/drawing/2014/main" id="{9C93028E-E7E6-4787-AA39-1BB84AB787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5814" y="3548981"/>
                    <a:ext cx="255678" cy="443739"/>
                  </a:xfrm>
                  <a:custGeom>
                    <a:avLst/>
                    <a:gdLst>
                      <a:gd name="T0" fmla="*/ 206 w 362"/>
                      <a:gd name="T1" fmla="*/ 0 h 631"/>
                      <a:gd name="T2" fmla="*/ 238 w 362"/>
                      <a:gd name="T3" fmla="*/ 0 h 631"/>
                      <a:gd name="T4" fmla="*/ 264 w 362"/>
                      <a:gd name="T5" fmla="*/ 10 h 631"/>
                      <a:gd name="T6" fmla="*/ 289 w 362"/>
                      <a:gd name="T7" fmla="*/ 26 h 631"/>
                      <a:gd name="T8" fmla="*/ 311 w 362"/>
                      <a:gd name="T9" fmla="*/ 49 h 631"/>
                      <a:gd name="T10" fmla="*/ 328 w 362"/>
                      <a:gd name="T11" fmla="*/ 78 h 631"/>
                      <a:gd name="T12" fmla="*/ 343 w 362"/>
                      <a:gd name="T13" fmla="*/ 115 h 631"/>
                      <a:gd name="T14" fmla="*/ 353 w 362"/>
                      <a:gd name="T15" fmla="*/ 154 h 631"/>
                      <a:gd name="T16" fmla="*/ 359 w 362"/>
                      <a:gd name="T17" fmla="*/ 198 h 631"/>
                      <a:gd name="T18" fmla="*/ 362 w 362"/>
                      <a:gd name="T19" fmla="*/ 245 h 631"/>
                      <a:gd name="T20" fmla="*/ 359 w 362"/>
                      <a:gd name="T21" fmla="*/ 294 h 631"/>
                      <a:gd name="T22" fmla="*/ 353 w 362"/>
                      <a:gd name="T23" fmla="*/ 347 h 631"/>
                      <a:gd name="T24" fmla="*/ 340 w 362"/>
                      <a:gd name="T25" fmla="*/ 402 h 631"/>
                      <a:gd name="T26" fmla="*/ 322 w 362"/>
                      <a:gd name="T27" fmla="*/ 455 h 631"/>
                      <a:gd name="T28" fmla="*/ 300 w 362"/>
                      <a:gd name="T29" fmla="*/ 501 h 631"/>
                      <a:gd name="T30" fmla="*/ 276 w 362"/>
                      <a:gd name="T31" fmla="*/ 542 h 631"/>
                      <a:gd name="T32" fmla="*/ 248 w 362"/>
                      <a:gd name="T33" fmla="*/ 576 h 631"/>
                      <a:gd name="T34" fmla="*/ 219 w 362"/>
                      <a:gd name="T35" fmla="*/ 603 h 631"/>
                      <a:gd name="T36" fmla="*/ 188 w 362"/>
                      <a:gd name="T37" fmla="*/ 622 h 631"/>
                      <a:gd name="T38" fmla="*/ 156 w 362"/>
                      <a:gd name="T39" fmla="*/ 631 h 631"/>
                      <a:gd name="T40" fmla="*/ 124 w 362"/>
                      <a:gd name="T41" fmla="*/ 631 h 631"/>
                      <a:gd name="T42" fmla="*/ 96 w 362"/>
                      <a:gd name="T43" fmla="*/ 621 h 631"/>
                      <a:gd name="T44" fmla="*/ 73 w 362"/>
                      <a:gd name="T45" fmla="*/ 605 h 631"/>
                      <a:gd name="T46" fmla="*/ 51 w 362"/>
                      <a:gd name="T47" fmla="*/ 581 h 631"/>
                      <a:gd name="T48" fmla="*/ 34 w 362"/>
                      <a:gd name="T49" fmla="*/ 551 h 631"/>
                      <a:gd name="T50" fmla="*/ 19 w 362"/>
                      <a:gd name="T51" fmla="*/ 516 h 631"/>
                      <a:gd name="T52" fmla="*/ 9 w 362"/>
                      <a:gd name="T53" fmla="*/ 477 h 631"/>
                      <a:gd name="T54" fmla="*/ 3 w 362"/>
                      <a:gd name="T55" fmla="*/ 433 h 631"/>
                      <a:gd name="T56" fmla="*/ 0 w 362"/>
                      <a:gd name="T57" fmla="*/ 386 h 631"/>
                      <a:gd name="T58" fmla="*/ 3 w 362"/>
                      <a:gd name="T59" fmla="*/ 337 h 631"/>
                      <a:gd name="T60" fmla="*/ 9 w 362"/>
                      <a:gd name="T61" fmla="*/ 284 h 631"/>
                      <a:gd name="T62" fmla="*/ 22 w 362"/>
                      <a:gd name="T63" fmla="*/ 229 h 631"/>
                      <a:gd name="T64" fmla="*/ 40 w 362"/>
                      <a:gd name="T65" fmla="*/ 176 h 631"/>
                      <a:gd name="T66" fmla="*/ 61 w 362"/>
                      <a:gd name="T67" fmla="*/ 129 h 631"/>
                      <a:gd name="T68" fmla="*/ 86 w 362"/>
                      <a:gd name="T69" fmla="*/ 89 h 631"/>
                      <a:gd name="T70" fmla="*/ 114 w 362"/>
                      <a:gd name="T71" fmla="*/ 54 h 631"/>
                      <a:gd name="T72" fmla="*/ 143 w 362"/>
                      <a:gd name="T73" fmla="*/ 27 h 631"/>
                      <a:gd name="T74" fmla="*/ 174 w 362"/>
                      <a:gd name="T75" fmla="*/ 8 h 631"/>
                      <a:gd name="T76" fmla="*/ 206 w 362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2" h="631">
                        <a:moveTo>
                          <a:pt x="206" y="0"/>
                        </a:moveTo>
                        <a:lnTo>
                          <a:pt x="238" y="0"/>
                        </a:lnTo>
                        <a:lnTo>
                          <a:pt x="264" y="10"/>
                        </a:lnTo>
                        <a:lnTo>
                          <a:pt x="289" y="26"/>
                        </a:lnTo>
                        <a:lnTo>
                          <a:pt x="311" y="49"/>
                        </a:lnTo>
                        <a:lnTo>
                          <a:pt x="328" y="78"/>
                        </a:lnTo>
                        <a:lnTo>
                          <a:pt x="343" y="115"/>
                        </a:lnTo>
                        <a:lnTo>
                          <a:pt x="353" y="154"/>
                        </a:lnTo>
                        <a:lnTo>
                          <a:pt x="359" y="198"/>
                        </a:lnTo>
                        <a:lnTo>
                          <a:pt x="362" y="245"/>
                        </a:lnTo>
                        <a:lnTo>
                          <a:pt x="359" y="294"/>
                        </a:lnTo>
                        <a:lnTo>
                          <a:pt x="353" y="347"/>
                        </a:lnTo>
                        <a:lnTo>
                          <a:pt x="340" y="402"/>
                        </a:lnTo>
                        <a:lnTo>
                          <a:pt x="322" y="455"/>
                        </a:lnTo>
                        <a:lnTo>
                          <a:pt x="300" y="501"/>
                        </a:lnTo>
                        <a:lnTo>
                          <a:pt x="276" y="542"/>
                        </a:lnTo>
                        <a:lnTo>
                          <a:pt x="248" y="576"/>
                        </a:lnTo>
                        <a:lnTo>
                          <a:pt x="219" y="603"/>
                        </a:lnTo>
                        <a:lnTo>
                          <a:pt x="188" y="622"/>
                        </a:lnTo>
                        <a:lnTo>
                          <a:pt x="156" y="631"/>
                        </a:lnTo>
                        <a:lnTo>
                          <a:pt x="124" y="631"/>
                        </a:lnTo>
                        <a:lnTo>
                          <a:pt x="96" y="621"/>
                        </a:lnTo>
                        <a:lnTo>
                          <a:pt x="73" y="605"/>
                        </a:lnTo>
                        <a:lnTo>
                          <a:pt x="51" y="581"/>
                        </a:lnTo>
                        <a:lnTo>
                          <a:pt x="34" y="551"/>
                        </a:lnTo>
                        <a:lnTo>
                          <a:pt x="19" y="516"/>
                        </a:lnTo>
                        <a:lnTo>
                          <a:pt x="9" y="477"/>
                        </a:lnTo>
                        <a:lnTo>
                          <a:pt x="3" y="433"/>
                        </a:lnTo>
                        <a:lnTo>
                          <a:pt x="0" y="386"/>
                        </a:lnTo>
                        <a:lnTo>
                          <a:pt x="3" y="337"/>
                        </a:lnTo>
                        <a:lnTo>
                          <a:pt x="9" y="284"/>
                        </a:lnTo>
                        <a:lnTo>
                          <a:pt x="22" y="229"/>
                        </a:lnTo>
                        <a:lnTo>
                          <a:pt x="40" y="176"/>
                        </a:lnTo>
                        <a:lnTo>
                          <a:pt x="61" y="129"/>
                        </a:lnTo>
                        <a:lnTo>
                          <a:pt x="86" y="89"/>
                        </a:lnTo>
                        <a:lnTo>
                          <a:pt x="114" y="54"/>
                        </a:lnTo>
                        <a:lnTo>
                          <a:pt x="143" y="27"/>
                        </a:lnTo>
                        <a:lnTo>
                          <a:pt x="174" y="8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FEDEC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8" name="Freeform 43">
                    <a:extLst>
                      <a:ext uri="{FF2B5EF4-FFF2-40B4-BE49-F238E27FC236}">
                        <a16:creationId xmlns:a16="http://schemas.microsoft.com/office/drawing/2014/main" id="{17796AF8-B503-41A0-9563-FA008BF87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9927" y="3548981"/>
                    <a:ext cx="253565" cy="443739"/>
                  </a:xfrm>
                  <a:custGeom>
                    <a:avLst/>
                    <a:gdLst>
                      <a:gd name="T0" fmla="*/ 156 w 361"/>
                      <a:gd name="T1" fmla="*/ 0 h 631"/>
                      <a:gd name="T2" fmla="*/ 186 w 361"/>
                      <a:gd name="T3" fmla="*/ 10 h 631"/>
                      <a:gd name="T4" fmla="*/ 217 w 361"/>
                      <a:gd name="T5" fmla="*/ 27 h 631"/>
                      <a:gd name="T6" fmla="*/ 247 w 361"/>
                      <a:gd name="T7" fmla="*/ 55 h 631"/>
                      <a:gd name="T8" fmla="*/ 275 w 361"/>
                      <a:gd name="T9" fmla="*/ 89 h 631"/>
                      <a:gd name="T10" fmla="*/ 300 w 361"/>
                      <a:gd name="T11" fmla="*/ 129 h 631"/>
                      <a:gd name="T12" fmla="*/ 320 w 361"/>
                      <a:gd name="T13" fmla="*/ 176 h 631"/>
                      <a:gd name="T14" fmla="*/ 338 w 361"/>
                      <a:gd name="T15" fmla="*/ 229 h 631"/>
                      <a:gd name="T16" fmla="*/ 351 w 361"/>
                      <a:gd name="T17" fmla="*/ 284 h 631"/>
                      <a:gd name="T18" fmla="*/ 358 w 361"/>
                      <a:gd name="T19" fmla="*/ 337 h 631"/>
                      <a:gd name="T20" fmla="*/ 361 w 361"/>
                      <a:gd name="T21" fmla="*/ 386 h 631"/>
                      <a:gd name="T22" fmla="*/ 358 w 361"/>
                      <a:gd name="T23" fmla="*/ 433 h 631"/>
                      <a:gd name="T24" fmla="*/ 352 w 361"/>
                      <a:gd name="T25" fmla="*/ 477 h 631"/>
                      <a:gd name="T26" fmla="*/ 341 w 361"/>
                      <a:gd name="T27" fmla="*/ 517 h 631"/>
                      <a:gd name="T28" fmla="*/ 327 w 361"/>
                      <a:gd name="T29" fmla="*/ 552 h 631"/>
                      <a:gd name="T30" fmla="*/ 309 w 361"/>
                      <a:gd name="T31" fmla="*/ 581 h 631"/>
                      <a:gd name="T32" fmla="*/ 288 w 361"/>
                      <a:gd name="T33" fmla="*/ 605 h 631"/>
                      <a:gd name="T34" fmla="*/ 263 w 361"/>
                      <a:gd name="T35" fmla="*/ 622 h 631"/>
                      <a:gd name="T36" fmla="*/ 237 w 361"/>
                      <a:gd name="T37" fmla="*/ 631 h 631"/>
                      <a:gd name="T38" fmla="*/ 205 w 361"/>
                      <a:gd name="T39" fmla="*/ 631 h 631"/>
                      <a:gd name="T40" fmla="*/ 173 w 361"/>
                      <a:gd name="T41" fmla="*/ 622 h 631"/>
                      <a:gd name="T42" fmla="*/ 142 w 361"/>
                      <a:gd name="T43" fmla="*/ 603 h 631"/>
                      <a:gd name="T44" fmla="*/ 113 w 361"/>
                      <a:gd name="T45" fmla="*/ 577 h 631"/>
                      <a:gd name="T46" fmla="*/ 86 w 361"/>
                      <a:gd name="T47" fmla="*/ 542 h 631"/>
                      <a:gd name="T48" fmla="*/ 61 w 361"/>
                      <a:gd name="T49" fmla="*/ 501 h 631"/>
                      <a:gd name="T50" fmla="*/ 39 w 361"/>
                      <a:gd name="T51" fmla="*/ 455 h 631"/>
                      <a:gd name="T52" fmla="*/ 22 w 361"/>
                      <a:gd name="T53" fmla="*/ 402 h 631"/>
                      <a:gd name="T54" fmla="*/ 8 w 361"/>
                      <a:gd name="T55" fmla="*/ 347 h 631"/>
                      <a:gd name="T56" fmla="*/ 1 w 361"/>
                      <a:gd name="T57" fmla="*/ 294 h 631"/>
                      <a:gd name="T58" fmla="*/ 0 w 361"/>
                      <a:gd name="T59" fmla="*/ 245 h 631"/>
                      <a:gd name="T60" fmla="*/ 1 w 361"/>
                      <a:gd name="T61" fmla="*/ 198 h 631"/>
                      <a:gd name="T62" fmla="*/ 8 w 361"/>
                      <a:gd name="T63" fmla="*/ 154 h 631"/>
                      <a:gd name="T64" fmla="*/ 19 w 361"/>
                      <a:gd name="T65" fmla="*/ 115 h 631"/>
                      <a:gd name="T66" fmla="*/ 33 w 361"/>
                      <a:gd name="T67" fmla="*/ 80 h 631"/>
                      <a:gd name="T68" fmla="*/ 51 w 361"/>
                      <a:gd name="T69" fmla="*/ 49 h 631"/>
                      <a:gd name="T70" fmla="*/ 73 w 361"/>
                      <a:gd name="T71" fmla="*/ 26 h 631"/>
                      <a:gd name="T72" fmla="*/ 96 w 361"/>
                      <a:gd name="T73" fmla="*/ 10 h 631"/>
                      <a:gd name="T74" fmla="*/ 123 w 361"/>
                      <a:gd name="T75" fmla="*/ 0 h 631"/>
                      <a:gd name="T76" fmla="*/ 156 w 361"/>
                      <a:gd name="T77" fmla="*/ 0 h 6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361" h="631">
                        <a:moveTo>
                          <a:pt x="156" y="0"/>
                        </a:moveTo>
                        <a:lnTo>
                          <a:pt x="186" y="10"/>
                        </a:lnTo>
                        <a:lnTo>
                          <a:pt x="217" y="27"/>
                        </a:lnTo>
                        <a:lnTo>
                          <a:pt x="247" y="55"/>
                        </a:lnTo>
                        <a:lnTo>
                          <a:pt x="275" y="89"/>
                        </a:lnTo>
                        <a:lnTo>
                          <a:pt x="300" y="129"/>
                        </a:lnTo>
                        <a:lnTo>
                          <a:pt x="320" y="176"/>
                        </a:lnTo>
                        <a:lnTo>
                          <a:pt x="338" y="229"/>
                        </a:lnTo>
                        <a:lnTo>
                          <a:pt x="351" y="284"/>
                        </a:lnTo>
                        <a:lnTo>
                          <a:pt x="358" y="337"/>
                        </a:lnTo>
                        <a:lnTo>
                          <a:pt x="361" y="386"/>
                        </a:lnTo>
                        <a:lnTo>
                          <a:pt x="358" y="433"/>
                        </a:lnTo>
                        <a:lnTo>
                          <a:pt x="352" y="477"/>
                        </a:lnTo>
                        <a:lnTo>
                          <a:pt x="341" y="517"/>
                        </a:lnTo>
                        <a:lnTo>
                          <a:pt x="327" y="552"/>
                        </a:lnTo>
                        <a:lnTo>
                          <a:pt x="309" y="581"/>
                        </a:lnTo>
                        <a:lnTo>
                          <a:pt x="288" y="605"/>
                        </a:lnTo>
                        <a:lnTo>
                          <a:pt x="263" y="622"/>
                        </a:lnTo>
                        <a:lnTo>
                          <a:pt x="237" y="631"/>
                        </a:lnTo>
                        <a:lnTo>
                          <a:pt x="205" y="631"/>
                        </a:lnTo>
                        <a:lnTo>
                          <a:pt x="173" y="622"/>
                        </a:lnTo>
                        <a:lnTo>
                          <a:pt x="142" y="603"/>
                        </a:lnTo>
                        <a:lnTo>
                          <a:pt x="113" y="577"/>
                        </a:lnTo>
                        <a:lnTo>
                          <a:pt x="86" y="542"/>
                        </a:lnTo>
                        <a:lnTo>
                          <a:pt x="61" y="501"/>
                        </a:lnTo>
                        <a:lnTo>
                          <a:pt x="39" y="455"/>
                        </a:lnTo>
                        <a:lnTo>
                          <a:pt x="22" y="402"/>
                        </a:lnTo>
                        <a:lnTo>
                          <a:pt x="8" y="347"/>
                        </a:lnTo>
                        <a:lnTo>
                          <a:pt x="1" y="294"/>
                        </a:lnTo>
                        <a:lnTo>
                          <a:pt x="0" y="245"/>
                        </a:lnTo>
                        <a:lnTo>
                          <a:pt x="1" y="198"/>
                        </a:lnTo>
                        <a:lnTo>
                          <a:pt x="8" y="154"/>
                        </a:lnTo>
                        <a:lnTo>
                          <a:pt x="19" y="115"/>
                        </a:lnTo>
                        <a:lnTo>
                          <a:pt x="33" y="80"/>
                        </a:lnTo>
                        <a:lnTo>
                          <a:pt x="51" y="49"/>
                        </a:lnTo>
                        <a:lnTo>
                          <a:pt x="73" y="26"/>
                        </a:lnTo>
                        <a:lnTo>
                          <a:pt x="96" y="10"/>
                        </a:lnTo>
                        <a:lnTo>
                          <a:pt x="123" y="0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DBB491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9" name="자유형 7">
                    <a:extLst>
                      <a:ext uri="{FF2B5EF4-FFF2-40B4-BE49-F238E27FC236}">
                        <a16:creationId xmlns:a16="http://schemas.microsoft.com/office/drawing/2014/main" id="{2F01C878-579C-4D97-95CD-5BF5D9D7CB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36831" y="2725633"/>
                    <a:ext cx="1675643" cy="1991862"/>
                  </a:xfrm>
                  <a:custGeom>
                    <a:avLst/>
                    <a:gdLst>
                      <a:gd name="connsiteX0" fmla="*/ 838174 w 1675643"/>
                      <a:gd name="connsiteY0" fmla="*/ 0 h 2197567"/>
                      <a:gd name="connsiteX1" fmla="*/ 910017 w 1675643"/>
                      <a:gd name="connsiteY1" fmla="*/ 2116 h 2197567"/>
                      <a:gd name="connsiteX2" fmla="*/ 979748 w 1675643"/>
                      <a:gd name="connsiteY2" fmla="*/ 9167 h 2197567"/>
                      <a:gd name="connsiteX3" fmla="*/ 1045252 w 1675643"/>
                      <a:gd name="connsiteY3" fmla="*/ 21860 h 2197567"/>
                      <a:gd name="connsiteX4" fmla="*/ 1110052 w 1675643"/>
                      <a:gd name="connsiteY4" fmla="*/ 37373 h 2197567"/>
                      <a:gd name="connsiteX5" fmla="*/ 1170626 w 1675643"/>
                      <a:gd name="connsiteY5" fmla="*/ 56412 h 2197567"/>
                      <a:gd name="connsiteX6" fmla="*/ 1228382 w 1675643"/>
                      <a:gd name="connsiteY6" fmla="*/ 78977 h 2197567"/>
                      <a:gd name="connsiteX7" fmla="*/ 1283322 w 1675643"/>
                      <a:gd name="connsiteY7" fmla="*/ 105773 h 2197567"/>
                      <a:gd name="connsiteX8" fmla="*/ 1334739 w 1675643"/>
                      <a:gd name="connsiteY8" fmla="*/ 134685 h 2197567"/>
                      <a:gd name="connsiteX9" fmla="*/ 1381930 w 1675643"/>
                      <a:gd name="connsiteY9" fmla="*/ 166417 h 2197567"/>
                      <a:gd name="connsiteX10" fmla="*/ 1427008 w 1675643"/>
                      <a:gd name="connsiteY10" fmla="*/ 200264 h 2197567"/>
                      <a:gd name="connsiteX11" fmla="*/ 1467156 w 1675643"/>
                      <a:gd name="connsiteY11" fmla="*/ 236227 h 2197567"/>
                      <a:gd name="connsiteX12" fmla="*/ 1503782 w 1675643"/>
                      <a:gd name="connsiteY12" fmla="*/ 274305 h 2197567"/>
                      <a:gd name="connsiteX13" fmla="*/ 1538295 w 1675643"/>
                      <a:gd name="connsiteY13" fmla="*/ 312384 h 2197567"/>
                      <a:gd name="connsiteX14" fmla="*/ 1566469 w 1675643"/>
                      <a:gd name="connsiteY14" fmla="*/ 352577 h 2197567"/>
                      <a:gd name="connsiteX15" fmla="*/ 1592530 w 1675643"/>
                      <a:gd name="connsiteY15" fmla="*/ 392771 h 2197567"/>
                      <a:gd name="connsiteX16" fmla="*/ 1612956 w 1675643"/>
                      <a:gd name="connsiteY16" fmla="*/ 432965 h 2197567"/>
                      <a:gd name="connsiteX17" fmla="*/ 1630565 w 1675643"/>
                      <a:gd name="connsiteY17" fmla="*/ 473864 h 2197567"/>
                      <a:gd name="connsiteX18" fmla="*/ 1642539 w 1675643"/>
                      <a:gd name="connsiteY18" fmla="*/ 514058 h 2197567"/>
                      <a:gd name="connsiteX19" fmla="*/ 1642539 w 1675643"/>
                      <a:gd name="connsiteY19" fmla="*/ 517584 h 2197567"/>
                      <a:gd name="connsiteX20" fmla="*/ 1644652 w 1675643"/>
                      <a:gd name="connsiteY20" fmla="*/ 526751 h 2197567"/>
                      <a:gd name="connsiteX21" fmla="*/ 1647469 w 1675643"/>
                      <a:gd name="connsiteY21" fmla="*/ 540149 h 2197567"/>
                      <a:gd name="connsiteX22" fmla="*/ 1650991 w 1675643"/>
                      <a:gd name="connsiteY22" fmla="*/ 559188 h 2197567"/>
                      <a:gd name="connsiteX23" fmla="*/ 1655217 w 1675643"/>
                      <a:gd name="connsiteY23" fmla="*/ 583163 h 2197567"/>
                      <a:gd name="connsiteX24" fmla="*/ 1658739 w 1675643"/>
                      <a:gd name="connsiteY24" fmla="*/ 609959 h 2197567"/>
                      <a:gd name="connsiteX25" fmla="*/ 1662965 w 1675643"/>
                      <a:gd name="connsiteY25" fmla="*/ 641691 h 2197567"/>
                      <a:gd name="connsiteX26" fmla="*/ 1667191 w 1675643"/>
                      <a:gd name="connsiteY26" fmla="*/ 675538 h 2197567"/>
                      <a:gd name="connsiteX27" fmla="*/ 1670008 w 1675643"/>
                      <a:gd name="connsiteY27" fmla="*/ 712911 h 2197567"/>
                      <a:gd name="connsiteX28" fmla="*/ 1673530 w 1675643"/>
                      <a:gd name="connsiteY28" fmla="*/ 751695 h 2197567"/>
                      <a:gd name="connsiteX29" fmla="*/ 1675643 w 1675643"/>
                      <a:gd name="connsiteY29" fmla="*/ 791889 h 2197567"/>
                      <a:gd name="connsiteX30" fmla="*/ 1675643 w 1675643"/>
                      <a:gd name="connsiteY30" fmla="*/ 834198 h 2197567"/>
                      <a:gd name="connsiteX31" fmla="*/ 1674234 w 1675643"/>
                      <a:gd name="connsiteY31" fmla="*/ 877212 h 2197567"/>
                      <a:gd name="connsiteX32" fmla="*/ 1672121 w 1675643"/>
                      <a:gd name="connsiteY32" fmla="*/ 920227 h 2197567"/>
                      <a:gd name="connsiteX33" fmla="*/ 1667191 w 1675643"/>
                      <a:gd name="connsiteY33" fmla="*/ 964652 h 2197567"/>
                      <a:gd name="connsiteX34" fmla="*/ 1660852 w 1675643"/>
                      <a:gd name="connsiteY34" fmla="*/ 1006961 h 2197567"/>
                      <a:gd name="connsiteX35" fmla="*/ 1651695 w 1675643"/>
                      <a:gd name="connsiteY35" fmla="*/ 1048565 h 2197567"/>
                      <a:gd name="connsiteX36" fmla="*/ 1639721 w 1675643"/>
                      <a:gd name="connsiteY36" fmla="*/ 1090169 h 2197567"/>
                      <a:gd name="connsiteX37" fmla="*/ 1624930 w 1675643"/>
                      <a:gd name="connsiteY37" fmla="*/ 1128953 h 2197567"/>
                      <a:gd name="connsiteX38" fmla="*/ 1608026 w 1675643"/>
                      <a:gd name="connsiteY38" fmla="*/ 1166326 h 2197567"/>
                      <a:gd name="connsiteX39" fmla="*/ 1586191 w 1675643"/>
                      <a:gd name="connsiteY39" fmla="*/ 1200173 h 2197567"/>
                      <a:gd name="connsiteX40" fmla="*/ 1578338 w 1675643"/>
                      <a:gd name="connsiteY40" fmla="*/ 1210281 h 2197567"/>
                      <a:gd name="connsiteX41" fmla="*/ 1576335 w 1675643"/>
                      <a:gd name="connsiteY41" fmla="*/ 1240358 h 2197567"/>
                      <a:gd name="connsiteX42" fmla="*/ 1572817 w 1675643"/>
                      <a:gd name="connsiteY42" fmla="*/ 1292480 h 2197567"/>
                      <a:gd name="connsiteX43" fmla="*/ 1567187 w 1675643"/>
                      <a:gd name="connsiteY43" fmla="*/ 1346010 h 2197567"/>
                      <a:gd name="connsiteX44" fmla="*/ 1559447 w 1675643"/>
                      <a:gd name="connsiteY44" fmla="*/ 1399541 h 2197567"/>
                      <a:gd name="connsiteX45" fmla="*/ 1551003 w 1675643"/>
                      <a:gd name="connsiteY45" fmla="*/ 1451662 h 2197567"/>
                      <a:gd name="connsiteX46" fmla="*/ 1539744 w 1675643"/>
                      <a:gd name="connsiteY46" fmla="*/ 1503784 h 2197567"/>
                      <a:gd name="connsiteX47" fmla="*/ 1527781 w 1675643"/>
                      <a:gd name="connsiteY47" fmla="*/ 1556610 h 2197567"/>
                      <a:gd name="connsiteX48" fmla="*/ 1512300 w 1675643"/>
                      <a:gd name="connsiteY48" fmla="*/ 1608028 h 2197567"/>
                      <a:gd name="connsiteX49" fmla="*/ 1495412 w 1675643"/>
                      <a:gd name="connsiteY49" fmla="*/ 1658036 h 2197567"/>
                      <a:gd name="connsiteX50" fmla="*/ 1476413 w 1675643"/>
                      <a:gd name="connsiteY50" fmla="*/ 1707341 h 2197567"/>
                      <a:gd name="connsiteX51" fmla="*/ 1454599 w 1675643"/>
                      <a:gd name="connsiteY51" fmla="*/ 1755941 h 2197567"/>
                      <a:gd name="connsiteX52" fmla="*/ 1431377 w 1675643"/>
                      <a:gd name="connsiteY52" fmla="*/ 1801723 h 2197567"/>
                      <a:gd name="connsiteX53" fmla="*/ 1403230 w 1675643"/>
                      <a:gd name="connsiteY53" fmla="*/ 1846802 h 2197567"/>
                      <a:gd name="connsiteX54" fmla="*/ 1374379 w 1675643"/>
                      <a:gd name="connsiteY54" fmla="*/ 1890471 h 2197567"/>
                      <a:gd name="connsiteX55" fmla="*/ 1342010 w 1675643"/>
                      <a:gd name="connsiteY55" fmla="*/ 1932028 h 2197567"/>
                      <a:gd name="connsiteX56" fmla="*/ 1306826 w 1675643"/>
                      <a:gd name="connsiteY56" fmla="*/ 1971471 h 2197567"/>
                      <a:gd name="connsiteX57" fmla="*/ 1268827 w 1675643"/>
                      <a:gd name="connsiteY57" fmla="*/ 2008098 h 2197567"/>
                      <a:gd name="connsiteX58" fmla="*/ 1227310 w 1675643"/>
                      <a:gd name="connsiteY58" fmla="*/ 2041906 h 2197567"/>
                      <a:gd name="connsiteX59" fmla="*/ 1182275 w 1675643"/>
                      <a:gd name="connsiteY59" fmla="*/ 2074306 h 2197567"/>
                      <a:gd name="connsiteX60" fmla="*/ 1133721 w 1675643"/>
                      <a:gd name="connsiteY60" fmla="*/ 2102480 h 2197567"/>
                      <a:gd name="connsiteX61" fmla="*/ 1082352 w 1675643"/>
                      <a:gd name="connsiteY61" fmla="*/ 2128541 h 2197567"/>
                      <a:gd name="connsiteX62" fmla="*/ 1027465 w 1675643"/>
                      <a:gd name="connsiteY62" fmla="*/ 2151080 h 2197567"/>
                      <a:gd name="connsiteX63" fmla="*/ 969060 w 1675643"/>
                      <a:gd name="connsiteY63" fmla="*/ 2170802 h 2197567"/>
                      <a:gd name="connsiteX64" fmla="*/ 905025 w 1675643"/>
                      <a:gd name="connsiteY64" fmla="*/ 2186298 h 2197567"/>
                      <a:gd name="connsiteX65" fmla="*/ 838879 w 1675643"/>
                      <a:gd name="connsiteY65" fmla="*/ 2197567 h 2197567"/>
                      <a:gd name="connsiteX66" fmla="*/ 839120 w 1675643"/>
                      <a:gd name="connsiteY66" fmla="*/ 2197406 h 2197567"/>
                      <a:gd name="connsiteX67" fmla="*/ 838174 w 1675643"/>
                      <a:gd name="connsiteY67" fmla="*/ 2197567 h 2197567"/>
                      <a:gd name="connsiteX68" fmla="*/ 771261 w 1675643"/>
                      <a:gd name="connsiteY68" fmla="*/ 2186298 h 2197567"/>
                      <a:gd name="connsiteX69" fmla="*/ 708574 w 1675643"/>
                      <a:gd name="connsiteY69" fmla="*/ 2170802 h 2197567"/>
                      <a:gd name="connsiteX70" fmla="*/ 649409 w 1675643"/>
                      <a:gd name="connsiteY70" fmla="*/ 2151080 h 2197567"/>
                      <a:gd name="connsiteX71" fmla="*/ 593765 w 1675643"/>
                      <a:gd name="connsiteY71" fmla="*/ 2128541 h 2197567"/>
                      <a:gd name="connsiteX72" fmla="*/ 542348 w 1675643"/>
                      <a:gd name="connsiteY72" fmla="*/ 2102480 h 2197567"/>
                      <a:gd name="connsiteX73" fmla="*/ 494452 w 1675643"/>
                      <a:gd name="connsiteY73" fmla="*/ 2074306 h 2197567"/>
                      <a:gd name="connsiteX74" fmla="*/ 448670 w 1675643"/>
                      <a:gd name="connsiteY74" fmla="*/ 2041906 h 2197567"/>
                      <a:gd name="connsiteX75" fmla="*/ 407817 w 1675643"/>
                      <a:gd name="connsiteY75" fmla="*/ 2008098 h 2197567"/>
                      <a:gd name="connsiteX76" fmla="*/ 369078 w 1675643"/>
                      <a:gd name="connsiteY76" fmla="*/ 1971471 h 2197567"/>
                      <a:gd name="connsiteX77" fmla="*/ 333861 w 1675643"/>
                      <a:gd name="connsiteY77" fmla="*/ 1932028 h 2197567"/>
                      <a:gd name="connsiteX78" fmla="*/ 302165 w 1675643"/>
                      <a:gd name="connsiteY78" fmla="*/ 1890471 h 2197567"/>
                      <a:gd name="connsiteX79" fmla="*/ 272583 w 1675643"/>
                      <a:gd name="connsiteY79" fmla="*/ 1846802 h 2197567"/>
                      <a:gd name="connsiteX80" fmla="*/ 245817 w 1675643"/>
                      <a:gd name="connsiteY80" fmla="*/ 1801723 h 2197567"/>
                      <a:gd name="connsiteX81" fmla="*/ 221165 w 1675643"/>
                      <a:gd name="connsiteY81" fmla="*/ 1755941 h 2197567"/>
                      <a:gd name="connsiteX82" fmla="*/ 200035 w 1675643"/>
                      <a:gd name="connsiteY82" fmla="*/ 1707341 h 2197567"/>
                      <a:gd name="connsiteX83" fmla="*/ 181017 w 1675643"/>
                      <a:gd name="connsiteY83" fmla="*/ 1658036 h 2197567"/>
                      <a:gd name="connsiteX84" fmla="*/ 164113 w 1675643"/>
                      <a:gd name="connsiteY84" fmla="*/ 1608028 h 2197567"/>
                      <a:gd name="connsiteX85" fmla="*/ 149322 w 1675643"/>
                      <a:gd name="connsiteY85" fmla="*/ 1556610 h 2197567"/>
                      <a:gd name="connsiteX86" fmla="*/ 135939 w 1675643"/>
                      <a:gd name="connsiteY86" fmla="*/ 1503784 h 2197567"/>
                      <a:gd name="connsiteX87" fmla="*/ 126078 w 1675643"/>
                      <a:gd name="connsiteY87" fmla="*/ 1451662 h 2197567"/>
                      <a:gd name="connsiteX88" fmla="*/ 116922 w 1675643"/>
                      <a:gd name="connsiteY88" fmla="*/ 1399541 h 2197567"/>
                      <a:gd name="connsiteX89" fmla="*/ 109174 w 1675643"/>
                      <a:gd name="connsiteY89" fmla="*/ 1346010 h 2197567"/>
                      <a:gd name="connsiteX90" fmla="*/ 104244 w 1675643"/>
                      <a:gd name="connsiteY90" fmla="*/ 1292480 h 2197567"/>
                      <a:gd name="connsiteX91" fmla="*/ 100017 w 1675643"/>
                      <a:gd name="connsiteY91" fmla="*/ 1240358 h 2197567"/>
                      <a:gd name="connsiteX92" fmla="*/ 98470 w 1675643"/>
                      <a:gd name="connsiteY92" fmla="*/ 1211341 h 2197567"/>
                      <a:gd name="connsiteX93" fmla="*/ 90157 w 1675643"/>
                      <a:gd name="connsiteY93" fmla="*/ 1200878 h 2197567"/>
                      <a:gd name="connsiteX94" fmla="*/ 68322 w 1675643"/>
                      <a:gd name="connsiteY94" fmla="*/ 1166326 h 2197567"/>
                      <a:gd name="connsiteX95" fmla="*/ 50009 w 1675643"/>
                      <a:gd name="connsiteY95" fmla="*/ 1130363 h 2197567"/>
                      <a:gd name="connsiteX96" fmla="*/ 35922 w 1675643"/>
                      <a:gd name="connsiteY96" fmla="*/ 1090874 h 2197567"/>
                      <a:gd name="connsiteX97" fmla="*/ 24652 w 1675643"/>
                      <a:gd name="connsiteY97" fmla="*/ 1049975 h 2197567"/>
                      <a:gd name="connsiteX98" fmla="*/ 15496 w 1675643"/>
                      <a:gd name="connsiteY98" fmla="*/ 1007666 h 2197567"/>
                      <a:gd name="connsiteX99" fmla="*/ 8452 w 1675643"/>
                      <a:gd name="connsiteY99" fmla="*/ 964652 h 2197567"/>
                      <a:gd name="connsiteX100" fmla="*/ 4226 w 1675643"/>
                      <a:gd name="connsiteY100" fmla="*/ 921637 h 2197567"/>
                      <a:gd name="connsiteX101" fmla="*/ 704 w 1675643"/>
                      <a:gd name="connsiteY101" fmla="*/ 877212 h 2197567"/>
                      <a:gd name="connsiteX102" fmla="*/ 0 w 1675643"/>
                      <a:gd name="connsiteY102" fmla="*/ 834198 h 2197567"/>
                      <a:gd name="connsiteX103" fmla="*/ 704 w 1675643"/>
                      <a:gd name="connsiteY103" fmla="*/ 791889 h 2197567"/>
                      <a:gd name="connsiteX104" fmla="*/ 2113 w 1675643"/>
                      <a:gd name="connsiteY104" fmla="*/ 751695 h 2197567"/>
                      <a:gd name="connsiteX105" fmla="*/ 4930 w 1675643"/>
                      <a:gd name="connsiteY105" fmla="*/ 712911 h 2197567"/>
                      <a:gd name="connsiteX106" fmla="*/ 8452 w 1675643"/>
                      <a:gd name="connsiteY106" fmla="*/ 675538 h 2197567"/>
                      <a:gd name="connsiteX107" fmla="*/ 11974 w 1675643"/>
                      <a:gd name="connsiteY107" fmla="*/ 641691 h 2197567"/>
                      <a:gd name="connsiteX108" fmla="*/ 16200 w 1675643"/>
                      <a:gd name="connsiteY108" fmla="*/ 610664 h 2197567"/>
                      <a:gd name="connsiteX109" fmla="*/ 20426 w 1675643"/>
                      <a:gd name="connsiteY109" fmla="*/ 583163 h 2197567"/>
                      <a:gd name="connsiteX110" fmla="*/ 24652 w 1675643"/>
                      <a:gd name="connsiteY110" fmla="*/ 559188 h 2197567"/>
                      <a:gd name="connsiteX111" fmla="*/ 28878 w 1675643"/>
                      <a:gd name="connsiteY111" fmla="*/ 540854 h 2197567"/>
                      <a:gd name="connsiteX112" fmla="*/ 30991 w 1675643"/>
                      <a:gd name="connsiteY112" fmla="*/ 526751 h 2197567"/>
                      <a:gd name="connsiteX113" fmla="*/ 33104 w 1675643"/>
                      <a:gd name="connsiteY113" fmla="*/ 517584 h 2197567"/>
                      <a:gd name="connsiteX114" fmla="*/ 33809 w 1675643"/>
                      <a:gd name="connsiteY114" fmla="*/ 514058 h 2197567"/>
                      <a:gd name="connsiteX115" fmla="*/ 40852 w 1675643"/>
                      <a:gd name="connsiteY115" fmla="*/ 488672 h 2197567"/>
                      <a:gd name="connsiteX116" fmla="*/ 51417 w 1675643"/>
                      <a:gd name="connsiteY116" fmla="*/ 466107 h 2197567"/>
                      <a:gd name="connsiteX117" fmla="*/ 63391 w 1675643"/>
                      <a:gd name="connsiteY117" fmla="*/ 444248 h 2197567"/>
                      <a:gd name="connsiteX118" fmla="*/ 76774 w 1675643"/>
                      <a:gd name="connsiteY118" fmla="*/ 424503 h 2197567"/>
                      <a:gd name="connsiteX119" fmla="*/ 91565 w 1675643"/>
                      <a:gd name="connsiteY119" fmla="*/ 408285 h 2197567"/>
                      <a:gd name="connsiteX120" fmla="*/ 104244 w 1675643"/>
                      <a:gd name="connsiteY120" fmla="*/ 394182 h 2197567"/>
                      <a:gd name="connsiteX121" fmla="*/ 117626 w 1675643"/>
                      <a:gd name="connsiteY121" fmla="*/ 382194 h 2197567"/>
                      <a:gd name="connsiteX122" fmla="*/ 128896 w 1675643"/>
                      <a:gd name="connsiteY122" fmla="*/ 373027 h 2197567"/>
                      <a:gd name="connsiteX123" fmla="*/ 138757 w 1675643"/>
                      <a:gd name="connsiteY123" fmla="*/ 365975 h 2197567"/>
                      <a:gd name="connsiteX124" fmla="*/ 144391 w 1675643"/>
                      <a:gd name="connsiteY124" fmla="*/ 361744 h 2197567"/>
                      <a:gd name="connsiteX125" fmla="*/ 146504 w 1675643"/>
                      <a:gd name="connsiteY125" fmla="*/ 361039 h 2197567"/>
                      <a:gd name="connsiteX126" fmla="*/ 146504 w 1675643"/>
                      <a:gd name="connsiteY126" fmla="*/ 357513 h 2197567"/>
                      <a:gd name="connsiteX127" fmla="*/ 150026 w 1675643"/>
                      <a:gd name="connsiteY127" fmla="*/ 349757 h 2197567"/>
                      <a:gd name="connsiteX128" fmla="*/ 153548 w 1675643"/>
                      <a:gd name="connsiteY128" fmla="*/ 337064 h 2197567"/>
                      <a:gd name="connsiteX129" fmla="*/ 161296 w 1675643"/>
                      <a:gd name="connsiteY129" fmla="*/ 320845 h 2197567"/>
                      <a:gd name="connsiteX130" fmla="*/ 171157 w 1675643"/>
                      <a:gd name="connsiteY130" fmla="*/ 301101 h 2197567"/>
                      <a:gd name="connsiteX131" fmla="*/ 184539 w 1675643"/>
                      <a:gd name="connsiteY131" fmla="*/ 279946 h 2197567"/>
                      <a:gd name="connsiteX132" fmla="*/ 200035 w 1675643"/>
                      <a:gd name="connsiteY132" fmla="*/ 255971 h 2197567"/>
                      <a:gd name="connsiteX133" fmla="*/ 220461 w 1675643"/>
                      <a:gd name="connsiteY133" fmla="*/ 231291 h 2197567"/>
                      <a:gd name="connsiteX134" fmla="*/ 244409 w 1675643"/>
                      <a:gd name="connsiteY134" fmla="*/ 206610 h 2197567"/>
                      <a:gd name="connsiteX135" fmla="*/ 272583 w 1675643"/>
                      <a:gd name="connsiteY135" fmla="*/ 181930 h 2197567"/>
                      <a:gd name="connsiteX136" fmla="*/ 321183 w 1675643"/>
                      <a:gd name="connsiteY136" fmla="*/ 147377 h 2197567"/>
                      <a:gd name="connsiteX137" fmla="*/ 373304 w 1675643"/>
                      <a:gd name="connsiteY137" fmla="*/ 114940 h 2197567"/>
                      <a:gd name="connsiteX138" fmla="*/ 429652 w 1675643"/>
                      <a:gd name="connsiteY138" fmla="*/ 86734 h 2197567"/>
                      <a:gd name="connsiteX139" fmla="*/ 489522 w 1675643"/>
                      <a:gd name="connsiteY139" fmla="*/ 62054 h 2197567"/>
                      <a:gd name="connsiteX140" fmla="*/ 552913 w 1675643"/>
                      <a:gd name="connsiteY140" fmla="*/ 40194 h 2197567"/>
                      <a:gd name="connsiteX141" fmla="*/ 619826 w 1675643"/>
                      <a:gd name="connsiteY141" fmla="*/ 22565 h 2197567"/>
                      <a:gd name="connsiteX142" fmla="*/ 689556 w 1675643"/>
                      <a:gd name="connsiteY142" fmla="*/ 10577 h 2197567"/>
                      <a:gd name="connsiteX143" fmla="*/ 762104 w 1675643"/>
                      <a:gd name="connsiteY143" fmla="*/ 2116 h 21975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</a:cxnLst>
                    <a:rect l="l" t="t" r="r" b="b"/>
                    <a:pathLst>
                      <a:path w="1675643" h="2197567">
                        <a:moveTo>
                          <a:pt x="838174" y="0"/>
                        </a:moveTo>
                        <a:lnTo>
                          <a:pt x="910017" y="2116"/>
                        </a:lnTo>
                        <a:lnTo>
                          <a:pt x="979748" y="9167"/>
                        </a:lnTo>
                        <a:lnTo>
                          <a:pt x="1045252" y="21860"/>
                        </a:lnTo>
                        <a:lnTo>
                          <a:pt x="1110052" y="37373"/>
                        </a:lnTo>
                        <a:lnTo>
                          <a:pt x="1170626" y="56412"/>
                        </a:lnTo>
                        <a:lnTo>
                          <a:pt x="1228382" y="78977"/>
                        </a:lnTo>
                        <a:lnTo>
                          <a:pt x="1283322" y="105773"/>
                        </a:lnTo>
                        <a:lnTo>
                          <a:pt x="1334739" y="134685"/>
                        </a:lnTo>
                        <a:lnTo>
                          <a:pt x="1381930" y="166417"/>
                        </a:lnTo>
                        <a:lnTo>
                          <a:pt x="1427008" y="200264"/>
                        </a:lnTo>
                        <a:lnTo>
                          <a:pt x="1467156" y="236227"/>
                        </a:lnTo>
                        <a:lnTo>
                          <a:pt x="1503782" y="274305"/>
                        </a:lnTo>
                        <a:lnTo>
                          <a:pt x="1538295" y="312384"/>
                        </a:lnTo>
                        <a:lnTo>
                          <a:pt x="1566469" y="352577"/>
                        </a:lnTo>
                        <a:lnTo>
                          <a:pt x="1592530" y="392771"/>
                        </a:lnTo>
                        <a:lnTo>
                          <a:pt x="1612956" y="432965"/>
                        </a:lnTo>
                        <a:lnTo>
                          <a:pt x="1630565" y="473864"/>
                        </a:lnTo>
                        <a:lnTo>
                          <a:pt x="1642539" y="514058"/>
                        </a:lnTo>
                        <a:lnTo>
                          <a:pt x="1642539" y="517584"/>
                        </a:lnTo>
                        <a:lnTo>
                          <a:pt x="1644652" y="526751"/>
                        </a:lnTo>
                        <a:lnTo>
                          <a:pt x="1647469" y="540149"/>
                        </a:lnTo>
                        <a:lnTo>
                          <a:pt x="1650991" y="559188"/>
                        </a:lnTo>
                        <a:lnTo>
                          <a:pt x="1655217" y="583163"/>
                        </a:lnTo>
                        <a:lnTo>
                          <a:pt x="1658739" y="609959"/>
                        </a:lnTo>
                        <a:lnTo>
                          <a:pt x="1662965" y="641691"/>
                        </a:lnTo>
                        <a:lnTo>
                          <a:pt x="1667191" y="675538"/>
                        </a:lnTo>
                        <a:lnTo>
                          <a:pt x="1670008" y="712911"/>
                        </a:lnTo>
                        <a:lnTo>
                          <a:pt x="1673530" y="751695"/>
                        </a:lnTo>
                        <a:lnTo>
                          <a:pt x="1675643" y="791889"/>
                        </a:lnTo>
                        <a:lnTo>
                          <a:pt x="1675643" y="834198"/>
                        </a:lnTo>
                        <a:lnTo>
                          <a:pt x="1674234" y="877212"/>
                        </a:lnTo>
                        <a:lnTo>
                          <a:pt x="1672121" y="920227"/>
                        </a:lnTo>
                        <a:lnTo>
                          <a:pt x="1667191" y="964652"/>
                        </a:lnTo>
                        <a:lnTo>
                          <a:pt x="1660852" y="1006961"/>
                        </a:lnTo>
                        <a:lnTo>
                          <a:pt x="1651695" y="1048565"/>
                        </a:lnTo>
                        <a:lnTo>
                          <a:pt x="1639721" y="1090169"/>
                        </a:lnTo>
                        <a:lnTo>
                          <a:pt x="1624930" y="1128953"/>
                        </a:lnTo>
                        <a:lnTo>
                          <a:pt x="1608026" y="1166326"/>
                        </a:lnTo>
                        <a:lnTo>
                          <a:pt x="1586191" y="1200173"/>
                        </a:lnTo>
                        <a:lnTo>
                          <a:pt x="1578338" y="1210281"/>
                        </a:lnTo>
                        <a:lnTo>
                          <a:pt x="1576335" y="1240358"/>
                        </a:lnTo>
                        <a:lnTo>
                          <a:pt x="1572817" y="1292480"/>
                        </a:lnTo>
                        <a:lnTo>
                          <a:pt x="1567187" y="1346010"/>
                        </a:lnTo>
                        <a:lnTo>
                          <a:pt x="1559447" y="1399541"/>
                        </a:lnTo>
                        <a:lnTo>
                          <a:pt x="1551003" y="1451662"/>
                        </a:lnTo>
                        <a:lnTo>
                          <a:pt x="1539744" y="1503784"/>
                        </a:lnTo>
                        <a:lnTo>
                          <a:pt x="1527781" y="1556610"/>
                        </a:lnTo>
                        <a:lnTo>
                          <a:pt x="1512300" y="1608028"/>
                        </a:lnTo>
                        <a:lnTo>
                          <a:pt x="1495412" y="1658036"/>
                        </a:lnTo>
                        <a:lnTo>
                          <a:pt x="1476413" y="1707341"/>
                        </a:lnTo>
                        <a:lnTo>
                          <a:pt x="1454599" y="1755941"/>
                        </a:lnTo>
                        <a:lnTo>
                          <a:pt x="1431377" y="1801723"/>
                        </a:lnTo>
                        <a:lnTo>
                          <a:pt x="1403230" y="1846802"/>
                        </a:lnTo>
                        <a:lnTo>
                          <a:pt x="1374379" y="1890471"/>
                        </a:lnTo>
                        <a:lnTo>
                          <a:pt x="1342010" y="1932028"/>
                        </a:lnTo>
                        <a:lnTo>
                          <a:pt x="1306826" y="1971471"/>
                        </a:lnTo>
                        <a:lnTo>
                          <a:pt x="1268827" y="2008098"/>
                        </a:lnTo>
                        <a:lnTo>
                          <a:pt x="1227310" y="2041906"/>
                        </a:lnTo>
                        <a:lnTo>
                          <a:pt x="1182275" y="2074306"/>
                        </a:lnTo>
                        <a:lnTo>
                          <a:pt x="1133721" y="2102480"/>
                        </a:lnTo>
                        <a:lnTo>
                          <a:pt x="1082352" y="2128541"/>
                        </a:lnTo>
                        <a:lnTo>
                          <a:pt x="1027465" y="2151080"/>
                        </a:lnTo>
                        <a:lnTo>
                          <a:pt x="969060" y="2170802"/>
                        </a:lnTo>
                        <a:lnTo>
                          <a:pt x="905025" y="2186298"/>
                        </a:lnTo>
                        <a:lnTo>
                          <a:pt x="838879" y="2197567"/>
                        </a:lnTo>
                        <a:lnTo>
                          <a:pt x="839120" y="2197406"/>
                        </a:lnTo>
                        <a:lnTo>
                          <a:pt x="838174" y="2197567"/>
                        </a:lnTo>
                        <a:lnTo>
                          <a:pt x="771261" y="2186298"/>
                        </a:lnTo>
                        <a:lnTo>
                          <a:pt x="708574" y="2170802"/>
                        </a:lnTo>
                        <a:lnTo>
                          <a:pt x="649409" y="2151080"/>
                        </a:lnTo>
                        <a:lnTo>
                          <a:pt x="593765" y="2128541"/>
                        </a:lnTo>
                        <a:lnTo>
                          <a:pt x="542348" y="2102480"/>
                        </a:lnTo>
                        <a:lnTo>
                          <a:pt x="494452" y="2074306"/>
                        </a:lnTo>
                        <a:lnTo>
                          <a:pt x="448670" y="2041906"/>
                        </a:lnTo>
                        <a:lnTo>
                          <a:pt x="407817" y="2008098"/>
                        </a:lnTo>
                        <a:lnTo>
                          <a:pt x="369078" y="1971471"/>
                        </a:lnTo>
                        <a:lnTo>
                          <a:pt x="333861" y="1932028"/>
                        </a:lnTo>
                        <a:lnTo>
                          <a:pt x="302165" y="1890471"/>
                        </a:lnTo>
                        <a:lnTo>
                          <a:pt x="272583" y="1846802"/>
                        </a:lnTo>
                        <a:lnTo>
                          <a:pt x="245817" y="1801723"/>
                        </a:lnTo>
                        <a:lnTo>
                          <a:pt x="221165" y="1755941"/>
                        </a:lnTo>
                        <a:lnTo>
                          <a:pt x="200035" y="1707341"/>
                        </a:lnTo>
                        <a:lnTo>
                          <a:pt x="181017" y="1658036"/>
                        </a:lnTo>
                        <a:lnTo>
                          <a:pt x="164113" y="1608028"/>
                        </a:lnTo>
                        <a:lnTo>
                          <a:pt x="149322" y="1556610"/>
                        </a:lnTo>
                        <a:lnTo>
                          <a:pt x="135939" y="1503784"/>
                        </a:lnTo>
                        <a:lnTo>
                          <a:pt x="126078" y="1451662"/>
                        </a:lnTo>
                        <a:lnTo>
                          <a:pt x="116922" y="1399541"/>
                        </a:lnTo>
                        <a:lnTo>
                          <a:pt x="109174" y="1346010"/>
                        </a:lnTo>
                        <a:lnTo>
                          <a:pt x="104244" y="1292480"/>
                        </a:lnTo>
                        <a:lnTo>
                          <a:pt x="100017" y="1240358"/>
                        </a:lnTo>
                        <a:lnTo>
                          <a:pt x="98470" y="1211341"/>
                        </a:lnTo>
                        <a:lnTo>
                          <a:pt x="90157" y="1200878"/>
                        </a:lnTo>
                        <a:lnTo>
                          <a:pt x="68322" y="1166326"/>
                        </a:lnTo>
                        <a:lnTo>
                          <a:pt x="50009" y="1130363"/>
                        </a:lnTo>
                        <a:lnTo>
                          <a:pt x="35922" y="1090874"/>
                        </a:lnTo>
                        <a:lnTo>
                          <a:pt x="24652" y="1049975"/>
                        </a:lnTo>
                        <a:lnTo>
                          <a:pt x="15496" y="1007666"/>
                        </a:lnTo>
                        <a:lnTo>
                          <a:pt x="8452" y="964652"/>
                        </a:lnTo>
                        <a:lnTo>
                          <a:pt x="4226" y="921637"/>
                        </a:lnTo>
                        <a:lnTo>
                          <a:pt x="704" y="877212"/>
                        </a:lnTo>
                        <a:lnTo>
                          <a:pt x="0" y="834198"/>
                        </a:lnTo>
                        <a:lnTo>
                          <a:pt x="704" y="791889"/>
                        </a:lnTo>
                        <a:lnTo>
                          <a:pt x="2113" y="751695"/>
                        </a:lnTo>
                        <a:lnTo>
                          <a:pt x="4930" y="712911"/>
                        </a:lnTo>
                        <a:lnTo>
                          <a:pt x="8452" y="675538"/>
                        </a:lnTo>
                        <a:lnTo>
                          <a:pt x="11974" y="641691"/>
                        </a:lnTo>
                        <a:lnTo>
                          <a:pt x="16200" y="610664"/>
                        </a:lnTo>
                        <a:lnTo>
                          <a:pt x="20426" y="583163"/>
                        </a:lnTo>
                        <a:lnTo>
                          <a:pt x="24652" y="559188"/>
                        </a:lnTo>
                        <a:lnTo>
                          <a:pt x="28878" y="540854"/>
                        </a:lnTo>
                        <a:lnTo>
                          <a:pt x="30991" y="526751"/>
                        </a:lnTo>
                        <a:lnTo>
                          <a:pt x="33104" y="517584"/>
                        </a:lnTo>
                        <a:lnTo>
                          <a:pt x="33809" y="514058"/>
                        </a:lnTo>
                        <a:lnTo>
                          <a:pt x="40852" y="488672"/>
                        </a:lnTo>
                        <a:lnTo>
                          <a:pt x="51417" y="466107"/>
                        </a:lnTo>
                        <a:lnTo>
                          <a:pt x="63391" y="444248"/>
                        </a:lnTo>
                        <a:lnTo>
                          <a:pt x="76774" y="424503"/>
                        </a:lnTo>
                        <a:lnTo>
                          <a:pt x="91565" y="408285"/>
                        </a:lnTo>
                        <a:lnTo>
                          <a:pt x="104244" y="394182"/>
                        </a:lnTo>
                        <a:lnTo>
                          <a:pt x="117626" y="382194"/>
                        </a:lnTo>
                        <a:lnTo>
                          <a:pt x="128896" y="373027"/>
                        </a:lnTo>
                        <a:lnTo>
                          <a:pt x="138757" y="365975"/>
                        </a:lnTo>
                        <a:lnTo>
                          <a:pt x="144391" y="361744"/>
                        </a:lnTo>
                        <a:lnTo>
                          <a:pt x="146504" y="361039"/>
                        </a:lnTo>
                        <a:lnTo>
                          <a:pt x="146504" y="357513"/>
                        </a:lnTo>
                        <a:lnTo>
                          <a:pt x="150026" y="349757"/>
                        </a:lnTo>
                        <a:lnTo>
                          <a:pt x="153548" y="337064"/>
                        </a:lnTo>
                        <a:lnTo>
                          <a:pt x="161296" y="320845"/>
                        </a:lnTo>
                        <a:lnTo>
                          <a:pt x="171157" y="301101"/>
                        </a:lnTo>
                        <a:lnTo>
                          <a:pt x="184539" y="279946"/>
                        </a:lnTo>
                        <a:lnTo>
                          <a:pt x="200035" y="255971"/>
                        </a:lnTo>
                        <a:lnTo>
                          <a:pt x="220461" y="231291"/>
                        </a:lnTo>
                        <a:lnTo>
                          <a:pt x="244409" y="206610"/>
                        </a:lnTo>
                        <a:lnTo>
                          <a:pt x="272583" y="181930"/>
                        </a:lnTo>
                        <a:lnTo>
                          <a:pt x="321183" y="147377"/>
                        </a:lnTo>
                        <a:lnTo>
                          <a:pt x="373304" y="114940"/>
                        </a:lnTo>
                        <a:lnTo>
                          <a:pt x="429652" y="86734"/>
                        </a:lnTo>
                        <a:lnTo>
                          <a:pt x="489522" y="62054"/>
                        </a:lnTo>
                        <a:lnTo>
                          <a:pt x="552913" y="40194"/>
                        </a:lnTo>
                        <a:lnTo>
                          <a:pt x="619826" y="22565"/>
                        </a:lnTo>
                        <a:lnTo>
                          <a:pt x="689556" y="10577"/>
                        </a:lnTo>
                        <a:lnTo>
                          <a:pt x="762104" y="2116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ko-KR" altLang="en-US" sz="2000">
                      <a:solidFill>
                        <a:prstClr val="black"/>
                      </a:solidFill>
                    </a:endParaRPr>
                  </a:p>
                </p:txBody>
              </p:sp>
            </p:grpSp>
            <p:grpSp>
              <p:nvGrpSpPr>
                <p:cNvPr id="24" name="Group 4">
                  <a:extLst>
                    <a:ext uri="{FF2B5EF4-FFF2-40B4-BE49-F238E27FC236}">
                      <a16:creationId xmlns:a16="http://schemas.microsoft.com/office/drawing/2014/main" id="{B5574BB5-D17D-471B-8628-C1DF369AEC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 rot="21037912">
                  <a:off x="4713478" y="3791702"/>
                  <a:ext cx="2224356" cy="1647837"/>
                  <a:chOff x="0" y="-188"/>
                  <a:chExt cx="1987" cy="1472"/>
                </a:xfrm>
              </p:grpSpPr>
              <p:sp>
                <p:nvSpPr>
                  <p:cNvPr id="31" name="Freeform 5">
                    <a:extLst>
                      <a:ext uri="{FF2B5EF4-FFF2-40B4-BE49-F238E27FC236}">
                        <a16:creationId xmlns:a16="http://schemas.microsoft.com/office/drawing/2014/main" id="{465186F6-9608-4C9F-850A-3DD2CE6B0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0" y="497"/>
                    <a:ext cx="1605" cy="787"/>
                  </a:xfrm>
                  <a:custGeom>
                    <a:avLst/>
                    <a:gdLst>
                      <a:gd name="T0" fmla="*/ 6423 w 6423"/>
                      <a:gd name="T1" fmla="*/ 1764 h 3147"/>
                      <a:gd name="T2" fmla="*/ 6409 w 6423"/>
                      <a:gd name="T3" fmla="*/ 1784 h 3147"/>
                      <a:gd name="T4" fmla="*/ 6319 w 6423"/>
                      <a:gd name="T5" fmla="*/ 1900 h 3147"/>
                      <a:gd name="T6" fmla="*/ 6161 w 6423"/>
                      <a:gd name="T7" fmla="*/ 2082 h 3147"/>
                      <a:gd name="T8" fmla="*/ 5994 w 6423"/>
                      <a:gd name="T9" fmla="*/ 2245 h 3147"/>
                      <a:gd name="T10" fmla="*/ 5865 w 6423"/>
                      <a:gd name="T11" fmla="*/ 2361 h 3147"/>
                      <a:gd name="T12" fmla="*/ 5717 w 6423"/>
                      <a:gd name="T13" fmla="*/ 2480 h 3147"/>
                      <a:gd name="T14" fmla="*/ 5554 w 6423"/>
                      <a:gd name="T15" fmla="*/ 2598 h 3147"/>
                      <a:gd name="T16" fmla="*/ 5375 w 6423"/>
                      <a:gd name="T17" fmla="*/ 2711 h 3147"/>
                      <a:gd name="T18" fmla="*/ 5178 w 6423"/>
                      <a:gd name="T19" fmla="*/ 2819 h 3147"/>
                      <a:gd name="T20" fmla="*/ 4967 w 6423"/>
                      <a:gd name="T21" fmla="*/ 2916 h 3147"/>
                      <a:gd name="T22" fmla="*/ 4739 w 6423"/>
                      <a:gd name="T23" fmla="*/ 3000 h 3147"/>
                      <a:gd name="T24" fmla="*/ 4495 w 6423"/>
                      <a:gd name="T25" fmla="*/ 3067 h 3147"/>
                      <a:gd name="T26" fmla="*/ 4301 w 6423"/>
                      <a:gd name="T27" fmla="*/ 3105 h 3147"/>
                      <a:gd name="T28" fmla="*/ 4168 w 6423"/>
                      <a:gd name="T29" fmla="*/ 3123 h 3147"/>
                      <a:gd name="T30" fmla="*/ 4100 w 6423"/>
                      <a:gd name="T31" fmla="*/ 3130 h 3147"/>
                      <a:gd name="T32" fmla="*/ 3963 w 6423"/>
                      <a:gd name="T33" fmla="*/ 3141 h 3147"/>
                      <a:gd name="T34" fmla="*/ 3722 w 6423"/>
                      <a:gd name="T35" fmla="*/ 3147 h 3147"/>
                      <a:gd name="T36" fmla="*/ 3515 w 6423"/>
                      <a:gd name="T37" fmla="*/ 3136 h 3147"/>
                      <a:gd name="T38" fmla="*/ 3339 w 6423"/>
                      <a:gd name="T39" fmla="*/ 3108 h 3147"/>
                      <a:gd name="T40" fmla="*/ 3187 w 6423"/>
                      <a:gd name="T41" fmla="*/ 3068 h 3147"/>
                      <a:gd name="T42" fmla="*/ 3053 w 6423"/>
                      <a:gd name="T43" fmla="*/ 3016 h 3147"/>
                      <a:gd name="T44" fmla="*/ 2933 w 6423"/>
                      <a:gd name="T45" fmla="*/ 2956 h 3147"/>
                      <a:gd name="T46" fmla="*/ 2823 w 6423"/>
                      <a:gd name="T47" fmla="*/ 2888 h 3147"/>
                      <a:gd name="T48" fmla="*/ 2659 w 6423"/>
                      <a:gd name="T49" fmla="*/ 2777 h 3147"/>
                      <a:gd name="T50" fmla="*/ 2483 w 6423"/>
                      <a:gd name="T51" fmla="*/ 2661 h 3147"/>
                      <a:gd name="T52" fmla="*/ 2349 w 6423"/>
                      <a:gd name="T53" fmla="*/ 2584 h 3147"/>
                      <a:gd name="T54" fmla="*/ 2197 w 6423"/>
                      <a:gd name="T55" fmla="*/ 2511 h 3147"/>
                      <a:gd name="T56" fmla="*/ 2020 w 6423"/>
                      <a:gd name="T57" fmla="*/ 2443 h 3147"/>
                      <a:gd name="T58" fmla="*/ 1815 w 6423"/>
                      <a:gd name="T59" fmla="*/ 2383 h 3147"/>
                      <a:gd name="T60" fmla="*/ 1573 w 6423"/>
                      <a:gd name="T61" fmla="*/ 2331 h 3147"/>
                      <a:gd name="T62" fmla="*/ 1436 w 6423"/>
                      <a:gd name="T63" fmla="*/ 2311 h 3147"/>
                      <a:gd name="T64" fmla="*/ 1302 w 6423"/>
                      <a:gd name="T65" fmla="*/ 2293 h 3147"/>
                      <a:gd name="T66" fmla="*/ 1063 w 6423"/>
                      <a:gd name="T67" fmla="*/ 2274 h 3147"/>
                      <a:gd name="T68" fmla="*/ 853 w 6423"/>
                      <a:gd name="T69" fmla="*/ 2272 h 3147"/>
                      <a:gd name="T70" fmla="*/ 671 w 6423"/>
                      <a:gd name="T71" fmla="*/ 2283 h 3147"/>
                      <a:gd name="T72" fmla="*/ 519 w 6423"/>
                      <a:gd name="T73" fmla="*/ 2305 h 3147"/>
                      <a:gd name="T74" fmla="*/ 393 w 6423"/>
                      <a:gd name="T75" fmla="*/ 2335 h 3147"/>
                      <a:gd name="T76" fmla="*/ 292 w 6423"/>
                      <a:gd name="T77" fmla="*/ 2369 h 3147"/>
                      <a:gd name="T78" fmla="*/ 216 w 6423"/>
                      <a:gd name="T79" fmla="*/ 2404 h 3147"/>
                      <a:gd name="T80" fmla="*/ 189 w 6423"/>
                      <a:gd name="T81" fmla="*/ 2420 h 3147"/>
                      <a:gd name="T82" fmla="*/ 169 w 6423"/>
                      <a:gd name="T83" fmla="*/ 2432 h 3147"/>
                      <a:gd name="T84" fmla="*/ 124 w 6423"/>
                      <a:gd name="T85" fmla="*/ 2442 h 3147"/>
                      <a:gd name="T86" fmla="*/ 80 w 6423"/>
                      <a:gd name="T87" fmla="*/ 2434 h 3147"/>
                      <a:gd name="T88" fmla="*/ 43 w 6423"/>
                      <a:gd name="T89" fmla="*/ 2412 h 3147"/>
                      <a:gd name="T90" fmla="*/ 26 w 6423"/>
                      <a:gd name="T91" fmla="*/ 2394 h 3147"/>
                      <a:gd name="T92" fmla="*/ 14 w 6423"/>
                      <a:gd name="T93" fmla="*/ 2375 h 3147"/>
                      <a:gd name="T94" fmla="*/ 0 w 6423"/>
                      <a:gd name="T95" fmla="*/ 2332 h 3147"/>
                      <a:gd name="T96" fmla="*/ 4 w 6423"/>
                      <a:gd name="T97" fmla="*/ 2288 h 3147"/>
                      <a:gd name="T98" fmla="*/ 22 w 6423"/>
                      <a:gd name="T99" fmla="*/ 2248 h 3147"/>
                      <a:gd name="T100" fmla="*/ 38 w 6423"/>
                      <a:gd name="T101" fmla="*/ 2231 h 3147"/>
                      <a:gd name="T102" fmla="*/ 92 w 6423"/>
                      <a:gd name="T103" fmla="*/ 2181 h 3147"/>
                      <a:gd name="T104" fmla="*/ 229 w 6423"/>
                      <a:gd name="T105" fmla="*/ 2070 h 3147"/>
                      <a:gd name="T106" fmla="*/ 486 w 6423"/>
                      <a:gd name="T107" fmla="*/ 1881 h 3147"/>
                      <a:gd name="T108" fmla="*/ 1142 w 6423"/>
                      <a:gd name="T109" fmla="*/ 1429 h 3147"/>
                      <a:gd name="T110" fmla="*/ 1641 w 6423"/>
                      <a:gd name="T111" fmla="*/ 1080 h 3147"/>
                      <a:gd name="T112" fmla="*/ 4511 w 6423"/>
                      <a:gd name="T113" fmla="*/ 0 h 3147"/>
                      <a:gd name="T114" fmla="*/ 6423 w 6423"/>
                      <a:gd name="T115" fmla="*/ 1764 h 31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6423" h="3147">
                        <a:moveTo>
                          <a:pt x="6423" y="1764"/>
                        </a:moveTo>
                        <a:lnTo>
                          <a:pt x="6409" y="1784"/>
                        </a:lnTo>
                        <a:lnTo>
                          <a:pt x="6319" y="1900"/>
                        </a:lnTo>
                        <a:lnTo>
                          <a:pt x="6161" y="2082"/>
                        </a:lnTo>
                        <a:lnTo>
                          <a:pt x="5994" y="2245"/>
                        </a:lnTo>
                        <a:lnTo>
                          <a:pt x="5865" y="2361"/>
                        </a:lnTo>
                        <a:lnTo>
                          <a:pt x="5717" y="2480"/>
                        </a:lnTo>
                        <a:lnTo>
                          <a:pt x="5554" y="2598"/>
                        </a:lnTo>
                        <a:lnTo>
                          <a:pt x="5375" y="2711"/>
                        </a:lnTo>
                        <a:lnTo>
                          <a:pt x="5178" y="2819"/>
                        </a:lnTo>
                        <a:lnTo>
                          <a:pt x="4967" y="2916"/>
                        </a:lnTo>
                        <a:lnTo>
                          <a:pt x="4739" y="3000"/>
                        </a:lnTo>
                        <a:lnTo>
                          <a:pt x="4495" y="3067"/>
                        </a:lnTo>
                        <a:lnTo>
                          <a:pt x="4301" y="3105"/>
                        </a:lnTo>
                        <a:lnTo>
                          <a:pt x="4168" y="3123"/>
                        </a:lnTo>
                        <a:lnTo>
                          <a:pt x="4100" y="3130"/>
                        </a:lnTo>
                        <a:lnTo>
                          <a:pt x="3963" y="3141"/>
                        </a:lnTo>
                        <a:lnTo>
                          <a:pt x="3722" y="3147"/>
                        </a:lnTo>
                        <a:lnTo>
                          <a:pt x="3515" y="3136"/>
                        </a:lnTo>
                        <a:lnTo>
                          <a:pt x="3339" y="3108"/>
                        </a:lnTo>
                        <a:lnTo>
                          <a:pt x="3187" y="3068"/>
                        </a:lnTo>
                        <a:lnTo>
                          <a:pt x="3053" y="3016"/>
                        </a:lnTo>
                        <a:lnTo>
                          <a:pt x="2933" y="2956"/>
                        </a:lnTo>
                        <a:lnTo>
                          <a:pt x="2823" y="2888"/>
                        </a:lnTo>
                        <a:lnTo>
                          <a:pt x="2659" y="2777"/>
                        </a:lnTo>
                        <a:lnTo>
                          <a:pt x="2483" y="2661"/>
                        </a:lnTo>
                        <a:lnTo>
                          <a:pt x="2349" y="2584"/>
                        </a:lnTo>
                        <a:lnTo>
                          <a:pt x="2197" y="2511"/>
                        </a:lnTo>
                        <a:lnTo>
                          <a:pt x="2020" y="2443"/>
                        </a:lnTo>
                        <a:lnTo>
                          <a:pt x="1815" y="2383"/>
                        </a:lnTo>
                        <a:lnTo>
                          <a:pt x="1573" y="2331"/>
                        </a:lnTo>
                        <a:lnTo>
                          <a:pt x="1436" y="2311"/>
                        </a:lnTo>
                        <a:lnTo>
                          <a:pt x="1302" y="2293"/>
                        </a:lnTo>
                        <a:lnTo>
                          <a:pt x="1063" y="2274"/>
                        </a:lnTo>
                        <a:lnTo>
                          <a:pt x="853" y="2272"/>
                        </a:lnTo>
                        <a:lnTo>
                          <a:pt x="671" y="2283"/>
                        </a:lnTo>
                        <a:lnTo>
                          <a:pt x="519" y="2305"/>
                        </a:lnTo>
                        <a:lnTo>
                          <a:pt x="393" y="2335"/>
                        </a:lnTo>
                        <a:lnTo>
                          <a:pt x="292" y="2369"/>
                        </a:lnTo>
                        <a:lnTo>
                          <a:pt x="216" y="2404"/>
                        </a:lnTo>
                        <a:lnTo>
                          <a:pt x="189" y="2420"/>
                        </a:lnTo>
                        <a:lnTo>
                          <a:pt x="169" y="2432"/>
                        </a:lnTo>
                        <a:lnTo>
                          <a:pt x="124" y="2442"/>
                        </a:lnTo>
                        <a:lnTo>
                          <a:pt x="80" y="2434"/>
                        </a:lnTo>
                        <a:lnTo>
                          <a:pt x="43" y="2412"/>
                        </a:lnTo>
                        <a:lnTo>
                          <a:pt x="26" y="2394"/>
                        </a:lnTo>
                        <a:lnTo>
                          <a:pt x="14" y="2375"/>
                        </a:lnTo>
                        <a:lnTo>
                          <a:pt x="0" y="2332"/>
                        </a:lnTo>
                        <a:lnTo>
                          <a:pt x="4" y="2288"/>
                        </a:lnTo>
                        <a:lnTo>
                          <a:pt x="22" y="2248"/>
                        </a:lnTo>
                        <a:lnTo>
                          <a:pt x="38" y="2231"/>
                        </a:lnTo>
                        <a:lnTo>
                          <a:pt x="92" y="2181"/>
                        </a:lnTo>
                        <a:lnTo>
                          <a:pt x="229" y="2070"/>
                        </a:lnTo>
                        <a:lnTo>
                          <a:pt x="486" y="1881"/>
                        </a:lnTo>
                        <a:lnTo>
                          <a:pt x="1142" y="1429"/>
                        </a:lnTo>
                        <a:lnTo>
                          <a:pt x="1641" y="1080"/>
                        </a:lnTo>
                        <a:lnTo>
                          <a:pt x="4511" y="0"/>
                        </a:lnTo>
                        <a:lnTo>
                          <a:pt x="6423" y="1764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" name="Freeform 6">
                    <a:extLst>
                      <a:ext uri="{FF2B5EF4-FFF2-40B4-BE49-F238E27FC236}">
                        <a16:creationId xmlns:a16="http://schemas.microsoft.com/office/drawing/2014/main" id="{EC05A8D0-7F42-4C15-8D52-0CEC6BF1B3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96" y="-188"/>
                    <a:ext cx="208" cy="126"/>
                  </a:xfrm>
                  <a:custGeom>
                    <a:avLst/>
                    <a:gdLst>
                      <a:gd name="T0" fmla="*/ 818 w 832"/>
                      <a:gd name="T1" fmla="*/ 501 h 501"/>
                      <a:gd name="T2" fmla="*/ 820 w 832"/>
                      <a:gd name="T3" fmla="*/ 453 h 501"/>
                      <a:gd name="T4" fmla="*/ 830 w 832"/>
                      <a:gd name="T5" fmla="*/ 379 h 501"/>
                      <a:gd name="T6" fmla="*/ 832 w 832"/>
                      <a:gd name="T7" fmla="*/ 355 h 501"/>
                      <a:gd name="T8" fmla="*/ 830 w 832"/>
                      <a:gd name="T9" fmla="*/ 315 h 501"/>
                      <a:gd name="T10" fmla="*/ 814 w 832"/>
                      <a:gd name="T11" fmla="*/ 242 h 501"/>
                      <a:gd name="T12" fmla="*/ 781 w 832"/>
                      <a:gd name="T13" fmla="*/ 177 h 501"/>
                      <a:gd name="T14" fmla="*/ 737 w 832"/>
                      <a:gd name="T15" fmla="*/ 123 h 501"/>
                      <a:gd name="T16" fmla="*/ 683 w 832"/>
                      <a:gd name="T17" fmla="*/ 79 h 501"/>
                      <a:gd name="T18" fmla="*/ 620 w 832"/>
                      <a:gd name="T19" fmla="*/ 44 h 501"/>
                      <a:gd name="T20" fmla="*/ 551 w 832"/>
                      <a:gd name="T21" fmla="*/ 19 h 501"/>
                      <a:gd name="T22" fmla="*/ 478 w 832"/>
                      <a:gd name="T23" fmla="*/ 5 h 501"/>
                      <a:gd name="T24" fmla="*/ 403 w 832"/>
                      <a:gd name="T25" fmla="*/ 0 h 501"/>
                      <a:gd name="T26" fmla="*/ 329 w 832"/>
                      <a:gd name="T27" fmla="*/ 6 h 501"/>
                      <a:gd name="T28" fmla="*/ 257 w 832"/>
                      <a:gd name="T29" fmla="*/ 22 h 501"/>
                      <a:gd name="T30" fmla="*/ 192 w 832"/>
                      <a:gd name="T31" fmla="*/ 50 h 501"/>
                      <a:gd name="T32" fmla="*/ 132 w 832"/>
                      <a:gd name="T33" fmla="*/ 88 h 501"/>
                      <a:gd name="T34" fmla="*/ 82 w 832"/>
                      <a:gd name="T35" fmla="*/ 137 h 501"/>
                      <a:gd name="T36" fmla="*/ 43 w 832"/>
                      <a:gd name="T37" fmla="*/ 199 h 501"/>
                      <a:gd name="T38" fmla="*/ 18 w 832"/>
                      <a:gd name="T39" fmla="*/ 271 h 501"/>
                      <a:gd name="T40" fmla="*/ 12 w 832"/>
                      <a:gd name="T41" fmla="*/ 312 h 501"/>
                      <a:gd name="T42" fmla="*/ 0 w 832"/>
                      <a:gd name="T43" fmla="*/ 427 h 501"/>
                      <a:gd name="T44" fmla="*/ 818 w 832"/>
                      <a:gd name="T45" fmla="*/ 501 h 5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832" h="501">
                        <a:moveTo>
                          <a:pt x="818" y="501"/>
                        </a:moveTo>
                        <a:lnTo>
                          <a:pt x="820" y="453"/>
                        </a:lnTo>
                        <a:lnTo>
                          <a:pt x="830" y="379"/>
                        </a:lnTo>
                        <a:lnTo>
                          <a:pt x="832" y="355"/>
                        </a:lnTo>
                        <a:lnTo>
                          <a:pt x="830" y="315"/>
                        </a:lnTo>
                        <a:lnTo>
                          <a:pt x="814" y="242"/>
                        </a:lnTo>
                        <a:lnTo>
                          <a:pt x="781" y="177"/>
                        </a:lnTo>
                        <a:lnTo>
                          <a:pt x="737" y="123"/>
                        </a:lnTo>
                        <a:lnTo>
                          <a:pt x="683" y="79"/>
                        </a:lnTo>
                        <a:lnTo>
                          <a:pt x="620" y="44"/>
                        </a:lnTo>
                        <a:lnTo>
                          <a:pt x="551" y="19"/>
                        </a:lnTo>
                        <a:lnTo>
                          <a:pt x="478" y="5"/>
                        </a:lnTo>
                        <a:lnTo>
                          <a:pt x="403" y="0"/>
                        </a:lnTo>
                        <a:lnTo>
                          <a:pt x="329" y="6"/>
                        </a:lnTo>
                        <a:lnTo>
                          <a:pt x="257" y="22"/>
                        </a:lnTo>
                        <a:lnTo>
                          <a:pt x="192" y="50"/>
                        </a:lnTo>
                        <a:lnTo>
                          <a:pt x="132" y="88"/>
                        </a:lnTo>
                        <a:lnTo>
                          <a:pt x="82" y="137"/>
                        </a:lnTo>
                        <a:lnTo>
                          <a:pt x="43" y="199"/>
                        </a:lnTo>
                        <a:lnTo>
                          <a:pt x="18" y="271"/>
                        </a:lnTo>
                        <a:lnTo>
                          <a:pt x="12" y="312"/>
                        </a:lnTo>
                        <a:lnTo>
                          <a:pt x="0" y="427"/>
                        </a:lnTo>
                        <a:lnTo>
                          <a:pt x="818" y="50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3" name="Freeform 7">
                    <a:extLst>
                      <a:ext uri="{FF2B5EF4-FFF2-40B4-BE49-F238E27FC236}">
                        <a16:creationId xmlns:a16="http://schemas.microsoft.com/office/drawing/2014/main" id="{8316B29D-F104-491D-BA03-1961810DC8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" y="-88"/>
                    <a:ext cx="1577" cy="1045"/>
                  </a:xfrm>
                  <a:custGeom>
                    <a:avLst/>
                    <a:gdLst>
                      <a:gd name="T0" fmla="*/ 6306 w 6307"/>
                      <a:gd name="T1" fmla="*/ 3161 h 4179"/>
                      <a:gd name="T2" fmla="*/ 6287 w 6307"/>
                      <a:gd name="T3" fmla="*/ 3563 h 4179"/>
                      <a:gd name="T4" fmla="*/ 6240 w 6307"/>
                      <a:gd name="T5" fmla="*/ 3846 h 4179"/>
                      <a:gd name="T6" fmla="*/ 6162 w 6307"/>
                      <a:gd name="T7" fmla="*/ 4030 h 4179"/>
                      <a:gd name="T8" fmla="*/ 6051 w 6307"/>
                      <a:gd name="T9" fmla="*/ 4132 h 4179"/>
                      <a:gd name="T10" fmla="*/ 5903 w 6307"/>
                      <a:gd name="T11" fmla="*/ 4175 h 4179"/>
                      <a:gd name="T12" fmla="*/ 5665 w 6307"/>
                      <a:gd name="T13" fmla="*/ 4171 h 4179"/>
                      <a:gd name="T14" fmla="*/ 5288 w 6307"/>
                      <a:gd name="T15" fmla="*/ 4131 h 4179"/>
                      <a:gd name="T16" fmla="*/ 4830 w 6307"/>
                      <a:gd name="T17" fmla="*/ 4102 h 4179"/>
                      <a:gd name="T18" fmla="*/ 4303 w 6307"/>
                      <a:gd name="T19" fmla="*/ 4070 h 4179"/>
                      <a:gd name="T20" fmla="*/ 3554 w 6307"/>
                      <a:gd name="T21" fmla="*/ 3958 h 4179"/>
                      <a:gd name="T22" fmla="*/ 2242 w 6307"/>
                      <a:gd name="T23" fmla="*/ 3666 h 4179"/>
                      <a:gd name="T24" fmla="*/ 1672 w 6307"/>
                      <a:gd name="T25" fmla="*/ 3525 h 4179"/>
                      <a:gd name="T26" fmla="*/ 1214 w 6307"/>
                      <a:gd name="T27" fmla="*/ 3439 h 4179"/>
                      <a:gd name="T28" fmla="*/ 737 w 6307"/>
                      <a:gd name="T29" fmla="*/ 3386 h 4179"/>
                      <a:gd name="T30" fmla="*/ 287 w 6307"/>
                      <a:gd name="T31" fmla="*/ 3380 h 4179"/>
                      <a:gd name="T32" fmla="*/ 0 w 6307"/>
                      <a:gd name="T33" fmla="*/ 3414 h 4179"/>
                      <a:gd name="T34" fmla="*/ 42 w 6307"/>
                      <a:gd name="T35" fmla="*/ 3090 h 4179"/>
                      <a:gd name="T36" fmla="*/ 173 w 6307"/>
                      <a:gd name="T37" fmla="*/ 2488 h 4179"/>
                      <a:gd name="T38" fmla="*/ 318 w 6307"/>
                      <a:gd name="T39" fmla="*/ 2036 h 4179"/>
                      <a:gd name="T40" fmla="*/ 475 w 6307"/>
                      <a:gd name="T41" fmla="*/ 1664 h 4179"/>
                      <a:gd name="T42" fmla="*/ 677 w 6307"/>
                      <a:gd name="T43" fmla="*/ 1305 h 4179"/>
                      <a:gd name="T44" fmla="*/ 775 w 6307"/>
                      <a:gd name="T45" fmla="*/ 1163 h 4179"/>
                      <a:gd name="T46" fmla="*/ 954 w 6307"/>
                      <a:gd name="T47" fmla="*/ 955 h 4179"/>
                      <a:gd name="T48" fmla="*/ 1151 w 6307"/>
                      <a:gd name="T49" fmla="*/ 773 h 4179"/>
                      <a:gd name="T50" fmla="*/ 1366 w 6307"/>
                      <a:gd name="T51" fmla="*/ 617 h 4179"/>
                      <a:gd name="T52" fmla="*/ 1649 w 6307"/>
                      <a:gd name="T53" fmla="*/ 452 h 4179"/>
                      <a:gd name="T54" fmla="*/ 2118 w 6307"/>
                      <a:gd name="T55" fmla="*/ 254 h 4179"/>
                      <a:gd name="T56" fmla="*/ 2574 w 6307"/>
                      <a:gd name="T57" fmla="*/ 124 h 4179"/>
                      <a:gd name="T58" fmla="*/ 3074 w 6307"/>
                      <a:gd name="T59" fmla="*/ 36 h 4179"/>
                      <a:gd name="T60" fmla="*/ 3552 w 6307"/>
                      <a:gd name="T61" fmla="*/ 0 h 4179"/>
                      <a:gd name="T62" fmla="*/ 3847 w 6307"/>
                      <a:gd name="T63" fmla="*/ 61 h 4179"/>
                      <a:gd name="T64" fmla="*/ 4231 w 6307"/>
                      <a:gd name="T65" fmla="*/ 179 h 4179"/>
                      <a:gd name="T66" fmla="*/ 4600 w 6307"/>
                      <a:gd name="T67" fmla="*/ 335 h 4179"/>
                      <a:gd name="T68" fmla="*/ 4953 w 6307"/>
                      <a:gd name="T69" fmla="*/ 526 h 4179"/>
                      <a:gd name="T70" fmla="*/ 5118 w 6307"/>
                      <a:gd name="T71" fmla="*/ 633 h 4179"/>
                      <a:gd name="T72" fmla="*/ 5409 w 6307"/>
                      <a:gd name="T73" fmla="*/ 865 h 4179"/>
                      <a:gd name="T74" fmla="*/ 5658 w 6307"/>
                      <a:gd name="T75" fmla="*/ 1124 h 4179"/>
                      <a:gd name="T76" fmla="*/ 5866 w 6307"/>
                      <a:gd name="T77" fmla="*/ 1406 h 4179"/>
                      <a:gd name="T78" fmla="*/ 6034 w 6307"/>
                      <a:gd name="T79" fmla="*/ 1712 h 4179"/>
                      <a:gd name="T80" fmla="*/ 6161 w 6307"/>
                      <a:gd name="T81" fmla="*/ 2038 h 4179"/>
                      <a:gd name="T82" fmla="*/ 6248 w 6307"/>
                      <a:gd name="T83" fmla="*/ 2386 h 4179"/>
                      <a:gd name="T84" fmla="*/ 6297 w 6307"/>
                      <a:gd name="T85" fmla="*/ 2753 h 4179"/>
                      <a:gd name="T86" fmla="*/ 6307 w 6307"/>
                      <a:gd name="T87" fmla="*/ 3038 h 4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307" h="4179">
                        <a:moveTo>
                          <a:pt x="6307" y="3038"/>
                        </a:moveTo>
                        <a:lnTo>
                          <a:pt x="6306" y="3161"/>
                        </a:lnTo>
                        <a:lnTo>
                          <a:pt x="6300" y="3377"/>
                        </a:lnTo>
                        <a:lnTo>
                          <a:pt x="6287" y="3563"/>
                        </a:lnTo>
                        <a:lnTo>
                          <a:pt x="6267" y="3718"/>
                        </a:lnTo>
                        <a:lnTo>
                          <a:pt x="6240" y="3846"/>
                        </a:lnTo>
                        <a:lnTo>
                          <a:pt x="6205" y="3949"/>
                        </a:lnTo>
                        <a:lnTo>
                          <a:pt x="6162" y="4030"/>
                        </a:lnTo>
                        <a:lnTo>
                          <a:pt x="6111" y="4089"/>
                        </a:lnTo>
                        <a:lnTo>
                          <a:pt x="6051" y="4132"/>
                        </a:lnTo>
                        <a:lnTo>
                          <a:pt x="5982" y="4160"/>
                        </a:lnTo>
                        <a:lnTo>
                          <a:pt x="5903" y="4175"/>
                        </a:lnTo>
                        <a:lnTo>
                          <a:pt x="5815" y="4179"/>
                        </a:lnTo>
                        <a:lnTo>
                          <a:pt x="5665" y="4171"/>
                        </a:lnTo>
                        <a:lnTo>
                          <a:pt x="5425" y="4145"/>
                        </a:lnTo>
                        <a:lnTo>
                          <a:pt x="5288" y="4131"/>
                        </a:lnTo>
                        <a:lnTo>
                          <a:pt x="5116" y="4117"/>
                        </a:lnTo>
                        <a:lnTo>
                          <a:pt x="4830" y="4102"/>
                        </a:lnTo>
                        <a:lnTo>
                          <a:pt x="4573" y="4090"/>
                        </a:lnTo>
                        <a:lnTo>
                          <a:pt x="4303" y="4070"/>
                        </a:lnTo>
                        <a:lnTo>
                          <a:pt x="3977" y="4031"/>
                        </a:lnTo>
                        <a:lnTo>
                          <a:pt x="3554" y="3958"/>
                        </a:lnTo>
                        <a:lnTo>
                          <a:pt x="2989" y="3840"/>
                        </a:lnTo>
                        <a:lnTo>
                          <a:pt x="2242" y="3666"/>
                        </a:lnTo>
                        <a:lnTo>
                          <a:pt x="1776" y="3550"/>
                        </a:lnTo>
                        <a:lnTo>
                          <a:pt x="1672" y="3525"/>
                        </a:lnTo>
                        <a:lnTo>
                          <a:pt x="1449" y="3479"/>
                        </a:lnTo>
                        <a:lnTo>
                          <a:pt x="1214" y="3439"/>
                        </a:lnTo>
                        <a:lnTo>
                          <a:pt x="975" y="3408"/>
                        </a:lnTo>
                        <a:lnTo>
                          <a:pt x="737" y="3386"/>
                        </a:lnTo>
                        <a:lnTo>
                          <a:pt x="505" y="3376"/>
                        </a:lnTo>
                        <a:lnTo>
                          <a:pt x="287" y="3380"/>
                        </a:lnTo>
                        <a:lnTo>
                          <a:pt x="88" y="3398"/>
                        </a:lnTo>
                        <a:lnTo>
                          <a:pt x="0" y="3414"/>
                        </a:lnTo>
                        <a:lnTo>
                          <a:pt x="3" y="3374"/>
                        </a:lnTo>
                        <a:lnTo>
                          <a:pt x="42" y="3090"/>
                        </a:lnTo>
                        <a:lnTo>
                          <a:pt x="93" y="2815"/>
                        </a:lnTo>
                        <a:lnTo>
                          <a:pt x="173" y="2488"/>
                        </a:lnTo>
                        <a:lnTo>
                          <a:pt x="253" y="2220"/>
                        </a:lnTo>
                        <a:lnTo>
                          <a:pt x="318" y="2036"/>
                        </a:lnTo>
                        <a:lnTo>
                          <a:pt x="392" y="1850"/>
                        </a:lnTo>
                        <a:lnTo>
                          <a:pt x="475" y="1664"/>
                        </a:lnTo>
                        <a:lnTo>
                          <a:pt x="571" y="1481"/>
                        </a:lnTo>
                        <a:lnTo>
                          <a:pt x="677" y="1305"/>
                        </a:lnTo>
                        <a:lnTo>
                          <a:pt x="734" y="1219"/>
                        </a:lnTo>
                        <a:lnTo>
                          <a:pt x="775" y="1163"/>
                        </a:lnTo>
                        <a:lnTo>
                          <a:pt x="862" y="1055"/>
                        </a:lnTo>
                        <a:lnTo>
                          <a:pt x="954" y="955"/>
                        </a:lnTo>
                        <a:lnTo>
                          <a:pt x="1049" y="861"/>
                        </a:lnTo>
                        <a:lnTo>
                          <a:pt x="1151" y="773"/>
                        </a:lnTo>
                        <a:lnTo>
                          <a:pt x="1257" y="693"/>
                        </a:lnTo>
                        <a:lnTo>
                          <a:pt x="1366" y="617"/>
                        </a:lnTo>
                        <a:lnTo>
                          <a:pt x="1478" y="547"/>
                        </a:lnTo>
                        <a:lnTo>
                          <a:pt x="1649" y="452"/>
                        </a:lnTo>
                        <a:lnTo>
                          <a:pt x="1883" y="344"/>
                        </a:lnTo>
                        <a:lnTo>
                          <a:pt x="2118" y="254"/>
                        </a:lnTo>
                        <a:lnTo>
                          <a:pt x="2349" y="182"/>
                        </a:lnTo>
                        <a:lnTo>
                          <a:pt x="2574" y="124"/>
                        </a:lnTo>
                        <a:lnTo>
                          <a:pt x="2786" y="82"/>
                        </a:lnTo>
                        <a:lnTo>
                          <a:pt x="3074" y="36"/>
                        </a:lnTo>
                        <a:lnTo>
                          <a:pt x="3491" y="0"/>
                        </a:lnTo>
                        <a:lnTo>
                          <a:pt x="3552" y="0"/>
                        </a:lnTo>
                        <a:lnTo>
                          <a:pt x="3652" y="17"/>
                        </a:lnTo>
                        <a:lnTo>
                          <a:pt x="3847" y="61"/>
                        </a:lnTo>
                        <a:lnTo>
                          <a:pt x="4041" y="116"/>
                        </a:lnTo>
                        <a:lnTo>
                          <a:pt x="4231" y="179"/>
                        </a:lnTo>
                        <a:lnTo>
                          <a:pt x="4418" y="252"/>
                        </a:lnTo>
                        <a:lnTo>
                          <a:pt x="4600" y="335"/>
                        </a:lnTo>
                        <a:lnTo>
                          <a:pt x="4779" y="426"/>
                        </a:lnTo>
                        <a:lnTo>
                          <a:pt x="4953" y="526"/>
                        </a:lnTo>
                        <a:lnTo>
                          <a:pt x="5037" y="581"/>
                        </a:lnTo>
                        <a:lnTo>
                          <a:pt x="5118" y="633"/>
                        </a:lnTo>
                        <a:lnTo>
                          <a:pt x="5269" y="747"/>
                        </a:lnTo>
                        <a:lnTo>
                          <a:pt x="5409" y="865"/>
                        </a:lnTo>
                        <a:lnTo>
                          <a:pt x="5539" y="991"/>
                        </a:lnTo>
                        <a:lnTo>
                          <a:pt x="5658" y="1124"/>
                        </a:lnTo>
                        <a:lnTo>
                          <a:pt x="5768" y="1261"/>
                        </a:lnTo>
                        <a:lnTo>
                          <a:pt x="5866" y="1406"/>
                        </a:lnTo>
                        <a:lnTo>
                          <a:pt x="5956" y="1556"/>
                        </a:lnTo>
                        <a:lnTo>
                          <a:pt x="6034" y="1712"/>
                        </a:lnTo>
                        <a:lnTo>
                          <a:pt x="6103" y="1872"/>
                        </a:lnTo>
                        <a:lnTo>
                          <a:pt x="6161" y="2038"/>
                        </a:lnTo>
                        <a:lnTo>
                          <a:pt x="6210" y="2210"/>
                        </a:lnTo>
                        <a:lnTo>
                          <a:pt x="6248" y="2386"/>
                        </a:lnTo>
                        <a:lnTo>
                          <a:pt x="6277" y="2567"/>
                        </a:lnTo>
                        <a:lnTo>
                          <a:pt x="6297" y="2753"/>
                        </a:lnTo>
                        <a:lnTo>
                          <a:pt x="6306" y="2941"/>
                        </a:lnTo>
                        <a:lnTo>
                          <a:pt x="6307" y="303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4" name="Freeform 8">
                    <a:extLst>
                      <a:ext uri="{FF2B5EF4-FFF2-40B4-BE49-F238E27FC236}">
                        <a16:creationId xmlns:a16="http://schemas.microsoft.com/office/drawing/2014/main" id="{56007067-9A03-4BFB-B96F-E28DBF8477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0" y="-88"/>
                    <a:ext cx="888" cy="861"/>
                  </a:xfrm>
                  <a:custGeom>
                    <a:avLst/>
                    <a:gdLst>
                      <a:gd name="T0" fmla="*/ 3552 w 3552"/>
                      <a:gd name="T1" fmla="*/ 0 h 3445"/>
                      <a:gd name="T2" fmla="*/ 3463 w 3552"/>
                      <a:gd name="T3" fmla="*/ 17 h 3445"/>
                      <a:gd name="T4" fmla="*/ 3292 w 3552"/>
                      <a:gd name="T5" fmla="*/ 61 h 3445"/>
                      <a:gd name="T6" fmla="*/ 3130 w 3552"/>
                      <a:gd name="T7" fmla="*/ 118 h 3445"/>
                      <a:gd name="T8" fmla="*/ 2977 w 3552"/>
                      <a:gd name="T9" fmla="*/ 185 h 3445"/>
                      <a:gd name="T10" fmla="*/ 2832 w 3552"/>
                      <a:gd name="T11" fmla="*/ 263 h 3445"/>
                      <a:gd name="T12" fmla="*/ 2694 w 3552"/>
                      <a:gd name="T13" fmla="*/ 350 h 3445"/>
                      <a:gd name="T14" fmla="*/ 2566 w 3552"/>
                      <a:gd name="T15" fmla="*/ 446 h 3445"/>
                      <a:gd name="T16" fmla="*/ 2444 w 3552"/>
                      <a:gd name="T17" fmla="*/ 549 h 3445"/>
                      <a:gd name="T18" fmla="*/ 2330 w 3552"/>
                      <a:gd name="T19" fmla="*/ 660 h 3445"/>
                      <a:gd name="T20" fmla="*/ 2225 w 3552"/>
                      <a:gd name="T21" fmla="*/ 777 h 3445"/>
                      <a:gd name="T22" fmla="*/ 2125 w 3552"/>
                      <a:gd name="T23" fmla="*/ 899 h 3445"/>
                      <a:gd name="T24" fmla="*/ 2032 w 3552"/>
                      <a:gd name="T25" fmla="*/ 1028 h 3445"/>
                      <a:gd name="T26" fmla="*/ 1946 w 3552"/>
                      <a:gd name="T27" fmla="*/ 1159 h 3445"/>
                      <a:gd name="T28" fmla="*/ 1867 w 3552"/>
                      <a:gd name="T29" fmla="*/ 1294 h 3445"/>
                      <a:gd name="T30" fmla="*/ 1757 w 3552"/>
                      <a:gd name="T31" fmla="*/ 1501 h 3445"/>
                      <a:gd name="T32" fmla="*/ 1633 w 3552"/>
                      <a:gd name="T33" fmla="*/ 1781 h 3445"/>
                      <a:gd name="T34" fmla="*/ 1529 w 3552"/>
                      <a:gd name="T35" fmla="*/ 2062 h 3445"/>
                      <a:gd name="T36" fmla="*/ 1445 w 3552"/>
                      <a:gd name="T37" fmla="*/ 2335 h 3445"/>
                      <a:gd name="T38" fmla="*/ 1378 w 3552"/>
                      <a:gd name="T39" fmla="*/ 2596 h 3445"/>
                      <a:gd name="T40" fmla="*/ 1326 w 3552"/>
                      <a:gd name="T41" fmla="*/ 2838 h 3445"/>
                      <a:gd name="T42" fmla="*/ 1287 w 3552"/>
                      <a:gd name="T43" fmla="*/ 3055 h 3445"/>
                      <a:gd name="T44" fmla="*/ 1250 w 3552"/>
                      <a:gd name="T45" fmla="*/ 3324 h 3445"/>
                      <a:gd name="T46" fmla="*/ 1237 w 3552"/>
                      <a:gd name="T47" fmla="*/ 3445 h 3445"/>
                      <a:gd name="T48" fmla="*/ 1161 w 3552"/>
                      <a:gd name="T49" fmla="*/ 3432 h 3445"/>
                      <a:gd name="T50" fmla="*/ 1007 w 3552"/>
                      <a:gd name="T51" fmla="*/ 3409 h 3445"/>
                      <a:gd name="T52" fmla="*/ 853 w 3552"/>
                      <a:gd name="T53" fmla="*/ 3394 h 3445"/>
                      <a:gd name="T54" fmla="*/ 698 w 3552"/>
                      <a:gd name="T55" fmla="*/ 3384 h 3445"/>
                      <a:gd name="T56" fmla="*/ 542 w 3552"/>
                      <a:gd name="T57" fmla="*/ 3380 h 3445"/>
                      <a:gd name="T58" fmla="*/ 387 w 3552"/>
                      <a:gd name="T59" fmla="*/ 3382 h 3445"/>
                      <a:gd name="T60" fmla="*/ 232 w 3552"/>
                      <a:gd name="T61" fmla="*/ 3391 h 3445"/>
                      <a:gd name="T62" fmla="*/ 77 w 3552"/>
                      <a:gd name="T63" fmla="*/ 3406 h 3445"/>
                      <a:gd name="T64" fmla="*/ 0 w 3552"/>
                      <a:gd name="T65" fmla="*/ 3416 h 3445"/>
                      <a:gd name="T66" fmla="*/ 3 w 3552"/>
                      <a:gd name="T67" fmla="*/ 3376 h 3445"/>
                      <a:gd name="T68" fmla="*/ 42 w 3552"/>
                      <a:gd name="T69" fmla="*/ 3093 h 3445"/>
                      <a:gd name="T70" fmla="*/ 93 w 3552"/>
                      <a:gd name="T71" fmla="*/ 2818 h 3445"/>
                      <a:gd name="T72" fmla="*/ 173 w 3552"/>
                      <a:gd name="T73" fmla="*/ 2490 h 3445"/>
                      <a:gd name="T74" fmla="*/ 253 w 3552"/>
                      <a:gd name="T75" fmla="*/ 2223 h 3445"/>
                      <a:gd name="T76" fmla="*/ 318 w 3552"/>
                      <a:gd name="T77" fmla="*/ 2038 h 3445"/>
                      <a:gd name="T78" fmla="*/ 392 w 3552"/>
                      <a:gd name="T79" fmla="*/ 1853 h 3445"/>
                      <a:gd name="T80" fmla="*/ 475 w 3552"/>
                      <a:gd name="T81" fmla="*/ 1667 h 3445"/>
                      <a:gd name="T82" fmla="*/ 571 w 3552"/>
                      <a:gd name="T83" fmla="*/ 1484 h 3445"/>
                      <a:gd name="T84" fmla="*/ 677 w 3552"/>
                      <a:gd name="T85" fmla="*/ 1307 h 3445"/>
                      <a:gd name="T86" fmla="*/ 734 w 3552"/>
                      <a:gd name="T87" fmla="*/ 1222 h 3445"/>
                      <a:gd name="T88" fmla="*/ 775 w 3552"/>
                      <a:gd name="T89" fmla="*/ 1165 h 3445"/>
                      <a:gd name="T90" fmla="*/ 862 w 3552"/>
                      <a:gd name="T91" fmla="*/ 1058 h 3445"/>
                      <a:gd name="T92" fmla="*/ 954 w 3552"/>
                      <a:gd name="T93" fmla="*/ 957 h 3445"/>
                      <a:gd name="T94" fmla="*/ 1049 w 3552"/>
                      <a:gd name="T95" fmla="*/ 863 h 3445"/>
                      <a:gd name="T96" fmla="*/ 1151 w 3552"/>
                      <a:gd name="T97" fmla="*/ 775 h 3445"/>
                      <a:gd name="T98" fmla="*/ 1257 w 3552"/>
                      <a:gd name="T99" fmla="*/ 694 h 3445"/>
                      <a:gd name="T100" fmla="*/ 1366 w 3552"/>
                      <a:gd name="T101" fmla="*/ 618 h 3445"/>
                      <a:gd name="T102" fmla="*/ 1478 w 3552"/>
                      <a:gd name="T103" fmla="*/ 548 h 3445"/>
                      <a:gd name="T104" fmla="*/ 1649 w 3552"/>
                      <a:gd name="T105" fmla="*/ 453 h 3445"/>
                      <a:gd name="T106" fmla="*/ 1883 w 3552"/>
                      <a:gd name="T107" fmla="*/ 345 h 3445"/>
                      <a:gd name="T108" fmla="*/ 2118 w 3552"/>
                      <a:gd name="T109" fmla="*/ 255 h 3445"/>
                      <a:gd name="T110" fmla="*/ 2349 w 3552"/>
                      <a:gd name="T111" fmla="*/ 182 h 3445"/>
                      <a:gd name="T112" fmla="*/ 2574 w 3552"/>
                      <a:gd name="T113" fmla="*/ 126 h 3445"/>
                      <a:gd name="T114" fmla="*/ 2786 w 3552"/>
                      <a:gd name="T115" fmla="*/ 82 h 3445"/>
                      <a:gd name="T116" fmla="*/ 3074 w 3552"/>
                      <a:gd name="T117" fmla="*/ 36 h 3445"/>
                      <a:gd name="T118" fmla="*/ 3491 w 3552"/>
                      <a:gd name="T119" fmla="*/ 0 h 3445"/>
                      <a:gd name="T120" fmla="*/ 3552 w 3552"/>
                      <a:gd name="T121" fmla="*/ 0 h 34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552" h="3445">
                        <a:moveTo>
                          <a:pt x="3552" y="0"/>
                        </a:moveTo>
                        <a:lnTo>
                          <a:pt x="3463" y="17"/>
                        </a:lnTo>
                        <a:lnTo>
                          <a:pt x="3292" y="61"/>
                        </a:lnTo>
                        <a:lnTo>
                          <a:pt x="3130" y="118"/>
                        </a:lnTo>
                        <a:lnTo>
                          <a:pt x="2977" y="185"/>
                        </a:lnTo>
                        <a:lnTo>
                          <a:pt x="2832" y="263"/>
                        </a:lnTo>
                        <a:lnTo>
                          <a:pt x="2694" y="350"/>
                        </a:lnTo>
                        <a:lnTo>
                          <a:pt x="2566" y="446"/>
                        </a:lnTo>
                        <a:lnTo>
                          <a:pt x="2444" y="549"/>
                        </a:lnTo>
                        <a:lnTo>
                          <a:pt x="2330" y="660"/>
                        </a:lnTo>
                        <a:lnTo>
                          <a:pt x="2225" y="777"/>
                        </a:lnTo>
                        <a:lnTo>
                          <a:pt x="2125" y="899"/>
                        </a:lnTo>
                        <a:lnTo>
                          <a:pt x="2032" y="1028"/>
                        </a:lnTo>
                        <a:lnTo>
                          <a:pt x="1946" y="1159"/>
                        </a:lnTo>
                        <a:lnTo>
                          <a:pt x="1867" y="1294"/>
                        </a:lnTo>
                        <a:lnTo>
                          <a:pt x="1757" y="1501"/>
                        </a:lnTo>
                        <a:lnTo>
                          <a:pt x="1633" y="1781"/>
                        </a:lnTo>
                        <a:lnTo>
                          <a:pt x="1529" y="2062"/>
                        </a:lnTo>
                        <a:lnTo>
                          <a:pt x="1445" y="2335"/>
                        </a:lnTo>
                        <a:lnTo>
                          <a:pt x="1378" y="2596"/>
                        </a:lnTo>
                        <a:lnTo>
                          <a:pt x="1326" y="2838"/>
                        </a:lnTo>
                        <a:lnTo>
                          <a:pt x="1287" y="3055"/>
                        </a:lnTo>
                        <a:lnTo>
                          <a:pt x="1250" y="3324"/>
                        </a:lnTo>
                        <a:lnTo>
                          <a:pt x="1237" y="3445"/>
                        </a:lnTo>
                        <a:lnTo>
                          <a:pt x="1161" y="3432"/>
                        </a:lnTo>
                        <a:lnTo>
                          <a:pt x="1007" y="3409"/>
                        </a:lnTo>
                        <a:lnTo>
                          <a:pt x="853" y="3394"/>
                        </a:lnTo>
                        <a:lnTo>
                          <a:pt x="698" y="3384"/>
                        </a:lnTo>
                        <a:lnTo>
                          <a:pt x="542" y="3380"/>
                        </a:lnTo>
                        <a:lnTo>
                          <a:pt x="387" y="3382"/>
                        </a:lnTo>
                        <a:lnTo>
                          <a:pt x="232" y="3391"/>
                        </a:lnTo>
                        <a:lnTo>
                          <a:pt x="77" y="3406"/>
                        </a:lnTo>
                        <a:lnTo>
                          <a:pt x="0" y="3416"/>
                        </a:lnTo>
                        <a:lnTo>
                          <a:pt x="3" y="3376"/>
                        </a:lnTo>
                        <a:lnTo>
                          <a:pt x="42" y="3093"/>
                        </a:lnTo>
                        <a:lnTo>
                          <a:pt x="93" y="2818"/>
                        </a:lnTo>
                        <a:lnTo>
                          <a:pt x="173" y="2490"/>
                        </a:lnTo>
                        <a:lnTo>
                          <a:pt x="253" y="2223"/>
                        </a:lnTo>
                        <a:lnTo>
                          <a:pt x="318" y="2038"/>
                        </a:lnTo>
                        <a:lnTo>
                          <a:pt x="392" y="1853"/>
                        </a:lnTo>
                        <a:lnTo>
                          <a:pt x="475" y="1667"/>
                        </a:lnTo>
                        <a:lnTo>
                          <a:pt x="571" y="1484"/>
                        </a:lnTo>
                        <a:lnTo>
                          <a:pt x="677" y="1307"/>
                        </a:lnTo>
                        <a:lnTo>
                          <a:pt x="734" y="1222"/>
                        </a:lnTo>
                        <a:lnTo>
                          <a:pt x="775" y="1165"/>
                        </a:lnTo>
                        <a:lnTo>
                          <a:pt x="862" y="1058"/>
                        </a:lnTo>
                        <a:lnTo>
                          <a:pt x="954" y="957"/>
                        </a:lnTo>
                        <a:lnTo>
                          <a:pt x="1049" y="863"/>
                        </a:lnTo>
                        <a:lnTo>
                          <a:pt x="1151" y="775"/>
                        </a:lnTo>
                        <a:lnTo>
                          <a:pt x="1257" y="694"/>
                        </a:lnTo>
                        <a:lnTo>
                          <a:pt x="1366" y="618"/>
                        </a:lnTo>
                        <a:lnTo>
                          <a:pt x="1478" y="548"/>
                        </a:lnTo>
                        <a:lnTo>
                          <a:pt x="1649" y="453"/>
                        </a:lnTo>
                        <a:lnTo>
                          <a:pt x="1883" y="345"/>
                        </a:lnTo>
                        <a:lnTo>
                          <a:pt x="2118" y="255"/>
                        </a:lnTo>
                        <a:lnTo>
                          <a:pt x="2349" y="182"/>
                        </a:lnTo>
                        <a:lnTo>
                          <a:pt x="2574" y="126"/>
                        </a:lnTo>
                        <a:lnTo>
                          <a:pt x="2786" y="82"/>
                        </a:lnTo>
                        <a:lnTo>
                          <a:pt x="3074" y="36"/>
                        </a:lnTo>
                        <a:lnTo>
                          <a:pt x="3491" y="0"/>
                        </a:lnTo>
                        <a:lnTo>
                          <a:pt x="3552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5" name="Freeform 9">
                    <a:extLst>
                      <a:ext uri="{FF2B5EF4-FFF2-40B4-BE49-F238E27FC236}">
                        <a16:creationId xmlns:a16="http://schemas.microsoft.com/office/drawing/2014/main" id="{61A244F2-1654-4199-AA70-619ECF102B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9" y="-88"/>
                    <a:ext cx="802" cy="1012"/>
                  </a:xfrm>
                  <a:custGeom>
                    <a:avLst/>
                    <a:gdLst>
                      <a:gd name="T0" fmla="*/ 2863 w 3209"/>
                      <a:gd name="T1" fmla="*/ 4049 h 4049"/>
                      <a:gd name="T2" fmla="*/ 2654 w 3209"/>
                      <a:gd name="T3" fmla="*/ 4022 h 4049"/>
                      <a:gd name="T4" fmla="*/ 2242 w 3209"/>
                      <a:gd name="T5" fmla="*/ 3952 h 4049"/>
                      <a:gd name="T6" fmla="*/ 1840 w 3209"/>
                      <a:gd name="T7" fmla="*/ 3869 h 4049"/>
                      <a:gd name="T8" fmla="*/ 1452 w 3209"/>
                      <a:gd name="T9" fmla="*/ 3779 h 4049"/>
                      <a:gd name="T10" fmla="*/ 904 w 3209"/>
                      <a:gd name="T11" fmla="*/ 3643 h 4049"/>
                      <a:gd name="T12" fmla="*/ 419 w 3209"/>
                      <a:gd name="T13" fmla="*/ 3526 h 4049"/>
                      <a:gd name="T14" fmla="*/ 131 w 3209"/>
                      <a:gd name="T15" fmla="*/ 3466 h 4049"/>
                      <a:gd name="T16" fmla="*/ 0 w 3209"/>
                      <a:gd name="T17" fmla="*/ 3445 h 4049"/>
                      <a:gd name="T18" fmla="*/ 12 w 3209"/>
                      <a:gd name="T19" fmla="*/ 3324 h 4049"/>
                      <a:gd name="T20" fmla="*/ 50 w 3209"/>
                      <a:gd name="T21" fmla="*/ 3055 h 4049"/>
                      <a:gd name="T22" fmla="*/ 89 w 3209"/>
                      <a:gd name="T23" fmla="*/ 2838 h 4049"/>
                      <a:gd name="T24" fmla="*/ 142 w 3209"/>
                      <a:gd name="T25" fmla="*/ 2596 h 4049"/>
                      <a:gd name="T26" fmla="*/ 209 w 3209"/>
                      <a:gd name="T27" fmla="*/ 2335 h 4049"/>
                      <a:gd name="T28" fmla="*/ 293 w 3209"/>
                      <a:gd name="T29" fmla="*/ 2062 h 4049"/>
                      <a:gd name="T30" fmla="*/ 397 w 3209"/>
                      <a:gd name="T31" fmla="*/ 1781 h 4049"/>
                      <a:gd name="T32" fmla="*/ 521 w 3209"/>
                      <a:gd name="T33" fmla="*/ 1501 h 4049"/>
                      <a:gd name="T34" fmla="*/ 631 w 3209"/>
                      <a:gd name="T35" fmla="*/ 1294 h 4049"/>
                      <a:gd name="T36" fmla="*/ 710 w 3209"/>
                      <a:gd name="T37" fmla="*/ 1159 h 4049"/>
                      <a:gd name="T38" fmla="*/ 796 w 3209"/>
                      <a:gd name="T39" fmla="*/ 1028 h 4049"/>
                      <a:gd name="T40" fmla="*/ 889 w 3209"/>
                      <a:gd name="T41" fmla="*/ 899 h 4049"/>
                      <a:gd name="T42" fmla="*/ 989 w 3209"/>
                      <a:gd name="T43" fmla="*/ 777 h 4049"/>
                      <a:gd name="T44" fmla="*/ 1094 w 3209"/>
                      <a:gd name="T45" fmla="*/ 660 h 4049"/>
                      <a:gd name="T46" fmla="*/ 1208 w 3209"/>
                      <a:gd name="T47" fmla="*/ 549 h 4049"/>
                      <a:gd name="T48" fmla="*/ 1330 w 3209"/>
                      <a:gd name="T49" fmla="*/ 446 h 4049"/>
                      <a:gd name="T50" fmla="*/ 1458 w 3209"/>
                      <a:gd name="T51" fmla="*/ 350 h 4049"/>
                      <a:gd name="T52" fmla="*/ 1596 w 3209"/>
                      <a:gd name="T53" fmla="*/ 263 h 4049"/>
                      <a:gd name="T54" fmla="*/ 1741 w 3209"/>
                      <a:gd name="T55" fmla="*/ 185 h 4049"/>
                      <a:gd name="T56" fmla="*/ 1894 w 3209"/>
                      <a:gd name="T57" fmla="*/ 118 h 4049"/>
                      <a:gd name="T58" fmla="*/ 2056 w 3209"/>
                      <a:gd name="T59" fmla="*/ 61 h 4049"/>
                      <a:gd name="T60" fmla="*/ 2227 w 3209"/>
                      <a:gd name="T61" fmla="*/ 17 h 4049"/>
                      <a:gd name="T62" fmla="*/ 2316 w 3209"/>
                      <a:gd name="T63" fmla="*/ 0 h 4049"/>
                      <a:gd name="T64" fmla="*/ 2386 w 3209"/>
                      <a:gd name="T65" fmla="*/ 38 h 4049"/>
                      <a:gd name="T66" fmla="*/ 2513 w 3209"/>
                      <a:gd name="T67" fmla="*/ 122 h 4049"/>
                      <a:gd name="T68" fmla="*/ 2627 w 3209"/>
                      <a:gd name="T69" fmla="*/ 218 h 4049"/>
                      <a:gd name="T70" fmla="*/ 2731 w 3209"/>
                      <a:gd name="T71" fmla="*/ 322 h 4049"/>
                      <a:gd name="T72" fmla="*/ 2821 w 3209"/>
                      <a:gd name="T73" fmla="*/ 437 h 4049"/>
                      <a:gd name="T74" fmla="*/ 2901 w 3209"/>
                      <a:gd name="T75" fmla="*/ 559 h 4049"/>
                      <a:gd name="T76" fmla="*/ 2970 w 3209"/>
                      <a:gd name="T77" fmla="*/ 690 h 4049"/>
                      <a:gd name="T78" fmla="*/ 3029 w 3209"/>
                      <a:gd name="T79" fmla="*/ 827 h 4049"/>
                      <a:gd name="T80" fmla="*/ 3080 w 3209"/>
                      <a:gd name="T81" fmla="*/ 970 h 4049"/>
                      <a:gd name="T82" fmla="*/ 3120 w 3209"/>
                      <a:gd name="T83" fmla="*/ 1118 h 4049"/>
                      <a:gd name="T84" fmla="*/ 3153 w 3209"/>
                      <a:gd name="T85" fmla="*/ 1271 h 4049"/>
                      <a:gd name="T86" fmla="*/ 3177 w 3209"/>
                      <a:gd name="T87" fmla="*/ 1426 h 4049"/>
                      <a:gd name="T88" fmla="*/ 3194 w 3209"/>
                      <a:gd name="T89" fmla="*/ 1585 h 4049"/>
                      <a:gd name="T90" fmla="*/ 3204 w 3209"/>
                      <a:gd name="T91" fmla="*/ 1746 h 4049"/>
                      <a:gd name="T92" fmla="*/ 3209 w 3209"/>
                      <a:gd name="T93" fmla="*/ 1988 h 4049"/>
                      <a:gd name="T94" fmla="*/ 3197 w 3209"/>
                      <a:gd name="T95" fmla="*/ 2310 h 4049"/>
                      <a:gd name="T96" fmla="*/ 3167 w 3209"/>
                      <a:gd name="T97" fmla="*/ 2625 h 4049"/>
                      <a:gd name="T98" fmla="*/ 3124 w 3209"/>
                      <a:gd name="T99" fmla="*/ 2926 h 4049"/>
                      <a:gd name="T100" fmla="*/ 3073 w 3209"/>
                      <a:gd name="T101" fmla="*/ 3209 h 4049"/>
                      <a:gd name="T102" fmla="*/ 2991 w 3209"/>
                      <a:gd name="T103" fmla="*/ 3583 h 4049"/>
                      <a:gd name="T104" fmla="*/ 2893 w 3209"/>
                      <a:gd name="T105" fmla="*/ 3947 h 4049"/>
                      <a:gd name="T106" fmla="*/ 2863 w 3209"/>
                      <a:gd name="T107" fmla="*/ 4049 h 40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09" h="4049">
                        <a:moveTo>
                          <a:pt x="2863" y="4049"/>
                        </a:moveTo>
                        <a:lnTo>
                          <a:pt x="2654" y="4022"/>
                        </a:lnTo>
                        <a:lnTo>
                          <a:pt x="2242" y="3952"/>
                        </a:lnTo>
                        <a:lnTo>
                          <a:pt x="1840" y="3869"/>
                        </a:lnTo>
                        <a:lnTo>
                          <a:pt x="1452" y="3779"/>
                        </a:lnTo>
                        <a:lnTo>
                          <a:pt x="904" y="3643"/>
                        </a:lnTo>
                        <a:lnTo>
                          <a:pt x="419" y="3526"/>
                        </a:lnTo>
                        <a:lnTo>
                          <a:pt x="131" y="3466"/>
                        </a:lnTo>
                        <a:lnTo>
                          <a:pt x="0" y="3445"/>
                        </a:lnTo>
                        <a:lnTo>
                          <a:pt x="12" y="3324"/>
                        </a:lnTo>
                        <a:lnTo>
                          <a:pt x="50" y="3055"/>
                        </a:lnTo>
                        <a:lnTo>
                          <a:pt x="89" y="2838"/>
                        </a:lnTo>
                        <a:lnTo>
                          <a:pt x="142" y="2596"/>
                        </a:lnTo>
                        <a:lnTo>
                          <a:pt x="209" y="2335"/>
                        </a:lnTo>
                        <a:lnTo>
                          <a:pt x="293" y="2062"/>
                        </a:lnTo>
                        <a:lnTo>
                          <a:pt x="397" y="1781"/>
                        </a:lnTo>
                        <a:lnTo>
                          <a:pt x="521" y="1501"/>
                        </a:lnTo>
                        <a:lnTo>
                          <a:pt x="631" y="1294"/>
                        </a:lnTo>
                        <a:lnTo>
                          <a:pt x="710" y="1159"/>
                        </a:lnTo>
                        <a:lnTo>
                          <a:pt x="796" y="1028"/>
                        </a:lnTo>
                        <a:lnTo>
                          <a:pt x="889" y="899"/>
                        </a:lnTo>
                        <a:lnTo>
                          <a:pt x="989" y="777"/>
                        </a:lnTo>
                        <a:lnTo>
                          <a:pt x="1094" y="660"/>
                        </a:lnTo>
                        <a:lnTo>
                          <a:pt x="1208" y="549"/>
                        </a:lnTo>
                        <a:lnTo>
                          <a:pt x="1330" y="446"/>
                        </a:lnTo>
                        <a:lnTo>
                          <a:pt x="1458" y="350"/>
                        </a:lnTo>
                        <a:lnTo>
                          <a:pt x="1596" y="263"/>
                        </a:lnTo>
                        <a:lnTo>
                          <a:pt x="1741" y="185"/>
                        </a:lnTo>
                        <a:lnTo>
                          <a:pt x="1894" y="118"/>
                        </a:lnTo>
                        <a:lnTo>
                          <a:pt x="2056" y="61"/>
                        </a:lnTo>
                        <a:lnTo>
                          <a:pt x="2227" y="17"/>
                        </a:lnTo>
                        <a:lnTo>
                          <a:pt x="2316" y="0"/>
                        </a:lnTo>
                        <a:lnTo>
                          <a:pt x="2386" y="38"/>
                        </a:lnTo>
                        <a:lnTo>
                          <a:pt x="2513" y="122"/>
                        </a:lnTo>
                        <a:lnTo>
                          <a:pt x="2627" y="218"/>
                        </a:lnTo>
                        <a:lnTo>
                          <a:pt x="2731" y="322"/>
                        </a:lnTo>
                        <a:lnTo>
                          <a:pt x="2821" y="437"/>
                        </a:lnTo>
                        <a:lnTo>
                          <a:pt x="2901" y="559"/>
                        </a:lnTo>
                        <a:lnTo>
                          <a:pt x="2970" y="690"/>
                        </a:lnTo>
                        <a:lnTo>
                          <a:pt x="3029" y="827"/>
                        </a:lnTo>
                        <a:lnTo>
                          <a:pt x="3080" y="970"/>
                        </a:lnTo>
                        <a:lnTo>
                          <a:pt x="3120" y="1118"/>
                        </a:lnTo>
                        <a:lnTo>
                          <a:pt x="3153" y="1271"/>
                        </a:lnTo>
                        <a:lnTo>
                          <a:pt x="3177" y="1426"/>
                        </a:lnTo>
                        <a:lnTo>
                          <a:pt x="3194" y="1585"/>
                        </a:lnTo>
                        <a:lnTo>
                          <a:pt x="3204" y="1746"/>
                        </a:lnTo>
                        <a:lnTo>
                          <a:pt x="3209" y="1988"/>
                        </a:lnTo>
                        <a:lnTo>
                          <a:pt x="3197" y="2310"/>
                        </a:lnTo>
                        <a:lnTo>
                          <a:pt x="3167" y="2625"/>
                        </a:lnTo>
                        <a:lnTo>
                          <a:pt x="3124" y="2926"/>
                        </a:lnTo>
                        <a:lnTo>
                          <a:pt x="3073" y="3209"/>
                        </a:lnTo>
                        <a:lnTo>
                          <a:pt x="2991" y="3583"/>
                        </a:lnTo>
                        <a:lnTo>
                          <a:pt x="2893" y="3947"/>
                        </a:lnTo>
                        <a:lnTo>
                          <a:pt x="2863" y="404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 dirty="0">
                      <a:solidFill>
                        <a:prstClr val="black"/>
                      </a:solidFill>
                    </a:endParaRPr>
                  </a:p>
                </p:txBody>
              </p:sp>
            </p:grpSp>
            <p:sp>
              <p:nvSpPr>
                <p:cNvPr id="25" name="Freeform 53">
                  <a:extLst>
                    <a:ext uri="{FF2B5EF4-FFF2-40B4-BE49-F238E27FC236}">
                      <a16:creationId xmlns:a16="http://schemas.microsoft.com/office/drawing/2014/main" id="{8A70A69A-7428-4FD7-B1D1-1E83EF6FEA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>
                  <a:off x="6009042" y="5773196"/>
                  <a:ext cx="185066" cy="668125"/>
                </a:xfrm>
                <a:prstGeom prst="leftBracket">
                  <a:avLst>
                    <a:gd name="adj" fmla="val 152582"/>
                  </a:avLst>
                </a:pr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자유형 29">
                  <a:extLst>
                    <a:ext uri="{FF2B5EF4-FFF2-40B4-BE49-F238E27FC236}">
                      <a16:creationId xmlns:a16="http://schemas.microsoft.com/office/drawing/2014/main" id="{8F1A7A82-9106-4B2D-97FC-37AEB521C700}"/>
                    </a:ext>
                  </a:extLst>
                </p:cNvPr>
                <p:cNvSpPr/>
                <p:nvPr/>
              </p:nvSpPr>
              <p:spPr>
                <a:xfrm>
                  <a:off x="5765863" y="6012657"/>
                  <a:ext cx="665893" cy="193644"/>
                </a:xfrm>
                <a:custGeom>
                  <a:avLst/>
                  <a:gdLst>
                    <a:gd name="connsiteX0" fmla="*/ 0 w 676275"/>
                    <a:gd name="connsiteY0" fmla="*/ 0 h 212694"/>
                    <a:gd name="connsiteX1" fmla="*/ 54769 w 676275"/>
                    <a:gd name="connsiteY1" fmla="*/ 119063 h 212694"/>
                    <a:gd name="connsiteX2" fmla="*/ 271463 w 676275"/>
                    <a:gd name="connsiteY2" fmla="*/ 209550 h 212694"/>
                    <a:gd name="connsiteX3" fmla="*/ 509588 w 676275"/>
                    <a:gd name="connsiteY3" fmla="*/ 183357 h 212694"/>
                    <a:gd name="connsiteX4" fmla="*/ 647700 w 676275"/>
                    <a:gd name="connsiteY4" fmla="*/ 100013 h 212694"/>
                    <a:gd name="connsiteX5" fmla="*/ 676275 w 676275"/>
                    <a:gd name="connsiteY5" fmla="*/ 26194 h 212694"/>
                    <a:gd name="connsiteX0" fmla="*/ 0 w 664369"/>
                    <a:gd name="connsiteY0" fmla="*/ 0 h 193644"/>
                    <a:gd name="connsiteX1" fmla="*/ 42863 w 664369"/>
                    <a:gd name="connsiteY1" fmla="*/ 100013 h 193644"/>
                    <a:gd name="connsiteX2" fmla="*/ 259557 w 664369"/>
                    <a:gd name="connsiteY2" fmla="*/ 190500 h 193644"/>
                    <a:gd name="connsiteX3" fmla="*/ 497682 w 664369"/>
                    <a:gd name="connsiteY3" fmla="*/ 164307 h 193644"/>
                    <a:gd name="connsiteX4" fmla="*/ 635794 w 664369"/>
                    <a:gd name="connsiteY4" fmla="*/ 80963 h 193644"/>
                    <a:gd name="connsiteX5" fmla="*/ 664369 w 664369"/>
                    <a:gd name="connsiteY5" fmla="*/ 7144 h 193644"/>
                    <a:gd name="connsiteX0" fmla="*/ 1524 w 665893"/>
                    <a:gd name="connsiteY0" fmla="*/ 0 h 193644"/>
                    <a:gd name="connsiteX1" fmla="*/ 44387 w 665893"/>
                    <a:gd name="connsiteY1" fmla="*/ 100013 h 193644"/>
                    <a:gd name="connsiteX2" fmla="*/ 261081 w 665893"/>
                    <a:gd name="connsiteY2" fmla="*/ 190500 h 193644"/>
                    <a:gd name="connsiteX3" fmla="*/ 499206 w 665893"/>
                    <a:gd name="connsiteY3" fmla="*/ 164307 h 193644"/>
                    <a:gd name="connsiteX4" fmla="*/ 637318 w 665893"/>
                    <a:gd name="connsiteY4" fmla="*/ 80963 h 193644"/>
                    <a:gd name="connsiteX5" fmla="*/ 665893 w 665893"/>
                    <a:gd name="connsiteY5" fmla="*/ 7144 h 193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5893" h="193644">
                      <a:moveTo>
                        <a:pt x="1524" y="0"/>
                      </a:moveTo>
                      <a:cubicBezTo>
                        <a:pt x="-3239" y="42069"/>
                        <a:pt x="1128" y="68263"/>
                        <a:pt x="44387" y="100013"/>
                      </a:cubicBezTo>
                      <a:cubicBezTo>
                        <a:pt x="87646" y="131763"/>
                        <a:pt x="185278" y="179784"/>
                        <a:pt x="261081" y="190500"/>
                      </a:cubicBezTo>
                      <a:cubicBezTo>
                        <a:pt x="336884" y="201216"/>
                        <a:pt x="436500" y="182563"/>
                        <a:pt x="499206" y="164307"/>
                      </a:cubicBezTo>
                      <a:cubicBezTo>
                        <a:pt x="561912" y="146051"/>
                        <a:pt x="609537" y="107157"/>
                        <a:pt x="637318" y="80963"/>
                      </a:cubicBezTo>
                      <a:cubicBezTo>
                        <a:pt x="665099" y="54769"/>
                        <a:pt x="665496" y="30956"/>
                        <a:pt x="665893" y="7144"/>
                      </a:cubicBezTo>
                    </a:path>
                  </a:pathLst>
                </a:custGeom>
                <a:noFill/>
                <a:ln w="793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순서도: 지연 31">
                  <a:extLst>
                    <a:ext uri="{FF2B5EF4-FFF2-40B4-BE49-F238E27FC236}">
                      <a16:creationId xmlns:a16="http://schemas.microsoft.com/office/drawing/2014/main" id="{157B8CE1-EE7D-4EF5-999A-384C7FB01DFA}"/>
                    </a:ext>
                  </a:extLst>
                </p:cNvPr>
                <p:cNvSpPr/>
                <p:nvPr/>
              </p:nvSpPr>
              <p:spPr>
                <a:xfrm rot="4852717">
                  <a:off x="7186746" y="4080371"/>
                  <a:ext cx="1238465" cy="405568"/>
                </a:xfrm>
                <a:custGeom>
                  <a:avLst/>
                  <a:gdLst>
                    <a:gd name="connsiteX0" fmla="*/ 0 w 940506"/>
                    <a:gd name="connsiteY0" fmla="*/ 0 h 405567"/>
                    <a:gd name="connsiteX1" fmla="*/ 470253 w 940506"/>
                    <a:gd name="connsiteY1" fmla="*/ 0 h 405567"/>
                    <a:gd name="connsiteX2" fmla="*/ 940506 w 940506"/>
                    <a:gd name="connsiteY2" fmla="*/ 202784 h 405567"/>
                    <a:gd name="connsiteX3" fmla="*/ 470253 w 940506"/>
                    <a:gd name="connsiteY3" fmla="*/ 405568 h 405567"/>
                    <a:gd name="connsiteX4" fmla="*/ 0 w 940506"/>
                    <a:gd name="connsiteY4" fmla="*/ 405567 h 405567"/>
                    <a:gd name="connsiteX5" fmla="*/ 0 w 940506"/>
                    <a:gd name="connsiteY5" fmla="*/ 0 h 405567"/>
                    <a:gd name="connsiteX0" fmla="*/ 256943 w 1197449"/>
                    <a:gd name="connsiteY0" fmla="*/ 0 h 405568"/>
                    <a:gd name="connsiteX1" fmla="*/ 727196 w 1197449"/>
                    <a:gd name="connsiteY1" fmla="*/ 0 h 405568"/>
                    <a:gd name="connsiteX2" fmla="*/ 1197449 w 1197449"/>
                    <a:gd name="connsiteY2" fmla="*/ 202784 h 405568"/>
                    <a:gd name="connsiteX3" fmla="*/ 727196 w 1197449"/>
                    <a:gd name="connsiteY3" fmla="*/ 405568 h 405568"/>
                    <a:gd name="connsiteX4" fmla="*/ 0 w 1197449"/>
                    <a:gd name="connsiteY4" fmla="*/ 383607 h 405568"/>
                    <a:gd name="connsiteX5" fmla="*/ 256943 w 1197449"/>
                    <a:gd name="connsiteY5" fmla="*/ 0 h 405568"/>
                    <a:gd name="connsiteX0" fmla="*/ 0 w 1221335"/>
                    <a:gd name="connsiteY0" fmla="*/ 86753 h 405568"/>
                    <a:gd name="connsiteX1" fmla="*/ 751082 w 1221335"/>
                    <a:gd name="connsiteY1" fmla="*/ 0 h 405568"/>
                    <a:gd name="connsiteX2" fmla="*/ 1221335 w 1221335"/>
                    <a:gd name="connsiteY2" fmla="*/ 202784 h 405568"/>
                    <a:gd name="connsiteX3" fmla="*/ 751082 w 1221335"/>
                    <a:gd name="connsiteY3" fmla="*/ 405568 h 405568"/>
                    <a:gd name="connsiteX4" fmla="*/ 23886 w 1221335"/>
                    <a:gd name="connsiteY4" fmla="*/ 383607 h 405568"/>
                    <a:gd name="connsiteX5" fmla="*/ 0 w 1221335"/>
                    <a:gd name="connsiteY5" fmla="*/ 86753 h 405568"/>
                    <a:gd name="connsiteX0" fmla="*/ 17130 w 1238465"/>
                    <a:gd name="connsiteY0" fmla="*/ 86753 h 405568"/>
                    <a:gd name="connsiteX1" fmla="*/ 768212 w 1238465"/>
                    <a:gd name="connsiteY1" fmla="*/ 0 h 405568"/>
                    <a:gd name="connsiteX2" fmla="*/ 1238465 w 1238465"/>
                    <a:gd name="connsiteY2" fmla="*/ 202784 h 405568"/>
                    <a:gd name="connsiteX3" fmla="*/ 768212 w 1238465"/>
                    <a:gd name="connsiteY3" fmla="*/ 405568 h 405568"/>
                    <a:gd name="connsiteX4" fmla="*/ 0 w 1238465"/>
                    <a:gd name="connsiteY4" fmla="*/ 398727 h 405568"/>
                    <a:gd name="connsiteX5" fmla="*/ 17130 w 1238465"/>
                    <a:gd name="connsiteY5" fmla="*/ 86753 h 405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8465" h="405568">
                      <a:moveTo>
                        <a:pt x="17130" y="86753"/>
                      </a:moveTo>
                      <a:lnTo>
                        <a:pt x="768212" y="0"/>
                      </a:lnTo>
                      <a:cubicBezTo>
                        <a:pt x="1027926" y="0"/>
                        <a:pt x="1238465" y="90789"/>
                        <a:pt x="1238465" y="202784"/>
                      </a:cubicBezTo>
                      <a:cubicBezTo>
                        <a:pt x="1238465" y="314779"/>
                        <a:pt x="1027926" y="405568"/>
                        <a:pt x="768212" y="405568"/>
                      </a:cubicBezTo>
                      <a:lnTo>
                        <a:pt x="0" y="398727"/>
                      </a:lnTo>
                      <a:lnTo>
                        <a:pt x="17130" y="86753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자유형 32">
                  <a:extLst>
                    <a:ext uri="{FF2B5EF4-FFF2-40B4-BE49-F238E27FC236}">
                      <a16:creationId xmlns:a16="http://schemas.microsoft.com/office/drawing/2014/main" id="{2F2B0641-1626-412F-BB6F-88258E1325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1760796" flipH="1" flipV="1">
                  <a:off x="7455333" y="3303549"/>
                  <a:ext cx="450438" cy="450418"/>
                </a:xfrm>
                <a:custGeom>
                  <a:avLst/>
                  <a:gdLst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67771 w 1936374"/>
                    <a:gd name="connsiteY10" fmla="*/ 1989719 h 2344147"/>
                    <a:gd name="connsiteX11" fmla="*/ 267733 w 1936374"/>
                    <a:gd name="connsiteY11" fmla="*/ 1989680 h 2344147"/>
                    <a:gd name="connsiteX12" fmla="*/ 248446 w 1936374"/>
                    <a:gd name="connsiteY12" fmla="*/ 1970392 h 2344147"/>
                    <a:gd name="connsiteX13" fmla="*/ 248486 w 1936374"/>
                    <a:gd name="connsiteY13" fmla="*/ 1970434 h 2344147"/>
                    <a:gd name="connsiteX14" fmla="*/ 333326 w 1936374"/>
                    <a:gd name="connsiteY14" fmla="*/ 2056993 h 2344147"/>
                    <a:gd name="connsiteX15" fmla="*/ 332951 w 1936374"/>
                    <a:gd name="connsiteY15" fmla="*/ 2056599 h 2344147"/>
                    <a:gd name="connsiteX16" fmla="*/ 320095 w 1936374"/>
                    <a:gd name="connsiteY16" fmla="*/ 2044279 h 2344147"/>
                    <a:gd name="connsiteX17" fmla="*/ 320526 w 1936374"/>
                    <a:gd name="connsiteY17" fmla="*/ 2044727 h 2344147"/>
                    <a:gd name="connsiteX18" fmla="*/ 353677 w 1936374"/>
                    <a:gd name="connsiteY18" fmla="*/ 2077353 h 2344147"/>
                    <a:gd name="connsiteX19" fmla="*/ 353367 w 1936374"/>
                    <a:gd name="connsiteY19" fmla="*/ 2077015 h 2344147"/>
                    <a:gd name="connsiteX20" fmla="*/ 344870 w 1936374"/>
                    <a:gd name="connsiteY20" fmla="*/ 2069049 h 2344147"/>
                    <a:gd name="connsiteX21" fmla="*/ 345290 w 1936374"/>
                    <a:gd name="connsiteY21" fmla="*/ 2069491 h 2344147"/>
                    <a:gd name="connsiteX22" fmla="*/ 364294 w 1936374"/>
                    <a:gd name="connsiteY22" fmla="*/ 2088019 h 2344147"/>
                    <a:gd name="connsiteX23" fmla="*/ 364142 w 1936374"/>
                    <a:gd name="connsiteY23" fmla="*/ 2087791 h 2344147"/>
                    <a:gd name="connsiteX24" fmla="*/ 360046 w 1936374"/>
                    <a:gd name="connsiteY24" fmla="*/ 2084206 h 2344147"/>
                    <a:gd name="connsiteX25" fmla="*/ 360486 w 1936374"/>
                    <a:gd name="connsiteY25" fmla="*/ 2084687 h 2344147"/>
                    <a:gd name="connsiteX26" fmla="*/ 391707 w 1936374"/>
                    <a:gd name="connsiteY26" fmla="*/ 2113682 h 2344147"/>
                    <a:gd name="connsiteX27" fmla="*/ 391363 w 1936374"/>
                    <a:gd name="connsiteY27" fmla="*/ 2113311 h 2344147"/>
                    <a:gd name="connsiteX28" fmla="*/ 366016 w 1936374"/>
                    <a:gd name="connsiteY28" fmla="*/ 2090166 h 2344147"/>
                    <a:gd name="connsiteX29" fmla="*/ 366115 w 1936374"/>
                    <a:gd name="connsiteY29" fmla="*/ 2090315 h 2344147"/>
                    <a:gd name="connsiteX30" fmla="*/ 1669036 w 1936374"/>
                    <a:gd name="connsiteY30" fmla="*/ 2344147 h 2344147"/>
                    <a:gd name="connsiteX31" fmla="*/ 1736574 w 1936374"/>
                    <a:gd name="connsiteY31" fmla="*/ 2115642 h 2344147"/>
                    <a:gd name="connsiteX32" fmla="*/ 1763589 w 1936374"/>
                    <a:gd name="connsiteY32" fmla="*/ 2061612 h 2344147"/>
                    <a:gd name="connsiteX33" fmla="*/ 1787227 w 1936374"/>
                    <a:gd name="connsiteY33" fmla="*/ 2005892 h 2344147"/>
                    <a:gd name="connsiteX34" fmla="*/ 1809178 w 1936374"/>
                    <a:gd name="connsiteY34" fmla="*/ 1949610 h 2344147"/>
                    <a:gd name="connsiteX35" fmla="*/ 1828876 w 1936374"/>
                    <a:gd name="connsiteY35" fmla="*/ 1892766 h 2344147"/>
                    <a:gd name="connsiteX36" fmla="*/ 1846886 w 1936374"/>
                    <a:gd name="connsiteY36" fmla="*/ 1834232 h 2344147"/>
                    <a:gd name="connsiteX37" fmla="*/ 1862645 w 1936374"/>
                    <a:gd name="connsiteY37" fmla="*/ 1776825 h 2344147"/>
                    <a:gd name="connsiteX38" fmla="*/ 1876153 w 1936374"/>
                    <a:gd name="connsiteY38" fmla="*/ 1717728 h 2344147"/>
                    <a:gd name="connsiteX39" fmla="*/ 1888535 w 1936374"/>
                    <a:gd name="connsiteY39" fmla="*/ 1659195 h 2344147"/>
                    <a:gd name="connsiteX40" fmla="*/ 1899228 w 1936374"/>
                    <a:gd name="connsiteY40" fmla="*/ 1600662 h 2344147"/>
                    <a:gd name="connsiteX41" fmla="*/ 1908234 w 1936374"/>
                    <a:gd name="connsiteY41" fmla="*/ 1543254 h 2344147"/>
                    <a:gd name="connsiteX42" fmla="*/ 1915550 w 1936374"/>
                    <a:gd name="connsiteY42" fmla="*/ 1485846 h 2344147"/>
                    <a:gd name="connsiteX43" fmla="*/ 1922304 w 1936374"/>
                    <a:gd name="connsiteY43" fmla="*/ 1429564 h 2344147"/>
                    <a:gd name="connsiteX44" fmla="*/ 1927369 w 1936374"/>
                    <a:gd name="connsiteY44" fmla="*/ 1374407 h 2344147"/>
                    <a:gd name="connsiteX45" fmla="*/ 1930746 w 1936374"/>
                    <a:gd name="connsiteY45" fmla="*/ 1320939 h 2344147"/>
                    <a:gd name="connsiteX46" fmla="*/ 1933560 w 1936374"/>
                    <a:gd name="connsiteY46" fmla="*/ 1268597 h 2344147"/>
                    <a:gd name="connsiteX47" fmla="*/ 1935249 w 1936374"/>
                    <a:gd name="connsiteY47" fmla="*/ 1217943 h 2344147"/>
                    <a:gd name="connsiteX48" fmla="*/ 1936374 w 1936374"/>
                    <a:gd name="connsiteY48" fmla="*/ 1169541 h 2344147"/>
                    <a:gd name="connsiteX49" fmla="*/ 1936374 w 1936374"/>
                    <a:gd name="connsiteY49" fmla="*/ 1123389 h 2344147"/>
                    <a:gd name="connsiteX50" fmla="*/ 1936374 w 1936374"/>
                    <a:gd name="connsiteY50" fmla="*/ 1079489 h 2344147"/>
                    <a:gd name="connsiteX51" fmla="*/ 1935811 w 1936374"/>
                    <a:gd name="connsiteY51" fmla="*/ 1038404 h 2344147"/>
                    <a:gd name="connsiteX52" fmla="*/ 1934123 w 1936374"/>
                    <a:gd name="connsiteY52" fmla="*/ 1000132 h 2344147"/>
                    <a:gd name="connsiteX53" fmla="*/ 1932997 w 1936374"/>
                    <a:gd name="connsiteY53" fmla="*/ 964675 h 2344147"/>
                    <a:gd name="connsiteX54" fmla="*/ 1931309 w 1936374"/>
                    <a:gd name="connsiteY54" fmla="*/ 933156 h 2344147"/>
                    <a:gd name="connsiteX55" fmla="*/ 1929057 w 1936374"/>
                    <a:gd name="connsiteY55" fmla="*/ 905015 h 2344147"/>
                    <a:gd name="connsiteX56" fmla="*/ 1927369 w 1936374"/>
                    <a:gd name="connsiteY56" fmla="*/ 880251 h 2344147"/>
                    <a:gd name="connsiteX57" fmla="*/ 1925681 w 1936374"/>
                    <a:gd name="connsiteY57" fmla="*/ 859427 h 2344147"/>
                    <a:gd name="connsiteX58" fmla="*/ 1924555 w 1936374"/>
                    <a:gd name="connsiteY58" fmla="*/ 843105 h 2344147"/>
                    <a:gd name="connsiteX59" fmla="*/ 1922866 w 1936374"/>
                    <a:gd name="connsiteY59" fmla="*/ 831286 h 2344147"/>
                    <a:gd name="connsiteX60" fmla="*/ 1922304 w 1936374"/>
                    <a:gd name="connsiteY60" fmla="*/ 823406 h 2344147"/>
                    <a:gd name="connsiteX61" fmla="*/ 1922304 w 1936374"/>
                    <a:gd name="connsiteY61" fmla="*/ 821155 h 2344147"/>
                    <a:gd name="connsiteX62" fmla="*/ 1924555 w 1936374"/>
                    <a:gd name="connsiteY62" fmla="*/ 781758 h 2344147"/>
                    <a:gd name="connsiteX63" fmla="*/ 1923429 w 1936374"/>
                    <a:gd name="connsiteY63" fmla="*/ 745175 h 2344147"/>
                    <a:gd name="connsiteX64" fmla="*/ 1920052 w 1936374"/>
                    <a:gd name="connsiteY64" fmla="*/ 710280 h 2344147"/>
                    <a:gd name="connsiteX65" fmla="*/ 1913299 w 1936374"/>
                    <a:gd name="connsiteY65" fmla="*/ 677636 h 2344147"/>
                    <a:gd name="connsiteX66" fmla="*/ 1904856 w 1936374"/>
                    <a:gd name="connsiteY66" fmla="*/ 647806 h 2344147"/>
                    <a:gd name="connsiteX67" fmla="*/ 1894163 w 1936374"/>
                    <a:gd name="connsiteY67" fmla="*/ 619666 h 2344147"/>
                    <a:gd name="connsiteX68" fmla="*/ 1881781 w 1936374"/>
                    <a:gd name="connsiteY68" fmla="*/ 592650 h 2344147"/>
                    <a:gd name="connsiteX69" fmla="*/ 1867710 w 1936374"/>
                    <a:gd name="connsiteY69" fmla="*/ 569012 h 2344147"/>
                    <a:gd name="connsiteX70" fmla="*/ 1850826 w 1936374"/>
                    <a:gd name="connsiteY70" fmla="*/ 546499 h 2344147"/>
                    <a:gd name="connsiteX71" fmla="*/ 1833941 w 1936374"/>
                    <a:gd name="connsiteY71" fmla="*/ 525675 h 2344147"/>
                    <a:gd name="connsiteX72" fmla="*/ 1814806 w 1936374"/>
                    <a:gd name="connsiteY72" fmla="*/ 507101 h 2344147"/>
                    <a:gd name="connsiteX73" fmla="*/ 1795670 w 1936374"/>
                    <a:gd name="connsiteY73" fmla="*/ 489654 h 2344147"/>
                    <a:gd name="connsiteX74" fmla="*/ 1775409 w 1936374"/>
                    <a:gd name="connsiteY74" fmla="*/ 473895 h 2344147"/>
                    <a:gd name="connsiteX75" fmla="*/ 1754584 w 1936374"/>
                    <a:gd name="connsiteY75" fmla="*/ 459262 h 2344147"/>
                    <a:gd name="connsiteX76" fmla="*/ 1733760 w 1936374"/>
                    <a:gd name="connsiteY76" fmla="*/ 447442 h 2344147"/>
                    <a:gd name="connsiteX77" fmla="*/ 1712373 w 1936374"/>
                    <a:gd name="connsiteY77" fmla="*/ 435623 h 2344147"/>
                    <a:gd name="connsiteX78" fmla="*/ 1691549 w 1936374"/>
                    <a:gd name="connsiteY78" fmla="*/ 425492 h 2344147"/>
                    <a:gd name="connsiteX79" fmla="*/ 1670725 w 1936374"/>
                    <a:gd name="connsiteY79" fmla="*/ 417050 h 2344147"/>
                    <a:gd name="connsiteX80" fmla="*/ 1650463 w 1936374"/>
                    <a:gd name="connsiteY80" fmla="*/ 409171 h 2344147"/>
                    <a:gd name="connsiteX81" fmla="*/ 1630201 w 1936374"/>
                    <a:gd name="connsiteY81" fmla="*/ 401854 h 2344147"/>
                    <a:gd name="connsiteX82" fmla="*/ 1611629 w 1936374"/>
                    <a:gd name="connsiteY82" fmla="*/ 396789 h 2344147"/>
                    <a:gd name="connsiteX83" fmla="*/ 1594182 w 1936374"/>
                    <a:gd name="connsiteY83" fmla="*/ 391723 h 2344147"/>
                    <a:gd name="connsiteX84" fmla="*/ 1577860 w 1936374"/>
                    <a:gd name="connsiteY84" fmla="*/ 387221 h 2344147"/>
                    <a:gd name="connsiteX85" fmla="*/ 1562664 w 1936374"/>
                    <a:gd name="connsiteY85" fmla="*/ 384406 h 2344147"/>
                    <a:gd name="connsiteX86" fmla="*/ 1549719 w 1936374"/>
                    <a:gd name="connsiteY86" fmla="*/ 381592 h 2344147"/>
                    <a:gd name="connsiteX87" fmla="*/ 1538463 w 1936374"/>
                    <a:gd name="connsiteY87" fmla="*/ 379904 h 2344147"/>
                    <a:gd name="connsiteX88" fmla="*/ 1530020 w 1936374"/>
                    <a:gd name="connsiteY88" fmla="*/ 378779 h 2344147"/>
                    <a:gd name="connsiteX89" fmla="*/ 1522704 w 1936374"/>
                    <a:gd name="connsiteY89" fmla="*/ 378216 h 2344147"/>
                    <a:gd name="connsiteX90" fmla="*/ 1518201 w 1936374"/>
                    <a:gd name="connsiteY90" fmla="*/ 377090 h 2344147"/>
                    <a:gd name="connsiteX91" fmla="*/ 1517075 w 1936374"/>
                    <a:gd name="connsiteY91" fmla="*/ 377090 h 2344147"/>
                    <a:gd name="connsiteX92" fmla="*/ 1503005 w 1936374"/>
                    <a:gd name="connsiteY92" fmla="*/ 341070 h 2344147"/>
                    <a:gd name="connsiteX93" fmla="*/ 1487809 w 1936374"/>
                    <a:gd name="connsiteY93" fmla="*/ 308989 h 2344147"/>
                    <a:gd name="connsiteX94" fmla="*/ 1472050 w 1936374"/>
                    <a:gd name="connsiteY94" fmla="*/ 279722 h 2344147"/>
                    <a:gd name="connsiteX95" fmla="*/ 1455165 w 1936374"/>
                    <a:gd name="connsiteY95" fmla="*/ 254958 h 2344147"/>
                    <a:gd name="connsiteX96" fmla="*/ 1436593 w 1936374"/>
                    <a:gd name="connsiteY96" fmla="*/ 233008 h 2344147"/>
                    <a:gd name="connsiteX97" fmla="*/ 1417457 w 1936374"/>
                    <a:gd name="connsiteY97" fmla="*/ 213872 h 2344147"/>
                    <a:gd name="connsiteX98" fmla="*/ 1397758 w 1936374"/>
                    <a:gd name="connsiteY98" fmla="*/ 197550 h 2344147"/>
                    <a:gd name="connsiteX99" fmla="*/ 1377497 w 1936374"/>
                    <a:gd name="connsiteY99" fmla="*/ 184605 h 2344147"/>
                    <a:gd name="connsiteX100" fmla="*/ 1356673 w 1936374"/>
                    <a:gd name="connsiteY100" fmla="*/ 173912 h 2344147"/>
                    <a:gd name="connsiteX101" fmla="*/ 1335848 w 1936374"/>
                    <a:gd name="connsiteY101" fmla="*/ 165470 h 2344147"/>
                    <a:gd name="connsiteX102" fmla="*/ 1315024 w 1936374"/>
                    <a:gd name="connsiteY102" fmla="*/ 158716 h 2344147"/>
                    <a:gd name="connsiteX103" fmla="*/ 1294200 w 1936374"/>
                    <a:gd name="connsiteY103" fmla="*/ 154776 h 2344147"/>
                    <a:gd name="connsiteX104" fmla="*/ 1273376 w 1936374"/>
                    <a:gd name="connsiteY104" fmla="*/ 151399 h 2344147"/>
                    <a:gd name="connsiteX105" fmla="*/ 1252552 w 1936374"/>
                    <a:gd name="connsiteY105" fmla="*/ 150274 h 2344147"/>
                    <a:gd name="connsiteX106" fmla="*/ 1232290 w 1936374"/>
                    <a:gd name="connsiteY106" fmla="*/ 150836 h 2344147"/>
                    <a:gd name="connsiteX107" fmla="*/ 1212029 w 1936374"/>
                    <a:gd name="connsiteY107" fmla="*/ 152525 h 2344147"/>
                    <a:gd name="connsiteX108" fmla="*/ 1193456 w 1936374"/>
                    <a:gd name="connsiteY108" fmla="*/ 155339 h 2344147"/>
                    <a:gd name="connsiteX109" fmla="*/ 1174883 w 1936374"/>
                    <a:gd name="connsiteY109" fmla="*/ 158153 h 2344147"/>
                    <a:gd name="connsiteX110" fmla="*/ 1157436 w 1936374"/>
                    <a:gd name="connsiteY110" fmla="*/ 162655 h 2344147"/>
                    <a:gd name="connsiteX111" fmla="*/ 1141114 w 1936374"/>
                    <a:gd name="connsiteY111" fmla="*/ 166595 h 2344147"/>
                    <a:gd name="connsiteX112" fmla="*/ 1125918 w 1936374"/>
                    <a:gd name="connsiteY112" fmla="*/ 171660 h 2344147"/>
                    <a:gd name="connsiteX113" fmla="*/ 1112410 w 1936374"/>
                    <a:gd name="connsiteY113" fmla="*/ 176726 h 2344147"/>
                    <a:gd name="connsiteX114" fmla="*/ 1099465 w 1936374"/>
                    <a:gd name="connsiteY114" fmla="*/ 181791 h 2344147"/>
                    <a:gd name="connsiteX115" fmla="*/ 1088772 w 1936374"/>
                    <a:gd name="connsiteY115" fmla="*/ 186294 h 2344147"/>
                    <a:gd name="connsiteX116" fmla="*/ 1079204 w 1936374"/>
                    <a:gd name="connsiteY116" fmla="*/ 190796 h 2344147"/>
                    <a:gd name="connsiteX117" fmla="*/ 1071887 w 1936374"/>
                    <a:gd name="connsiteY117" fmla="*/ 194173 h 2344147"/>
                    <a:gd name="connsiteX118" fmla="*/ 1066259 w 1936374"/>
                    <a:gd name="connsiteY118" fmla="*/ 196987 h 2344147"/>
                    <a:gd name="connsiteX119" fmla="*/ 1063445 w 1936374"/>
                    <a:gd name="connsiteY119" fmla="*/ 199239 h 2344147"/>
                    <a:gd name="connsiteX120" fmla="*/ 1061757 w 1936374"/>
                    <a:gd name="connsiteY120" fmla="*/ 199801 h 2344147"/>
                    <a:gd name="connsiteX121" fmla="*/ 1043746 w 1936374"/>
                    <a:gd name="connsiteY121" fmla="*/ 163781 h 2344147"/>
                    <a:gd name="connsiteX122" fmla="*/ 1026299 w 1936374"/>
                    <a:gd name="connsiteY122" fmla="*/ 132263 h 2344147"/>
                    <a:gd name="connsiteX123" fmla="*/ 1006038 w 1936374"/>
                    <a:gd name="connsiteY123" fmla="*/ 104685 h 2344147"/>
                    <a:gd name="connsiteX124" fmla="*/ 985776 w 1936374"/>
                    <a:gd name="connsiteY124" fmla="*/ 80484 h 2344147"/>
                    <a:gd name="connsiteX125" fmla="*/ 964952 w 1936374"/>
                    <a:gd name="connsiteY125" fmla="*/ 60222 h 2344147"/>
                    <a:gd name="connsiteX126" fmla="*/ 943565 w 1936374"/>
                    <a:gd name="connsiteY126" fmla="*/ 43337 h 2344147"/>
                    <a:gd name="connsiteX127" fmla="*/ 921052 w 1936374"/>
                    <a:gd name="connsiteY127" fmla="*/ 29830 h 2344147"/>
                    <a:gd name="connsiteX128" fmla="*/ 899102 w 1936374"/>
                    <a:gd name="connsiteY128" fmla="*/ 19136 h 2344147"/>
                    <a:gd name="connsiteX129" fmla="*/ 876027 w 1936374"/>
                    <a:gd name="connsiteY129" fmla="*/ 10131 h 2344147"/>
                    <a:gd name="connsiteX130" fmla="*/ 853514 w 1936374"/>
                    <a:gd name="connsiteY130" fmla="*/ 4503 h 2344147"/>
                    <a:gd name="connsiteX131" fmla="*/ 830438 w 1936374"/>
                    <a:gd name="connsiteY131" fmla="*/ 1689 h 2344147"/>
                    <a:gd name="connsiteX132" fmla="*/ 808489 w 1936374"/>
                    <a:gd name="connsiteY132" fmla="*/ 0 h 2344147"/>
                    <a:gd name="connsiteX133" fmla="*/ 785976 w 1936374"/>
                    <a:gd name="connsiteY133" fmla="*/ 1126 h 2344147"/>
                    <a:gd name="connsiteX134" fmla="*/ 764589 w 1936374"/>
                    <a:gd name="connsiteY134" fmla="*/ 3377 h 2344147"/>
                    <a:gd name="connsiteX135" fmla="*/ 742639 w 1936374"/>
                    <a:gd name="connsiteY135" fmla="*/ 6754 h 2344147"/>
                    <a:gd name="connsiteX136" fmla="*/ 722941 w 1936374"/>
                    <a:gd name="connsiteY136" fmla="*/ 11257 h 2344147"/>
                    <a:gd name="connsiteX137" fmla="*/ 702679 w 1936374"/>
                    <a:gd name="connsiteY137" fmla="*/ 16885 h 2344147"/>
                    <a:gd name="connsiteX138" fmla="*/ 684106 w 1936374"/>
                    <a:gd name="connsiteY138" fmla="*/ 24201 h 2344147"/>
                    <a:gd name="connsiteX139" fmla="*/ 666096 w 1936374"/>
                    <a:gd name="connsiteY139" fmla="*/ 30392 h 2344147"/>
                    <a:gd name="connsiteX140" fmla="*/ 648649 w 1936374"/>
                    <a:gd name="connsiteY140" fmla="*/ 38272 h 2344147"/>
                    <a:gd name="connsiteX141" fmla="*/ 633453 w 1936374"/>
                    <a:gd name="connsiteY141" fmla="*/ 45589 h 2344147"/>
                    <a:gd name="connsiteX142" fmla="*/ 619382 w 1936374"/>
                    <a:gd name="connsiteY142" fmla="*/ 53468 h 2344147"/>
                    <a:gd name="connsiteX143" fmla="*/ 606437 w 1936374"/>
                    <a:gd name="connsiteY143" fmla="*/ 60785 h 2344147"/>
                    <a:gd name="connsiteX144" fmla="*/ 595744 w 1936374"/>
                    <a:gd name="connsiteY144" fmla="*/ 67539 h 2344147"/>
                    <a:gd name="connsiteX145" fmla="*/ 586176 w 1936374"/>
                    <a:gd name="connsiteY145" fmla="*/ 73167 h 2344147"/>
                    <a:gd name="connsiteX146" fmla="*/ 578297 w 1936374"/>
                    <a:gd name="connsiteY146" fmla="*/ 78232 h 2344147"/>
                    <a:gd name="connsiteX147" fmla="*/ 573231 w 1936374"/>
                    <a:gd name="connsiteY147" fmla="*/ 82172 h 2344147"/>
                    <a:gd name="connsiteX148" fmla="*/ 569855 w 1936374"/>
                    <a:gd name="connsiteY148" fmla="*/ 84424 h 2344147"/>
                    <a:gd name="connsiteX149" fmla="*/ 568166 w 1936374"/>
                    <a:gd name="connsiteY149" fmla="*/ 85549 h 2344147"/>
                    <a:gd name="connsiteX150" fmla="*/ 525955 w 1936374"/>
                    <a:gd name="connsiteY150" fmla="*/ 73730 h 2344147"/>
                    <a:gd name="connsiteX151" fmla="*/ 485432 w 1936374"/>
                    <a:gd name="connsiteY151" fmla="*/ 65287 h 2344147"/>
                    <a:gd name="connsiteX152" fmla="*/ 447723 w 1936374"/>
                    <a:gd name="connsiteY152" fmla="*/ 60222 h 2344147"/>
                    <a:gd name="connsiteX153" fmla="*/ 412266 w 1936374"/>
                    <a:gd name="connsiteY153" fmla="*/ 56282 h 2344147"/>
                    <a:gd name="connsiteX154" fmla="*/ 378496 w 1936374"/>
                    <a:gd name="connsiteY154" fmla="*/ 56282 h 2344147"/>
                    <a:gd name="connsiteX155" fmla="*/ 346979 w 1936374"/>
                    <a:gd name="connsiteY155" fmla="*/ 57971 h 2344147"/>
                    <a:gd name="connsiteX156" fmla="*/ 317713 w 1936374"/>
                    <a:gd name="connsiteY156" fmla="*/ 62474 h 2344147"/>
                    <a:gd name="connsiteX157" fmla="*/ 290134 w 1936374"/>
                    <a:gd name="connsiteY157" fmla="*/ 68101 h 2344147"/>
                    <a:gd name="connsiteX158" fmla="*/ 264245 w 1936374"/>
                    <a:gd name="connsiteY158" fmla="*/ 75981 h 2344147"/>
                    <a:gd name="connsiteX159" fmla="*/ 241169 w 1936374"/>
                    <a:gd name="connsiteY159" fmla="*/ 85549 h 2344147"/>
                    <a:gd name="connsiteX160" fmla="*/ 219219 w 1936374"/>
                    <a:gd name="connsiteY160" fmla="*/ 96242 h 2344147"/>
                    <a:gd name="connsiteX161" fmla="*/ 198958 w 1936374"/>
                    <a:gd name="connsiteY161" fmla="*/ 108625 h 2344147"/>
                    <a:gd name="connsiteX162" fmla="*/ 180385 w 1936374"/>
                    <a:gd name="connsiteY162" fmla="*/ 121570 h 2344147"/>
                    <a:gd name="connsiteX163" fmla="*/ 163500 w 1936374"/>
                    <a:gd name="connsiteY163" fmla="*/ 135640 h 2344147"/>
                    <a:gd name="connsiteX164" fmla="*/ 147742 w 1936374"/>
                    <a:gd name="connsiteY164" fmla="*/ 150836 h 2344147"/>
                    <a:gd name="connsiteX165" fmla="*/ 133672 w 1936374"/>
                    <a:gd name="connsiteY165" fmla="*/ 166032 h 2344147"/>
                    <a:gd name="connsiteX166" fmla="*/ 121289 w 1936374"/>
                    <a:gd name="connsiteY166" fmla="*/ 182354 h 2344147"/>
                    <a:gd name="connsiteX167" fmla="*/ 110033 w 1936374"/>
                    <a:gd name="connsiteY167" fmla="*/ 198676 h 2344147"/>
                    <a:gd name="connsiteX168" fmla="*/ 99902 w 1936374"/>
                    <a:gd name="connsiteY168" fmla="*/ 214435 h 2344147"/>
                    <a:gd name="connsiteX169" fmla="*/ 90897 w 1936374"/>
                    <a:gd name="connsiteY169" fmla="*/ 230756 h 2344147"/>
                    <a:gd name="connsiteX170" fmla="*/ 83018 w 1936374"/>
                    <a:gd name="connsiteY170" fmla="*/ 246516 h 2344147"/>
                    <a:gd name="connsiteX171" fmla="*/ 76264 w 1936374"/>
                    <a:gd name="connsiteY171" fmla="*/ 261712 h 2344147"/>
                    <a:gd name="connsiteX172" fmla="*/ 70073 w 1936374"/>
                    <a:gd name="connsiteY172" fmla="*/ 276908 h 2344147"/>
                    <a:gd name="connsiteX173" fmla="*/ 65008 w 1936374"/>
                    <a:gd name="connsiteY173" fmla="*/ 290979 h 2344147"/>
                    <a:gd name="connsiteX174" fmla="*/ 61068 w 1936374"/>
                    <a:gd name="connsiteY174" fmla="*/ 303923 h 2344147"/>
                    <a:gd name="connsiteX175" fmla="*/ 58254 w 1936374"/>
                    <a:gd name="connsiteY175" fmla="*/ 315180 h 2344147"/>
                    <a:gd name="connsiteX176" fmla="*/ 55440 w 1936374"/>
                    <a:gd name="connsiteY176" fmla="*/ 325873 h 2344147"/>
                    <a:gd name="connsiteX177" fmla="*/ 53188 w 1936374"/>
                    <a:gd name="connsiteY177" fmla="*/ 334879 h 2344147"/>
                    <a:gd name="connsiteX178" fmla="*/ 51500 w 1936374"/>
                    <a:gd name="connsiteY178" fmla="*/ 342195 h 2344147"/>
                    <a:gd name="connsiteX179" fmla="*/ 50937 w 1936374"/>
                    <a:gd name="connsiteY179" fmla="*/ 347823 h 2344147"/>
                    <a:gd name="connsiteX180" fmla="*/ 50374 w 1936374"/>
                    <a:gd name="connsiteY180" fmla="*/ 350637 h 2344147"/>
                    <a:gd name="connsiteX181" fmla="*/ 50374 w 1936374"/>
                    <a:gd name="connsiteY181" fmla="*/ 351763 h 2344147"/>
                    <a:gd name="connsiteX182" fmla="*/ 45872 w 1936374"/>
                    <a:gd name="connsiteY182" fmla="*/ 371462 h 2344147"/>
                    <a:gd name="connsiteX183" fmla="*/ 41369 w 1936374"/>
                    <a:gd name="connsiteY183" fmla="*/ 395100 h 2344147"/>
                    <a:gd name="connsiteX184" fmla="*/ 38555 w 1936374"/>
                    <a:gd name="connsiteY184" fmla="*/ 420990 h 2344147"/>
                    <a:gd name="connsiteX185" fmla="*/ 35741 w 1936374"/>
                    <a:gd name="connsiteY185" fmla="*/ 450256 h 2344147"/>
                    <a:gd name="connsiteX186" fmla="*/ 32927 w 1936374"/>
                    <a:gd name="connsiteY186" fmla="*/ 481212 h 2344147"/>
                    <a:gd name="connsiteX187" fmla="*/ 30675 w 1936374"/>
                    <a:gd name="connsiteY187" fmla="*/ 513292 h 2344147"/>
                    <a:gd name="connsiteX188" fmla="*/ 29550 w 1936374"/>
                    <a:gd name="connsiteY188" fmla="*/ 546499 h 2344147"/>
                    <a:gd name="connsiteX189" fmla="*/ 27862 w 1936374"/>
                    <a:gd name="connsiteY189" fmla="*/ 581393 h 2344147"/>
                    <a:gd name="connsiteX190" fmla="*/ 27299 w 1936374"/>
                    <a:gd name="connsiteY190" fmla="*/ 615726 h 2344147"/>
                    <a:gd name="connsiteX191" fmla="*/ 26736 w 1936374"/>
                    <a:gd name="connsiteY191" fmla="*/ 650621 h 2344147"/>
                    <a:gd name="connsiteX192" fmla="*/ 26736 w 1936374"/>
                    <a:gd name="connsiteY192" fmla="*/ 683827 h 2344147"/>
                    <a:gd name="connsiteX193" fmla="*/ 25610 w 1936374"/>
                    <a:gd name="connsiteY193" fmla="*/ 717033 h 2344147"/>
                    <a:gd name="connsiteX194" fmla="*/ 25610 w 1936374"/>
                    <a:gd name="connsiteY194" fmla="*/ 747988 h 2344147"/>
                    <a:gd name="connsiteX195" fmla="*/ 25610 w 1936374"/>
                    <a:gd name="connsiteY195" fmla="*/ 777255 h 2344147"/>
                    <a:gd name="connsiteX196" fmla="*/ 25610 w 1936374"/>
                    <a:gd name="connsiteY196" fmla="*/ 804271 h 2344147"/>
                    <a:gd name="connsiteX197" fmla="*/ 26736 w 1936374"/>
                    <a:gd name="connsiteY197" fmla="*/ 827909 h 2344147"/>
                    <a:gd name="connsiteX198" fmla="*/ 26736 w 1936374"/>
                    <a:gd name="connsiteY198" fmla="*/ 848171 h 2344147"/>
                    <a:gd name="connsiteX199" fmla="*/ 27299 w 1936374"/>
                    <a:gd name="connsiteY199" fmla="*/ 865055 h 2344147"/>
                    <a:gd name="connsiteX200" fmla="*/ 27299 w 1936374"/>
                    <a:gd name="connsiteY200" fmla="*/ 869126 h 2344147"/>
                    <a:gd name="connsiteX201" fmla="*/ 62319 w 1936374"/>
                    <a:gd name="connsiteY201" fmla="*/ 1009580 h 2344147"/>
                    <a:gd name="connsiteX202" fmla="*/ 197736 w 1936374"/>
                    <a:gd name="connsiteY202" fmla="*/ 1518857 h 2344147"/>
                    <a:gd name="connsiteX203" fmla="*/ 466471 w 1936374"/>
                    <a:gd name="connsiteY203" fmla="*/ 2203492 h 2344147"/>
                    <a:gd name="connsiteX204" fmla="*/ 475994 w 1936374"/>
                    <a:gd name="connsiteY204" fmla="*/ 2252993 h 2344147"/>
                    <a:gd name="connsiteX205" fmla="*/ 475427 w 1936374"/>
                    <a:gd name="connsiteY205" fmla="*/ 2266980 h 2344147"/>
                    <a:gd name="connsiteX206" fmla="*/ 477836 w 1936374"/>
                    <a:gd name="connsiteY206" fmla="*/ 2275814 h 2344147"/>
                    <a:gd name="connsiteX207" fmla="*/ 481648 w 1936374"/>
                    <a:gd name="connsiteY207" fmla="*/ 2318876 h 2344147"/>
                    <a:gd name="connsiteX208" fmla="*/ 480521 w 1936374"/>
                    <a:gd name="connsiteY208" fmla="*/ 2331608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7736 w 1936374"/>
                    <a:gd name="connsiteY208" fmla="*/ 151885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0116 w 1936374"/>
                    <a:gd name="connsiteY208" fmla="*/ 167887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90116 w 1936374"/>
                    <a:gd name="connsiteY208" fmla="*/ 167887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39459 w 1936374"/>
                    <a:gd name="connsiteY207" fmla="*/ 1161980 h 2344147"/>
                    <a:gd name="connsiteX208" fmla="*/ 113916 w 1936374"/>
                    <a:gd name="connsiteY208" fmla="*/ 161029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4147"/>
                    <a:gd name="connsiteX1" fmla="*/ 23875 w 1936374"/>
                    <a:gd name="connsiteY1" fmla="*/ 875299 h 2344147"/>
                    <a:gd name="connsiteX2" fmla="*/ 23875 w 1936374"/>
                    <a:gd name="connsiteY2" fmla="*/ 867587 h 2344147"/>
                    <a:gd name="connsiteX3" fmla="*/ 22797 w 1936374"/>
                    <a:gd name="connsiteY3" fmla="*/ 861115 h 2344147"/>
                    <a:gd name="connsiteX4" fmla="*/ 17168 w 1936374"/>
                    <a:gd name="connsiteY4" fmla="*/ 838040 h 2344147"/>
                    <a:gd name="connsiteX5" fmla="*/ 9852 w 1936374"/>
                    <a:gd name="connsiteY5" fmla="*/ 817779 h 2344147"/>
                    <a:gd name="connsiteX6" fmla="*/ 1972 w 1936374"/>
                    <a:gd name="connsiteY6" fmla="*/ 800893 h 2344147"/>
                    <a:gd name="connsiteX7" fmla="*/ 0 w 1936374"/>
                    <a:gd name="connsiteY7" fmla="*/ 797935 h 2344147"/>
                    <a:gd name="connsiteX8" fmla="*/ 16215 w 1936374"/>
                    <a:gd name="connsiteY8" fmla="*/ 838108 h 2344147"/>
                    <a:gd name="connsiteX9" fmla="*/ 19339 w 1936374"/>
                    <a:gd name="connsiteY9" fmla="*/ 850912 h 2344147"/>
                    <a:gd name="connsiteX10" fmla="*/ 23875 w 1936374"/>
                    <a:gd name="connsiteY10" fmla="*/ 878134 h 2344147"/>
                    <a:gd name="connsiteX11" fmla="*/ 267771 w 1936374"/>
                    <a:gd name="connsiteY11" fmla="*/ 1989719 h 2344147"/>
                    <a:gd name="connsiteX12" fmla="*/ 267733 w 1936374"/>
                    <a:gd name="connsiteY12" fmla="*/ 1989680 h 2344147"/>
                    <a:gd name="connsiteX13" fmla="*/ 248446 w 1936374"/>
                    <a:gd name="connsiteY13" fmla="*/ 1970392 h 2344147"/>
                    <a:gd name="connsiteX14" fmla="*/ 248486 w 1936374"/>
                    <a:gd name="connsiteY14" fmla="*/ 1970434 h 2344147"/>
                    <a:gd name="connsiteX15" fmla="*/ 267771 w 1936374"/>
                    <a:gd name="connsiteY15" fmla="*/ 1989719 h 2344147"/>
                    <a:gd name="connsiteX16" fmla="*/ 333326 w 1936374"/>
                    <a:gd name="connsiteY16" fmla="*/ 2056993 h 2344147"/>
                    <a:gd name="connsiteX17" fmla="*/ 332951 w 1936374"/>
                    <a:gd name="connsiteY17" fmla="*/ 2056599 h 2344147"/>
                    <a:gd name="connsiteX18" fmla="*/ 320095 w 1936374"/>
                    <a:gd name="connsiteY18" fmla="*/ 2044279 h 2344147"/>
                    <a:gd name="connsiteX19" fmla="*/ 320526 w 1936374"/>
                    <a:gd name="connsiteY19" fmla="*/ 2044727 h 2344147"/>
                    <a:gd name="connsiteX20" fmla="*/ 333326 w 1936374"/>
                    <a:gd name="connsiteY20" fmla="*/ 2056993 h 2344147"/>
                    <a:gd name="connsiteX21" fmla="*/ 353677 w 1936374"/>
                    <a:gd name="connsiteY21" fmla="*/ 2077353 h 2344147"/>
                    <a:gd name="connsiteX22" fmla="*/ 353367 w 1936374"/>
                    <a:gd name="connsiteY22" fmla="*/ 2077015 h 2344147"/>
                    <a:gd name="connsiteX23" fmla="*/ 344870 w 1936374"/>
                    <a:gd name="connsiteY23" fmla="*/ 2069049 h 2344147"/>
                    <a:gd name="connsiteX24" fmla="*/ 345290 w 1936374"/>
                    <a:gd name="connsiteY24" fmla="*/ 2069491 h 2344147"/>
                    <a:gd name="connsiteX25" fmla="*/ 353677 w 1936374"/>
                    <a:gd name="connsiteY25" fmla="*/ 2077353 h 2344147"/>
                    <a:gd name="connsiteX26" fmla="*/ 364294 w 1936374"/>
                    <a:gd name="connsiteY26" fmla="*/ 2088019 h 2344147"/>
                    <a:gd name="connsiteX27" fmla="*/ 364142 w 1936374"/>
                    <a:gd name="connsiteY27" fmla="*/ 2087791 h 2344147"/>
                    <a:gd name="connsiteX28" fmla="*/ 360046 w 1936374"/>
                    <a:gd name="connsiteY28" fmla="*/ 2084206 h 2344147"/>
                    <a:gd name="connsiteX29" fmla="*/ 360486 w 1936374"/>
                    <a:gd name="connsiteY29" fmla="*/ 2084687 h 2344147"/>
                    <a:gd name="connsiteX30" fmla="*/ 364294 w 1936374"/>
                    <a:gd name="connsiteY30" fmla="*/ 2088019 h 2344147"/>
                    <a:gd name="connsiteX31" fmla="*/ 391707 w 1936374"/>
                    <a:gd name="connsiteY31" fmla="*/ 2113682 h 2344147"/>
                    <a:gd name="connsiteX32" fmla="*/ 391363 w 1936374"/>
                    <a:gd name="connsiteY32" fmla="*/ 2113311 h 2344147"/>
                    <a:gd name="connsiteX33" fmla="*/ 366016 w 1936374"/>
                    <a:gd name="connsiteY33" fmla="*/ 2090166 h 2344147"/>
                    <a:gd name="connsiteX34" fmla="*/ 366115 w 1936374"/>
                    <a:gd name="connsiteY34" fmla="*/ 2090315 h 2344147"/>
                    <a:gd name="connsiteX35" fmla="*/ 391707 w 1936374"/>
                    <a:gd name="connsiteY35" fmla="*/ 2113682 h 2344147"/>
                    <a:gd name="connsiteX36" fmla="*/ 1669036 w 1936374"/>
                    <a:gd name="connsiteY36" fmla="*/ 2344147 h 2344147"/>
                    <a:gd name="connsiteX37" fmla="*/ 1736574 w 1936374"/>
                    <a:gd name="connsiteY37" fmla="*/ 2115642 h 2344147"/>
                    <a:gd name="connsiteX38" fmla="*/ 1763589 w 1936374"/>
                    <a:gd name="connsiteY38" fmla="*/ 2061612 h 2344147"/>
                    <a:gd name="connsiteX39" fmla="*/ 1787227 w 1936374"/>
                    <a:gd name="connsiteY39" fmla="*/ 2005892 h 2344147"/>
                    <a:gd name="connsiteX40" fmla="*/ 1809178 w 1936374"/>
                    <a:gd name="connsiteY40" fmla="*/ 1949610 h 2344147"/>
                    <a:gd name="connsiteX41" fmla="*/ 1828876 w 1936374"/>
                    <a:gd name="connsiteY41" fmla="*/ 1892766 h 2344147"/>
                    <a:gd name="connsiteX42" fmla="*/ 1846886 w 1936374"/>
                    <a:gd name="connsiteY42" fmla="*/ 1834232 h 2344147"/>
                    <a:gd name="connsiteX43" fmla="*/ 1862645 w 1936374"/>
                    <a:gd name="connsiteY43" fmla="*/ 1776825 h 2344147"/>
                    <a:gd name="connsiteX44" fmla="*/ 1876153 w 1936374"/>
                    <a:gd name="connsiteY44" fmla="*/ 1717728 h 2344147"/>
                    <a:gd name="connsiteX45" fmla="*/ 1888535 w 1936374"/>
                    <a:gd name="connsiteY45" fmla="*/ 1659195 h 2344147"/>
                    <a:gd name="connsiteX46" fmla="*/ 1899228 w 1936374"/>
                    <a:gd name="connsiteY46" fmla="*/ 1600662 h 2344147"/>
                    <a:gd name="connsiteX47" fmla="*/ 1908234 w 1936374"/>
                    <a:gd name="connsiteY47" fmla="*/ 1543254 h 2344147"/>
                    <a:gd name="connsiteX48" fmla="*/ 1915550 w 1936374"/>
                    <a:gd name="connsiteY48" fmla="*/ 1485846 h 2344147"/>
                    <a:gd name="connsiteX49" fmla="*/ 1922304 w 1936374"/>
                    <a:gd name="connsiteY49" fmla="*/ 1429564 h 2344147"/>
                    <a:gd name="connsiteX50" fmla="*/ 1927369 w 1936374"/>
                    <a:gd name="connsiteY50" fmla="*/ 1374407 h 2344147"/>
                    <a:gd name="connsiteX51" fmla="*/ 1930746 w 1936374"/>
                    <a:gd name="connsiteY51" fmla="*/ 1320939 h 2344147"/>
                    <a:gd name="connsiteX52" fmla="*/ 1933560 w 1936374"/>
                    <a:gd name="connsiteY52" fmla="*/ 1268597 h 2344147"/>
                    <a:gd name="connsiteX53" fmla="*/ 1935249 w 1936374"/>
                    <a:gd name="connsiteY53" fmla="*/ 1217943 h 2344147"/>
                    <a:gd name="connsiteX54" fmla="*/ 1936374 w 1936374"/>
                    <a:gd name="connsiteY54" fmla="*/ 1169541 h 2344147"/>
                    <a:gd name="connsiteX55" fmla="*/ 1936374 w 1936374"/>
                    <a:gd name="connsiteY55" fmla="*/ 1123389 h 2344147"/>
                    <a:gd name="connsiteX56" fmla="*/ 1936374 w 1936374"/>
                    <a:gd name="connsiteY56" fmla="*/ 1079489 h 2344147"/>
                    <a:gd name="connsiteX57" fmla="*/ 1935811 w 1936374"/>
                    <a:gd name="connsiteY57" fmla="*/ 1038404 h 2344147"/>
                    <a:gd name="connsiteX58" fmla="*/ 1934123 w 1936374"/>
                    <a:gd name="connsiteY58" fmla="*/ 1000132 h 2344147"/>
                    <a:gd name="connsiteX59" fmla="*/ 1932997 w 1936374"/>
                    <a:gd name="connsiteY59" fmla="*/ 964675 h 2344147"/>
                    <a:gd name="connsiteX60" fmla="*/ 1931309 w 1936374"/>
                    <a:gd name="connsiteY60" fmla="*/ 933156 h 2344147"/>
                    <a:gd name="connsiteX61" fmla="*/ 1929057 w 1936374"/>
                    <a:gd name="connsiteY61" fmla="*/ 905015 h 2344147"/>
                    <a:gd name="connsiteX62" fmla="*/ 1927369 w 1936374"/>
                    <a:gd name="connsiteY62" fmla="*/ 880251 h 2344147"/>
                    <a:gd name="connsiteX63" fmla="*/ 1925681 w 1936374"/>
                    <a:gd name="connsiteY63" fmla="*/ 859427 h 2344147"/>
                    <a:gd name="connsiteX64" fmla="*/ 1924555 w 1936374"/>
                    <a:gd name="connsiteY64" fmla="*/ 843105 h 2344147"/>
                    <a:gd name="connsiteX65" fmla="*/ 1922866 w 1936374"/>
                    <a:gd name="connsiteY65" fmla="*/ 831286 h 2344147"/>
                    <a:gd name="connsiteX66" fmla="*/ 1922304 w 1936374"/>
                    <a:gd name="connsiteY66" fmla="*/ 823406 h 2344147"/>
                    <a:gd name="connsiteX67" fmla="*/ 1922304 w 1936374"/>
                    <a:gd name="connsiteY67" fmla="*/ 821155 h 2344147"/>
                    <a:gd name="connsiteX68" fmla="*/ 1924555 w 1936374"/>
                    <a:gd name="connsiteY68" fmla="*/ 781758 h 2344147"/>
                    <a:gd name="connsiteX69" fmla="*/ 1923429 w 1936374"/>
                    <a:gd name="connsiteY69" fmla="*/ 745175 h 2344147"/>
                    <a:gd name="connsiteX70" fmla="*/ 1920052 w 1936374"/>
                    <a:gd name="connsiteY70" fmla="*/ 710280 h 2344147"/>
                    <a:gd name="connsiteX71" fmla="*/ 1913299 w 1936374"/>
                    <a:gd name="connsiteY71" fmla="*/ 677636 h 2344147"/>
                    <a:gd name="connsiteX72" fmla="*/ 1904856 w 1936374"/>
                    <a:gd name="connsiteY72" fmla="*/ 647806 h 2344147"/>
                    <a:gd name="connsiteX73" fmla="*/ 1894163 w 1936374"/>
                    <a:gd name="connsiteY73" fmla="*/ 619666 h 2344147"/>
                    <a:gd name="connsiteX74" fmla="*/ 1881781 w 1936374"/>
                    <a:gd name="connsiteY74" fmla="*/ 592650 h 2344147"/>
                    <a:gd name="connsiteX75" fmla="*/ 1867710 w 1936374"/>
                    <a:gd name="connsiteY75" fmla="*/ 569012 h 2344147"/>
                    <a:gd name="connsiteX76" fmla="*/ 1850826 w 1936374"/>
                    <a:gd name="connsiteY76" fmla="*/ 546499 h 2344147"/>
                    <a:gd name="connsiteX77" fmla="*/ 1833941 w 1936374"/>
                    <a:gd name="connsiteY77" fmla="*/ 525675 h 2344147"/>
                    <a:gd name="connsiteX78" fmla="*/ 1814806 w 1936374"/>
                    <a:gd name="connsiteY78" fmla="*/ 507101 h 2344147"/>
                    <a:gd name="connsiteX79" fmla="*/ 1795670 w 1936374"/>
                    <a:gd name="connsiteY79" fmla="*/ 489654 h 2344147"/>
                    <a:gd name="connsiteX80" fmla="*/ 1775409 w 1936374"/>
                    <a:gd name="connsiteY80" fmla="*/ 473895 h 2344147"/>
                    <a:gd name="connsiteX81" fmla="*/ 1754584 w 1936374"/>
                    <a:gd name="connsiteY81" fmla="*/ 459262 h 2344147"/>
                    <a:gd name="connsiteX82" fmla="*/ 1733760 w 1936374"/>
                    <a:gd name="connsiteY82" fmla="*/ 447442 h 2344147"/>
                    <a:gd name="connsiteX83" fmla="*/ 1712373 w 1936374"/>
                    <a:gd name="connsiteY83" fmla="*/ 435623 h 2344147"/>
                    <a:gd name="connsiteX84" fmla="*/ 1691549 w 1936374"/>
                    <a:gd name="connsiteY84" fmla="*/ 425492 h 2344147"/>
                    <a:gd name="connsiteX85" fmla="*/ 1670725 w 1936374"/>
                    <a:gd name="connsiteY85" fmla="*/ 417050 h 2344147"/>
                    <a:gd name="connsiteX86" fmla="*/ 1650463 w 1936374"/>
                    <a:gd name="connsiteY86" fmla="*/ 409171 h 2344147"/>
                    <a:gd name="connsiteX87" fmla="*/ 1630201 w 1936374"/>
                    <a:gd name="connsiteY87" fmla="*/ 401854 h 2344147"/>
                    <a:gd name="connsiteX88" fmla="*/ 1611629 w 1936374"/>
                    <a:gd name="connsiteY88" fmla="*/ 396789 h 2344147"/>
                    <a:gd name="connsiteX89" fmla="*/ 1594182 w 1936374"/>
                    <a:gd name="connsiteY89" fmla="*/ 391723 h 2344147"/>
                    <a:gd name="connsiteX90" fmla="*/ 1577860 w 1936374"/>
                    <a:gd name="connsiteY90" fmla="*/ 387221 h 2344147"/>
                    <a:gd name="connsiteX91" fmla="*/ 1562664 w 1936374"/>
                    <a:gd name="connsiteY91" fmla="*/ 384406 h 2344147"/>
                    <a:gd name="connsiteX92" fmla="*/ 1549719 w 1936374"/>
                    <a:gd name="connsiteY92" fmla="*/ 381592 h 2344147"/>
                    <a:gd name="connsiteX93" fmla="*/ 1538463 w 1936374"/>
                    <a:gd name="connsiteY93" fmla="*/ 379904 h 2344147"/>
                    <a:gd name="connsiteX94" fmla="*/ 1530020 w 1936374"/>
                    <a:gd name="connsiteY94" fmla="*/ 378779 h 2344147"/>
                    <a:gd name="connsiteX95" fmla="*/ 1522704 w 1936374"/>
                    <a:gd name="connsiteY95" fmla="*/ 378216 h 2344147"/>
                    <a:gd name="connsiteX96" fmla="*/ 1518201 w 1936374"/>
                    <a:gd name="connsiteY96" fmla="*/ 377090 h 2344147"/>
                    <a:gd name="connsiteX97" fmla="*/ 1517075 w 1936374"/>
                    <a:gd name="connsiteY97" fmla="*/ 377090 h 2344147"/>
                    <a:gd name="connsiteX98" fmla="*/ 1503005 w 1936374"/>
                    <a:gd name="connsiteY98" fmla="*/ 341070 h 2344147"/>
                    <a:gd name="connsiteX99" fmla="*/ 1487809 w 1936374"/>
                    <a:gd name="connsiteY99" fmla="*/ 308989 h 2344147"/>
                    <a:gd name="connsiteX100" fmla="*/ 1472050 w 1936374"/>
                    <a:gd name="connsiteY100" fmla="*/ 279722 h 2344147"/>
                    <a:gd name="connsiteX101" fmla="*/ 1455165 w 1936374"/>
                    <a:gd name="connsiteY101" fmla="*/ 254958 h 2344147"/>
                    <a:gd name="connsiteX102" fmla="*/ 1436593 w 1936374"/>
                    <a:gd name="connsiteY102" fmla="*/ 233008 h 2344147"/>
                    <a:gd name="connsiteX103" fmla="*/ 1417457 w 1936374"/>
                    <a:gd name="connsiteY103" fmla="*/ 213872 h 2344147"/>
                    <a:gd name="connsiteX104" fmla="*/ 1397758 w 1936374"/>
                    <a:gd name="connsiteY104" fmla="*/ 197550 h 2344147"/>
                    <a:gd name="connsiteX105" fmla="*/ 1377497 w 1936374"/>
                    <a:gd name="connsiteY105" fmla="*/ 184605 h 2344147"/>
                    <a:gd name="connsiteX106" fmla="*/ 1356673 w 1936374"/>
                    <a:gd name="connsiteY106" fmla="*/ 173912 h 2344147"/>
                    <a:gd name="connsiteX107" fmla="*/ 1335848 w 1936374"/>
                    <a:gd name="connsiteY107" fmla="*/ 165470 h 2344147"/>
                    <a:gd name="connsiteX108" fmla="*/ 1315024 w 1936374"/>
                    <a:gd name="connsiteY108" fmla="*/ 158716 h 2344147"/>
                    <a:gd name="connsiteX109" fmla="*/ 1294200 w 1936374"/>
                    <a:gd name="connsiteY109" fmla="*/ 154776 h 2344147"/>
                    <a:gd name="connsiteX110" fmla="*/ 1273376 w 1936374"/>
                    <a:gd name="connsiteY110" fmla="*/ 151399 h 2344147"/>
                    <a:gd name="connsiteX111" fmla="*/ 1252552 w 1936374"/>
                    <a:gd name="connsiteY111" fmla="*/ 150274 h 2344147"/>
                    <a:gd name="connsiteX112" fmla="*/ 1232290 w 1936374"/>
                    <a:gd name="connsiteY112" fmla="*/ 150836 h 2344147"/>
                    <a:gd name="connsiteX113" fmla="*/ 1212029 w 1936374"/>
                    <a:gd name="connsiteY113" fmla="*/ 152525 h 2344147"/>
                    <a:gd name="connsiteX114" fmla="*/ 1193456 w 1936374"/>
                    <a:gd name="connsiteY114" fmla="*/ 155339 h 2344147"/>
                    <a:gd name="connsiteX115" fmla="*/ 1174883 w 1936374"/>
                    <a:gd name="connsiteY115" fmla="*/ 158153 h 2344147"/>
                    <a:gd name="connsiteX116" fmla="*/ 1157436 w 1936374"/>
                    <a:gd name="connsiteY116" fmla="*/ 162655 h 2344147"/>
                    <a:gd name="connsiteX117" fmla="*/ 1141114 w 1936374"/>
                    <a:gd name="connsiteY117" fmla="*/ 166595 h 2344147"/>
                    <a:gd name="connsiteX118" fmla="*/ 1125918 w 1936374"/>
                    <a:gd name="connsiteY118" fmla="*/ 171660 h 2344147"/>
                    <a:gd name="connsiteX119" fmla="*/ 1112410 w 1936374"/>
                    <a:gd name="connsiteY119" fmla="*/ 176726 h 2344147"/>
                    <a:gd name="connsiteX120" fmla="*/ 1099465 w 1936374"/>
                    <a:gd name="connsiteY120" fmla="*/ 181791 h 2344147"/>
                    <a:gd name="connsiteX121" fmla="*/ 1088772 w 1936374"/>
                    <a:gd name="connsiteY121" fmla="*/ 186294 h 2344147"/>
                    <a:gd name="connsiteX122" fmla="*/ 1079204 w 1936374"/>
                    <a:gd name="connsiteY122" fmla="*/ 190796 h 2344147"/>
                    <a:gd name="connsiteX123" fmla="*/ 1071887 w 1936374"/>
                    <a:gd name="connsiteY123" fmla="*/ 194173 h 2344147"/>
                    <a:gd name="connsiteX124" fmla="*/ 1066259 w 1936374"/>
                    <a:gd name="connsiteY124" fmla="*/ 196987 h 2344147"/>
                    <a:gd name="connsiteX125" fmla="*/ 1063445 w 1936374"/>
                    <a:gd name="connsiteY125" fmla="*/ 199239 h 2344147"/>
                    <a:gd name="connsiteX126" fmla="*/ 1061757 w 1936374"/>
                    <a:gd name="connsiteY126" fmla="*/ 199801 h 2344147"/>
                    <a:gd name="connsiteX127" fmla="*/ 1043746 w 1936374"/>
                    <a:gd name="connsiteY127" fmla="*/ 163781 h 2344147"/>
                    <a:gd name="connsiteX128" fmla="*/ 1026299 w 1936374"/>
                    <a:gd name="connsiteY128" fmla="*/ 132263 h 2344147"/>
                    <a:gd name="connsiteX129" fmla="*/ 1006038 w 1936374"/>
                    <a:gd name="connsiteY129" fmla="*/ 104685 h 2344147"/>
                    <a:gd name="connsiteX130" fmla="*/ 985776 w 1936374"/>
                    <a:gd name="connsiteY130" fmla="*/ 80484 h 2344147"/>
                    <a:gd name="connsiteX131" fmla="*/ 964952 w 1936374"/>
                    <a:gd name="connsiteY131" fmla="*/ 60222 h 2344147"/>
                    <a:gd name="connsiteX132" fmla="*/ 943565 w 1936374"/>
                    <a:gd name="connsiteY132" fmla="*/ 43337 h 2344147"/>
                    <a:gd name="connsiteX133" fmla="*/ 921052 w 1936374"/>
                    <a:gd name="connsiteY133" fmla="*/ 29830 h 2344147"/>
                    <a:gd name="connsiteX134" fmla="*/ 899102 w 1936374"/>
                    <a:gd name="connsiteY134" fmla="*/ 19136 h 2344147"/>
                    <a:gd name="connsiteX135" fmla="*/ 876027 w 1936374"/>
                    <a:gd name="connsiteY135" fmla="*/ 10131 h 2344147"/>
                    <a:gd name="connsiteX136" fmla="*/ 853514 w 1936374"/>
                    <a:gd name="connsiteY136" fmla="*/ 4503 h 2344147"/>
                    <a:gd name="connsiteX137" fmla="*/ 830438 w 1936374"/>
                    <a:gd name="connsiteY137" fmla="*/ 1689 h 2344147"/>
                    <a:gd name="connsiteX138" fmla="*/ 808489 w 1936374"/>
                    <a:gd name="connsiteY138" fmla="*/ 0 h 2344147"/>
                    <a:gd name="connsiteX139" fmla="*/ 785976 w 1936374"/>
                    <a:gd name="connsiteY139" fmla="*/ 1126 h 2344147"/>
                    <a:gd name="connsiteX140" fmla="*/ 764589 w 1936374"/>
                    <a:gd name="connsiteY140" fmla="*/ 3377 h 2344147"/>
                    <a:gd name="connsiteX141" fmla="*/ 742639 w 1936374"/>
                    <a:gd name="connsiteY141" fmla="*/ 6754 h 2344147"/>
                    <a:gd name="connsiteX142" fmla="*/ 722941 w 1936374"/>
                    <a:gd name="connsiteY142" fmla="*/ 11257 h 2344147"/>
                    <a:gd name="connsiteX143" fmla="*/ 702679 w 1936374"/>
                    <a:gd name="connsiteY143" fmla="*/ 16885 h 2344147"/>
                    <a:gd name="connsiteX144" fmla="*/ 684106 w 1936374"/>
                    <a:gd name="connsiteY144" fmla="*/ 24201 h 2344147"/>
                    <a:gd name="connsiteX145" fmla="*/ 666096 w 1936374"/>
                    <a:gd name="connsiteY145" fmla="*/ 30392 h 2344147"/>
                    <a:gd name="connsiteX146" fmla="*/ 648649 w 1936374"/>
                    <a:gd name="connsiteY146" fmla="*/ 38272 h 2344147"/>
                    <a:gd name="connsiteX147" fmla="*/ 633453 w 1936374"/>
                    <a:gd name="connsiteY147" fmla="*/ 45589 h 2344147"/>
                    <a:gd name="connsiteX148" fmla="*/ 619382 w 1936374"/>
                    <a:gd name="connsiteY148" fmla="*/ 53468 h 2344147"/>
                    <a:gd name="connsiteX149" fmla="*/ 606437 w 1936374"/>
                    <a:gd name="connsiteY149" fmla="*/ 60785 h 2344147"/>
                    <a:gd name="connsiteX150" fmla="*/ 595744 w 1936374"/>
                    <a:gd name="connsiteY150" fmla="*/ 67539 h 2344147"/>
                    <a:gd name="connsiteX151" fmla="*/ 586176 w 1936374"/>
                    <a:gd name="connsiteY151" fmla="*/ 73167 h 2344147"/>
                    <a:gd name="connsiteX152" fmla="*/ 578297 w 1936374"/>
                    <a:gd name="connsiteY152" fmla="*/ 78232 h 2344147"/>
                    <a:gd name="connsiteX153" fmla="*/ 573231 w 1936374"/>
                    <a:gd name="connsiteY153" fmla="*/ 82172 h 2344147"/>
                    <a:gd name="connsiteX154" fmla="*/ 569855 w 1936374"/>
                    <a:gd name="connsiteY154" fmla="*/ 84424 h 2344147"/>
                    <a:gd name="connsiteX155" fmla="*/ 568166 w 1936374"/>
                    <a:gd name="connsiteY155" fmla="*/ 85549 h 2344147"/>
                    <a:gd name="connsiteX156" fmla="*/ 525955 w 1936374"/>
                    <a:gd name="connsiteY156" fmla="*/ 73730 h 2344147"/>
                    <a:gd name="connsiteX157" fmla="*/ 485432 w 1936374"/>
                    <a:gd name="connsiteY157" fmla="*/ 65287 h 2344147"/>
                    <a:gd name="connsiteX158" fmla="*/ 447723 w 1936374"/>
                    <a:gd name="connsiteY158" fmla="*/ 60222 h 2344147"/>
                    <a:gd name="connsiteX159" fmla="*/ 412266 w 1936374"/>
                    <a:gd name="connsiteY159" fmla="*/ 56282 h 2344147"/>
                    <a:gd name="connsiteX160" fmla="*/ 378496 w 1936374"/>
                    <a:gd name="connsiteY160" fmla="*/ 56282 h 2344147"/>
                    <a:gd name="connsiteX161" fmla="*/ 346979 w 1936374"/>
                    <a:gd name="connsiteY161" fmla="*/ 57971 h 2344147"/>
                    <a:gd name="connsiteX162" fmla="*/ 317713 w 1936374"/>
                    <a:gd name="connsiteY162" fmla="*/ 62474 h 2344147"/>
                    <a:gd name="connsiteX163" fmla="*/ 290134 w 1936374"/>
                    <a:gd name="connsiteY163" fmla="*/ 68101 h 2344147"/>
                    <a:gd name="connsiteX164" fmla="*/ 264245 w 1936374"/>
                    <a:gd name="connsiteY164" fmla="*/ 75981 h 2344147"/>
                    <a:gd name="connsiteX165" fmla="*/ 241169 w 1936374"/>
                    <a:gd name="connsiteY165" fmla="*/ 85549 h 2344147"/>
                    <a:gd name="connsiteX166" fmla="*/ 219219 w 1936374"/>
                    <a:gd name="connsiteY166" fmla="*/ 96242 h 2344147"/>
                    <a:gd name="connsiteX167" fmla="*/ 198958 w 1936374"/>
                    <a:gd name="connsiteY167" fmla="*/ 108625 h 2344147"/>
                    <a:gd name="connsiteX168" fmla="*/ 180385 w 1936374"/>
                    <a:gd name="connsiteY168" fmla="*/ 121570 h 2344147"/>
                    <a:gd name="connsiteX169" fmla="*/ 163500 w 1936374"/>
                    <a:gd name="connsiteY169" fmla="*/ 135640 h 2344147"/>
                    <a:gd name="connsiteX170" fmla="*/ 147742 w 1936374"/>
                    <a:gd name="connsiteY170" fmla="*/ 150836 h 2344147"/>
                    <a:gd name="connsiteX171" fmla="*/ 133672 w 1936374"/>
                    <a:gd name="connsiteY171" fmla="*/ 166032 h 2344147"/>
                    <a:gd name="connsiteX172" fmla="*/ 121289 w 1936374"/>
                    <a:gd name="connsiteY172" fmla="*/ 182354 h 2344147"/>
                    <a:gd name="connsiteX173" fmla="*/ 110033 w 1936374"/>
                    <a:gd name="connsiteY173" fmla="*/ 198676 h 2344147"/>
                    <a:gd name="connsiteX174" fmla="*/ 99902 w 1936374"/>
                    <a:gd name="connsiteY174" fmla="*/ 214435 h 2344147"/>
                    <a:gd name="connsiteX175" fmla="*/ 90897 w 1936374"/>
                    <a:gd name="connsiteY175" fmla="*/ 230756 h 2344147"/>
                    <a:gd name="connsiteX176" fmla="*/ 83018 w 1936374"/>
                    <a:gd name="connsiteY176" fmla="*/ 246516 h 2344147"/>
                    <a:gd name="connsiteX177" fmla="*/ 76264 w 1936374"/>
                    <a:gd name="connsiteY177" fmla="*/ 261712 h 2344147"/>
                    <a:gd name="connsiteX178" fmla="*/ 70073 w 1936374"/>
                    <a:gd name="connsiteY178" fmla="*/ 276908 h 2344147"/>
                    <a:gd name="connsiteX179" fmla="*/ 65008 w 1936374"/>
                    <a:gd name="connsiteY179" fmla="*/ 290979 h 2344147"/>
                    <a:gd name="connsiteX180" fmla="*/ 61068 w 1936374"/>
                    <a:gd name="connsiteY180" fmla="*/ 303923 h 2344147"/>
                    <a:gd name="connsiteX181" fmla="*/ 58254 w 1936374"/>
                    <a:gd name="connsiteY181" fmla="*/ 315180 h 2344147"/>
                    <a:gd name="connsiteX182" fmla="*/ 55440 w 1936374"/>
                    <a:gd name="connsiteY182" fmla="*/ 325873 h 2344147"/>
                    <a:gd name="connsiteX183" fmla="*/ 53188 w 1936374"/>
                    <a:gd name="connsiteY183" fmla="*/ 334879 h 2344147"/>
                    <a:gd name="connsiteX184" fmla="*/ 51500 w 1936374"/>
                    <a:gd name="connsiteY184" fmla="*/ 342195 h 2344147"/>
                    <a:gd name="connsiteX185" fmla="*/ 50937 w 1936374"/>
                    <a:gd name="connsiteY185" fmla="*/ 347823 h 2344147"/>
                    <a:gd name="connsiteX186" fmla="*/ 50374 w 1936374"/>
                    <a:gd name="connsiteY186" fmla="*/ 350637 h 2344147"/>
                    <a:gd name="connsiteX187" fmla="*/ 50374 w 1936374"/>
                    <a:gd name="connsiteY187" fmla="*/ 351763 h 2344147"/>
                    <a:gd name="connsiteX188" fmla="*/ 45872 w 1936374"/>
                    <a:gd name="connsiteY188" fmla="*/ 371462 h 2344147"/>
                    <a:gd name="connsiteX189" fmla="*/ 41369 w 1936374"/>
                    <a:gd name="connsiteY189" fmla="*/ 395100 h 2344147"/>
                    <a:gd name="connsiteX190" fmla="*/ 38555 w 1936374"/>
                    <a:gd name="connsiteY190" fmla="*/ 420990 h 2344147"/>
                    <a:gd name="connsiteX191" fmla="*/ 35741 w 1936374"/>
                    <a:gd name="connsiteY191" fmla="*/ 450256 h 2344147"/>
                    <a:gd name="connsiteX192" fmla="*/ 32927 w 1936374"/>
                    <a:gd name="connsiteY192" fmla="*/ 481212 h 2344147"/>
                    <a:gd name="connsiteX193" fmla="*/ 30675 w 1936374"/>
                    <a:gd name="connsiteY193" fmla="*/ 513292 h 2344147"/>
                    <a:gd name="connsiteX194" fmla="*/ 29550 w 1936374"/>
                    <a:gd name="connsiteY194" fmla="*/ 546499 h 2344147"/>
                    <a:gd name="connsiteX195" fmla="*/ 27862 w 1936374"/>
                    <a:gd name="connsiteY195" fmla="*/ 581393 h 2344147"/>
                    <a:gd name="connsiteX196" fmla="*/ 27299 w 1936374"/>
                    <a:gd name="connsiteY196" fmla="*/ 615726 h 2344147"/>
                    <a:gd name="connsiteX197" fmla="*/ 26736 w 1936374"/>
                    <a:gd name="connsiteY197" fmla="*/ 650621 h 2344147"/>
                    <a:gd name="connsiteX198" fmla="*/ 26736 w 1936374"/>
                    <a:gd name="connsiteY198" fmla="*/ 683827 h 2344147"/>
                    <a:gd name="connsiteX199" fmla="*/ 25610 w 1936374"/>
                    <a:gd name="connsiteY199" fmla="*/ 717033 h 2344147"/>
                    <a:gd name="connsiteX200" fmla="*/ 25610 w 1936374"/>
                    <a:gd name="connsiteY200" fmla="*/ 747988 h 2344147"/>
                    <a:gd name="connsiteX201" fmla="*/ 25610 w 1936374"/>
                    <a:gd name="connsiteY201" fmla="*/ 777255 h 2344147"/>
                    <a:gd name="connsiteX202" fmla="*/ 25610 w 1936374"/>
                    <a:gd name="connsiteY202" fmla="*/ 804271 h 2344147"/>
                    <a:gd name="connsiteX203" fmla="*/ 26736 w 1936374"/>
                    <a:gd name="connsiteY203" fmla="*/ 827909 h 2344147"/>
                    <a:gd name="connsiteX204" fmla="*/ 26736 w 1936374"/>
                    <a:gd name="connsiteY204" fmla="*/ 848171 h 2344147"/>
                    <a:gd name="connsiteX205" fmla="*/ 27299 w 1936374"/>
                    <a:gd name="connsiteY205" fmla="*/ 865055 h 2344147"/>
                    <a:gd name="connsiteX206" fmla="*/ 27299 w 1936374"/>
                    <a:gd name="connsiteY206" fmla="*/ 869126 h 2344147"/>
                    <a:gd name="connsiteX207" fmla="*/ 16599 w 1936374"/>
                    <a:gd name="connsiteY207" fmla="*/ 1245800 h 2344147"/>
                    <a:gd name="connsiteX208" fmla="*/ 113916 w 1936374"/>
                    <a:gd name="connsiteY208" fmla="*/ 1610297 h 2344147"/>
                    <a:gd name="connsiteX209" fmla="*/ 466471 w 1936374"/>
                    <a:gd name="connsiteY209" fmla="*/ 2203492 h 2344147"/>
                    <a:gd name="connsiteX210" fmla="*/ 475994 w 1936374"/>
                    <a:gd name="connsiteY210" fmla="*/ 2252993 h 2344147"/>
                    <a:gd name="connsiteX211" fmla="*/ 475427 w 1936374"/>
                    <a:gd name="connsiteY211" fmla="*/ 2266980 h 2344147"/>
                    <a:gd name="connsiteX212" fmla="*/ 477836 w 1936374"/>
                    <a:gd name="connsiteY212" fmla="*/ 2275814 h 2344147"/>
                    <a:gd name="connsiteX213" fmla="*/ 481648 w 1936374"/>
                    <a:gd name="connsiteY213" fmla="*/ 2318876 h 2344147"/>
                    <a:gd name="connsiteX214" fmla="*/ 480521 w 1936374"/>
                    <a:gd name="connsiteY214" fmla="*/ 2331608 h 2344147"/>
                    <a:gd name="connsiteX215" fmla="*/ 1669036 w 1936374"/>
                    <a:gd name="connsiteY215" fmla="*/ 2344147 h 2344147"/>
                    <a:gd name="connsiteX0" fmla="*/ 23875 w 1936374"/>
                    <a:gd name="connsiteY0" fmla="*/ 878134 h 2345074"/>
                    <a:gd name="connsiteX1" fmla="*/ 23875 w 1936374"/>
                    <a:gd name="connsiteY1" fmla="*/ 875299 h 2345074"/>
                    <a:gd name="connsiteX2" fmla="*/ 23875 w 1936374"/>
                    <a:gd name="connsiteY2" fmla="*/ 867587 h 2345074"/>
                    <a:gd name="connsiteX3" fmla="*/ 22797 w 1936374"/>
                    <a:gd name="connsiteY3" fmla="*/ 861115 h 2345074"/>
                    <a:gd name="connsiteX4" fmla="*/ 17168 w 1936374"/>
                    <a:gd name="connsiteY4" fmla="*/ 838040 h 2345074"/>
                    <a:gd name="connsiteX5" fmla="*/ 9852 w 1936374"/>
                    <a:gd name="connsiteY5" fmla="*/ 817779 h 2345074"/>
                    <a:gd name="connsiteX6" fmla="*/ 1972 w 1936374"/>
                    <a:gd name="connsiteY6" fmla="*/ 800893 h 2345074"/>
                    <a:gd name="connsiteX7" fmla="*/ 0 w 1936374"/>
                    <a:gd name="connsiteY7" fmla="*/ 797935 h 2345074"/>
                    <a:gd name="connsiteX8" fmla="*/ 16215 w 1936374"/>
                    <a:gd name="connsiteY8" fmla="*/ 838108 h 2345074"/>
                    <a:gd name="connsiteX9" fmla="*/ 19339 w 1936374"/>
                    <a:gd name="connsiteY9" fmla="*/ 850912 h 2345074"/>
                    <a:gd name="connsiteX10" fmla="*/ 23875 w 1936374"/>
                    <a:gd name="connsiteY10" fmla="*/ 878134 h 2345074"/>
                    <a:gd name="connsiteX11" fmla="*/ 267771 w 1936374"/>
                    <a:gd name="connsiteY11" fmla="*/ 1989719 h 2345074"/>
                    <a:gd name="connsiteX12" fmla="*/ 267733 w 1936374"/>
                    <a:gd name="connsiteY12" fmla="*/ 1989680 h 2345074"/>
                    <a:gd name="connsiteX13" fmla="*/ 248446 w 1936374"/>
                    <a:gd name="connsiteY13" fmla="*/ 1970392 h 2345074"/>
                    <a:gd name="connsiteX14" fmla="*/ 248486 w 1936374"/>
                    <a:gd name="connsiteY14" fmla="*/ 1970434 h 2345074"/>
                    <a:gd name="connsiteX15" fmla="*/ 267771 w 1936374"/>
                    <a:gd name="connsiteY15" fmla="*/ 1989719 h 2345074"/>
                    <a:gd name="connsiteX16" fmla="*/ 333326 w 1936374"/>
                    <a:gd name="connsiteY16" fmla="*/ 2056993 h 2345074"/>
                    <a:gd name="connsiteX17" fmla="*/ 332951 w 1936374"/>
                    <a:gd name="connsiteY17" fmla="*/ 2056599 h 2345074"/>
                    <a:gd name="connsiteX18" fmla="*/ 320095 w 1936374"/>
                    <a:gd name="connsiteY18" fmla="*/ 2044279 h 2345074"/>
                    <a:gd name="connsiteX19" fmla="*/ 320526 w 1936374"/>
                    <a:gd name="connsiteY19" fmla="*/ 2044727 h 2345074"/>
                    <a:gd name="connsiteX20" fmla="*/ 333326 w 1936374"/>
                    <a:gd name="connsiteY20" fmla="*/ 2056993 h 2345074"/>
                    <a:gd name="connsiteX21" fmla="*/ 353677 w 1936374"/>
                    <a:gd name="connsiteY21" fmla="*/ 2077353 h 2345074"/>
                    <a:gd name="connsiteX22" fmla="*/ 353367 w 1936374"/>
                    <a:gd name="connsiteY22" fmla="*/ 2077015 h 2345074"/>
                    <a:gd name="connsiteX23" fmla="*/ 344870 w 1936374"/>
                    <a:gd name="connsiteY23" fmla="*/ 2069049 h 2345074"/>
                    <a:gd name="connsiteX24" fmla="*/ 345290 w 1936374"/>
                    <a:gd name="connsiteY24" fmla="*/ 2069491 h 2345074"/>
                    <a:gd name="connsiteX25" fmla="*/ 353677 w 1936374"/>
                    <a:gd name="connsiteY25" fmla="*/ 2077353 h 2345074"/>
                    <a:gd name="connsiteX26" fmla="*/ 364294 w 1936374"/>
                    <a:gd name="connsiteY26" fmla="*/ 2088019 h 2345074"/>
                    <a:gd name="connsiteX27" fmla="*/ 364142 w 1936374"/>
                    <a:gd name="connsiteY27" fmla="*/ 2087791 h 2345074"/>
                    <a:gd name="connsiteX28" fmla="*/ 360046 w 1936374"/>
                    <a:gd name="connsiteY28" fmla="*/ 2084206 h 2345074"/>
                    <a:gd name="connsiteX29" fmla="*/ 360486 w 1936374"/>
                    <a:gd name="connsiteY29" fmla="*/ 2084687 h 2345074"/>
                    <a:gd name="connsiteX30" fmla="*/ 364294 w 1936374"/>
                    <a:gd name="connsiteY30" fmla="*/ 2088019 h 2345074"/>
                    <a:gd name="connsiteX31" fmla="*/ 391707 w 1936374"/>
                    <a:gd name="connsiteY31" fmla="*/ 2113682 h 2345074"/>
                    <a:gd name="connsiteX32" fmla="*/ 391363 w 1936374"/>
                    <a:gd name="connsiteY32" fmla="*/ 2113311 h 2345074"/>
                    <a:gd name="connsiteX33" fmla="*/ 366016 w 1936374"/>
                    <a:gd name="connsiteY33" fmla="*/ 2090166 h 2345074"/>
                    <a:gd name="connsiteX34" fmla="*/ 366115 w 1936374"/>
                    <a:gd name="connsiteY34" fmla="*/ 2090315 h 2345074"/>
                    <a:gd name="connsiteX35" fmla="*/ 391707 w 1936374"/>
                    <a:gd name="connsiteY35" fmla="*/ 2113682 h 2345074"/>
                    <a:gd name="connsiteX36" fmla="*/ 1669036 w 1936374"/>
                    <a:gd name="connsiteY36" fmla="*/ 2344147 h 2345074"/>
                    <a:gd name="connsiteX37" fmla="*/ 1736574 w 1936374"/>
                    <a:gd name="connsiteY37" fmla="*/ 2115642 h 2345074"/>
                    <a:gd name="connsiteX38" fmla="*/ 1763589 w 1936374"/>
                    <a:gd name="connsiteY38" fmla="*/ 2061612 h 2345074"/>
                    <a:gd name="connsiteX39" fmla="*/ 1787227 w 1936374"/>
                    <a:gd name="connsiteY39" fmla="*/ 2005892 h 2345074"/>
                    <a:gd name="connsiteX40" fmla="*/ 1809178 w 1936374"/>
                    <a:gd name="connsiteY40" fmla="*/ 1949610 h 2345074"/>
                    <a:gd name="connsiteX41" fmla="*/ 1828876 w 1936374"/>
                    <a:gd name="connsiteY41" fmla="*/ 1892766 h 2345074"/>
                    <a:gd name="connsiteX42" fmla="*/ 1846886 w 1936374"/>
                    <a:gd name="connsiteY42" fmla="*/ 1834232 h 2345074"/>
                    <a:gd name="connsiteX43" fmla="*/ 1862645 w 1936374"/>
                    <a:gd name="connsiteY43" fmla="*/ 1776825 h 2345074"/>
                    <a:gd name="connsiteX44" fmla="*/ 1876153 w 1936374"/>
                    <a:gd name="connsiteY44" fmla="*/ 1717728 h 2345074"/>
                    <a:gd name="connsiteX45" fmla="*/ 1888535 w 1936374"/>
                    <a:gd name="connsiteY45" fmla="*/ 1659195 h 2345074"/>
                    <a:gd name="connsiteX46" fmla="*/ 1899228 w 1936374"/>
                    <a:gd name="connsiteY46" fmla="*/ 1600662 h 2345074"/>
                    <a:gd name="connsiteX47" fmla="*/ 1908234 w 1936374"/>
                    <a:gd name="connsiteY47" fmla="*/ 1543254 h 2345074"/>
                    <a:gd name="connsiteX48" fmla="*/ 1915550 w 1936374"/>
                    <a:gd name="connsiteY48" fmla="*/ 1485846 h 2345074"/>
                    <a:gd name="connsiteX49" fmla="*/ 1922304 w 1936374"/>
                    <a:gd name="connsiteY49" fmla="*/ 1429564 h 2345074"/>
                    <a:gd name="connsiteX50" fmla="*/ 1927369 w 1936374"/>
                    <a:gd name="connsiteY50" fmla="*/ 1374407 h 2345074"/>
                    <a:gd name="connsiteX51" fmla="*/ 1930746 w 1936374"/>
                    <a:gd name="connsiteY51" fmla="*/ 1320939 h 2345074"/>
                    <a:gd name="connsiteX52" fmla="*/ 1933560 w 1936374"/>
                    <a:gd name="connsiteY52" fmla="*/ 1268597 h 2345074"/>
                    <a:gd name="connsiteX53" fmla="*/ 1935249 w 1936374"/>
                    <a:gd name="connsiteY53" fmla="*/ 1217943 h 2345074"/>
                    <a:gd name="connsiteX54" fmla="*/ 1936374 w 1936374"/>
                    <a:gd name="connsiteY54" fmla="*/ 1169541 h 2345074"/>
                    <a:gd name="connsiteX55" fmla="*/ 1936374 w 1936374"/>
                    <a:gd name="connsiteY55" fmla="*/ 1123389 h 2345074"/>
                    <a:gd name="connsiteX56" fmla="*/ 1936374 w 1936374"/>
                    <a:gd name="connsiteY56" fmla="*/ 1079489 h 2345074"/>
                    <a:gd name="connsiteX57" fmla="*/ 1935811 w 1936374"/>
                    <a:gd name="connsiteY57" fmla="*/ 1038404 h 2345074"/>
                    <a:gd name="connsiteX58" fmla="*/ 1934123 w 1936374"/>
                    <a:gd name="connsiteY58" fmla="*/ 1000132 h 2345074"/>
                    <a:gd name="connsiteX59" fmla="*/ 1932997 w 1936374"/>
                    <a:gd name="connsiteY59" fmla="*/ 964675 h 2345074"/>
                    <a:gd name="connsiteX60" fmla="*/ 1931309 w 1936374"/>
                    <a:gd name="connsiteY60" fmla="*/ 933156 h 2345074"/>
                    <a:gd name="connsiteX61" fmla="*/ 1929057 w 1936374"/>
                    <a:gd name="connsiteY61" fmla="*/ 905015 h 2345074"/>
                    <a:gd name="connsiteX62" fmla="*/ 1927369 w 1936374"/>
                    <a:gd name="connsiteY62" fmla="*/ 880251 h 2345074"/>
                    <a:gd name="connsiteX63" fmla="*/ 1925681 w 1936374"/>
                    <a:gd name="connsiteY63" fmla="*/ 859427 h 2345074"/>
                    <a:gd name="connsiteX64" fmla="*/ 1924555 w 1936374"/>
                    <a:gd name="connsiteY64" fmla="*/ 843105 h 2345074"/>
                    <a:gd name="connsiteX65" fmla="*/ 1922866 w 1936374"/>
                    <a:gd name="connsiteY65" fmla="*/ 831286 h 2345074"/>
                    <a:gd name="connsiteX66" fmla="*/ 1922304 w 1936374"/>
                    <a:gd name="connsiteY66" fmla="*/ 823406 h 2345074"/>
                    <a:gd name="connsiteX67" fmla="*/ 1922304 w 1936374"/>
                    <a:gd name="connsiteY67" fmla="*/ 821155 h 2345074"/>
                    <a:gd name="connsiteX68" fmla="*/ 1924555 w 1936374"/>
                    <a:gd name="connsiteY68" fmla="*/ 781758 h 2345074"/>
                    <a:gd name="connsiteX69" fmla="*/ 1923429 w 1936374"/>
                    <a:gd name="connsiteY69" fmla="*/ 745175 h 2345074"/>
                    <a:gd name="connsiteX70" fmla="*/ 1920052 w 1936374"/>
                    <a:gd name="connsiteY70" fmla="*/ 710280 h 2345074"/>
                    <a:gd name="connsiteX71" fmla="*/ 1913299 w 1936374"/>
                    <a:gd name="connsiteY71" fmla="*/ 677636 h 2345074"/>
                    <a:gd name="connsiteX72" fmla="*/ 1904856 w 1936374"/>
                    <a:gd name="connsiteY72" fmla="*/ 647806 h 2345074"/>
                    <a:gd name="connsiteX73" fmla="*/ 1894163 w 1936374"/>
                    <a:gd name="connsiteY73" fmla="*/ 619666 h 2345074"/>
                    <a:gd name="connsiteX74" fmla="*/ 1881781 w 1936374"/>
                    <a:gd name="connsiteY74" fmla="*/ 592650 h 2345074"/>
                    <a:gd name="connsiteX75" fmla="*/ 1867710 w 1936374"/>
                    <a:gd name="connsiteY75" fmla="*/ 569012 h 2345074"/>
                    <a:gd name="connsiteX76" fmla="*/ 1850826 w 1936374"/>
                    <a:gd name="connsiteY76" fmla="*/ 546499 h 2345074"/>
                    <a:gd name="connsiteX77" fmla="*/ 1833941 w 1936374"/>
                    <a:gd name="connsiteY77" fmla="*/ 525675 h 2345074"/>
                    <a:gd name="connsiteX78" fmla="*/ 1814806 w 1936374"/>
                    <a:gd name="connsiteY78" fmla="*/ 507101 h 2345074"/>
                    <a:gd name="connsiteX79" fmla="*/ 1795670 w 1936374"/>
                    <a:gd name="connsiteY79" fmla="*/ 489654 h 2345074"/>
                    <a:gd name="connsiteX80" fmla="*/ 1775409 w 1936374"/>
                    <a:gd name="connsiteY80" fmla="*/ 473895 h 2345074"/>
                    <a:gd name="connsiteX81" fmla="*/ 1754584 w 1936374"/>
                    <a:gd name="connsiteY81" fmla="*/ 459262 h 2345074"/>
                    <a:gd name="connsiteX82" fmla="*/ 1733760 w 1936374"/>
                    <a:gd name="connsiteY82" fmla="*/ 447442 h 2345074"/>
                    <a:gd name="connsiteX83" fmla="*/ 1712373 w 1936374"/>
                    <a:gd name="connsiteY83" fmla="*/ 435623 h 2345074"/>
                    <a:gd name="connsiteX84" fmla="*/ 1691549 w 1936374"/>
                    <a:gd name="connsiteY84" fmla="*/ 425492 h 2345074"/>
                    <a:gd name="connsiteX85" fmla="*/ 1670725 w 1936374"/>
                    <a:gd name="connsiteY85" fmla="*/ 417050 h 2345074"/>
                    <a:gd name="connsiteX86" fmla="*/ 1650463 w 1936374"/>
                    <a:gd name="connsiteY86" fmla="*/ 409171 h 2345074"/>
                    <a:gd name="connsiteX87" fmla="*/ 1630201 w 1936374"/>
                    <a:gd name="connsiteY87" fmla="*/ 401854 h 2345074"/>
                    <a:gd name="connsiteX88" fmla="*/ 1611629 w 1936374"/>
                    <a:gd name="connsiteY88" fmla="*/ 396789 h 2345074"/>
                    <a:gd name="connsiteX89" fmla="*/ 1594182 w 1936374"/>
                    <a:gd name="connsiteY89" fmla="*/ 391723 h 2345074"/>
                    <a:gd name="connsiteX90" fmla="*/ 1577860 w 1936374"/>
                    <a:gd name="connsiteY90" fmla="*/ 387221 h 2345074"/>
                    <a:gd name="connsiteX91" fmla="*/ 1562664 w 1936374"/>
                    <a:gd name="connsiteY91" fmla="*/ 384406 h 2345074"/>
                    <a:gd name="connsiteX92" fmla="*/ 1549719 w 1936374"/>
                    <a:gd name="connsiteY92" fmla="*/ 381592 h 2345074"/>
                    <a:gd name="connsiteX93" fmla="*/ 1538463 w 1936374"/>
                    <a:gd name="connsiteY93" fmla="*/ 379904 h 2345074"/>
                    <a:gd name="connsiteX94" fmla="*/ 1530020 w 1936374"/>
                    <a:gd name="connsiteY94" fmla="*/ 378779 h 2345074"/>
                    <a:gd name="connsiteX95" fmla="*/ 1522704 w 1936374"/>
                    <a:gd name="connsiteY95" fmla="*/ 378216 h 2345074"/>
                    <a:gd name="connsiteX96" fmla="*/ 1518201 w 1936374"/>
                    <a:gd name="connsiteY96" fmla="*/ 377090 h 2345074"/>
                    <a:gd name="connsiteX97" fmla="*/ 1517075 w 1936374"/>
                    <a:gd name="connsiteY97" fmla="*/ 377090 h 2345074"/>
                    <a:gd name="connsiteX98" fmla="*/ 1503005 w 1936374"/>
                    <a:gd name="connsiteY98" fmla="*/ 341070 h 2345074"/>
                    <a:gd name="connsiteX99" fmla="*/ 1487809 w 1936374"/>
                    <a:gd name="connsiteY99" fmla="*/ 308989 h 2345074"/>
                    <a:gd name="connsiteX100" fmla="*/ 1472050 w 1936374"/>
                    <a:gd name="connsiteY100" fmla="*/ 279722 h 2345074"/>
                    <a:gd name="connsiteX101" fmla="*/ 1455165 w 1936374"/>
                    <a:gd name="connsiteY101" fmla="*/ 254958 h 2345074"/>
                    <a:gd name="connsiteX102" fmla="*/ 1436593 w 1936374"/>
                    <a:gd name="connsiteY102" fmla="*/ 233008 h 2345074"/>
                    <a:gd name="connsiteX103" fmla="*/ 1417457 w 1936374"/>
                    <a:gd name="connsiteY103" fmla="*/ 213872 h 2345074"/>
                    <a:gd name="connsiteX104" fmla="*/ 1397758 w 1936374"/>
                    <a:gd name="connsiteY104" fmla="*/ 197550 h 2345074"/>
                    <a:gd name="connsiteX105" fmla="*/ 1377497 w 1936374"/>
                    <a:gd name="connsiteY105" fmla="*/ 184605 h 2345074"/>
                    <a:gd name="connsiteX106" fmla="*/ 1356673 w 1936374"/>
                    <a:gd name="connsiteY106" fmla="*/ 173912 h 2345074"/>
                    <a:gd name="connsiteX107" fmla="*/ 1335848 w 1936374"/>
                    <a:gd name="connsiteY107" fmla="*/ 165470 h 2345074"/>
                    <a:gd name="connsiteX108" fmla="*/ 1315024 w 1936374"/>
                    <a:gd name="connsiteY108" fmla="*/ 158716 h 2345074"/>
                    <a:gd name="connsiteX109" fmla="*/ 1294200 w 1936374"/>
                    <a:gd name="connsiteY109" fmla="*/ 154776 h 2345074"/>
                    <a:gd name="connsiteX110" fmla="*/ 1273376 w 1936374"/>
                    <a:gd name="connsiteY110" fmla="*/ 151399 h 2345074"/>
                    <a:gd name="connsiteX111" fmla="*/ 1252552 w 1936374"/>
                    <a:gd name="connsiteY111" fmla="*/ 150274 h 2345074"/>
                    <a:gd name="connsiteX112" fmla="*/ 1232290 w 1936374"/>
                    <a:gd name="connsiteY112" fmla="*/ 150836 h 2345074"/>
                    <a:gd name="connsiteX113" fmla="*/ 1212029 w 1936374"/>
                    <a:gd name="connsiteY113" fmla="*/ 152525 h 2345074"/>
                    <a:gd name="connsiteX114" fmla="*/ 1193456 w 1936374"/>
                    <a:gd name="connsiteY114" fmla="*/ 155339 h 2345074"/>
                    <a:gd name="connsiteX115" fmla="*/ 1174883 w 1936374"/>
                    <a:gd name="connsiteY115" fmla="*/ 158153 h 2345074"/>
                    <a:gd name="connsiteX116" fmla="*/ 1157436 w 1936374"/>
                    <a:gd name="connsiteY116" fmla="*/ 162655 h 2345074"/>
                    <a:gd name="connsiteX117" fmla="*/ 1141114 w 1936374"/>
                    <a:gd name="connsiteY117" fmla="*/ 166595 h 2345074"/>
                    <a:gd name="connsiteX118" fmla="*/ 1125918 w 1936374"/>
                    <a:gd name="connsiteY118" fmla="*/ 171660 h 2345074"/>
                    <a:gd name="connsiteX119" fmla="*/ 1112410 w 1936374"/>
                    <a:gd name="connsiteY119" fmla="*/ 176726 h 2345074"/>
                    <a:gd name="connsiteX120" fmla="*/ 1099465 w 1936374"/>
                    <a:gd name="connsiteY120" fmla="*/ 181791 h 2345074"/>
                    <a:gd name="connsiteX121" fmla="*/ 1088772 w 1936374"/>
                    <a:gd name="connsiteY121" fmla="*/ 186294 h 2345074"/>
                    <a:gd name="connsiteX122" fmla="*/ 1079204 w 1936374"/>
                    <a:gd name="connsiteY122" fmla="*/ 190796 h 2345074"/>
                    <a:gd name="connsiteX123" fmla="*/ 1071887 w 1936374"/>
                    <a:gd name="connsiteY123" fmla="*/ 194173 h 2345074"/>
                    <a:gd name="connsiteX124" fmla="*/ 1066259 w 1936374"/>
                    <a:gd name="connsiteY124" fmla="*/ 196987 h 2345074"/>
                    <a:gd name="connsiteX125" fmla="*/ 1063445 w 1936374"/>
                    <a:gd name="connsiteY125" fmla="*/ 199239 h 2345074"/>
                    <a:gd name="connsiteX126" fmla="*/ 1061757 w 1936374"/>
                    <a:gd name="connsiteY126" fmla="*/ 199801 h 2345074"/>
                    <a:gd name="connsiteX127" fmla="*/ 1043746 w 1936374"/>
                    <a:gd name="connsiteY127" fmla="*/ 163781 h 2345074"/>
                    <a:gd name="connsiteX128" fmla="*/ 1026299 w 1936374"/>
                    <a:gd name="connsiteY128" fmla="*/ 132263 h 2345074"/>
                    <a:gd name="connsiteX129" fmla="*/ 1006038 w 1936374"/>
                    <a:gd name="connsiteY129" fmla="*/ 104685 h 2345074"/>
                    <a:gd name="connsiteX130" fmla="*/ 985776 w 1936374"/>
                    <a:gd name="connsiteY130" fmla="*/ 80484 h 2345074"/>
                    <a:gd name="connsiteX131" fmla="*/ 964952 w 1936374"/>
                    <a:gd name="connsiteY131" fmla="*/ 60222 h 2345074"/>
                    <a:gd name="connsiteX132" fmla="*/ 943565 w 1936374"/>
                    <a:gd name="connsiteY132" fmla="*/ 43337 h 2345074"/>
                    <a:gd name="connsiteX133" fmla="*/ 921052 w 1936374"/>
                    <a:gd name="connsiteY133" fmla="*/ 29830 h 2345074"/>
                    <a:gd name="connsiteX134" fmla="*/ 899102 w 1936374"/>
                    <a:gd name="connsiteY134" fmla="*/ 19136 h 2345074"/>
                    <a:gd name="connsiteX135" fmla="*/ 876027 w 1936374"/>
                    <a:gd name="connsiteY135" fmla="*/ 10131 h 2345074"/>
                    <a:gd name="connsiteX136" fmla="*/ 853514 w 1936374"/>
                    <a:gd name="connsiteY136" fmla="*/ 4503 h 2345074"/>
                    <a:gd name="connsiteX137" fmla="*/ 830438 w 1936374"/>
                    <a:gd name="connsiteY137" fmla="*/ 1689 h 2345074"/>
                    <a:gd name="connsiteX138" fmla="*/ 808489 w 1936374"/>
                    <a:gd name="connsiteY138" fmla="*/ 0 h 2345074"/>
                    <a:gd name="connsiteX139" fmla="*/ 785976 w 1936374"/>
                    <a:gd name="connsiteY139" fmla="*/ 1126 h 2345074"/>
                    <a:gd name="connsiteX140" fmla="*/ 764589 w 1936374"/>
                    <a:gd name="connsiteY140" fmla="*/ 3377 h 2345074"/>
                    <a:gd name="connsiteX141" fmla="*/ 742639 w 1936374"/>
                    <a:gd name="connsiteY141" fmla="*/ 6754 h 2345074"/>
                    <a:gd name="connsiteX142" fmla="*/ 722941 w 1936374"/>
                    <a:gd name="connsiteY142" fmla="*/ 11257 h 2345074"/>
                    <a:gd name="connsiteX143" fmla="*/ 702679 w 1936374"/>
                    <a:gd name="connsiteY143" fmla="*/ 16885 h 2345074"/>
                    <a:gd name="connsiteX144" fmla="*/ 684106 w 1936374"/>
                    <a:gd name="connsiteY144" fmla="*/ 24201 h 2345074"/>
                    <a:gd name="connsiteX145" fmla="*/ 666096 w 1936374"/>
                    <a:gd name="connsiteY145" fmla="*/ 30392 h 2345074"/>
                    <a:gd name="connsiteX146" fmla="*/ 648649 w 1936374"/>
                    <a:gd name="connsiteY146" fmla="*/ 38272 h 2345074"/>
                    <a:gd name="connsiteX147" fmla="*/ 633453 w 1936374"/>
                    <a:gd name="connsiteY147" fmla="*/ 45589 h 2345074"/>
                    <a:gd name="connsiteX148" fmla="*/ 619382 w 1936374"/>
                    <a:gd name="connsiteY148" fmla="*/ 53468 h 2345074"/>
                    <a:gd name="connsiteX149" fmla="*/ 606437 w 1936374"/>
                    <a:gd name="connsiteY149" fmla="*/ 60785 h 2345074"/>
                    <a:gd name="connsiteX150" fmla="*/ 595744 w 1936374"/>
                    <a:gd name="connsiteY150" fmla="*/ 67539 h 2345074"/>
                    <a:gd name="connsiteX151" fmla="*/ 586176 w 1936374"/>
                    <a:gd name="connsiteY151" fmla="*/ 73167 h 2345074"/>
                    <a:gd name="connsiteX152" fmla="*/ 578297 w 1936374"/>
                    <a:gd name="connsiteY152" fmla="*/ 78232 h 2345074"/>
                    <a:gd name="connsiteX153" fmla="*/ 573231 w 1936374"/>
                    <a:gd name="connsiteY153" fmla="*/ 82172 h 2345074"/>
                    <a:gd name="connsiteX154" fmla="*/ 569855 w 1936374"/>
                    <a:gd name="connsiteY154" fmla="*/ 84424 h 2345074"/>
                    <a:gd name="connsiteX155" fmla="*/ 568166 w 1936374"/>
                    <a:gd name="connsiteY155" fmla="*/ 85549 h 2345074"/>
                    <a:gd name="connsiteX156" fmla="*/ 525955 w 1936374"/>
                    <a:gd name="connsiteY156" fmla="*/ 73730 h 2345074"/>
                    <a:gd name="connsiteX157" fmla="*/ 485432 w 1936374"/>
                    <a:gd name="connsiteY157" fmla="*/ 65287 h 2345074"/>
                    <a:gd name="connsiteX158" fmla="*/ 447723 w 1936374"/>
                    <a:gd name="connsiteY158" fmla="*/ 60222 h 2345074"/>
                    <a:gd name="connsiteX159" fmla="*/ 412266 w 1936374"/>
                    <a:gd name="connsiteY159" fmla="*/ 56282 h 2345074"/>
                    <a:gd name="connsiteX160" fmla="*/ 378496 w 1936374"/>
                    <a:gd name="connsiteY160" fmla="*/ 56282 h 2345074"/>
                    <a:gd name="connsiteX161" fmla="*/ 346979 w 1936374"/>
                    <a:gd name="connsiteY161" fmla="*/ 57971 h 2345074"/>
                    <a:gd name="connsiteX162" fmla="*/ 317713 w 1936374"/>
                    <a:gd name="connsiteY162" fmla="*/ 62474 h 2345074"/>
                    <a:gd name="connsiteX163" fmla="*/ 290134 w 1936374"/>
                    <a:gd name="connsiteY163" fmla="*/ 68101 h 2345074"/>
                    <a:gd name="connsiteX164" fmla="*/ 264245 w 1936374"/>
                    <a:gd name="connsiteY164" fmla="*/ 75981 h 2345074"/>
                    <a:gd name="connsiteX165" fmla="*/ 241169 w 1936374"/>
                    <a:gd name="connsiteY165" fmla="*/ 85549 h 2345074"/>
                    <a:gd name="connsiteX166" fmla="*/ 219219 w 1936374"/>
                    <a:gd name="connsiteY166" fmla="*/ 96242 h 2345074"/>
                    <a:gd name="connsiteX167" fmla="*/ 198958 w 1936374"/>
                    <a:gd name="connsiteY167" fmla="*/ 108625 h 2345074"/>
                    <a:gd name="connsiteX168" fmla="*/ 180385 w 1936374"/>
                    <a:gd name="connsiteY168" fmla="*/ 121570 h 2345074"/>
                    <a:gd name="connsiteX169" fmla="*/ 163500 w 1936374"/>
                    <a:gd name="connsiteY169" fmla="*/ 135640 h 2345074"/>
                    <a:gd name="connsiteX170" fmla="*/ 147742 w 1936374"/>
                    <a:gd name="connsiteY170" fmla="*/ 150836 h 2345074"/>
                    <a:gd name="connsiteX171" fmla="*/ 133672 w 1936374"/>
                    <a:gd name="connsiteY171" fmla="*/ 166032 h 2345074"/>
                    <a:gd name="connsiteX172" fmla="*/ 121289 w 1936374"/>
                    <a:gd name="connsiteY172" fmla="*/ 182354 h 2345074"/>
                    <a:gd name="connsiteX173" fmla="*/ 110033 w 1936374"/>
                    <a:gd name="connsiteY173" fmla="*/ 198676 h 2345074"/>
                    <a:gd name="connsiteX174" fmla="*/ 99902 w 1936374"/>
                    <a:gd name="connsiteY174" fmla="*/ 214435 h 2345074"/>
                    <a:gd name="connsiteX175" fmla="*/ 90897 w 1936374"/>
                    <a:gd name="connsiteY175" fmla="*/ 230756 h 2345074"/>
                    <a:gd name="connsiteX176" fmla="*/ 83018 w 1936374"/>
                    <a:gd name="connsiteY176" fmla="*/ 246516 h 2345074"/>
                    <a:gd name="connsiteX177" fmla="*/ 76264 w 1936374"/>
                    <a:gd name="connsiteY177" fmla="*/ 261712 h 2345074"/>
                    <a:gd name="connsiteX178" fmla="*/ 70073 w 1936374"/>
                    <a:gd name="connsiteY178" fmla="*/ 276908 h 2345074"/>
                    <a:gd name="connsiteX179" fmla="*/ 65008 w 1936374"/>
                    <a:gd name="connsiteY179" fmla="*/ 290979 h 2345074"/>
                    <a:gd name="connsiteX180" fmla="*/ 61068 w 1936374"/>
                    <a:gd name="connsiteY180" fmla="*/ 303923 h 2345074"/>
                    <a:gd name="connsiteX181" fmla="*/ 58254 w 1936374"/>
                    <a:gd name="connsiteY181" fmla="*/ 315180 h 2345074"/>
                    <a:gd name="connsiteX182" fmla="*/ 55440 w 1936374"/>
                    <a:gd name="connsiteY182" fmla="*/ 325873 h 2345074"/>
                    <a:gd name="connsiteX183" fmla="*/ 53188 w 1936374"/>
                    <a:gd name="connsiteY183" fmla="*/ 334879 h 2345074"/>
                    <a:gd name="connsiteX184" fmla="*/ 51500 w 1936374"/>
                    <a:gd name="connsiteY184" fmla="*/ 342195 h 2345074"/>
                    <a:gd name="connsiteX185" fmla="*/ 50937 w 1936374"/>
                    <a:gd name="connsiteY185" fmla="*/ 347823 h 2345074"/>
                    <a:gd name="connsiteX186" fmla="*/ 50374 w 1936374"/>
                    <a:gd name="connsiteY186" fmla="*/ 350637 h 2345074"/>
                    <a:gd name="connsiteX187" fmla="*/ 50374 w 1936374"/>
                    <a:gd name="connsiteY187" fmla="*/ 351763 h 2345074"/>
                    <a:gd name="connsiteX188" fmla="*/ 45872 w 1936374"/>
                    <a:gd name="connsiteY188" fmla="*/ 371462 h 2345074"/>
                    <a:gd name="connsiteX189" fmla="*/ 41369 w 1936374"/>
                    <a:gd name="connsiteY189" fmla="*/ 395100 h 2345074"/>
                    <a:gd name="connsiteX190" fmla="*/ 38555 w 1936374"/>
                    <a:gd name="connsiteY190" fmla="*/ 420990 h 2345074"/>
                    <a:gd name="connsiteX191" fmla="*/ 35741 w 1936374"/>
                    <a:gd name="connsiteY191" fmla="*/ 450256 h 2345074"/>
                    <a:gd name="connsiteX192" fmla="*/ 32927 w 1936374"/>
                    <a:gd name="connsiteY192" fmla="*/ 481212 h 2345074"/>
                    <a:gd name="connsiteX193" fmla="*/ 30675 w 1936374"/>
                    <a:gd name="connsiteY193" fmla="*/ 513292 h 2345074"/>
                    <a:gd name="connsiteX194" fmla="*/ 29550 w 1936374"/>
                    <a:gd name="connsiteY194" fmla="*/ 546499 h 2345074"/>
                    <a:gd name="connsiteX195" fmla="*/ 27862 w 1936374"/>
                    <a:gd name="connsiteY195" fmla="*/ 581393 h 2345074"/>
                    <a:gd name="connsiteX196" fmla="*/ 27299 w 1936374"/>
                    <a:gd name="connsiteY196" fmla="*/ 615726 h 2345074"/>
                    <a:gd name="connsiteX197" fmla="*/ 26736 w 1936374"/>
                    <a:gd name="connsiteY197" fmla="*/ 650621 h 2345074"/>
                    <a:gd name="connsiteX198" fmla="*/ 26736 w 1936374"/>
                    <a:gd name="connsiteY198" fmla="*/ 683827 h 2345074"/>
                    <a:gd name="connsiteX199" fmla="*/ 25610 w 1936374"/>
                    <a:gd name="connsiteY199" fmla="*/ 717033 h 2345074"/>
                    <a:gd name="connsiteX200" fmla="*/ 25610 w 1936374"/>
                    <a:gd name="connsiteY200" fmla="*/ 747988 h 2345074"/>
                    <a:gd name="connsiteX201" fmla="*/ 25610 w 1936374"/>
                    <a:gd name="connsiteY201" fmla="*/ 777255 h 2345074"/>
                    <a:gd name="connsiteX202" fmla="*/ 25610 w 1936374"/>
                    <a:gd name="connsiteY202" fmla="*/ 804271 h 2345074"/>
                    <a:gd name="connsiteX203" fmla="*/ 26736 w 1936374"/>
                    <a:gd name="connsiteY203" fmla="*/ 827909 h 2345074"/>
                    <a:gd name="connsiteX204" fmla="*/ 26736 w 1936374"/>
                    <a:gd name="connsiteY204" fmla="*/ 848171 h 2345074"/>
                    <a:gd name="connsiteX205" fmla="*/ 27299 w 1936374"/>
                    <a:gd name="connsiteY205" fmla="*/ 865055 h 2345074"/>
                    <a:gd name="connsiteX206" fmla="*/ 27299 w 1936374"/>
                    <a:gd name="connsiteY206" fmla="*/ 869126 h 2345074"/>
                    <a:gd name="connsiteX207" fmla="*/ 16599 w 1936374"/>
                    <a:gd name="connsiteY207" fmla="*/ 1245800 h 2345074"/>
                    <a:gd name="connsiteX208" fmla="*/ 113916 w 1936374"/>
                    <a:gd name="connsiteY208" fmla="*/ 1610297 h 2345074"/>
                    <a:gd name="connsiteX209" fmla="*/ 466471 w 1936374"/>
                    <a:gd name="connsiteY209" fmla="*/ 2203492 h 2345074"/>
                    <a:gd name="connsiteX210" fmla="*/ 475994 w 1936374"/>
                    <a:gd name="connsiteY210" fmla="*/ 2252993 h 2345074"/>
                    <a:gd name="connsiteX211" fmla="*/ 475427 w 1936374"/>
                    <a:gd name="connsiteY211" fmla="*/ 2266980 h 2345074"/>
                    <a:gd name="connsiteX212" fmla="*/ 477836 w 1936374"/>
                    <a:gd name="connsiteY212" fmla="*/ 2275814 h 2345074"/>
                    <a:gd name="connsiteX213" fmla="*/ 481648 w 1936374"/>
                    <a:gd name="connsiteY213" fmla="*/ 2318876 h 2345074"/>
                    <a:gd name="connsiteX214" fmla="*/ 590213 w 1936374"/>
                    <a:gd name="connsiteY214" fmla="*/ 2345072 h 2345074"/>
                    <a:gd name="connsiteX215" fmla="*/ 1669036 w 1936374"/>
                    <a:gd name="connsiteY215" fmla="*/ 2344147 h 2345074"/>
                    <a:gd name="connsiteX0" fmla="*/ 23875 w 1936374"/>
                    <a:gd name="connsiteY0" fmla="*/ 878134 h 2345074"/>
                    <a:gd name="connsiteX1" fmla="*/ 23875 w 1936374"/>
                    <a:gd name="connsiteY1" fmla="*/ 875299 h 2345074"/>
                    <a:gd name="connsiteX2" fmla="*/ 23875 w 1936374"/>
                    <a:gd name="connsiteY2" fmla="*/ 867587 h 2345074"/>
                    <a:gd name="connsiteX3" fmla="*/ 22797 w 1936374"/>
                    <a:gd name="connsiteY3" fmla="*/ 861115 h 2345074"/>
                    <a:gd name="connsiteX4" fmla="*/ 17168 w 1936374"/>
                    <a:gd name="connsiteY4" fmla="*/ 838040 h 2345074"/>
                    <a:gd name="connsiteX5" fmla="*/ 9852 w 1936374"/>
                    <a:gd name="connsiteY5" fmla="*/ 817779 h 2345074"/>
                    <a:gd name="connsiteX6" fmla="*/ 1972 w 1936374"/>
                    <a:gd name="connsiteY6" fmla="*/ 800893 h 2345074"/>
                    <a:gd name="connsiteX7" fmla="*/ 0 w 1936374"/>
                    <a:gd name="connsiteY7" fmla="*/ 797935 h 2345074"/>
                    <a:gd name="connsiteX8" fmla="*/ 16215 w 1936374"/>
                    <a:gd name="connsiteY8" fmla="*/ 838108 h 2345074"/>
                    <a:gd name="connsiteX9" fmla="*/ 19339 w 1936374"/>
                    <a:gd name="connsiteY9" fmla="*/ 850912 h 2345074"/>
                    <a:gd name="connsiteX10" fmla="*/ 23875 w 1936374"/>
                    <a:gd name="connsiteY10" fmla="*/ 878134 h 2345074"/>
                    <a:gd name="connsiteX11" fmla="*/ 267771 w 1936374"/>
                    <a:gd name="connsiteY11" fmla="*/ 1989719 h 2345074"/>
                    <a:gd name="connsiteX12" fmla="*/ 267733 w 1936374"/>
                    <a:gd name="connsiteY12" fmla="*/ 1989680 h 2345074"/>
                    <a:gd name="connsiteX13" fmla="*/ 248446 w 1936374"/>
                    <a:gd name="connsiteY13" fmla="*/ 1970392 h 2345074"/>
                    <a:gd name="connsiteX14" fmla="*/ 248486 w 1936374"/>
                    <a:gd name="connsiteY14" fmla="*/ 1970434 h 2345074"/>
                    <a:gd name="connsiteX15" fmla="*/ 267771 w 1936374"/>
                    <a:gd name="connsiteY15" fmla="*/ 1989719 h 2345074"/>
                    <a:gd name="connsiteX16" fmla="*/ 333326 w 1936374"/>
                    <a:gd name="connsiteY16" fmla="*/ 2056993 h 2345074"/>
                    <a:gd name="connsiteX17" fmla="*/ 332951 w 1936374"/>
                    <a:gd name="connsiteY17" fmla="*/ 2056599 h 2345074"/>
                    <a:gd name="connsiteX18" fmla="*/ 320095 w 1936374"/>
                    <a:gd name="connsiteY18" fmla="*/ 2044279 h 2345074"/>
                    <a:gd name="connsiteX19" fmla="*/ 320526 w 1936374"/>
                    <a:gd name="connsiteY19" fmla="*/ 2044727 h 2345074"/>
                    <a:gd name="connsiteX20" fmla="*/ 333326 w 1936374"/>
                    <a:gd name="connsiteY20" fmla="*/ 2056993 h 2345074"/>
                    <a:gd name="connsiteX21" fmla="*/ 353677 w 1936374"/>
                    <a:gd name="connsiteY21" fmla="*/ 2077353 h 2345074"/>
                    <a:gd name="connsiteX22" fmla="*/ 353367 w 1936374"/>
                    <a:gd name="connsiteY22" fmla="*/ 2077015 h 2345074"/>
                    <a:gd name="connsiteX23" fmla="*/ 344870 w 1936374"/>
                    <a:gd name="connsiteY23" fmla="*/ 2069049 h 2345074"/>
                    <a:gd name="connsiteX24" fmla="*/ 345290 w 1936374"/>
                    <a:gd name="connsiteY24" fmla="*/ 2069491 h 2345074"/>
                    <a:gd name="connsiteX25" fmla="*/ 353677 w 1936374"/>
                    <a:gd name="connsiteY25" fmla="*/ 2077353 h 2345074"/>
                    <a:gd name="connsiteX26" fmla="*/ 364294 w 1936374"/>
                    <a:gd name="connsiteY26" fmla="*/ 2088019 h 2345074"/>
                    <a:gd name="connsiteX27" fmla="*/ 364142 w 1936374"/>
                    <a:gd name="connsiteY27" fmla="*/ 2087791 h 2345074"/>
                    <a:gd name="connsiteX28" fmla="*/ 360046 w 1936374"/>
                    <a:gd name="connsiteY28" fmla="*/ 2084206 h 2345074"/>
                    <a:gd name="connsiteX29" fmla="*/ 360486 w 1936374"/>
                    <a:gd name="connsiteY29" fmla="*/ 2084687 h 2345074"/>
                    <a:gd name="connsiteX30" fmla="*/ 364294 w 1936374"/>
                    <a:gd name="connsiteY30" fmla="*/ 2088019 h 2345074"/>
                    <a:gd name="connsiteX31" fmla="*/ 391707 w 1936374"/>
                    <a:gd name="connsiteY31" fmla="*/ 2113682 h 2345074"/>
                    <a:gd name="connsiteX32" fmla="*/ 391363 w 1936374"/>
                    <a:gd name="connsiteY32" fmla="*/ 2113311 h 2345074"/>
                    <a:gd name="connsiteX33" fmla="*/ 366016 w 1936374"/>
                    <a:gd name="connsiteY33" fmla="*/ 2090166 h 2345074"/>
                    <a:gd name="connsiteX34" fmla="*/ 366115 w 1936374"/>
                    <a:gd name="connsiteY34" fmla="*/ 2090315 h 2345074"/>
                    <a:gd name="connsiteX35" fmla="*/ 391707 w 1936374"/>
                    <a:gd name="connsiteY35" fmla="*/ 2113682 h 2345074"/>
                    <a:gd name="connsiteX36" fmla="*/ 1669036 w 1936374"/>
                    <a:gd name="connsiteY36" fmla="*/ 2344147 h 2345074"/>
                    <a:gd name="connsiteX37" fmla="*/ 1736574 w 1936374"/>
                    <a:gd name="connsiteY37" fmla="*/ 2115642 h 2345074"/>
                    <a:gd name="connsiteX38" fmla="*/ 1763589 w 1936374"/>
                    <a:gd name="connsiteY38" fmla="*/ 2061612 h 2345074"/>
                    <a:gd name="connsiteX39" fmla="*/ 1787227 w 1936374"/>
                    <a:gd name="connsiteY39" fmla="*/ 2005892 h 2345074"/>
                    <a:gd name="connsiteX40" fmla="*/ 1809178 w 1936374"/>
                    <a:gd name="connsiteY40" fmla="*/ 1949610 h 2345074"/>
                    <a:gd name="connsiteX41" fmla="*/ 1828876 w 1936374"/>
                    <a:gd name="connsiteY41" fmla="*/ 1892766 h 2345074"/>
                    <a:gd name="connsiteX42" fmla="*/ 1846886 w 1936374"/>
                    <a:gd name="connsiteY42" fmla="*/ 1834232 h 2345074"/>
                    <a:gd name="connsiteX43" fmla="*/ 1862645 w 1936374"/>
                    <a:gd name="connsiteY43" fmla="*/ 1776825 h 2345074"/>
                    <a:gd name="connsiteX44" fmla="*/ 1876153 w 1936374"/>
                    <a:gd name="connsiteY44" fmla="*/ 1717728 h 2345074"/>
                    <a:gd name="connsiteX45" fmla="*/ 1888535 w 1936374"/>
                    <a:gd name="connsiteY45" fmla="*/ 1659195 h 2345074"/>
                    <a:gd name="connsiteX46" fmla="*/ 1899228 w 1936374"/>
                    <a:gd name="connsiteY46" fmla="*/ 1600662 h 2345074"/>
                    <a:gd name="connsiteX47" fmla="*/ 1908234 w 1936374"/>
                    <a:gd name="connsiteY47" fmla="*/ 1543254 h 2345074"/>
                    <a:gd name="connsiteX48" fmla="*/ 1915550 w 1936374"/>
                    <a:gd name="connsiteY48" fmla="*/ 1485846 h 2345074"/>
                    <a:gd name="connsiteX49" fmla="*/ 1922304 w 1936374"/>
                    <a:gd name="connsiteY49" fmla="*/ 1429564 h 2345074"/>
                    <a:gd name="connsiteX50" fmla="*/ 1927369 w 1936374"/>
                    <a:gd name="connsiteY50" fmla="*/ 1374407 h 2345074"/>
                    <a:gd name="connsiteX51" fmla="*/ 1930746 w 1936374"/>
                    <a:gd name="connsiteY51" fmla="*/ 1320939 h 2345074"/>
                    <a:gd name="connsiteX52" fmla="*/ 1933560 w 1936374"/>
                    <a:gd name="connsiteY52" fmla="*/ 1268597 h 2345074"/>
                    <a:gd name="connsiteX53" fmla="*/ 1935249 w 1936374"/>
                    <a:gd name="connsiteY53" fmla="*/ 1217943 h 2345074"/>
                    <a:gd name="connsiteX54" fmla="*/ 1936374 w 1936374"/>
                    <a:gd name="connsiteY54" fmla="*/ 1169541 h 2345074"/>
                    <a:gd name="connsiteX55" fmla="*/ 1936374 w 1936374"/>
                    <a:gd name="connsiteY55" fmla="*/ 1123389 h 2345074"/>
                    <a:gd name="connsiteX56" fmla="*/ 1936374 w 1936374"/>
                    <a:gd name="connsiteY56" fmla="*/ 1079489 h 2345074"/>
                    <a:gd name="connsiteX57" fmla="*/ 1935811 w 1936374"/>
                    <a:gd name="connsiteY57" fmla="*/ 1038404 h 2345074"/>
                    <a:gd name="connsiteX58" fmla="*/ 1934123 w 1936374"/>
                    <a:gd name="connsiteY58" fmla="*/ 1000132 h 2345074"/>
                    <a:gd name="connsiteX59" fmla="*/ 1932997 w 1936374"/>
                    <a:gd name="connsiteY59" fmla="*/ 964675 h 2345074"/>
                    <a:gd name="connsiteX60" fmla="*/ 1931309 w 1936374"/>
                    <a:gd name="connsiteY60" fmla="*/ 933156 h 2345074"/>
                    <a:gd name="connsiteX61" fmla="*/ 1929057 w 1936374"/>
                    <a:gd name="connsiteY61" fmla="*/ 905015 h 2345074"/>
                    <a:gd name="connsiteX62" fmla="*/ 1927369 w 1936374"/>
                    <a:gd name="connsiteY62" fmla="*/ 880251 h 2345074"/>
                    <a:gd name="connsiteX63" fmla="*/ 1925681 w 1936374"/>
                    <a:gd name="connsiteY63" fmla="*/ 859427 h 2345074"/>
                    <a:gd name="connsiteX64" fmla="*/ 1924555 w 1936374"/>
                    <a:gd name="connsiteY64" fmla="*/ 843105 h 2345074"/>
                    <a:gd name="connsiteX65" fmla="*/ 1922866 w 1936374"/>
                    <a:gd name="connsiteY65" fmla="*/ 831286 h 2345074"/>
                    <a:gd name="connsiteX66" fmla="*/ 1922304 w 1936374"/>
                    <a:gd name="connsiteY66" fmla="*/ 823406 h 2345074"/>
                    <a:gd name="connsiteX67" fmla="*/ 1922304 w 1936374"/>
                    <a:gd name="connsiteY67" fmla="*/ 821155 h 2345074"/>
                    <a:gd name="connsiteX68" fmla="*/ 1924555 w 1936374"/>
                    <a:gd name="connsiteY68" fmla="*/ 781758 h 2345074"/>
                    <a:gd name="connsiteX69" fmla="*/ 1923429 w 1936374"/>
                    <a:gd name="connsiteY69" fmla="*/ 745175 h 2345074"/>
                    <a:gd name="connsiteX70" fmla="*/ 1920052 w 1936374"/>
                    <a:gd name="connsiteY70" fmla="*/ 710280 h 2345074"/>
                    <a:gd name="connsiteX71" fmla="*/ 1913299 w 1936374"/>
                    <a:gd name="connsiteY71" fmla="*/ 677636 h 2345074"/>
                    <a:gd name="connsiteX72" fmla="*/ 1904856 w 1936374"/>
                    <a:gd name="connsiteY72" fmla="*/ 647806 h 2345074"/>
                    <a:gd name="connsiteX73" fmla="*/ 1894163 w 1936374"/>
                    <a:gd name="connsiteY73" fmla="*/ 619666 h 2345074"/>
                    <a:gd name="connsiteX74" fmla="*/ 1881781 w 1936374"/>
                    <a:gd name="connsiteY74" fmla="*/ 592650 h 2345074"/>
                    <a:gd name="connsiteX75" fmla="*/ 1867710 w 1936374"/>
                    <a:gd name="connsiteY75" fmla="*/ 569012 h 2345074"/>
                    <a:gd name="connsiteX76" fmla="*/ 1850826 w 1936374"/>
                    <a:gd name="connsiteY76" fmla="*/ 546499 h 2345074"/>
                    <a:gd name="connsiteX77" fmla="*/ 1833941 w 1936374"/>
                    <a:gd name="connsiteY77" fmla="*/ 525675 h 2345074"/>
                    <a:gd name="connsiteX78" fmla="*/ 1814806 w 1936374"/>
                    <a:gd name="connsiteY78" fmla="*/ 507101 h 2345074"/>
                    <a:gd name="connsiteX79" fmla="*/ 1795670 w 1936374"/>
                    <a:gd name="connsiteY79" fmla="*/ 489654 h 2345074"/>
                    <a:gd name="connsiteX80" fmla="*/ 1775409 w 1936374"/>
                    <a:gd name="connsiteY80" fmla="*/ 473895 h 2345074"/>
                    <a:gd name="connsiteX81" fmla="*/ 1754584 w 1936374"/>
                    <a:gd name="connsiteY81" fmla="*/ 459262 h 2345074"/>
                    <a:gd name="connsiteX82" fmla="*/ 1733760 w 1936374"/>
                    <a:gd name="connsiteY82" fmla="*/ 447442 h 2345074"/>
                    <a:gd name="connsiteX83" fmla="*/ 1712373 w 1936374"/>
                    <a:gd name="connsiteY83" fmla="*/ 435623 h 2345074"/>
                    <a:gd name="connsiteX84" fmla="*/ 1691549 w 1936374"/>
                    <a:gd name="connsiteY84" fmla="*/ 425492 h 2345074"/>
                    <a:gd name="connsiteX85" fmla="*/ 1670725 w 1936374"/>
                    <a:gd name="connsiteY85" fmla="*/ 417050 h 2345074"/>
                    <a:gd name="connsiteX86" fmla="*/ 1650463 w 1936374"/>
                    <a:gd name="connsiteY86" fmla="*/ 409171 h 2345074"/>
                    <a:gd name="connsiteX87" fmla="*/ 1630201 w 1936374"/>
                    <a:gd name="connsiteY87" fmla="*/ 401854 h 2345074"/>
                    <a:gd name="connsiteX88" fmla="*/ 1611629 w 1936374"/>
                    <a:gd name="connsiteY88" fmla="*/ 396789 h 2345074"/>
                    <a:gd name="connsiteX89" fmla="*/ 1594182 w 1936374"/>
                    <a:gd name="connsiteY89" fmla="*/ 391723 h 2345074"/>
                    <a:gd name="connsiteX90" fmla="*/ 1577860 w 1936374"/>
                    <a:gd name="connsiteY90" fmla="*/ 387221 h 2345074"/>
                    <a:gd name="connsiteX91" fmla="*/ 1562664 w 1936374"/>
                    <a:gd name="connsiteY91" fmla="*/ 384406 h 2345074"/>
                    <a:gd name="connsiteX92" fmla="*/ 1549719 w 1936374"/>
                    <a:gd name="connsiteY92" fmla="*/ 381592 h 2345074"/>
                    <a:gd name="connsiteX93" fmla="*/ 1538463 w 1936374"/>
                    <a:gd name="connsiteY93" fmla="*/ 379904 h 2345074"/>
                    <a:gd name="connsiteX94" fmla="*/ 1530020 w 1936374"/>
                    <a:gd name="connsiteY94" fmla="*/ 378779 h 2345074"/>
                    <a:gd name="connsiteX95" fmla="*/ 1522704 w 1936374"/>
                    <a:gd name="connsiteY95" fmla="*/ 378216 h 2345074"/>
                    <a:gd name="connsiteX96" fmla="*/ 1518201 w 1936374"/>
                    <a:gd name="connsiteY96" fmla="*/ 377090 h 2345074"/>
                    <a:gd name="connsiteX97" fmla="*/ 1517075 w 1936374"/>
                    <a:gd name="connsiteY97" fmla="*/ 377090 h 2345074"/>
                    <a:gd name="connsiteX98" fmla="*/ 1503005 w 1936374"/>
                    <a:gd name="connsiteY98" fmla="*/ 341070 h 2345074"/>
                    <a:gd name="connsiteX99" fmla="*/ 1487809 w 1936374"/>
                    <a:gd name="connsiteY99" fmla="*/ 308989 h 2345074"/>
                    <a:gd name="connsiteX100" fmla="*/ 1472050 w 1936374"/>
                    <a:gd name="connsiteY100" fmla="*/ 279722 h 2345074"/>
                    <a:gd name="connsiteX101" fmla="*/ 1455165 w 1936374"/>
                    <a:gd name="connsiteY101" fmla="*/ 254958 h 2345074"/>
                    <a:gd name="connsiteX102" fmla="*/ 1436593 w 1936374"/>
                    <a:gd name="connsiteY102" fmla="*/ 233008 h 2345074"/>
                    <a:gd name="connsiteX103" fmla="*/ 1417457 w 1936374"/>
                    <a:gd name="connsiteY103" fmla="*/ 213872 h 2345074"/>
                    <a:gd name="connsiteX104" fmla="*/ 1397758 w 1936374"/>
                    <a:gd name="connsiteY104" fmla="*/ 197550 h 2345074"/>
                    <a:gd name="connsiteX105" fmla="*/ 1377497 w 1936374"/>
                    <a:gd name="connsiteY105" fmla="*/ 184605 h 2345074"/>
                    <a:gd name="connsiteX106" fmla="*/ 1356673 w 1936374"/>
                    <a:gd name="connsiteY106" fmla="*/ 173912 h 2345074"/>
                    <a:gd name="connsiteX107" fmla="*/ 1335848 w 1936374"/>
                    <a:gd name="connsiteY107" fmla="*/ 165470 h 2345074"/>
                    <a:gd name="connsiteX108" fmla="*/ 1315024 w 1936374"/>
                    <a:gd name="connsiteY108" fmla="*/ 158716 h 2345074"/>
                    <a:gd name="connsiteX109" fmla="*/ 1294200 w 1936374"/>
                    <a:gd name="connsiteY109" fmla="*/ 154776 h 2345074"/>
                    <a:gd name="connsiteX110" fmla="*/ 1273376 w 1936374"/>
                    <a:gd name="connsiteY110" fmla="*/ 151399 h 2345074"/>
                    <a:gd name="connsiteX111" fmla="*/ 1252552 w 1936374"/>
                    <a:gd name="connsiteY111" fmla="*/ 150274 h 2345074"/>
                    <a:gd name="connsiteX112" fmla="*/ 1232290 w 1936374"/>
                    <a:gd name="connsiteY112" fmla="*/ 150836 h 2345074"/>
                    <a:gd name="connsiteX113" fmla="*/ 1212029 w 1936374"/>
                    <a:gd name="connsiteY113" fmla="*/ 152525 h 2345074"/>
                    <a:gd name="connsiteX114" fmla="*/ 1193456 w 1936374"/>
                    <a:gd name="connsiteY114" fmla="*/ 155339 h 2345074"/>
                    <a:gd name="connsiteX115" fmla="*/ 1174883 w 1936374"/>
                    <a:gd name="connsiteY115" fmla="*/ 158153 h 2345074"/>
                    <a:gd name="connsiteX116" fmla="*/ 1157436 w 1936374"/>
                    <a:gd name="connsiteY116" fmla="*/ 162655 h 2345074"/>
                    <a:gd name="connsiteX117" fmla="*/ 1141114 w 1936374"/>
                    <a:gd name="connsiteY117" fmla="*/ 166595 h 2345074"/>
                    <a:gd name="connsiteX118" fmla="*/ 1125918 w 1936374"/>
                    <a:gd name="connsiteY118" fmla="*/ 171660 h 2345074"/>
                    <a:gd name="connsiteX119" fmla="*/ 1112410 w 1936374"/>
                    <a:gd name="connsiteY119" fmla="*/ 176726 h 2345074"/>
                    <a:gd name="connsiteX120" fmla="*/ 1099465 w 1936374"/>
                    <a:gd name="connsiteY120" fmla="*/ 181791 h 2345074"/>
                    <a:gd name="connsiteX121" fmla="*/ 1088772 w 1936374"/>
                    <a:gd name="connsiteY121" fmla="*/ 186294 h 2345074"/>
                    <a:gd name="connsiteX122" fmla="*/ 1079204 w 1936374"/>
                    <a:gd name="connsiteY122" fmla="*/ 190796 h 2345074"/>
                    <a:gd name="connsiteX123" fmla="*/ 1071887 w 1936374"/>
                    <a:gd name="connsiteY123" fmla="*/ 194173 h 2345074"/>
                    <a:gd name="connsiteX124" fmla="*/ 1066259 w 1936374"/>
                    <a:gd name="connsiteY124" fmla="*/ 196987 h 2345074"/>
                    <a:gd name="connsiteX125" fmla="*/ 1063445 w 1936374"/>
                    <a:gd name="connsiteY125" fmla="*/ 199239 h 2345074"/>
                    <a:gd name="connsiteX126" fmla="*/ 1061757 w 1936374"/>
                    <a:gd name="connsiteY126" fmla="*/ 199801 h 2345074"/>
                    <a:gd name="connsiteX127" fmla="*/ 1043746 w 1936374"/>
                    <a:gd name="connsiteY127" fmla="*/ 163781 h 2345074"/>
                    <a:gd name="connsiteX128" fmla="*/ 1026299 w 1936374"/>
                    <a:gd name="connsiteY128" fmla="*/ 132263 h 2345074"/>
                    <a:gd name="connsiteX129" fmla="*/ 1006038 w 1936374"/>
                    <a:gd name="connsiteY129" fmla="*/ 104685 h 2345074"/>
                    <a:gd name="connsiteX130" fmla="*/ 985776 w 1936374"/>
                    <a:gd name="connsiteY130" fmla="*/ 80484 h 2345074"/>
                    <a:gd name="connsiteX131" fmla="*/ 964952 w 1936374"/>
                    <a:gd name="connsiteY131" fmla="*/ 60222 h 2345074"/>
                    <a:gd name="connsiteX132" fmla="*/ 943565 w 1936374"/>
                    <a:gd name="connsiteY132" fmla="*/ 43337 h 2345074"/>
                    <a:gd name="connsiteX133" fmla="*/ 921052 w 1936374"/>
                    <a:gd name="connsiteY133" fmla="*/ 29830 h 2345074"/>
                    <a:gd name="connsiteX134" fmla="*/ 899102 w 1936374"/>
                    <a:gd name="connsiteY134" fmla="*/ 19136 h 2345074"/>
                    <a:gd name="connsiteX135" fmla="*/ 876027 w 1936374"/>
                    <a:gd name="connsiteY135" fmla="*/ 10131 h 2345074"/>
                    <a:gd name="connsiteX136" fmla="*/ 853514 w 1936374"/>
                    <a:gd name="connsiteY136" fmla="*/ 4503 h 2345074"/>
                    <a:gd name="connsiteX137" fmla="*/ 830438 w 1936374"/>
                    <a:gd name="connsiteY137" fmla="*/ 1689 h 2345074"/>
                    <a:gd name="connsiteX138" fmla="*/ 808489 w 1936374"/>
                    <a:gd name="connsiteY138" fmla="*/ 0 h 2345074"/>
                    <a:gd name="connsiteX139" fmla="*/ 785976 w 1936374"/>
                    <a:gd name="connsiteY139" fmla="*/ 1126 h 2345074"/>
                    <a:gd name="connsiteX140" fmla="*/ 764589 w 1936374"/>
                    <a:gd name="connsiteY140" fmla="*/ 3377 h 2345074"/>
                    <a:gd name="connsiteX141" fmla="*/ 742639 w 1936374"/>
                    <a:gd name="connsiteY141" fmla="*/ 6754 h 2345074"/>
                    <a:gd name="connsiteX142" fmla="*/ 722941 w 1936374"/>
                    <a:gd name="connsiteY142" fmla="*/ 11257 h 2345074"/>
                    <a:gd name="connsiteX143" fmla="*/ 702679 w 1936374"/>
                    <a:gd name="connsiteY143" fmla="*/ 16885 h 2345074"/>
                    <a:gd name="connsiteX144" fmla="*/ 684106 w 1936374"/>
                    <a:gd name="connsiteY144" fmla="*/ 24201 h 2345074"/>
                    <a:gd name="connsiteX145" fmla="*/ 666096 w 1936374"/>
                    <a:gd name="connsiteY145" fmla="*/ 30392 h 2345074"/>
                    <a:gd name="connsiteX146" fmla="*/ 648649 w 1936374"/>
                    <a:gd name="connsiteY146" fmla="*/ 38272 h 2345074"/>
                    <a:gd name="connsiteX147" fmla="*/ 633453 w 1936374"/>
                    <a:gd name="connsiteY147" fmla="*/ 45589 h 2345074"/>
                    <a:gd name="connsiteX148" fmla="*/ 619382 w 1936374"/>
                    <a:gd name="connsiteY148" fmla="*/ 53468 h 2345074"/>
                    <a:gd name="connsiteX149" fmla="*/ 606437 w 1936374"/>
                    <a:gd name="connsiteY149" fmla="*/ 60785 h 2345074"/>
                    <a:gd name="connsiteX150" fmla="*/ 595744 w 1936374"/>
                    <a:gd name="connsiteY150" fmla="*/ 67539 h 2345074"/>
                    <a:gd name="connsiteX151" fmla="*/ 586176 w 1936374"/>
                    <a:gd name="connsiteY151" fmla="*/ 73167 h 2345074"/>
                    <a:gd name="connsiteX152" fmla="*/ 578297 w 1936374"/>
                    <a:gd name="connsiteY152" fmla="*/ 78232 h 2345074"/>
                    <a:gd name="connsiteX153" fmla="*/ 573231 w 1936374"/>
                    <a:gd name="connsiteY153" fmla="*/ 82172 h 2345074"/>
                    <a:gd name="connsiteX154" fmla="*/ 569855 w 1936374"/>
                    <a:gd name="connsiteY154" fmla="*/ 84424 h 2345074"/>
                    <a:gd name="connsiteX155" fmla="*/ 568166 w 1936374"/>
                    <a:gd name="connsiteY155" fmla="*/ 85549 h 2345074"/>
                    <a:gd name="connsiteX156" fmla="*/ 525955 w 1936374"/>
                    <a:gd name="connsiteY156" fmla="*/ 73730 h 2345074"/>
                    <a:gd name="connsiteX157" fmla="*/ 485432 w 1936374"/>
                    <a:gd name="connsiteY157" fmla="*/ 65287 h 2345074"/>
                    <a:gd name="connsiteX158" fmla="*/ 447723 w 1936374"/>
                    <a:gd name="connsiteY158" fmla="*/ 60222 h 2345074"/>
                    <a:gd name="connsiteX159" fmla="*/ 412266 w 1936374"/>
                    <a:gd name="connsiteY159" fmla="*/ 56282 h 2345074"/>
                    <a:gd name="connsiteX160" fmla="*/ 378496 w 1936374"/>
                    <a:gd name="connsiteY160" fmla="*/ 56282 h 2345074"/>
                    <a:gd name="connsiteX161" fmla="*/ 346979 w 1936374"/>
                    <a:gd name="connsiteY161" fmla="*/ 57971 h 2345074"/>
                    <a:gd name="connsiteX162" fmla="*/ 317713 w 1936374"/>
                    <a:gd name="connsiteY162" fmla="*/ 62474 h 2345074"/>
                    <a:gd name="connsiteX163" fmla="*/ 290134 w 1936374"/>
                    <a:gd name="connsiteY163" fmla="*/ 68101 h 2345074"/>
                    <a:gd name="connsiteX164" fmla="*/ 264245 w 1936374"/>
                    <a:gd name="connsiteY164" fmla="*/ 75981 h 2345074"/>
                    <a:gd name="connsiteX165" fmla="*/ 241169 w 1936374"/>
                    <a:gd name="connsiteY165" fmla="*/ 85549 h 2345074"/>
                    <a:gd name="connsiteX166" fmla="*/ 219219 w 1936374"/>
                    <a:gd name="connsiteY166" fmla="*/ 96242 h 2345074"/>
                    <a:gd name="connsiteX167" fmla="*/ 198958 w 1936374"/>
                    <a:gd name="connsiteY167" fmla="*/ 108625 h 2345074"/>
                    <a:gd name="connsiteX168" fmla="*/ 180385 w 1936374"/>
                    <a:gd name="connsiteY168" fmla="*/ 121570 h 2345074"/>
                    <a:gd name="connsiteX169" fmla="*/ 163500 w 1936374"/>
                    <a:gd name="connsiteY169" fmla="*/ 135640 h 2345074"/>
                    <a:gd name="connsiteX170" fmla="*/ 147742 w 1936374"/>
                    <a:gd name="connsiteY170" fmla="*/ 150836 h 2345074"/>
                    <a:gd name="connsiteX171" fmla="*/ 133672 w 1936374"/>
                    <a:gd name="connsiteY171" fmla="*/ 166032 h 2345074"/>
                    <a:gd name="connsiteX172" fmla="*/ 121289 w 1936374"/>
                    <a:gd name="connsiteY172" fmla="*/ 182354 h 2345074"/>
                    <a:gd name="connsiteX173" fmla="*/ 110033 w 1936374"/>
                    <a:gd name="connsiteY173" fmla="*/ 198676 h 2345074"/>
                    <a:gd name="connsiteX174" fmla="*/ 99902 w 1936374"/>
                    <a:gd name="connsiteY174" fmla="*/ 214435 h 2345074"/>
                    <a:gd name="connsiteX175" fmla="*/ 90897 w 1936374"/>
                    <a:gd name="connsiteY175" fmla="*/ 230756 h 2345074"/>
                    <a:gd name="connsiteX176" fmla="*/ 83018 w 1936374"/>
                    <a:gd name="connsiteY176" fmla="*/ 246516 h 2345074"/>
                    <a:gd name="connsiteX177" fmla="*/ 76264 w 1936374"/>
                    <a:gd name="connsiteY177" fmla="*/ 261712 h 2345074"/>
                    <a:gd name="connsiteX178" fmla="*/ 70073 w 1936374"/>
                    <a:gd name="connsiteY178" fmla="*/ 276908 h 2345074"/>
                    <a:gd name="connsiteX179" fmla="*/ 65008 w 1936374"/>
                    <a:gd name="connsiteY179" fmla="*/ 290979 h 2345074"/>
                    <a:gd name="connsiteX180" fmla="*/ 61068 w 1936374"/>
                    <a:gd name="connsiteY180" fmla="*/ 303923 h 2345074"/>
                    <a:gd name="connsiteX181" fmla="*/ 58254 w 1936374"/>
                    <a:gd name="connsiteY181" fmla="*/ 315180 h 2345074"/>
                    <a:gd name="connsiteX182" fmla="*/ 55440 w 1936374"/>
                    <a:gd name="connsiteY182" fmla="*/ 325873 h 2345074"/>
                    <a:gd name="connsiteX183" fmla="*/ 53188 w 1936374"/>
                    <a:gd name="connsiteY183" fmla="*/ 334879 h 2345074"/>
                    <a:gd name="connsiteX184" fmla="*/ 51500 w 1936374"/>
                    <a:gd name="connsiteY184" fmla="*/ 342195 h 2345074"/>
                    <a:gd name="connsiteX185" fmla="*/ 50937 w 1936374"/>
                    <a:gd name="connsiteY185" fmla="*/ 347823 h 2345074"/>
                    <a:gd name="connsiteX186" fmla="*/ 50374 w 1936374"/>
                    <a:gd name="connsiteY186" fmla="*/ 350637 h 2345074"/>
                    <a:gd name="connsiteX187" fmla="*/ 50374 w 1936374"/>
                    <a:gd name="connsiteY187" fmla="*/ 351763 h 2345074"/>
                    <a:gd name="connsiteX188" fmla="*/ 45872 w 1936374"/>
                    <a:gd name="connsiteY188" fmla="*/ 371462 h 2345074"/>
                    <a:gd name="connsiteX189" fmla="*/ 41369 w 1936374"/>
                    <a:gd name="connsiteY189" fmla="*/ 395100 h 2345074"/>
                    <a:gd name="connsiteX190" fmla="*/ 38555 w 1936374"/>
                    <a:gd name="connsiteY190" fmla="*/ 420990 h 2345074"/>
                    <a:gd name="connsiteX191" fmla="*/ 35741 w 1936374"/>
                    <a:gd name="connsiteY191" fmla="*/ 450256 h 2345074"/>
                    <a:gd name="connsiteX192" fmla="*/ 32927 w 1936374"/>
                    <a:gd name="connsiteY192" fmla="*/ 481212 h 2345074"/>
                    <a:gd name="connsiteX193" fmla="*/ 30675 w 1936374"/>
                    <a:gd name="connsiteY193" fmla="*/ 513292 h 2345074"/>
                    <a:gd name="connsiteX194" fmla="*/ 29550 w 1936374"/>
                    <a:gd name="connsiteY194" fmla="*/ 546499 h 2345074"/>
                    <a:gd name="connsiteX195" fmla="*/ 27862 w 1936374"/>
                    <a:gd name="connsiteY195" fmla="*/ 581393 h 2345074"/>
                    <a:gd name="connsiteX196" fmla="*/ 27299 w 1936374"/>
                    <a:gd name="connsiteY196" fmla="*/ 615726 h 2345074"/>
                    <a:gd name="connsiteX197" fmla="*/ 26736 w 1936374"/>
                    <a:gd name="connsiteY197" fmla="*/ 650621 h 2345074"/>
                    <a:gd name="connsiteX198" fmla="*/ 26736 w 1936374"/>
                    <a:gd name="connsiteY198" fmla="*/ 683827 h 2345074"/>
                    <a:gd name="connsiteX199" fmla="*/ 25610 w 1936374"/>
                    <a:gd name="connsiteY199" fmla="*/ 717033 h 2345074"/>
                    <a:gd name="connsiteX200" fmla="*/ 25610 w 1936374"/>
                    <a:gd name="connsiteY200" fmla="*/ 747988 h 2345074"/>
                    <a:gd name="connsiteX201" fmla="*/ 25610 w 1936374"/>
                    <a:gd name="connsiteY201" fmla="*/ 777255 h 2345074"/>
                    <a:gd name="connsiteX202" fmla="*/ 25610 w 1936374"/>
                    <a:gd name="connsiteY202" fmla="*/ 804271 h 2345074"/>
                    <a:gd name="connsiteX203" fmla="*/ 26736 w 1936374"/>
                    <a:gd name="connsiteY203" fmla="*/ 827909 h 2345074"/>
                    <a:gd name="connsiteX204" fmla="*/ 26736 w 1936374"/>
                    <a:gd name="connsiteY204" fmla="*/ 848171 h 2345074"/>
                    <a:gd name="connsiteX205" fmla="*/ 27299 w 1936374"/>
                    <a:gd name="connsiteY205" fmla="*/ 865055 h 2345074"/>
                    <a:gd name="connsiteX206" fmla="*/ 27299 w 1936374"/>
                    <a:gd name="connsiteY206" fmla="*/ 869126 h 2345074"/>
                    <a:gd name="connsiteX207" fmla="*/ 16599 w 1936374"/>
                    <a:gd name="connsiteY207" fmla="*/ 1245800 h 2345074"/>
                    <a:gd name="connsiteX208" fmla="*/ 113916 w 1936374"/>
                    <a:gd name="connsiteY208" fmla="*/ 1610297 h 2345074"/>
                    <a:gd name="connsiteX209" fmla="*/ 466471 w 1936374"/>
                    <a:gd name="connsiteY209" fmla="*/ 2203492 h 2345074"/>
                    <a:gd name="connsiteX210" fmla="*/ 475994 w 1936374"/>
                    <a:gd name="connsiteY210" fmla="*/ 2252993 h 2345074"/>
                    <a:gd name="connsiteX211" fmla="*/ 475427 w 1936374"/>
                    <a:gd name="connsiteY211" fmla="*/ 2266980 h 2345074"/>
                    <a:gd name="connsiteX212" fmla="*/ 477836 w 1936374"/>
                    <a:gd name="connsiteY212" fmla="*/ 2275814 h 2345074"/>
                    <a:gd name="connsiteX213" fmla="*/ 588516 w 1936374"/>
                    <a:gd name="connsiteY213" fmla="*/ 2320424 h 2345074"/>
                    <a:gd name="connsiteX214" fmla="*/ 590213 w 1936374"/>
                    <a:gd name="connsiteY214" fmla="*/ 2345072 h 2345074"/>
                    <a:gd name="connsiteX215" fmla="*/ 1669036 w 1936374"/>
                    <a:gd name="connsiteY215" fmla="*/ 2344147 h 2345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</a:cxnLst>
                  <a:rect l="l" t="t" r="r" b="b"/>
                  <a:pathLst>
                    <a:path w="1936374" h="2345074">
                      <a:moveTo>
                        <a:pt x="23875" y="878134"/>
                      </a:moveTo>
                      <a:lnTo>
                        <a:pt x="23875" y="875299"/>
                      </a:lnTo>
                      <a:lnTo>
                        <a:pt x="23875" y="867587"/>
                      </a:lnTo>
                      <a:lnTo>
                        <a:pt x="22797" y="861115"/>
                      </a:lnTo>
                      <a:lnTo>
                        <a:pt x="17168" y="838040"/>
                      </a:lnTo>
                      <a:lnTo>
                        <a:pt x="9852" y="817779"/>
                      </a:lnTo>
                      <a:lnTo>
                        <a:pt x="1972" y="800893"/>
                      </a:lnTo>
                      <a:lnTo>
                        <a:pt x="0" y="797935"/>
                      </a:lnTo>
                      <a:lnTo>
                        <a:pt x="16215" y="838108"/>
                      </a:lnTo>
                      <a:lnTo>
                        <a:pt x="19339" y="850912"/>
                      </a:lnTo>
                      <a:lnTo>
                        <a:pt x="23875" y="878134"/>
                      </a:lnTo>
                      <a:close/>
                      <a:moveTo>
                        <a:pt x="267771" y="1989719"/>
                      </a:moveTo>
                      <a:cubicBezTo>
                        <a:pt x="267758" y="1989706"/>
                        <a:pt x="267746" y="1989693"/>
                        <a:pt x="267733" y="1989680"/>
                      </a:cubicBezTo>
                      <a:lnTo>
                        <a:pt x="248446" y="1970392"/>
                      </a:lnTo>
                      <a:cubicBezTo>
                        <a:pt x="248459" y="1970406"/>
                        <a:pt x="248473" y="1970420"/>
                        <a:pt x="248486" y="1970434"/>
                      </a:cubicBezTo>
                      <a:lnTo>
                        <a:pt x="267771" y="1989719"/>
                      </a:lnTo>
                      <a:close/>
                      <a:moveTo>
                        <a:pt x="333326" y="2056993"/>
                      </a:moveTo>
                      <a:lnTo>
                        <a:pt x="332951" y="2056599"/>
                      </a:lnTo>
                      <a:lnTo>
                        <a:pt x="320095" y="2044279"/>
                      </a:lnTo>
                      <a:lnTo>
                        <a:pt x="320526" y="2044727"/>
                      </a:lnTo>
                      <a:lnTo>
                        <a:pt x="333326" y="2056993"/>
                      </a:lnTo>
                      <a:close/>
                      <a:moveTo>
                        <a:pt x="353677" y="2077353"/>
                      </a:moveTo>
                      <a:lnTo>
                        <a:pt x="353367" y="2077015"/>
                      </a:lnTo>
                      <a:lnTo>
                        <a:pt x="344870" y="2069049"/>
                      </a:lnTo>
                      <a:lnTo>
                        <a:pt x="345290" y="2069491"/>
                      </a:lnTo>
                      <a:lnTo>
                        <a:pt x="353677" y="2077353"/>
                      </a:lnTo>
                      <a:close/>
                      <a:moveTo>
                        <a:pt x="364294" y="2088019"/>
                      </a:moveTo>
                      <a:lnTo>
                        <a:pt x="364142" y="2087791"/>
                      </a:lnTo>
                      <a:lnTo>
                        <a:pt x="360046" y="2084206"/>
                      </a:lnTo>
                      <a:lnTo>
                        <a:pt x="360486" y="2084687"/>
                      </a:lnTo>
                      <a:lnTo>
                        <a:pt x="364294" y="2088019"/>
                      </a:lnTo>
                      <a:close/>
                      <a:moveTo>
                        <a:pt x="391707" y="2113682"/>
                      </a:moveTo>
                      <a:lnTo>
                        <a:pt x="391363" y="2113311"/>
                      </a:lnTo>
                      <a:lnTo>
                        <a:pt x="366016" y="2090166"/>
                      </a:lnTo>
                      <a:cubicBezTo>
                        <a:pt x="366049" y="2090216"/>
                        <a:pt x="366082" y="2090265"/>
                        <a:pt x="366115" y="2090315"/>
                      </a:cubicBezTo>
                      <a:lnTo>
                        <a:pt x="391707" y="2113682"/>
                      </a:lnTo>
                      <a:close/>
                      <a:moveTo>
                        <a:pt x="1669036" y="2344147"/>
                      </a:moveTo>
                      <a:lnTo>
                        <a:pt x="1736574" y="2115642"/>
                      </a:lnTo>
                      <a:lnTo>
                        <a:pt x="1763589" y="2061612"/>
                      </a:lnTo>
                      <a:lnTo>
                        <a:pt x="1787227" y="2005892"/>
                      </a:lnTo>
                      <a:lnTo>
                        <a:pt x="1809178" y="1949610"/>
                      </a:lnTo>
                      <a:lnTo>
                        <a:pt x="1828876" y="1892766"/>
                      </a:lnTo>
                      <a:lnTo>
                        <a:pt x="1846886" y="1834232"/>
                      </a:lnTo>
                      <a:lnTo>
                        <a:pt x="1862645" y="1776825"/>
                      </a:lnTo>
                      <a:lnTo>
                        <a:pt x="1876153" y="1717728"/>
                      </a:lnTo>
                      <a:lnTo>
                        <a:pt x="1888535" y="1659195"/>
                      </a:lnTo>
                      <a:lnTo>
                        <a:pt x="1899228" y="1600662"/>
                      </a:lnTo>
                      <a:lnTo>
                        <a:pt x="1908234" y="1543254"/>
                      </a:lnTo>
                      <a:lnTo>
                        <a:pt x="1915550" y="1485846"/>
                      </a:lnTo>
                      <a:lnTo>
                        <a:pt x="1922304" y="1429564"/>
                      </a:lnTo>
                      <a:lnTo>
                        <a:pt x="1927369" y="1374407"/>
                      </a:lnTo>
                      <a:lnTo>
                        <a:pt x="1930746" y="1320939"/>
                      </a:lnTo>
                      <a:lnTo>
                        <a:pt x="1933560" y="1268597"/>
                      </a:lnTo>
                      <a:lnTo>
                        <a:pt x="1935249" y="1217943"/>
                      </a:lnTo>
                      <a:lnTo>
                        <a:pt x="1936374" y="1169541"/>
                      </a:lnTo>
                      <a:lnTo>
                        <a:pt x="1936374" y="1123389"/>
                      </a:lnTo>
                      <a:lnTo>
                        <a:pt x="1936374" y="1079489"/>
                      </a:lnTo>
                      <a:cubicBezTo>
                        <a:pt x="1936186" y="1065794"/>
                        <a:pt x="1935999" y="1052099"/>
                        <a:pt x="1935811" y="1038404"/>
                      </a:cubicBezTo>
                      <a:cubicBezTo>
                        <a:pt x="1935248" y="1025647"/>
                        <a:pt x="1934686" y="1012889"/>
                        <a:pt x="1934123" y="1000132"/>
                      </a:cubicBezTo>
                      <a:cubicBezTo>
                        <a:pt x="1933748" y="988313"/>
                        <a:pt x="1933372" y="976494"/>
                        <a:pt x="1932997" y="964675"/>
                      </a:cubicBezTo>
                      <a:cubicBezTo>
                        <a:pt x="1932434" y="954169"/>
                        <a:pt x="1931872" y="943662"/>
                        <a:pt x="1931309" y="933156"/>
                      </a:cubicBezTo>
                      <a:lnTo>
                        <a:pt x="1929057" y="905015"/>
                      </a:lnTo>
                      <a:lnTo>
                        <a:pt x="1927369" y="880251"/>
                      </a:lnTo>
                      <a:lnTo>
                        <a:pt x="1925681" y="859427"/>
                      </a:lnTo>
                      <a:cubicBezTo>
                        <a:pt x="1925306" y="853986"/>
                        <a:pt x="1924930" y="848546"/>
                        <a:pt x="1924555" y="843105"/>
                      </a:cubicBezTo>
                      <a:lnTo>
                        <a:pt x="1922866" y="831286"/>
                      </a:lnTo>
                      <a:cubicBezTo>
                        <a:pt x="1922679" y="828659"/>
                        <a:pt x="1922491" y="826033"/>
                        <a:pt x="1922304" y="823406"/>
                      </a:cubicBezTo>
                      <a:lnTo>
                        <a:pt x="1922304" y="821155"/>
                      </a:lnTo>
                      <a:lnTo>
                        <a:pt x="1924555" y="781758"/>
                      </a:lnTo>
                      <a:cubicBezTo>
                        <a:pt x="1924180" y="769564"/>
                        <a:pt x="1923804" y="757369"/>
                        <a:pt x="1923429" y="745175"/>
                      </a:cubicBezTo>
                      <a:lnTo>
                        <a:pt x="1920052" y="710280"/>
                      </a:lnTo>
                      <a:lnTo>
                        <a:pt x="1913299" y="677636"/>
                      </a:lnTo>
                      <a:lnTo>
                        <a:pt x="1904856" y="647806"/>
                      </a:lnTo>
                      <a:lnTo>
                        <a:pt x="1894163" y="619666"/>
                      </a:lnTo>
                      <a:lnTo>
                        <a:pt x="1881781" y="592650"/>
                      </a:lnTo>
                      <a:lnTo>
                        <a:pt x="1867710" y="569012"/>
                      </a:lnTo>
                      <a:lnTo>
                        <a:pt x="1850826" y="546499"/>
                      </a:lnTo>
                      <a:lnTo>
                        <a:pt x="1833941" y="525675"/>
                      </a:lnTo>
                      <a:lnTo>
                        <a:pt x="1814806" y="507101"/>
                      </a:lnTo>
                      <a:lnTo>
                        <a:pt x="1795670" y="489654"/>
                      </a:lnTo>
                      <a:lnTo>
                        <a:pt x="1775409" y="473895"/>
                      </a:lnTo>
                      <a:lnTo>
                        <a:pt x="1754584" y="459262"/>
                      </a:lnTo>
                      <a:lnTo>
                        <a:pt x="1733760" y="447442"/>
                      </a:lnTo>
                      <a:lnTo>
                        <a:pt x="1712373" y="435623"/>
                      </a:lnTo>
                      <a:lnTo>
                        <a:pt x="1691549" y="425492"/>
                      </a:lnTo>
                      <a:lnTo>
                        <a:pt x="1670725" y="417050"/>
                      </a:lnTo>
                      <a:lnTo>
                        <a:pt x="1650463" y="409171"/>
                      </a:lnTo>
                      <a:lnTo>
                        <a:pt x="1630201" y="401854"/>
                      </a:lnTo>
                      <a:lnTo>
                        <a:pt x="1611629" y="396789"/>
                      </a:lnTo>
                      <a:lnTo>
                        <a:pt x="1594182" y="391723"/>
                      </a:lnTo>
                      <a:lnTo>
                        <a:pt x="1577860" y="387221"/>
                      </a:lnTo>
                      <a:lnTo>
                        <a:pt x="1562664" y="384406"/>
                      </a:lnTo>
                      <a:lnTo>
                        <a:pt x="1549719" y="381592"/>
                      </a:lnTo>
                      <a:lnTo>
                        <a:pt x="1538463" y="379904"/>
                      </a:lnTo>
                      <a:lnTo>
                        <a:pt x="1530020" y="378779"/>
                      </a:lnTo>
                      <a:lnTo>
                        <a:pt x="1522704" y="378216"/>
                      </a:lnTo>
                      <a:lnTo>
                        <a:pt x="1518201" y="377090"/>
                      </a:lnTo>
                      <a:lnTo>
                        <a:pt x="1517075" y="377090"/>
                      </a:lnTo>
                      <a:lnTo>
                        <a:pt x="1503005" y="341070"/>
                      </a:lnTo>
                      <a:lnTo>
                        <a:pt x="1487809" y="308989"/>
                      </a:lnTo>
                      <a:lnTo>
                        <a:pt x="1472050" y="279722"/>
                      </a:lnTo>
                      <a:lnTo>
                        <a:pt x="1455165" y="254958"/>
                      </a:lnTo>
                      <a:lnTo>
                        <a:pt x="1436593" y="233008"/>
                      </a:lnTo>
                      <a:lnTo>
                        <a:pt x="1417457" y="213872"/>
                      </a:lnTo>
                      <a:lnTo>
                        <a:pt x="1397758" y="197550"/>
                      </a:lnTo>
                      <a:lnTo>
                        <a:pt x="1377497" y="184605"/>
                      </a:lnTo>
                      <a:lnTo>
                        <a:pt x="1356673" y="173912"/>
                      </a:lnTo>
                      <a:lnTo>
                        <a:pt x="1335848" y="165470"/>
                      </a:lnTo>
                      <a:lnTo>
                        <a:pt x="1315024" y="158716"/>
                      </a:lnTo>
                      <a:lnTo>
                        <a:pt x="1294200" y="154776"/>
                      </a:lnTo>
                      <a:lnTo>
                        <a:pt x="1273376" y="151399"/>
                      </a:lnTo>
                      <a:lnTo>
                        <a:pt x="1252552" y="150274"/>
                      </a:lnTo>
                      <a:lnTo>
                        <a:pt x="1232290" y="150836"/>
                      </a:lnTo>
                      <a:lnTo>
                        <a:pt x="1212029" y="152525"/>
                      </a:lnTo>
                      <a:lnTo>
                        <a:pt x="1193456" y="155339"/>
                      </a:lnTo>
                      <a:lnTo>
                        <a:pt x="1174883" y="158153"/>
                      </a:lnTo>
                      <a:lnTo>
                        <a:pt x="1157436" y="162655"/>
                      </a:lnTo>
                      <a:lnTo>
                        <a:pt x="1141114" y="166595"/>
                      </a:lnTo>
                      <a:lnTo>
                        <a:pt x="1125918" y="171660"/>
                      </a:lnTo>
                      <a:lnTo>
                        <a:pt x="1112410" y="176726"/>
                      </a:lnTo>
                      <a:lnTo>
                        <a:pt x="1099465" y="181791"/>
                      </a:lnTo>
                      <a:lnTo>
                        <a:pt x="1088772" y="186294"/>
                      </a:lnTo>
                      <a:lnTo>
                        <a:pt x="1079204" y="190796"/>
                      </a:lnTo>
                      <a:lnTo>
                        <a:pt x="1071887" y="194173"/>
                      </a:lnTo>
                      <a:lnTo>
                        <a:pt x="1066259" y="196987"/>
                      </a:lnTo>
                      <a:lnTo>
                        <a:pt x="1063445" y="199239"/>
                      </a:lnTo>
                      <a:lnTo>
                        <a:pt x="1061757" y="199801"/>
                      </a:lnTo>
                      <a:lnTo>
                        <a:pt x="1043746" y="163781"/>
                      </a:lnTo>
                      <a:lnTo>
                        <a:pt x="1026299" y="132263"/>
                      </a:lnTo>
                      <a:lnTo>
                        <a:pt x="1006038" y="104685"/>
                      </a:lnTo>
                      <a:lnTo>
                        <a:pt x="985776" y="80484"/>
                      </a:lnTo>
                      <a:lnTo>
                        <a:pt x="964952" y="60222"/>
                      </a:lnTo>
                      <a:lnTo>
                        <a:pt x="943565" y="43337"/>
                      </a:lnTo>
                      <a:lnTo>
                        <a:pt x="921052" y="29830"/>
                      </a:lnTo>
                      <a:lnTo>
                        <a:pt x="899102" y="19136"/>
                      </a:lnTo>
                      <a:lnTo>
                        <a:pt x="876027" y="10131"/>
                      </a:lnTo>
                      <a:lnTo>
                        <a:pt x="853514" y="4503"/>
                      </a:lnTo>
                      <a:lnTo>
                        <a:pt x="830438" y="1689"/>
                      </a:lnTo>
                      <a:lnTo>
                        <a:pt x="808489" y="0"/>
                      </a:lnTo>
                      <a:lnTo>
                        <a:pt x="785976" y="1126"/>
                      </a:lnTo>
                      <a:lnTo>
                        <a:pt x="764589" y="3377"/>
                      </a:lnTo>
                      <a:lnTo>
                        <a:pt x="742639" y="6754"/>
                      </a:lnTo>
                      <a:lnTo>
                        <a:pt x="722941" y="11257"/>
                      </a:lnTo>
                      <a:lnTo>
                        <a:pt x="702679" y="16885"/>
                      </a:lnTo>
                      <a:lnTo>
                        <a:pt x="684106" y="24201"/>
                      </a:lnTo>
                      <a:lnTo>
                        <a:pt x="666096" y="30392"/>
                      </a:lnTo>
                      <a:lnTo>
                        <a:pt x="648649" y="38272"/>
                      </a:lnTo>
                      <a:lnTo>
                        <a:pt x="633453" y="45589"/>
                      </a:lnTo>
                      <a:lnTo>
                        <a:pt x="619382" y="53468"/>
                      </a:lnTo>
                      <a:lnTo>
                        <a:pt x="606437" y="60785"/>
                      </a:lnTo>
                      <a:lnTo>
                        <a:pt x="595744" y="67539"/>
                      </a:lnTo>
                      <a:lnTo>
                        <a:pt x="586176" y="73167"/>
                      </a:lnTo>
                      <a:lnTo>
                        <a:pt x="578297" y="78232"/>
                      </a:lnTo>
                      <a:lnTo>
                        <a:pt x="573231" y="82172"/>
                      </a:lnTo>
                      <a:lnTo>
                        <a:pt x="569855" y="84424"/>
                      </a:lnTo>
                      <a:lnTo>
                        <a:pt x="568166" y="85549"/>
                      </a:lnTo>
                      <a:lnTo>
                        <a:pt x="525955" y="73730"/>
                      </a:lnTo>
                      <a:lnTo>
                        <a:pt x="485432" y="65287"/>
                      </a:lnTo>
                      <a:lnTo>
                        <a:pt x="447723" y="60222"/>
                      </a:lnTo>
                      <a:lnTo>
                        <a:pt x="412266" y="56282"/>
                      </a:lnTo>
                      <a:lnTo>
                        <a:pt x="378496" y="56282"/>
                      </a:lnTo>
                      <a:lnTo>
                        <a:pt x="346979" y="57971"/>
                      </a:lnTo>
                      <a:lnTo>
                        <a:pt x="317713" y="62474"/>
                      </a:lnTo>
                      <a:lnTo>
                        <a:pt x="290134" y="68101"/>
                      </a:lnTo>
                      <a:lnTo>
                        <a:pt x="264245" y="75981"/>
                      </a:lnTo>
                      <a:lnTo>
                        <a:pt x="241169" y="85549"/>
                      </a:lnTo>
                      <a:lnTo>
                        <a:pt x="219219" y="96242"/>
                      </a:lnTo>
                      <a:lnTo>
                        <a:pt x="198958" y="108625"/>
                      </a:lnTo>
                      <a:lnTo>
                        <a:pt x="180385" y="121570"/>
                      </a:lnTo>
                      <a:lnTo>
                        <a:pt x="163500" y="135640"/>
                      </a:lnTo>
                      <a:lnTo>
                        <a:pt x="147742" y="150836"/>
                      </a:lnTo>
                      <a:lnTo>
                        <a:pt x="133672" y="166032"/>
                      </a:lnTo>
                      <a:lnTo>
                        <a:pt x="121289" y="182354"/>
                      </a:lnTo>
                      <a:lnTo>
                        <a:pt x="110033" y="198676"/>
                      </a:lnTo>
                      <a:lnTo>
                        <a:pt x="99902" y="214435"/>
                      </a:lnTo>
                      <a:lnTo>
                        <a:pt x="90897" y="230756"/>
                      </a:lnTo>
                      <a:lnTo>
                        <a:pt x="83018" y="246516"/>
                      </a:lnTo>
                      <a:lnTo>
                        <a:pt x="76264" y="261712"/>
                      </a:lnTo>
                      <a:lnTo>
                        <a:pt x="70073" y="276908"/>
                      </a:lnTo>
                      <a:lnTo>
                        <a:pt x="65008" y="290979"/>
                      </a:lnTo>
                      <a:lnTo>
                        <a:pt x="61068" y="303923"/>
                      </a:lnTo>
                      <a:lnTo>
                        <a:pt x="58254" y="315180"/>
                      </a:lnTo>
                      <a:lnTo>
                        <a:pt x="55440" y="325873"/>
                      </a:lnTo>
                      <a:lnTo>
                        <a:pt x="53188" y="334879"/>
                      </a:lnTo>
                      <a:lnTo>
                        <a:pt x="51500" y="342195"/>
                      </a:lnTo>
                      <a:cubicBezTo>
                        <a:pt x="51312" y="344071"/>
                        <a:pt x="51125" y="345947"/>
                        <a:pt x="50937" y="347823"/>
                      </a:cubicBezTo>
                      <a:lnTo>
                        <a:pt x="50374" y="350637"/>
                      </a:lnTo>
                      <a:lnTo>
                        <a:pt x="50374" y="351763"/>
                      </a:lnTo>
                      <a:lnTo>
                        <a:pt x="45872" y="371462"/>
                      </a:lnTo>
                      <a:lnTo>
                        <a:pt x="41369" y="395100"/>
                      </a:lnTo>
                      <a:lnTo>
                        <a:pt x="38555" y="420990"/>
                      </a:lnTo>
                      <a:lnTo>
                        <a:pt x="35741" y="450256"/>
                      </a:lnTo>
                      <a:lnTo>
                        <a:pt x="32927" y="481212"/>
                      </a:lnTo>
                      <a:lnTo>
                        <a:pt x="30675" y="513292"/>
                      </a:lnTo>
                      <a:lnTo>
                        <a:pt x="29550" y="546499"/>
                      </a:lnTo>
                      <a:cubicBezTo>
                        <a:pt x="28987" y="558130"/>
                        <a:pt x="28425" y="569762"/>
                        <a:pt x="27862" y="581393"/>
                      </a:cubicBezTo>
                      <a:cubicBezTo>
                        <a:pt x="27674" y="592837"/>
                        <a:pt x="27487" y="604282"/>
                        <a:pt x="27299" y="615726"/>
                      </a:cubicBezTo>
                      <a:cubicBezTo>
                        <a:pt x="27111" y="627358"/>
                        <a:pt x="26924" y="638989"/>
                        <a:pt x="26736" y="650621"/>
                      </a:cubicBezTo>
                      <a:lnTo>
                        <a:pt x="26736" y="683827"/>
                      </a:lnTo>
                      <a:cubicBezTo>
                        <a:pt x="26361" y="694896"/>
                        <a:pt x="25985" y="705964"/>
                        <a:pt x="25610" y="717033"/>
                      </a:cubicBezTo>
                      <a:lnTo>
                        <a:pt x="25610" y="747988"/>
                      </a:lnTo>
                      <a:lnTo>
                        <a:pt x="25610" y="777255"/>
                      </a:lnTo>
                      <a:lnTo>
                        <a:pt x="25610" y="804271"/>
                      </a:lnTo>
                      <a:cubicBezTo>
                        <a:pt x="25985" y="812150"/>
                        <a:pt x="26361" y="820030"/>
                        <a:pt x="26736" y="827909"/>
                      </a:cubicBezTo>
                      <a:lnTo>
                        <a:pt x="26736" y="848171"/>
                      </a:lnTo>
                      <a:cubicBezTo>
                        <a:pt x="26924" y="853799"/>
                        <a:pt x="27111" y="859427"/>
                        <a:pt x="27299" y="865055"/>
                      </a:cubicBezTo>
                      <a:lnTo>
                        <a:pt x="27299" y="869126"/>
                      </a:lnTo>
                      <a:cubicBezTo>
                        <a:pt x="38972" y="915944"/>
                        <a:pt x="4926" y="1198982"/>
                        <a:pt x="16599" y="1245800"/>
                      </a:cubicBezTo>
                      <a:cubicBezTo>
                        <a:pt x="54839" y="1404762"/>
                        <a:pt x="38937" y="1450682"/>
                        <a:pt x="113916" y="1610297"/>
                      </a:cubicBezTo>
                      <a:cubicBezTo>
                        <a:pt x="188895" y="1769912"/>
                        <a:pt x="406125" y="2096376"/>
                        <a:pt x="466471" y="2203492"/>
                      </a:cubicBezTo>
                      <a:cubicBezTo>
                        <a:pt x="526817" y="2310608"/>
                        <a:pt x="474886" y="2238633"/>
                        <a:pt x="475994" y="2252993"/>
                      </a:cubicBezTo>
                      <a:lnTo>
                        <a:pt x="475427" y="2266980"/>
                      </a:lnTo>
                      <a:lnTo>
                        <a:pt x="477836" y="2275814"/>
                      </a:lnTo>
                      <a:cubicBezTo>
                        <a:pt x="480335" y="2289723"/>
                        <a:pt x="588516" y="2305673"/>
                        <a:pt x="588516" y="2320424"/>
                      </a:cubicBezTo>
                      <a:cubicBezTo>
                        <a:pt x="588140" y="2324668"/>
                        <a:pt x="590589" y="2340828"/>
                        <a:pt x="590213" y="2345072"/>
                      </a:cubicBezTo>
                      <a:lnTo>
                        <a:pt x="1669036" y="2344147"/>
                      </a:lnTo>
                      <a:close/>
                    </a:path>
                  </a:pathLst>
                </a:custGeom>
                <a:solidFill>
                  <a:srgbClr val="FEDEC0"/>
                </a:solidFill>
                <a:ln w="0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자유형 46">
                  <a:extLst>
                    <a:ext uri="{FF2B5EF4-FFF2-40B4-BE49-F238E27FC236}">
                      <a16:creationId xmlns:a16="http://schemas.microsoft.com/office/drawing/2014/main" id="{37D2F6C2-B88F-488B-BCA4-B1F32D6B1F8B}"/>
                    </a:ext>
                  </a:extLst>
                </p:cNvPr>
                <p:cNvSpPr/>
                <p:nvPr/>
              </p:nvSpPr>
              <p:spPr>
                <a:xfrm>
                  <a:off x="5364334" y="5967227"/>
                  <a:ext cx="337715" cy="947024"/>
                </a:xfrm>
                <a:custGeom>
                  <a:avLst/>
                  <a:gdLst>
                    <a:gd name="connsiteX0" fmla="*/ 66794 w 312924"/>
                    <a:gd name="connsiteY0" fmla="*/ 69684 h 967177"/>
                    <a:gd name="connsiteX1" fmla="*/ 13454 w 312924"/>
                    <a:gd name="connsiteY1" fmla="*/ 854544 h 967177"/>
                    <a:gd name="connsiteX2" fmla="*/ 295394 w 312924"/>
                    <a:gd name="connsiteY2" fmla="*/ 907884 h 967177"/>
                    <a:gd name="connsiteX3" fmla="*/ 280154 w 312924"/>
                    <a:gd name="connsiteY3" fmla="*/ 336384 h 967177"/>
                    <a:gd name="connsiteX4" fmla="*/ 257294 w 312924"/>
                    <a:gd name="connsiteY4" fmla="*/ 69684 h 967177"/>
                    <a:gd name="connsiteX5" fmla="*/ 66794 w 312924"/>
                    <a:gd name="connsiteY5" fmla="*/ 69684 h 967177"/>
                    <a:gd name="connsiteX0" fmla="*/ 35664 w 329419"/>
                    <a:gd name="connsiteY0" fmla="*/ 81585 h 941445"/>
                    <a:gd name="connsiteX1" fmla="*/ 29949 w 329419"/>
                    <a:gd name="connsiteY1" fmla="*/ 830727 h 941445"/>
                    <a:gd name="connsiteX2" fmla="*/ 311889 w 329419"/>
                    <a:gd name="connsiteY2" fmla="*/ 884067 h 941445"/>
                    <a:gd name="connsiteX3" fmla="*/ 296649 w 329419"/>
                    <a:gd name="connsiteY3" fmla="*/ 312567 h 941445"/>
                    <a:gd name="connsiteX4" fmla="*/ 273789 w 329419"/>
                    <a:gd name="connsiteY4" fmla="*/ 45867 h 941445"/>
                    <a:gd name="connsiteX5" fmla="*/ 35664 w 329419"/>
                    <a:gd name="connsiteY5" fmla="*/ 81585 h 941445"/>
                    <a:gd name="connsiteX0" fmla="*/ 36336 w 330091"/>
                    <a:gd name="connsiteY0" fmla="*/ 90776 h 950636"/>
                    <a:gd name="connsiteX1" fmla="*/ 30621 w 330091"/>
                    <a:gd name="connsiteY1" fmla="*/ 839918 h 950636"/>
                    <a:gd name="connsiteX2" fmla="*/ 312561 w 330091"/>
                    <a:gd name="connsiteY2" fmla="*/ 893258 h 950636"/>
                    <a:gd name="connsiteX3" fmla="*/ 297321 w 330091"/>
                    <a:gd name="connsiteY3" fmla="*/ 321758 h 950636"/>
                    <a:gd name="connsiteX4" fmla="*/ 286367 w 330091"/>
                    <a:gd name="connsiteY4" fmla="*/ 38389 h 950636"/>
                    <a:gd name="connsiteX5" fmla="*/ 36336 w 330091"/>
                    <a:gd name="connsiteY5" fmla="*/ 90776 h 950636"/>
                    <a:gd name="connsiteX0" fmla="*/ 36336 w 330091"/>
                    <a:gd name="connsiteY0" fmla="*/ 88051 h 947911"/>
                    <a:gd name="connsiteX1" fmla="*/ 30621 w 330091"/>
                    <a:gd name="connsiteY1" fmla="*/ 837193 h 947911"/>
                    <a:gd name="connsiteX2" fmla="*/ 312561 w 330091"/>
                    <a:gd name="connsiteY2" fmla="*/ 890533 h 947911"/>
                    <a:gd name="connsiteX3" fmla="*/ 297321 w 330091"/>
                    <a:gd name="connsiteY3" fmla="*/ 319033 h 947911"/>
                    <a:gd name="connsiteX4" fmla="*/ 286367 w 330091"/>
                    <a:gd name="connsiteY4" fmla="*/ 35664 h 947911"/>
                    <a:gd name="connsiteX5" fmla="*/ 36336 w 330091"/>
                    <a:gd name="connsiteY5" fmla="*/ 88051 h 947911"/>
                    <a:gd name="connsiteX0" fmla="*/ 36336 w 330091"/>
                    <a:gd name="connsiteY0" fmla="*/ 81919 h 941779"/>
                    <a:gd name="connsiteX1" fmla="*/ 30621 w 330091"/>
                    <a:gd name="connsiteY1" fmla="*/ 831061 h 941779"/>
                    <a:gd name="connsiteX2" fmla="*/ 312561 w 330091"/>
                    <a:gd name="connsiteY2" fmla="*/ 884401 h 941779"/>
                    <a:gd name="connsiteX3" fmla="*/ 297321 w 330091"/>
                    <a:gd name="connsiteY3" fmla="*/ 312901 h 941779"/>
                    <a:gd name="connsiteX4" fmla="*/ 286367 w 330091"/>
                    <a:gd name="connsiteY4" fmla="*/ 29532 h 941779"/>
                    <a:gd name="connsiteX5" fmla="*/ 36336 w 330091"/>
                    <a:gd name="connsiteY5" fmla="*/ 81919 h 941779"/>
                    <a:gd name="connsiteX0" fmla="*/ 36067 w 329822"/>
                    <a:gd name="connsiteY0" fmla="*/ 88529 h 948389"/>
                    <a:gd name="connsiteX1" fmla="*/ 30352 w 329822"/>
                    <a:gd name="connsiteY1" fmla="*/ 837671 h 948389"/>
                    <a:gd name="connsiteX2" fmla="*/ 312292 w 329822"/>
                    <a:gd name="connsiteY2" fmla="*/ 891011 h 948389"/>
                    <a:gd name="connsiteX3" fmla="*/ 297052 w 329822"/>
                    <a:gd name="connsiteY3" fmla="*/ 319511 h 948389"/>
                    <a:gd name="connsiteX4" fmla="*/ 281336 w 329822"/>
                    <a:gd name="connsiteY4" fmla="*/ 24236 h 948389"/>
                    <a:gd name="connsiteX5" fmla="*/ 36067 w 329822"/>
                    <a:gd name="connsiteY5" fmla="*/ 88529 h 948389"/>
                    <a:gd name="connsiteX0" fmla="*/ 29673 w 337715"/>
                    <a:gd name="connsiteY0" fmla="*/ 109722 h 947024"/>
                    <a:gd name="connsiteX1" fmla="*/ 38245 w 337715"/>
                    <a:gd name="connsiteY1" fmla="*/ 837433 h 947024"/>
                    <a:gd name="connsiteX2" fmla="*/ 320185 w 337715"/>
                    <a:gd name="connsiteY2" fmla="*/ 890773 h 947024"/>
                    <a:gd name="connsiteX3" fmla="*/ 304945 w 337715"/>
                    <a:gd name="connsiteY3" fmla="*/ 319273 h 947024"/>
                    <a:gd name="connsiteX4" fmla="*/ 289229 w 337715"/>
                    <a:gd name="connsiteY4" fmla="*/ 23998 h 947024"/>
                    <a:gd name="connsiteX5" fmla="*/ 29673 w 337715"/>
                    <a:gd name="connsiteY5" fmla="*/ 109722 h 947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715" h="947024">
                      <a:moveTo>
                        <a:pt x="29673" y="109722"/>
                      </a:moveTo>
                      <a:cubicBezTo>
                        <a:pt x="-12158" y="245294"/>
                        <a:pt x="-10174" y="707258"/>
                        <a:pt x="38245" y="837433"/>
                      </a:cubicBezTo>
                      <a:cubicBezTo>
                        <a:pt x="86664" y="967608"/>
                        <a:pt x="275735" y="977133"/>
                        <a:pt x="320185" y="890773"/>
                      </a:cubicBezTo>
                      <a:cubicBezTo>
                        <a:pt x="364635" y="804413"/>
                        <a:pt x="311295" y="458973"/>
                        <a:pt x="304945" y="319273"/>
                      </a:cubicBezTo>
                      <a:cubicBezTo>
                        <a:pt x="298595" y="179573"/>
                        <a:pt x="335108" y="58923"/>
                        <a:pt x="289229" y="23998"/>
                      </a:cubicBezTo>
                      <a:cubicBezTo>
                        <a:pt x="243350" y="-10927"/>
                        <a:pt x="71504" y="-25850"/>
                        <a:pt x="29673" y="1097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0" name="자유형 48">
                  <a:extLst>
                    <a:ext uri="{FF2B5EF4-FFF2-40B4-BE49-F238E27FC236}">
                      <a16:creationId xmlns:a16="http://schemas.microsoft.com/office/drawing/2014/main" id="{CC8EC591-38B0-4EBA-9709-EADE00A86D8A}"/>
                    </a:ext>
                  </a:extLst>
                </p:cNvPr>
                <p:cNvSpPr/>
                <p:nvPr/>
              </p:nvSpPr>
              <p:spPr>
                <a:xfrm flipH="1">
                  <a:off x="6536855" y="5967227"/>
                  <a:ext cx="337715" cy="947024"/>
                </a:xfrm>
                <a:custGeom>
                  <a:avLst/>
                  <a:gdLst>
                    <a:gd name="connsiteX0" fmla="*/ 66794 w 312924"/>
                    <a:gd name="connsiteY0" fmla="*/ 69684 h 967177"/>
                    <a:gd name="connsiteX1" fmla="*/ 13454 w 312924"/>
                    <a:gd name="connsiteY1" fmla="*/ 854544 h 967177"/>
                    <a:gd name="connsiteX2" fmla="*/ 295394 w 312924"/>
                    <a:gd name="connsiteY2" fmla="*/ 907884 h 967177"/>
                    <a:gd name="connsiteX3" fmla="*/ 280154 w 312924"/>
                    <a:gd name="connsiteY3" fmla="*/ 336384 h 967177"/>
                    <a:gd name="connsiteX4" fmla="*/ 257294 w 312924"/>
                    <a:gd name="connsiteY4" fmla="*/ 69684 h 967177"/>
                    <a:gd name="connsiteX5" fmla="*/ 66794 w 312924"/>
                    <a:gd name="connsiteY5" fmla="*/ 69684 h 967177"/>
                    <a:gd name="connsiteX0" fmla="*/ 35664 w 329419"/>
                    <a:gd name="connsiteY0" fmla="*/ 81585 h 941445"/>
                    <a:gd name="connsiteX1" fmla="*/ 29949 w 329419"/>
                    <a:gd name="connsiteY1" fmla="*/ 830727 h 941445"/>
                    <a:gd name="connsiteX2" fmla="*/ 311889 w 329419"/>
                    <a:gd name="connsiteY2" fmla="*/ 884067 h 941445"/>
                    <a:gd name="connsiteX3" fmla="*/ 296649 w 329419"/>
                    <a:gd name="connsiteY3" fmla="*/ 312567 h 941445"/>
                    <a:gd name="connsiteX4" fmla="*/ 273789 w 329419"/>
                    <a:gd name="connsiteY4" fmla="*/ 45867 h 941445"/>
                    <a:gd name="connsiteX5" fmla="*/ 35664 w 329419"/>
                    <a:gd name="connsiteY5" fmla="*/ 81585 h 941445"/>
                    <a:gd name="connsiteX0" fmla="*/ 36336 w 330091"/>
                    <a:gd name="connsiteY0" fmla="*/ 90776 h 950636"/>
                    <a:gd name="connsiteX1" fmla="*/ 30621 w 330091"/>
                    <a:gd name="connsiteY1" fmla="*/ 839918 h 950636"/>
                    <a:gd name="connsiteX2" fmla="*/ 312561 w 330091"/>
                    <a:gd name="connsiteY2" fmla="*/ 893258 h 950636"/>
                    <a:gd name="connsiteX3" fmla="*/ 297321 w 330091"/>
                    <a:gd name="connsiteY3" fmla="*/ 321758 h 950636"/>
                    <a:gd name="connsiteX4" fmla="*/ 286367 w 330091"/>
                    <a:gd name="connsiteY4" fmla="*/ 38389 h 950636"/>
                    <a:gd name="connsiteX5" fmla="*/ 36336 w 330091"/>
                    <a:gd name="connsiteY5" fmla="*/ 90776 h 950636"/>
                    <a:gd name="connsiteX0" fmla="*/ 36336 w 330091"/>
                    <a:gd name="connsiteY0" fmla="*/ 88051 h 947911"/>
                    <a:gd name="connsiteX1" fmla="*/ 30621 w 330091"/>
                    <a:gd name="connsiteY1" fmla="*/ 837193 h 947911"/>
                    <a:gd name="connsiteX2" fmla="*/ 312561 w 330091"/>
                    <a:gd name="connsiteY2" fmla="*/ 890533 h 947911"/>
                    <a:gd name="connsiteX3" fmla="*/ 297321 w 330091"/>
                    <a:gd name="connsiteY3" fmla="*/ 319033 h 947911"/>
                    <a:gd name="connsiteX4" fmla="*/ 286367 w 330091"/>
                    <a:gd name="connsiteY4" fmla="*/ 35664 h 947911"/>
                    <a:gd name="connsiteX5" fmla="*/ 36336 w 330091"/>
                    <a:gd name="connsiteY5" fmla="*/ 88051 h 947911"/>
                    <a:gd name="connsiteX0" fmla="*/ 36336 w 330091"/>
                    <a:gd name="connsiteY0" fmla="*/ 81919 h 941779"/>
                    <a:gd name="connsiteX1" fmla="*/ 30621 w 330091"/>
                    <a:gd name="connsiteY1" fmla="*/ 831061 h 941779"/>
                    <a:gd name="connsiteX2" fmla="*/ 312561 w 330091"/>
                    <a:gd name="connsiteY2" fmla="*/ 884401 h 941779"/>
                    <a:gd name="connsiteX3" fmla="*/ 297321 w 330091"/>
                    <a:gd name="connsiteY3" fmla="*/ 312901 h 941779"/>
                    <a:gd name="connsiteX4" fmla="*/ 286367 w 330091"/>
                    <a:gd name="connsiteY4" fmla="*/ 29532 h 941779"/>
                    <a:gd name="connsiteX5" fmla="*/ 36336 w 330091"/>
                    <a:gd name="connsiteY5" fmla="*/ 81919 h 941779"/>
                    <a:gd name="connsiteX0" fmla="*/ 36067 w 329822"/>
                    <a:gd name="connsiteY0" fmla="*/ 88529 h 948389"/>
                    <a:gd name="connsiteX1" fmla="*/ 30352 w 329822"/>
                    <a:gd name="connsiteY1" fmla="*/ 837671 h 948389"/>
                    <a:gd name="connsiteX2" fmla="*/ 312292 w 329822"/>
                    <a:gd name="connsiteY2" fmla="*/ 891011 h 948389"/>
                    <a:gd name="connsiteX3" fmla="*/ 297052 w 329822"/>
                    <a:gd name="connsiteY3" fmla="*/ 319511 h 948389"/>
                    <a:gd name="connsiteX4" fmla="*/ 281336 w 329822"/>
                    <a:gd name="connsiteY4" fmla="*/ 24236 h 948389"/>
                    <a:gd name="connsiteX5" fmla="*/ 36067 w 329822"/>
                    <a:gd name="connsiteY5" fmla="*/ 88529 h 948389"/>
                    <a:gd name="connsiteX0" fmla="*/ 29673 w 337715"/>
                    <a:gd name="connsiteY0" fmla="*/ 109722 h 947024"/>
                    <a:gd name="connsiteX1" fmla="*/ 38245 w 337715"/>
                    <a:gd name="connsiteY1" fmla="*/ 837433 h 947024"/>
                    <a:gd name="connsiteX2" fmla="*/ 320185 w 337715"/>
                    <a:gd name="connsiteY2" fmla="*/ 890773 h 947024"/>
                    <a:gd name="connsiteX3" fmla="*/ 304945 w 337715"/>
                    <a:gd name="connsiteY3" fmla="*/ 319273 h 947024"/>
                    <a:gd name="connsiteX4" fmla="*/ 289229 w 337715"/>
                    <a:gd name="connsiteY4" fmla="*/ 23998 h 947024"/>
                    <a:gd name="connsiteX5" fmla="*/ 29673 w 337715"/>
                    <a:gd name="connsiteY5" fmla="*/ 109722 h 9470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715" h="947024">
                      <a:moveTo>
                        <a:pt x="29673" y="109722"/>
                      </a:moveTo>
                      <a:cubicBezTo>
                        <a:pt x="-12158" y="245294"/>
                        <a:pt x="-10174" y="707258"/>
                        <a:pt x="38245" y="837433"/>
                      </a:cubicBezTo>
                      <a:cubicBezTo>
                        <a:pt x="86664" y="967608"/>
                        <a:pt x="275735" y="977133"/>
                        <a:pt x="320185" y="890773"/>
                      </a:cubicBezTo>
                      <a:cubicBezTo>
                        <a:pt x="364635" y="804413"/>
                        <a:pt x="311295" y="458973"/>
                        <a:pt x="304945" y="319273"/>
                      </a:cubicBezTo>
                      <a:cubicBezTo>
                        <a:pt x="298595" y="179573"/>
                        <a:pt x="335108" y="58923"/>
                        <a:pt x="289229" y="23998"/>
                      </a:cubicBezTo>
                      <a:cubicBezTo>
                        <a:pt x="243350" y="-10927"/>
                        <a:pt x="71504" y="-25850"/>
                        <a:pt x="29673" y="10972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AA3A6F4-FC6D-4DCD-8730-C3CD51968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36163" y="1379701"/>
              <a:ext cx="859992" cy="780912"/>
            </a:xfrm>
            <a:prstGeom prst="rect">
              <a:avLst/>
            </a:prstGeom>
          </p:spPr>
        </p:pic>
      </p:grpSp>
      <p:sp>
        <p:nvSpPr>
          <p:cNvPr id="47" name="내용 개체 틀 5">
            <a:extLst>
              <a:ext uri="{FF2B5EF4-FFF2-40B4-BE49-F238E27FC236}">
                <a16:creationId xmlns:a16="http://schemas.microsoft.com/office/drawing/2014/main" id="{99FDF871-630D-4925-B7C4-B2394961E668}"/>
              </a:ext>
            </a:extLst>
          </p:cNvPr>
          <p:cNvSpPr txBox="1">
            <a:spLocks/>
          </p:cNvSpPr>
          <p:nvPr/>
        </p:nvSpPr>
        <p:spPr>
          <a:xfrm>
            <a:off x="1052819" y="2325871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/>
              <a:t>낱말 듣고 쓰기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A3B2E39A-010A-4F61-9729-1DC834CFFBF6}"/>
              </a:ext>
            </a:extLst>
          </p:cNvPr>
          <p:cNvSpPr txBox="1">
            <a:spLocks/>
          </p:cNvSpPr>
          <p:nvPr/>
        </p:nvSpPr>
        <p:spPr>
          <a:xfrm>
            <a:off x="2652905" y="1980189"/>
            <a:ext cx="4632960" cy="155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911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6D08084-B841-4A6B-97D1-5C551030B93C}"/>
              </a:ext>
            </a:extLst>
          </p:cNvPr>
          <p:cNvSpPr txBox="1">
            <a:spLocks/>
          </p:cNvSpPr>
          <p:nvPr/>
        </p:nvSpPr>
        <p:spPr>
          <a:xfrm>
            <a:off x="1336678" y="2356948"/>
            <a:ext cx="9345072" cy="351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24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800" b="1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활용 방안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난이도 향상을 통한 일반인 사용자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다문화 가정</a:t>
            </a:r>
            <a:r>
              <a:rPr lang="en-US" altLang="ko-KR" dirty="0"/>
              <a:t>, </a:t>
            </a:r>
            <a:r>
              <a:rPr lang="ko-KR" altLang="en-US" dirty="0"/>
              <a:t>한글 배우는 외국인 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AF1C22-0779-4F7A-9D81-01093E0E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6678" y="216863"/>
            <a:ext cx="9345072" cy="351340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개선점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라벨링</a:t>
            </a:r>
            <a:r>
              <a:rPr lang="ko-KR" altLang="en-US" dirty="0"/>
              <a:t> 과정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인공지능을 통한 문장 구현 어려움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어린이 </a:t>
            </a:r>
            <a:r>
              <a:rPr lang="ko-KR" altLang="en-US" dirty="0" err="1"/>
              <a:t>손글씨</a:t>
            </a:r>
            <a:r>
              <a:rPr lang="ko-KR" altLang="en-US" dirty="0"/>
              <a:t> 인식률 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622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57E0AD3-C038-44C2-98FE-43C8617F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447" y="4662353"/>
            <a:ext cx="9144000" cy="1655762"/>
          </a:xfrm>
        </p:spPr>
        <p:txBody>
          <a:bodyPr/>
          <a:lstStyle/>
          <a:p>
            <a:r>
              <a:rPr lang="ko-KR" altLang="en-US"/>
              <a:t>감사합니다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E931D6-3CEA-4747-BEBA-00186C13A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13988" r="29502" b="499"/>
          <a:stretch/>
        </p:blipFill>
        <p:spPr>
          <a:xfrm>
            <a:off x="4678163" y="1804070"/>
            <a:ext cx="2183879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9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136"/>
            <a:ext cx="10515600" cy="1325563"/>
          </a:xfrm>
        </p:spPr>
        <p:txBody>
          <a:bodyPr/>
          <a:lstStyle/>
          <a:p>
            <a:r>
              <a:rPr lang="ko-KR" altLang="en-US" dirty="0"/>
              <a:t>팀 소개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035F4E01-363C-4F26-A255-A773F37B22DC}"/>
              </a:ext>
            </a:extLst>
          </p:cNvPr>
          <p:cNvSpPr txBox="1">
            <a:spLocks/>
          </p:cNvSpPr>
          <p:nvPr/>
        </p:nvSpPr>
        <p:spPr>
          <a:xfrm>
            <a:off x="1147080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김상일</a:t>
            </a:r>
            <a:endParaRPr lang="en-US" altLang="ko-KR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2FC66623-85C4-40DF-B326-1ACEDD22428D}"/>
              </a:ext>
            </a:extLst>
          </p:cNvPr>
          <p:cNvSpPr txBox="1">
            <a:spLocks/>
          </p:cNvSpPr>
          <p:nvPr/>
        </p:nvSpPr>
        <p:spPr>
          <a:xfrm>
            <a:off x="3646440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신민철</a:t>
            </a:r>
            <a:endParaRPr lang="en-US" altLang="ko-KR" dirty="0"/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B44818C1-EEA6-4FB9-85F1-7F6589FC5729}"/>
              </a:ext>
            </a:extLst>
          </p:cNvPr>
          <p:cNvSpPr txBox="1">
            <a:spLocks/>
          </p:cNvSpPr>
          <p:nvPr/>
        </p:nvSpPr>
        <p:spPr>
          <a:xfrm>
            <a:off x="6390516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정도담</a:t>
            </a:r>
            <a:endParaRPr lang="en-US" altLang="ko-KR" dirty="0"/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1AAB7B36-A8C4-4877-BCBB-1922E4B8C007}"/>
              </a:ext>
            </a:extLst>
          </p:cNvPr>
          <p:cNvSpPr txBox="1">
            <a:spLocks/>
          </p:cNvSpPr>
          <p:nvPr/>
        </p:nvSpPr>
        <p:spPr>
          <a:xfrm>
            <a:off x="9134592" y="5199777"/>
            <a:ext cx="2136223" cy="116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황재빈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DFD5E9B-7A2F-4079-8783-A5FD7C7F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56" y="2640483"/>
            <a:ext cx="2388870" cy="23888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BB7ECE-E90C-4224-B543-390CE6B3D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429" y="2640483"/>
            <a:ext cx="2388870" cy="238887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FC94E30-635B-4002-AE87-164ECC00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102" y="2640482"/>
            <a:ext cx="2388871" cy="238887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99BFAE9-D6C6-4C86-8C3D-7F517B925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7775" y="2640482"/>
            <a:ext cx="2388871" cy="23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513" y="2779142"/>
            <a:ext cx="10515600" cy="4351338"/>
          </a:xfrm>
        </p:spPr>
        <p:txBody>
          <a:bodyPr/>
          <a:lstStyle/>
          <a:p>
            <a:r>
              <a:rPr lang="ko-KR" altLang="en-US" dirty="0"/>
              <a:t>선정 배경 및 유사서비스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 err="1"/>
              <a:t>깍둑</a:t>
            </a:r>
            <a:r>
              <a:rPr lang="en-US" altLang="ko-KR" dirty="0"/>
              <a:t>”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구현 방법</a:t>
            </a:r>
            <a:endParaRPr lang="en-US" altLang="ko-KR" dirty="0"/>
          </a:p>
          <a:p>
            <a:r>
              <a:rPr lang="ko-KR" altLang="en-US" dirty="0"/>
              <a:t>개선점 및 활용 방안</a:t>
            </a:r>
          </a:p>
        </p:txBody>
      </p:sp>
    </p:spTree>
    <p:extLst>
      <p:ext uri="{BB962C8B-B14F-4D97-AF65-F5344CB8AC3E}">
        <p14:creationId xmlns:p14="http://schemas.microsoft.com/office/powerpoint/2010/main" val="20993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EC19F2D-C73D-48C0-88E1-8F408492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85" y="1439724"/>
            <a:ext cx="6001966" cy="46585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900877-3E7A-4CFC-A2B3-49E499AB1E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21"/>
          <a:stretch/>
        </p:blipFill>
        <p:spPr>
          <a:xfrm>
            <a:off x="7865566" y="1510357"/>
            <a:ext cx="2890148" cy="458788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2AFB5CD2-FD3C-4A51-83D7-00B63A3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주제선정배경</a:t>
            </a:r>
          </a:p>
        </p:txBody>
      </p:sp>
      <p:sp>
        <p:nvSpPr>
          <p:cNvPr id="12" name="텍스트 개체 틀 14">
            <a:extLst>
              <a:ext uri="{FF2B5EF4-FFF2-40B4-BE49-F238E27FC236}">
                <a16:creationId xmlns:a16="http://schemas.microsoft.com/office/drawing/2014/main" id="{391C1983-CBCB-4F6D-B04D-82D58C36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0997" y="6098245"/>
            <a:ext cx="5804852" cy="381158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포털사이트 검색어 </a:t>
            </a:r>
            <a:r>
              <a:rPr lang="en-US" altLang="ko-KR" dirty="0"/>
              <a:t>“</a:t>
            </a:r>
            <a:r>
              <a:rPr lang="ko-KR" altLang="en-US" dirty="0"/>
              <a:t>초등학교 받아쓰기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90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2AFB5CD2-FD3C-4A51-83D7-00B63A36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주제선정배경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FFF5A73-27CF-475B-B596-76712E285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595" y="2506662"/>
            <a:ext cx="10515600" cy="4351338"/>
          </a:xfrm>
        </p:spPr>
        <p:txBody>
          <a:bodyPr/>
          <a:lstStyle/>
          <a:p>
            <a:r>
              <a:rPr lang="ko-KR" altLang="en-US" dirty="0"/>
              <a:t>학교 담임교사가 교과서에서 선택한 문장들</a:t>
            </a:r>
            <a:endParaRPr lang="en-US" altLang="ko-KR" dirty="0"/>
          </a:p>
          <a:p>
            <a:r>
              <a:rPr lang="ko-KR" altLang="en-US" dirty="0"/>
              <a:t>온라인 개학으로 공교육에서의 개별 지도 </a:t>
            </a:r>
            <a:r>
              <a:rPr lang="ko-KR" altLang="en-US" dirty="0" err="1"/>
              <a:t>적어짐</a:t>
            </a:r>
            <a:endParaRPr lang="en-US" altLang="ko-KR" dirty="0"/>
          </a:p>
          <a:p>
            <a:r>
              <a:rPr lang="ko-KR" altLang="en-US" dirty="0"/>
              <a:t>성인 없이 학생 혼자 듣기</a:t>
            </a:r>
            <a:r>
              <a:rPr lang="en-US" altLang="ko-KR" dirty="0"/>
              <a:t>/</a:t>
            </a:r>
            <a:r>
              <a:rPr lang="ko-KR" altLang="en-US" dirty="0"/>
              <a:t>쓰기 학습 어려움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68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35" y="-269319"/>
            <a:ext cx="3932237" cy="1600200"/>
          </a:xfrm>
        </p:spPr>
        <p:txBody>
          <a:bodyPr/>
          <a:lstStyle/>
          <a:p>
            <a:r>
              <a:rPr lang="ko-KR" altLang="en-US" dirty="0"/>
              <a:t>유사 서비스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C7315B4-8B98-4318-A89D-D1B189DA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84" y="1480661"/>
            <a:ext cx="2753893" cy="4132739"/>
          </a:xfr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C83E378-A124-40EE-AC89-C038490C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0994" y="5763180"/>
            <a:ext cx="5804852" cy="3811588"/>
          </a:xfrm>
        </p:spPr>
        <p:txBody>
          <a:bodyPr/>
          <a:lstStyle/>
          <a:p>
            <a:r>
              <a:rPr lang="en-US" altLang="ko-KR" dirty="0"/>
              <a:t> 1~2</a:t>
            </a:r>
            <a:r>
              <a:rPr lang="ko-KR" altLang="en-US" dirty="0"/>
              <a:t>학년 </a:t>
            </a:r>
            <a:r>
              <a:rPr lang="ko-KR" altLang="en-US" dirty="0" err="1"/>
              <a:t>학기별</a:t>
            </a:r>
            <a:r>
              <a:rPr lang="ko-KR" altLang="en-US" dirty="0"/>
              <a:t> 수준 선택   </a:t>
            </a:r>
            <a:r>
              <a:rPr lang="en-US" altLang="ko-KR" dirty="0"/>
              <a:t>+  </a:t>
            </a:r>
            <a:r>
              <a:rPr lang="ko-KR" altLang="en-US" dirty="0"/>
              <a:t>종이에 수기 작성 후 직접 채점 </a:t>
            </a:r>
          </a:p>
        </p:txBody>
      </p:sp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7886E9B0-0205-41C7-8B3F-ABC89288AC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20" y="1480661"/>
            <a:ext cx="2831552" cy="4132739"/>
          </a:xfrm>
        </p:spPr>
      </p:pic>
    </p:spTree>
    <p:extLst>
      <p:ext uri="{BB962C8B-B14F-4D97-AF65-F5344CB8AC3E}">
        <p14:creationId xmlns:p14="http://schemas.microsoft.com/office/powerpoint/2010/main" val="273830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735" y="-269319"/>
            <a:ext cx="3932237" cy="1600200"/>
          </a:xfrm>
        </p:spPr>
        <p:txBody>
          <a:bodyPr/>
          <a:lstStyle/>
          <a:p>
            <a:r>
              <a:rPr lang="ko-KR" altLang="en-US" dirty="0"/>
              <a:t>유사 서비스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C7315B4-8B98-4318-A89D-D1B189DAE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84" y="1480661"/>
            <a:ext cx="2753893" cy="4132739"/>
          </a:xfrm>
        </p:spPr>
      </p:pic>
      <p:pic>
        <p:nvPicPr>
          <p:cNvPr id="13" name="내용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7886E9B0-0205-41C7-8B3F-ABC89288AC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20" y="1480661"/>
            <a:ext cx="2831552" cy="4132739"/>
          </a:xfr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52EDDBF-E4EE-4055-A3F1-03C3F7683B2E}"/>
              </a:ext>
            </a:extLst>
          </p:cNvPr>
          <p:cNvSpPr/>
          <p:nvPr/>
        </p:nvSpPr>
        <p:spPr>
          <a:xfrm>
            <a:off x="3575617" y="1630680"/>
            <a:ext cx="5134415" cy="41325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7C8FB666-D4C3-442F-B338-A44E8BED857A}"/>
              </a:ext>
            </a:extLst>
          </p:cNvPr>
          <p:cNvSpPr txBox="1">
            <a:spLocks/>
          </p:cNvSpPr>
          <p:nvPr/>
        </p:nvSpPr>
        <p:spPr>
          <a:xfrm>
            <a:off x="3689286" y="2821622"/>
            <a:ext cx="50207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32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주제별</a:t>
            </a:r>
            <a:r>
              <a:rPr lang="en-US" altLang="ko-KR" dirty="0"/>
              <a:t> / </a:t>
            </a:r>
            <a:r>
              <a:rPr lang="ko-KR" altLang="en-US" dirty="0"/>
              <a:t>난이도별</a:t>
            </a:r>
            <a:r>
              <a:rPr lang="en-US" altLang="ko-KR" dirty="0"/>
              <a:t> </a:t>
            </a:r>
            <a:r>
              <a:rPr lang="ko-KR" altLang="en-US" dirty="0"/>
              <a:t>학습 </a:t>
            </a:r>
            <a:endParaRPr lang="en-US" altLang="ko-KR" dirty="0"/>
          </a:p>
          <a:p>
            <a:r>
              <a:rPr lang="ko-KR" altLang="en-US" dirty="0"/>
              <a:t>채점의 불편함 감소</a:t>
            </a:r>
            <a:endParaRPr lang="en-US" altLang="ko-KR" dirty="0"/>
          </a:p>
          <a:p>
            <a:r>
              <a:rPr lang="ko-KR" altLang="en-US" dirty="0"/>
              <a:t>태블릿 활용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44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13CA7-3D2F-4C17-892A-FB973A96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835" y="1835685"/>
            <a:ext cx="10515600" cy="1325563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 err="1"/>
              <a:t>깍둑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D658B-4A0F-439C-A0B0-85EDD118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117" y="3659591"/>
            <a:ext cx="2439711" cy="647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수준 진단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261A093-3E36-4517-8D22-9ECDC14D641B}"/>
              </a:ext>
            </a:extLst>
          </p:cNvPr>
          <p:cNvSpPr txBox="1">
            <a:spLocks/>
          </p:cNvSpPr>
          <p:nvPr/>
        </p:nvSpPr>
        <p:spPr>
          <a:xfrm>
            <a:off x="4263463" y="4252978"/>
            <a:ext cx="3907933" cy="64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주제별 </a:t>
            </a:r>
            <a:r>
              <a:rPr lang="en-US" altLang="ko-KR" dirty="0"/>
              <a:t>,</a:t>
            </a:r>
            <a:r>
              <a:rPr lang="ko-KR" altLang="en-US" dirty="0"/>
              <a:t>유형별 학습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5630B52-997B-4587-946F-9ECDF51BA394}"/>
              </a:ext>
            </a:extLst>
          </p:cNvPr>
          <p:cNvSpPr txBox="1">
            <a:spLocks/>
          </p:cNvSpPr>
          <p:nvPr/>
        </p:nvSpPr>
        <p:spPr>
          <a:xfrm>
            <a:off x="5544117" y="4846365"/>
            <a:ext cx="2439711" cy="647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lang="ko-KR" altLang="en-US" sz="28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4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Tx/>
              <a:buNone/>
              <a:defRPr lang="ko-KR" altLang="en-US" sz="2000" b="0" kern="1200" dirty="0" smtClean="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맞춤 문제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2064729-2918-471D-9B87-B034037F1960}"/>
              </a:ext>
            </a:extLst>
          </p:cNvPr>
          <p:cNvSpPr txBox="1">
            <a:spLocks/>
          </p:cNvSpPr>
          <p:nvPr/>
        </p:nvSpPr>
        <p:spPr>
          <a:xfrm>
            <a:off x="1379123" y="1434610"/>
            <a:ext cx="7378429" cy="823912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혼자서도 할 수 있는</a:t>
            </a:r>
            <a:r>
              <a:rPr lang="en-US" altLang="ko-KR" dirty="0"/>
              <a:t>	</a:t>
            </a:r>
            <a:r>
              <a:rPr lang="ko-KR" altLang="en-US" dirty="0"/>
              <a:t>맞춤법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106CA4-F4CA-4217-B460-F1ACC04D8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4" r="19365"/>
          <a:stretch/>
        </p:blipFill>
        <p:spPr>
          <a:xfrm>
            <a:off x="7394316" y="3363434"/>
            <a:ext cx="2334638" cy="237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6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B7B765F4-0F79-4E6F-9254-6C9DC9737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0862" y="1566727"/>
            <a:ext cx="8125927" cy="1352551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 </a:t>
            </a:r>
            <a:r>
              <a:rPr lang="ko-KR" altLang="en-US" dirty="0"/>
              <a:t>자모음 </a:t>
            </a:r>
            <a:r>
              <a:rPr lang="en-US" altLang="ko-KR" dirty="0"/>
              <a:t>- </a:t>
            </a:r>
            <a:r>
              <a:rPr lang="ko-KR" altLang="en-US" dirty="0"/>
              <a:t> 낱말 </a:t>
            </a:r>
            <a:r>
              <a:rPr lang="en-US" altLang="ko-KR" dirty="0"/>
              <a:t>– </a:t>
            </a:r>
            <a:r>
              <a:rPr lang="ko-KR" altLang="en-US" dirty="0"/>
              <a:t>짧은 글 </a:t>
            </a:r>
            <a:r>
              <a:rPr lang="en-US" altLang="ko-KR" dirty="0"/>
              <a:t>– </a:t>
            </a:r>
            <a:r>
              <a:rPr lang="ko-KR" altLang="en-US" dirty="0"/>
              <a:t>문장 </a:t>
            </a:r>
            <a:r>
              <a:rPr lang="en-US" altLang="ko-KR" dirty="0"/>
              <a:t>”</a:t>
            </a:r>
          </a:p>
          <a:p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306B94F-AB5B-4C31-814E-A8A7A93612CB}"/>
              </a:ext>
            </a:extLst>
          </p:cNvPr>
          <p:cNvSpPr/>
          <p:nvPr/>
        </p:nvSpPr>
        <p:spPr>
          <a:xfrm>
            <a:off x="3848565" y="3433340"/>
            <a:ext cx="362870" cy="3118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8D8BD0-A81B-44AC-A0F0-17AD8532D72D}"/>
              </a:ext>
            </a:extLst>
          </p:cNvPr>
          <p:cNvGrpSpPr/>
          <p:nvPr/>
        </p:nvGrpSpPr>
        <p:grpSpPr>
          <a:xfrm>
            <a:off x="6326580" y="1746949"/>
            <a:ext cx="5183188" cy="3684588"/>
            <a:chOff x="6276181" y="1473359"/>
            <a:chExt cx="5183188" cy="3684588"/>
          </a:xfrm>
        </p:grpSpPr>
        <p:sp>
          <p:nvSpPr>
            <p:cNvPr id="18" name="내용 개체 틀 5">
              <a:extLst>
                <a:ext uri="{FF2B5EF4-FFF2-40B4-BE49-F238E27FC236}">
                  <a16:creationId xmlns:a16="http://schemas.microsoft.com/office/drawing/2014/main" id="{4B5846FA-FBEF-40B0-8620-E2F64B8163D3}"/>
                </a:ext>
              </a:extLst>
            </p:cNvPr>
            <p:cNvSpPr txBox="1">
              <a:spLocks/>
            </p:cNvSpPr>
            <p:nvPr/>
          </p:nvSpPr>
          <p:spPr>
            <a:xfrm>
              <a:off x="6276181" y="1473359"/>
              <a:ext cx="5183188" cy="36845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457200" indent="-4572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8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1pPr>
              <a:lvl2pPr marL="800100" indent="-3429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4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2pPr>
              <a:lvl3pPr marL="1257300" indent="-3429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Clr>
                  <a:srgbClr val="FF0000"/>
                </a:buClr>
                <a:buFont typeface="Wingdings" panose="05000000000000000000" pitchFamily="2" charset="2"/>
                <a:buChar char="ü"/>
                <a:defRPr sz="2000" b="0" kern="1200">
                  <a:solidFill>
                    <a:schemeClr val="tx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  <a:cs typeface="+mn-cs"/>
                </a:defRPr>
              </a:lvl3pPr>
              <a:lvl4pPr marL="1657350" indent="-28575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114550" indent="-28575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ü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dirty="0"/>
                <a:t>보고 쓰기</a:t>
              </a:r>
              <a:endParaRPr lang="en-US" altLang="ko-KR" dirty="0"/>
            </a:p>
            <a:p>
              <a:pPr marL="0" indent="0" algn="ctr">
                <a:buNone/>
              </a:pPr>
              <a:r>
                <a:rPr lang="ko-KR" altLang="en-US" dirty="0"/>
                <a:t>듣고 쓰기</a:t>
              </a:r>
            </a:p>
          </p:txBody>
        </p:sp>
        <p:sp>
          <p:nvSpPr>
            <p:cNvPr id="19" name="1/2 액자 18">
              <a:extLst>
                <a:ext uri="{FF2B5EF4-FFF2-40B4-BE49-F238E27FC236}">
                  <a16:creationId xmlns:a16="http://schemas.microsoft.com/office/drawing/2014/main" id="{FDEA3194-1F34-494E-9D52-25C24D33916D}"/>
                </a:ext>
              </a:extLst>
            </p:cNvPr>
            <p:cNvSpPr/>
            <p:nvPr/>
          </p:nvSpPr>
          <p:spPr>
            <a:xfrm rot="18990147">
              <a:off x="7736586" y="1780581"/>
              <a:ext cx="423012" cy="452064"/>
            </a:xfrm>
            <a:prstGeom prst="halfFrame">
              <a:avLst>
                <a:gd name="adj1" fmla="val 6794"/>
                <a:gd name="adj2" fmla="val 681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EC20DA7-96E4-4394-92A7-7D46948629A8}"/>
              </a:ext>
            </a:extLst>
          </p:cNvPr>
          <p:cNvSpPr txBox="1">
            <a:spLocks/>
          </p:cNvSpPr>
          <p:nvPr/>
        </p:nvSpPr>
        <p:spPr>
          <a:xfrm>
            <a:off x="4636523" y="3393820"/>
            <a:ext cx="2836081" cy="194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맞춤형 학습 제공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개별 오답 유형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해당수준 문제 추천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선호 주제 선택</a:t>
            </a:r>
            <a:endParaRPr lang="en-US" altLang="ko-KR" sz="1800" dirty="0"/>
          </a:p>
        </p:txBody>
      </p:sp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762B9E78-42DC-42B7-8FA1-A17292AC0E5F}"/>
              </a:ext>
            </a:extLst>
          </p:cNvPr>
          <p:cNvSpPr txBox="1">
            <a:spLocks/>
          </p:cNvSpPr>
          <p:nvPr/>
        </p:nvSpPr>
        <p:spPr>
          <a:xfrm>
            <a:off x="1525538" y="3413583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진단 테스트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: </a:t>
            </a:r>
            <a:r>
              <a:rPr lang="ko-KR" altLang="en-US" sz="1800" dirty="0"/>
              <a:t>난이도별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유형별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ko-KR" sz="1800" dirty="0"/>
              <a:t>  </a:t>
            </a:r>
            <a:r>
              <a:rPr lang="ko-KR" altLang="en-US" sz="1800" dirty="0"/>
              <a:t>랜덤 제시</a:t>
            </a:r>
            <a:endParaRPr lang="en-US" altLang="ko-KR" sz="1800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022EB4BB-3B07-4C5B-8F7C-74F4DC0AE3FA}"/>
              </a:ext>
            </a:extLst>
          </p:cNvPr>
          <p:cNvSpPr txBox="1">
            <a:spLocks/>
          </p:cNvSpPr>
          <p:nvPr/>
        </p:nvSpPr>
        <p:spPr>
          <a:xfrm>
            <a:off x="7486913" y="3747942"/>
            <a:ext cx="1789238" cy="381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ko-KR" altLang="en-US" sz="1800" dirty="0"/>
              <a:t>태블릿에 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ko-KR" altLang="en-US" sz="1800" dirty="0"/>
              <a:t>문제 풀이</a:t>
            </a:r>
            <a:endParaRPr lang="en-US" altLang="ko-KR" sz="18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E7E047B-BC44-416F-849A-4E2806C9A4CD}"/>
              </a:ext>
            </a:extLst>
          </p:cNvPr>
          <p:cNvSpPr/>
          <p:nvPr/>
        </p:nvSpPr>
        <p:spPr>
          <a:xfrm>
            <a:off x="8296094" y="3433340"/>
            <a:ext cx="362870" cy="31180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C3008DD1-D354-4D0E-9399-AB98AFE7DEB2}"/>
              </a:ext>
            </a:extLst>
          </p:cNvPr>
          <p:cNvSpPr txBox="1">
            <a:spLocks/>
          </p:cNvSpPr>
          <p:nvPr/>
        </p:nvSpPr>
        <p:spPr>
          <a:xfrm>
            <a:off x="9355919" y="3393820"/>
            <a:ext cx="2836081" cy="1946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8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4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defRPr sz="2000" b="0" kern="1200">
                <a:solidFill>
                  <a:schemeClr val="tx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채점</a:t>
            </a:r>
            <a:br>
              <a:rPr lang="en-US" altLang="ko-KR" sz="2000" dirty="0"/>
            </a:br>
            <a:endParaRPr lang="en-US" altLang="ko-KR" sz="2000" dirty="0"/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3040844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282</Words>
  <Application>Microsoft Office PowerPoint</Application>
  <PresentationFormat>와이드스크린</PresentationFormat>
  <Paragraphs>93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여기어때 잘난체</vt:lpstr>
      <vt:lpstr>Arial</vt:lpstr>
      <vt:lpstr>Wingdings</vt:lpstr>
      <vt:lpstr>7_Office 테마</vt:lpstr>
      <vt:lpstr>AI 기반 받아쓰기</vt:lpstr>
      <vt:lpstr>팀 소개</vt:lpstr>
      <vt:lpstr>목차</vt:lpstr>
      <vt:lpstr>주제선정배경</vt:lpstr>
      <vt:lpstr>주제선정배경</vt:lpstr>
      <vt:lpstr>유사 서비스 </vt:lpstr>
      <vt:lpstr>유사 서비스 </vt:lpstr>
      <vt:lpstr>“깍둑”</vt:lpstr>
      <vt:lpstr>PowerPoint 프레젠테이션</vt:lpstr>
      <vt:lpstr>PowerPoint 프레젠테이션</vt:lpstr>
      <vt:lpstr>문제 생성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기반 받아쓰기</dc:title>
  <dc:creator>17063</dc:creator>
  <cp:lastModifiedBy>17063</cp:lastModifiedBy>
  <cp:revision>20</cp:revision>
  <dcterms:created xsi:type="dcterms:W3CDTF">2020-07-31T04:38:16Z</dcterms:created>
  <dcterms:modified xsi:type="dcterms:W3CDTF">2020-07-31T07:34:30Z</dcterms:modified>
</cp:coreProperties>
</file>