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96825" y="173472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7186175" y="173472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122026" y="173472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06598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endCxn id="54" idx="0"/>
          </p:cNvCxnSpPr>
          <p:nvPr/>
        </p:nvCxnSpPr>
        <p:spPr>
          <a:xfrm>
            <a:off x="1606375" y="1357305"/>
            <a:ext cx="744450" cy="37742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11" idx="1"/>
          </p:cNvCxnSpPr>
          <p:nvPr/>
        </p:nvCxnSpPr>
        <p:spPr>
          <a:xfrm>
            <a:off x="1606375" y="2971100"/>
            <a:ext cx="853131" cy="12700"/>
          </a:xfrm>
          <a:prstGeom prst="bentConnector3">
            <a:avLst>
              <a:gd name="adj1" fmla="val -3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45" idx="1"/>
          </p:cNvCxnSpPr>
          <p:nvPr/>
        </p:nvCxnSpPr>
        <p:spPr>
          <a:xfrm>
            <a:off x="3004825" y="2033529"/>
            <a:ext cx="35937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6430026" y="2033529"/>
            <a:ext cx="7561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/>
          <p:cNvSpPr/>
          <p:nvPr/>
        </p:nvSpPr>
        <p:spPr>
          <a:xfrm>
            <a:off x="2459506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Infrastructure as code compliance scanning using CloudSpoilt</a:t>
            </a:r>
            <a:endParaRPr sz="1000" dirty="0"/>
          </a:p>
        </p:txBody>
      </p:sp>
      <p:sp>
        <p:nvSpPr>
          <p:cNvPr id="45" name="Google Shape;56;p13"/>
          <p:cNvSpPr/>
          <p:nvPr/>
        </p:nvSpPr>
        <p:spPr>
          <a:xfrm>
            <a:off x="3364201" y="173472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Container or OS image scanning using Clair</a:t>
            </a:r>
            <a:endParaRPr sz="1000" dirty="0"/>
          </a:p>
        </p:txBody>
      </p:sp>
      <p:cxnSp>
        <p:nvCxnSpPr>
          <p:cNvPr id="48" name="Google Shape;61;p13"/>
          <p:cNvCxnSpPr>
            <a:stCxn id="45" idx="3"/>
            <a:endCxn id="56" idx="1"/>
          </p:cNvCxnSpPr>
          <p:nvPr/>
        </p:nvCxnSpPr>
        <p:spPr>
          <a:xfrm>
            <a:off x="4672201" y="2033529"/>
            <a:ext cx="4498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60;p13"/>
          <p:cNvCxnSpPr>
            <a:stCxn id="11" idx="3"/>
            <a:endCxn id="56" idx="2"/>
          </p:cNvCxnSpPr>
          <p:nvPr/>
        </p:nvCxnSpPr>
        <p:spPr>
          <a:xfrm flipV="1">
            <a:off x="3767506" y="2332329"/>
            <a:ext cx="2008520" cy="63877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55;p13"/>
          <p:cNvSpPr/>
          <p:nvPr/>
        </p:nvSpPr>
        <p:spPr>
          <a:xfrm>
            <a:off x="7186175" y="267865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Post Deployment Compliance Checking using AWS Config tool</a:t>
            </a:r>
            <a:endParaRPr sz="1000" dirty="0"/>
          </a:p>
        </p:txBody>
      </p:sp>
      <p:cxnSp>
        <p:nvCxnSpPr>
          <p:cNvPr id="64" name="Google Shape;62;p13"/>
          <p:cNvCxnSpPr>
            <a:stCxn id="55" idx="2"/>
            <a:endCxn id="63" idx="0"/>
          </p:cNvCxnSpPr>
          <p:nvPr/>
        </p:nvCxnSpPr>
        <p:spPr>
          <a:xfrm>
            <a:off x="8019425" y="2332329"/>
            <a:ext cx="0" cy="3463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Waqar Ahmed</cp:lastModifiedBy>
  <cp:revision>6</cp:revision>
  <dcterms:modified xsi:type="dcterms:W3CDTF">2021-06-30T19:09:05Z</dcterms:modified>
</cp:coreProperties>
</file>