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TALEND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6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16" y="1148576"/>
            <a:ext cx="9944909" cy="49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3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20" y="1115122"/>
            <a:ext cx="9944909" cy="49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6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30" y="1159727"/>
            <a:ext cx="9931555" cy="50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4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27" y="1181605"/>
            <a:ext cx="9446241" cy="47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12" y="1170878"/>
            <a:ext cx="10089985" cy="50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89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24" y="1170878"/>
            <a:ext cx="10042663" cy="50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6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61" y="1090863"/>
            <a:ext cx="10389641" cy="52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99" y="1137425"/>
            <a:ext cx="10209526" cy="51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3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47" y="1182029"/>
            <a:ext cx="9955441" cy="50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81" y="1126273"/>
            <a:ext cx="10105117" cy="51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3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56" y="1170878"/>
            <a:ext cx="10125308" cy="50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4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19" y="1148576"/>
            <a:ext cx="10150526" cy="51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2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46" y="1126273"/>
            <a:ext cx="10264295" cy="51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2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06" y="1215483"/>
            <a:ext cx="10033706" cy="50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043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2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TALEND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TALEND</dc:title>
  <dc:creator>Microsoft account</dc:creator>
  <cp:lastModifiedBy>Microsoft account</cp:lastModifiedBy>
  <cp:revision>1</cp:revision>
  <dcterms:created xsi:type="dcterms:W3CDTF">2023-10-04T05:49:05Z</dcterms:created>
  <dcterms:modified xsi:type="dcterms:W3CDTF">2023-10-04T05:56:19Z</dcterms:modified>
</cp:coreProperties>
</file>