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823-2441-4696-94D1-01E909640C86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0B0D-6850-4B10-8703-4C16FF8C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2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823-2441-4696-94D1-01E909640C86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0B0D-6850-4B10-8703-4C16FF8C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9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823-2441-4696-94D1-01E909640C86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0B0D-6850-4B10-8703-4C16FF8C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823-2441-4696-94D1-01E909640C86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0B0D-6850-4B10-8703-4C16FF8C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823-2441-4696-94D1-01E909640C86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0B0D-6850-4B10-8703-4C16FF8C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823-2441-4696-94D1-01E909640C86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0B0D-6850-4B10-8703-4C16FF8C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823-2441-4696-94D1-01E909640C86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0B0D-6850-4B10-8703-4C16FF8C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3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823-2441-4696-94D1-01E909640C86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0B0D-6850-4B10-8703-4C16FF8C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2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823-2441-4696-94D1-01E909640C86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0B0D-6850-4B10-8703-4C16FF8C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823-2441-4696-94D1-01E909640C86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0B0D-6850-4B10-8703-4C16FF8C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823-2441-4696-94D1-01E909640C86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0B0D-6850-4B10-8703-4C16FF8C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8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7F823-2441-4696-94D1-01E909640C86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0B0D-6850-4B10-8703-4C16FF8C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7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70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87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20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36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67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Waqar Anjum(4368) </dc:creator>
  <cp:lastModifiedBy>Waqar Anjum(4368) </cp:lastModifiedBy>
  <cp:revision>1</cp:revision>
  <dcterms:created xsi:type="dcterms:W3CDTF">2022-12-27T11:31:27Z</dcterms:created>
  <dcterms:modified xsi:type="dcterms:W3CDTF">2022-12-27T11:35:25Z</dcterms:modified>
</cp:coreProperties>
</file>