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00" autoAdjust="0"/>
  </p:normalViewPr>
  <p:slideViewPr>
    <p:cSldViewPr snapToGrid="0" snapToObjects="1">
      <p:cViewPr varScale="1">
        <p:scale>
          <a:sx n="112" d="100"/>
          <a:sy n="112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9B34-7DF4-CA4B-AE81-A7C770FAD9F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7723-D542-6F49-B8BE-1E4CA8A4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4454" y="1595767"/>
            <a:ext cx="2378262" cy="2377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45652" y="2116834"/>
            <a:ext cx="1356878" cy="1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2734454" y="2784451"/>
            <a:ext cx="2378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45652" y="3441635"/>
            <a:ext cx="1356878" cy="10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19998" y="2434552"/>
            <a:ext cx="151970" cy="15197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42678" y="3672509"/>
            <a:ext cx="151970" cy="15197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99082" y="2724749"/>
            <a:ext cx="2127148" cy="3148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Plane of cross-hair (screen position)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70078" y="3568918"/>
            <a:ext cx="1606113" cy="3148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Reference </a:t>
            </a:r>
            <a:r>
              <a:rPr lang="en-US" sz="1000" dirty="0" smtClean="0">
                <a:solidFill>
                  <a:schemeClr val="tx1"/>
                </a:solidFill>
              </a:rPr>
              <a:t>object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15822" y="3181102"/>
            <a:ext cx="1606113" cy="31481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Reference </a:t>
            </a:r>
            <a:r>
              <a:rPr lang="en-US" sz="1000" dirty="0" smtClean="0">
                <a:solidFill>
                  <a:schemeClr val="tx1"/>
                </a:solidFill>
              </a:rPr>
              <a:t>background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4458" y="2353616"/>
            <a:ext cx="1606113" cy="3148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Test </a:t>
            </a:r>
            <a:r>
              <a:rPr lang="en-US" sz="1000" dirty="0" smtClean="0">
                <a:solidFill>
                  <a:schemeClr val="tx1"/>
                </a:solidFill>
              </a:rPr>
              <a:t>object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84982" y="1857933"/>
            <a:ext cx="1606113" cy="31481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Test </a:t>
            </a:r>
            <a:r>
              <a:rPr lang="en-US" sz="1000" dirty="0" smtClean="0">
                <a:solidFill>
                  <a:schemeClr val="tx1"/>
                </a:solidFill>
              </a:rPr>
              <a:t>background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67773" y="2167242"/>
            <a:ext cx="0" cy="351248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9808" y="3895530"/>
            <a:ext cx="1606113" cy="3148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Observer’s position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1463" y="2116834"/>
            <a:ext cx="0" cy="6676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55622" y="2219429"/>
            <a:ext cx="2127148" cy="1624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Variable </a:t>
            </a:r>
            <a:r>
              <a:rPr lang="en-US" sz="1000" dirty="0" err="1" smtClean="0">
                <a:solidFill>
                  <a:schemeClr val="tx1"/>
                </a:solidFill>
              </a:rPr>
              <a:t>DoS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1413" y="3442302"/>
            <a:ext cx="0" cy="314145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5962" y="3483149"/>
            <a:ext cx="2127148" cy="1624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Fixed </a:t>
            </a:r>
            <a:r>
              <a:rPr lang="en-US" sz="1000" dirty="0" err="1" smtClean="0">
                <a:solidFill>
                  <a:schemeClr val="tx1"/>
                </a:solidFill>
              </a:rPr>
              <a:t>DoS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076887" y="2313965"/>
            <a:ext cx="980860" cy="2655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3.45 cm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66443" y="2802214"/>
            <a:ext cx="0" cy="6676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2081867" y="2988005"/>
            <a:ext cx="980860" cy="2655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3.45 cm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227541" y="1595767"/>
            <a:ext cx="0" cy="2361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6200000">
            <a:off x="4495977" y="2635154"/>
            <a:ext cx="1641201" cy="26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Depth in view direction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khan</dc:creator>
  <cp:lastModifiedBy>Waqar khan</cp:lastModifiedBy>
  <cp:revision>10</cp:revision>
  <dcterms:created xsi:type="dcterms:W3CDTF">2015-10-13T17:18:16Z</dcterms:created>
  <dcterms:modified xsi:type="dcterms:W3CDTF">2015-11-30T17:44:07Z</dcterms:modified>
</cp:coreProperties>
</file>