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9601200" cy="8229600"/>
  <p:notesSz cx="6858000" cy="9144000"/>
  <p:defaultTextStyle>
    <a:defPPr>
      <a:defRPr lang="en-US"/>
    </a:defPPr>
    <a:lvl1pPr marL="0" algn="l" defTabSz="1698056" rtl="0" eaLnBrk="1" latinLnBrk="0" hangingPunct="1">
      <a:defRPr sz="3342" kern="1200">
        <a:solidFill>
          <a:schemeClr val="tx1"/>
        </a:solidFill>
        <a:latin typeface="+mn-lt"/>
        <a:ea typeface="+mn-ea"/>
        <a:cs typeface="+mn-cs"/>
      </a:defRPr>
    </a:lvl1pPr>
    <a:lvl2pPr marL="849027" algn="l" defTabSz="1698056" rtl="0" eaLnBrk="1" latinLnBrk="0" hangingPunct="1">
      <a:defRPr sz="3342" kern="1200">
        <a:solidFill>
          <a:schemeClr val="tx1"/>
        </a:solidFill>
        <a:latin typeface="+mn-lt"/>
        <a:ea typeface="+mn-ea"/>
        <a:cs typeface="+mn-cs"/>
      </a:defRPr>
    </a:lvl2pPr>
    <a:lvl3pPr marL="1698056" algn="l" defTabSz="1698056" rtl="0" eaLnBrk="1" latinLnBrk="0" hangingPunct="1">
      <a:defRPr sz="3342" kern="1200">
        <a:solidFill>
          <a:schemeClr val="tx1"/>
        </a:solidFill>
        <a:latin typeface="+mn-lt"/>
        <a:ea typeface="+mn-ea"/>
        <a:cs typeface="+mn-cs"/>
      </a:defRPr>
    </a:lvl3pPr>
    <a:lvl4pPr marL="2547083" algn="l" defTabSz="1698056" rtl="0" eaLnBrk="1" latinLnBrk="0" hangingPunct="1">
      <a:defRPr sz="3342" kern="1200">
        <a:solidFill>
          <a:schemeClr val="tx1"/>
        </a:solidFill>
        <a:latin typeface="+mn-lt"/>
        <a:ea typeface="+mn-ea"/>
        <a:cs typeface="+mn-cs"/>
      </a:defRPr>
    </a:lvl4pPr>
    <a:lvl5pPr marL="3396112" algn="l" defTabSz="1698056" rtl="0" eaLnBrk="1" latinLnBrk="0" hangingPunct="1">
      <a:defRPr sz="3342" kern="1200">
        <a:solidFill>
          <a:schemeClr val="tx1"/>
        </a:solidFill>
        <a:latin typeface="+mn-lt"/>
        <a:ea typeface="+mn-ea"/>
        <a:cs typeface="+mn-cs"/>
      </a:defRPr>
    </a:lvl5pPr>
    <a:lvl6pPr marL="4245139" algn="l" defTabSz="1698056" rtl="0" eaLnBrk="1" latinLnBrk="0" hangingPunct="1">
      <a:defRPr sz="3342" kern="1200">
        <a:solidFill>
          <a:schemeClr val="tx1"/>
        </a:solidFill>
        <a:latin typeface="+mn-lt"/>
        <a:ea typeface="+mn-ea"/>
        <a:cs typeface="+mn-cs"/>
      </a:defRPr>
    </a:lvl6pPr>
    <a:lvl7pPr marL="5094166" algn="l" defTabSz="1698056" rtl="0" eaLnBrk="1" latinLnBrk="0" hangingPunct="1">
      <a:defRPr sz="3342" kern="1200">
        <a:solidFill>
          <a:schemeClr val="tx1"/>
        </a:solidFill>
        <a:latin typeface="+mn-lt"/>
        <a:ea typeface="+mn-ea"/>
        <a:cs typeface="+mn-cs"/>
      </a:defRPr>
    </a:lvl7pPr>
    <a:lvl8pPr marL="5943195" algn="l" defTabSz="1698056" rtl="0" eaLnBrk="1" latinLnBrk="0" hangingPunct="1">
      <a:defRPr sz="3342" kern="1200">
        <a:solidFill>
          <a:schemeClr val="tx1"/>
        </a:solidFill>
        <a:latin typeface="+mn-lt"/>
        <a:ea typeface="+mn-ea"/>
        <a:cs typeface="+mn-cs"/>
      </a:defRPr>
    </a:lvl8pPr>
    <a:lvl9pPr marL="6792222" algn="l" defTabSz="1698056" rtl="0" eaLnBrk="1" latinLnBrk="0" hangingPunct="1">
      <a:defRPr sz="33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346836"/>
            <a:ext cx="8161020" cy="286512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4322446"/>
            <a:ext cx="7200900" cy="1986914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EA5C-97D1-40E5-B8DA-6A4015D79ED2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DCAB-9E42-48EA-8699-18B51679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7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EA5C-97D1-40E5-B8DA-6A4015D79ED2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DCAB-9E42-48EA-8699-18B51679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9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438150"/>
            <a:ext cx="2070259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438150"/>
            <a:ext cx="6090761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EA5C-97D1-40E5-B8DA-6A4015D79ED2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DCAB-9E42-48EA-8699-18B51679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0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EA5C-97D1-40E5-B8DA-6A4015D79ED2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DCAB-9E42-48EA-8699-18B51679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2051688"/>
            <a:ext cx="8281035" cy="342328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5507358"/>
            <a:ext cx="8281035" cy="1800224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EA5C-97D1-40E5-B8DA-6A4015D79ED2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DCAB-9E42-48EA-8699-18B51679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8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2190750"/>
            <a:ext cx="408051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2190750"/>
            <a:ext cx="408051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EA5C-97D1-40E5-B8DA-6A4015D79ED2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DCAB-9E42-48EA-8699-18B51679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4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38152"/>
            <a:ext cx="8281035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2017396"/>
            <a:ext cx="4061757" cy="98869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3006090"/>
            <a:ext cx="4061757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2017396"/>
            <a:ext cx="4081761" cy="98869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3006090"/>
            <a:ext cx="4081761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EA5C-97D1-40E5-B8DA-6A4015D79ED2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DCAB-9E42-48EA-8699-18B51679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0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EA5C-97D1-40E5-B8DA-6A4015D79ED2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DCAB-9E42-48EA-8699-18B51679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0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EA5C-97D1-40E5-B8DA-6A4015D79ED2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DCAB-9E42-48EA-8699-18B51679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1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548640"/>
            <a:ext cx="3096637" cy="19202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184912"/>
            <a:ext cx="4860608" cy="5848350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468880"/>
            <a:ext cx="3096637" cy="4573906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EA5C-97D1-40E5-B8DA-6A4015D79ED2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DCAB-9E42-48EA-8699-18B51679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2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548640"/>
            <a:ext cx="3096637" cy="19202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184912"/>
            <a:ext cx="4860608" cy="5848350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468880"/>
            <a:ext cx="3096637" cy="4573906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EA5C-97D1-40E5-B8DA-6A4015D79ED2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DCAB-9E42-48EA-8699-18B51679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5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438152"/>
            <a:ext cx="828103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2190750"/>
            <a:ext cx="828103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7627622"/>
            <a:ext cx="216027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EA5C-97D1-40E5-B8DA-6A4015D79ED2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7627622"/>
            <a:ext cx="324040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7627622"/>
            <a:ext cx="216027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6DCAB-9E42-48EA-8699-18B51679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0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2" y="959088"/>
            <a:ext cx="8592358" cy="631143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816594" y="8920747"/>
            <a:ext cx="1178497" cy="109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982132" y="5993712"/>
            <a:ext cx="0" cy="10298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982133" y="6301297"/>
            <a:ext cx="855487" cy="72224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38672" y="8486997"/>
            <a:ext cx="320922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i="1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51362" y="5980759"/>
            <a:ext cx="325730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i="1" dirty="0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51094" y="6097380"/>
            <a:ext cx="409086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i="1" dirty="0"/>
              <a:t>w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909759" y="7003407"/>
            <a:ext cx="1069498" cy="124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58375" y="6581731"/>
            <a:ext cx="320922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i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131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95" y="2852561"/>
            <a:ext cx="7240010" cy="252447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8298611" y="4321834"/>
            <a:ext cx="0" cy="8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7237561" y="5200489"/>
            <a:ext cx="1069498" cy="124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86703" y="4771226"/>
            <a:ext cx="320922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i="1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34291" y="4283090"/>
            <a:ext cx="409086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i="1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03118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wkhan</dc:creator>
  <cp:lastModifiedBy>wkhan</cp:lastModifiedBy>
  <cp:revision>7</cp:revision>
  <dcterms:created xsi:type="dcterms:W3CDTF">2016-01-11T14:25:05Z</dcterms:created>
  <dcterms:modified xsi:type="dcterms:W3CDTF">2016-01-11T15:02:20Z</dcterms:modified>
</cp:coreProperties>
</file>