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82296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-1696" y="-1328"/>
      </p:cViewPr>
      <p:guideLst>
        <p:guide orient="horz" pos="1152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011CB-B42F-044C-9196-2707A94AAF20}" type="datetimeFigureOut">
              <a:rPr lang="en-US" smtClean="0"/>
              <a:t>8/31/15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8625" y="685800"/>
            <a:ext cx="7715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A7941-84B9-6244-9AF1-DC705938E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136228"/>
            <a:ext cx="699516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2072640"/>
            <a:ext cx="576072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041A-46B5-1B42-8634-C610C0270D70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D9CE-4FB8-1E49-89E3-D7B3AE2D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7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041A-46B5-1B42-8634-C610C0270D70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D9CE-4FB8-1E49-89E3-D7B3AE2D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4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146475"/>
            <a:ext cx="1851660" cy="3120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146475"/>
            <a:ext cx="5417820" cy="3120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041A-46B5-1B42-8634-C610C0270D70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D9CE-4FB8-1E49-89E3-D7B3AE2D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041A-46B5-1B42-8634-C610C0270D70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D9CE-4FB8-1E49-89E3-D7B3AE2D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2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2350347"/>
            <a:ext cx="6995160" cy="7264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1550247"/>
            <a:ext cx="6995160" cy="8001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041A-46B5-1B42-8634-C610C0270D70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D9CE-4FB8-1E49-89E3-D7B3AE2D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5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853441"/>
            <a:ext cx="3634740" cy="24138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853441"/>
            <a:ext cx="3634740" cy="24138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041A-46B5-1B42-8634-C610C0270D70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D9CE-4FB8-1E49-89E3-D7B3AE2D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5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818727"/>
            <a:ext cx="3636169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1159933"/>
            <a:ext cx="3636169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4" y="818727"/>
            <a:ext cx="3637598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4" y="1159933"/>
            <a:ext cx="3637598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041A-46B5-1B42-8634-C610C0270D70}" type="datetimeFigureOut">
              <a:rPr lang="en-US" smtClean="0"/>
              <a:t>8/31/15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D9CE-4FB8-1E49-89E3-D7B3AE2D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1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041A-46B5-1B42-8634-C610C0270D70}" type="datetimeFigureOut">
              <a:rPr lang="en-US" smtClean="0"/>
              <a:t>8/31/15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D9CE-4FB8-1E49-89E3-D7B3AE2D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2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041A-46B5-1B42-8634-C610C0270D70}" type="datetimeFigureOut">
              <a:rPr lang="en-US" smtClean="0"/>
              <a:t>8/31/15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D9CE-4FB8-1E49-89E3-D7B3AE2D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4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1" y="145627"/>
            <a:ext cx="2707482" cy="619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5" y="145627"/>
            <a:ext cx="4600575" cy="31216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1" y="765387"/>
            <a:ext cx="2707482" cy="250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041A-46B5-1B42-8634-C610C0270D70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D9CE-4FB8-1E49-89E3-D7B3AE2D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3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2560320"/>
            <a:ext cx="4937760" cy="302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326813"/>
            <a:ext cx="4937760" cy="21945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2862580"/>
            <a:ext cx="4937760" cy="429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041A-46B5-1B42-8634-C610C0270D70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D9CE-4FB8-1E49-89E3-D7B3AE2D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1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146474"/>
            <a:ext cx="740664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853441"/>
            <a:ext cx="740664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3390055"/>
            <a:ext cx="19202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1041A-46B5-1B42-8634-C610C0270D70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3390055"/>
            <a:ext cx="26060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3390055"/>
            <a:ext cx="19202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4D9CE-4FB8-1E49-89E3-D7B3AE2D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8105" y="195463"/>
            <a:ext cx="7744142" cy="3053338"/>
            <a:chOff x="480625" y="528016"/>
            <a:chExt cx="7744142" cy="3053338"/>
          </a:xfrm>
        </p:grpSpPr>
        <p:sp>
          <p:nvSpPr>
            <p:cNvPr id="5" name="Process 4"/>
            <p:cNvSpPr/>
            <p:nvPr/>
          </p:nvSpPr>
          <p:spPr>
            <a:xfrm>
              <a:off x="480625" y="1855714"/>
              <a:ext cx="1009710" cy="86282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Process 5"/>
            <p:cNvSpPr/>
            <p:nvPr/>
          </p:nvSpPr>
          <p:spPr>
            <a:xfrm>
              <a:off x="2753054" y="1855714"/>
              <a:ext cx="1277122" cy="86282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Process 6"/>
            <p:cNvSpPr/>
            <p:nvPr/>
          </p:nvSpPr>
          <p:spPr>
            <a:xfrm>
              <a:off x="4187605" y="1855714"/>
              <a:ext cx="1280859" cy="86282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Process 7"/>
            <p:cNvSpPr/>
            <p:nvPr/>
          </p:nvSpPr>
          <p:spPr>
            <a:xfrm>
              <a:off x="6106511" y="2718534"/>
              <a:ext cx="1009710" cy="86282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0">
              <a:norm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Left 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view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 useBgFill="1">
          <p:nvSpPr>
            <p:cNvPr id="9" name="Process 8"/>
            <p:cNvSpPr/>
            <p:nvPr/>
          </p:nvSpPr>
          <p:spPr>
            <a:xfrm>
              <a:off x="6106511" y="992894"/>
              <a:ext cx="1009710" cy="862820"/>
            </a:xfrm>
            <a:prstGeom prst="flowChartProcess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0">
              <a:norm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right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v</a:t>
              </a:r>
              <a:r>
                <a:rPr lang="en-US" sz="1400" dirty="0" smtClean="0">
                  <a:solidFill>
                    <a:schemeClr val="tx1"/>
                  </a:solidFill>
                </a:rPr>
                <a:t>iew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Connector 9"/>
            <p:cNvSpPr/>
            <p:nvPr/>
          </p:nvSpPr>
          <p:spPr>
            <a:xfrm>
              <a:off x="7466724" y="1175582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onnector 10"/>
            <p:cNvSpPr/>
            <p:nvPr/>
          </p:nvSpPr>
          <p:spPr>
            <a:xfrm>
              <a:off x="7466724" y="2941273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nnector 11"/>
            <p:cNvSpPr/>
            <p:nvPr/>
          </p:nvSpPr>
          <p:spPr>
            <a:xfrm flipH="1">
              <a:off x="7472627" y="1322532"/>
              <a:ext cx="188916" cy="16794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onnector 12"/>
            <p:cNvSpPr/>
            <p:nvPr/>
          </p:nvSpPr>
          <p:spPr>
            <a:xfrm flipH="1">
              <a:off x="7472627" y="3080861"/>
              <a:ext cx="188916" cy="16794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endCxn id="9" idx="1"/>
            </p:cNvCxnSpPr>
            <p:nvPr/>
          </p:nvCxnSpPr>
          <p:spPr>
            <a:xfrm flipV="1">
              <a:off x="5468464" y="1424304"/>
              <a:ext cx="638047" cy="5947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8" idx="1"/>
            </p:cNvCxnSpPr>
            <p:nvPr/>
          </p:nvCxnSpPr>
          <p:spPr>
            <a:xfrm>
              <a:off x="5468464" y="2563130"/>
              <a:ext cx="638047" cy="5868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753054" y="2563130"/>
              <a:ext cx="2715410" cy="845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753054" y="2026511"/>
              <a:ext cx="2715410" cy="845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886192" y="2026511"/>
              <a:ext cx="976059" cy="5239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2886192" y="2015284"/>
              <a:ext cx="976059" cy="53522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271567" y="2013891"/>
              <a:ext cx="944574" cy="5576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4271567" y="2026511"/>
              <a:ext cx="944574" cy="53661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1490335" y="2026511"/>
              <a:ext cx="1262719" cy="20903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490335" y="2387945"/>
              <a:ext cx="1262719" cy="17518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595" y="1761938"/>
              <a:ext cx="586662" cy="956596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033147" y="1500963"/>
              <a:ext cx="69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display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3404" y="1301539"/>
              <a:ext cx="9744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Image</a:t>
              </a:r>
            </a:p>
            <a:p>
              <a:r>
                <a:rPr lang="en-US" sz="1400" dirty="0" smtClean="0"/>
                <a:t>Separation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6536" y="1475153"/>
              <a:ext cx="6078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scene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06315" y="1761938"/>
              <a:ext cx="1143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right channel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90795" y="2481122"/>
              <a:ext cx="1041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</a:t>
              </a:r>
              <a:r>
                <a:rPr lang="en-US" sz="1400" dirty="0" smtClean="0"/>
                <a:t>eft channel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45250" y="528016"/>
              <a:ext cx="979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Image</a:t>
              </a:r>
            </a:p>
            <a:p>
              <a:r>
                <a:rPr lang="en-US" sz="1400" dirty="0" smtClean="0"/>
                <a:t>perception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5316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Waqar khan</dc:creator>
  <cp:lastModifiedBy>Waqar khan</cp:lastModifiedBy>
  <cp:revision>6</cp:revision>
  <dcterms:created xsi:type="dcterms:W3CDTF">2015-08-31T15:06:38Z</dcterms:created>
  <dcterms:modified xsi:type="dcterms:W3CDTF">2015-08-31T16:08:33Z</dcterms:modified>
</cp:coreProperties>
</file>