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7701-83EE-459E-AAE8-A79D80DA95F2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91A53-A3F2-4CE8-A988-BD74A494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91A53-A3F2-4CE8-A988-BD74A4945A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6607-8DC2-41F5-B9BE-824B98565D3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FBD8-A507-4E4B-87BD-D0E3608A2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590800" y="637401"/>
            <a:ext cx="5486400" cy="4989736"/>
            <a:chOff x="2590800" y="637401"/>
            <a:chExt cx="5486400" cy="49897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90800" y="762000"/>
              <a:ext cx="4531381" cy="4865137"/>
              <a:chOff x="2590800" y="762000"/>
              <a:chExt cx="4531381" cy="486513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90800" y="1447800"/>
                <a:ext cx="3810000" cy="4179337"/>
                <a:chOff x="2590800" y="1447800"/>
                <a:chExt cx="3810000" cy="4179337"/>
              </a:xfrm>
            </p:grpSpPr>
            <p:pic>
              <p:nvPicPr>
                <p:cNvPr id="1026" name="Picture 2" descr="C:\work snaps\RE_P1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590800" y="1447800"/>
                  <a:ext cx="3810000" cy="3933825"/>
                </a:xfrm>
                <a:prstGeom prst="rect">
                  <a:avLst/>
                </a:prstGeom>
                <a:noFill/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3886200" y="5257805"/>
                  <a:ext cx="14478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276600" y="762000"/>
                <a:ext cx="1447800" cy="1764404"/>
                <a:chOff x="3276600" y="762000"/>
                <a:chExt cx="1447800" cy="1764404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rot="16200000" flipH="1">
                  <a:off x="2927798" y="1339402"/>
                  <a:ext cx="1535804" cy="838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3810000" y="1524000"/>
                  <a:ext cx="1676400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3581400" y="1371600"/>
                  <a:ext cx="1066800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114800" y="2438400"/>
                  <a:ext cx="457200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 rot="5199556">
                <a:off x="5721597" y="1936907"/>
                <a:ext cx="1051490" cy="1749679"/>
                <a:chOff x="3276600" y="762000"/>
                <a:chExt cx="1447800" cy="1764404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rot="16200000" flipH="1">
                  <a:off x="2927798" y="1339402"/>
                  <a:ext cx="1535804" cy="838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3810000" y="1524000"/>
                  <a:ext cx="1676400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3581400" y="1371600"/>
                  <a:ext cx="1066800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4114800" y="2438400"/>
                  <a:ext cx="457200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TextBox 26"/>
            <p:cNvSpPr txBox="1"/>
            <p:nvPr/>
          </p:nvSpPr>
          <p:spPr>
            <a:xfrm>
              <a:off x="6553200" y="2590800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Cooling Sector 20 deg</a:t>
              </a:r>
              <a:endParaRPr lang="en-US" sz="11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2800" y="637401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Gas Sector -30 deg</a:t>
              </a:r>
              <a:endParaRPr lang="en-US" sz="1200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3</cp:revision>
  <dcterms:created xsi:type="dcterms:W3CDTF">2008-10-02T08:34:42Z</dcterms:created>
  <dcterms:modified xsi:type="dcterms:W3CDTF">2008-10-02T10:54:11Z</dcterms:modified>
</cp:coreProperties>
</file>