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B5E4FE-52D5-3A73-15AC-CEBD91511699}" v="1" dt="2023-10-29T23:10:32.22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9" Type="http://schemas.microsoft.com/office/2015/10/relationships/revisionInfo" Target="revisionInfo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Imag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394" y="6403975"/>
            <a:ext cx="1285876" cy="3333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Date Placeholder 3"/>
          <p:cNvSpPr txBox="1"/>
          <p:nvPr/>
        </p:nvSpPr>
        <p:spPr>
          <a:xfrm>
            <a:off x="561044" y="6430887"/>
            <a:ext cx="2651761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/>
            </a:lvl1pPr>
          </a:lstStyle>
          <a:p>
            <a:r>
              <a:t>www.wilkinsmedia.com</a:t>
            </a:r>
          </a:p>
        </p:txBody>
      </p:sp>
      <p:sp>
        <p:nvSpPr>
          <p:cNvPr id="16" name="Straight Connector 7"/>
          <p:cNvSpPr/>
          <p:nvPr/>
        </p:nvSpPr>
        <p:spPr>
          <a:xfrm>
            <a:off x="0" y="812483"/>
            <a:ext cx="7325360" cy="1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TextBox 6"/>
          <p:cNvSpPr txBox="1"/>
          <p:nvPr/>
        </p:nvSpPr>
        <p:spPr>
          <a:xfrm>
            <a:off x="6204691" y="2997519"/>
            <a:ext cx="2265251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100"/>
            </a:lvl1pPr>
          </a:lstStyle>
          <a:p>
            <a:r>
              <a:t>Interactive Map Link: </a:t>
            </a:r>
          </a:p>
        </p:txBody>
      </p:sp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9053" y="-20075"/>
            <a:ext cx="8229601" cy="986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idx="21"/>
          </p:nvPr>
        </p:nvSpPr>
        <p:spPr>
          <a:xfrm>
            <a:off x="123643" y="1082847"/>
            <a:ext cx="5957174" cy="5087202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234222" y="1075541"/>
            <a:ext cx="2651761" cy="180505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7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  <p:pic>
        <p:nvPicPr>
          <p:cNvPr id="48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555" y="6403975"/>
            <a:ext cx="1285876" cy="333375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Date Placeholder 3"/>
          <p:cNvSpPr txBox="1"/>
          <p:nvPr/>
        </p:nvSpPr>
        <p:spPr>
          <a:xfrm>
            <a:off x="561044" y="6430887"/>
            <a:ext cx="2651761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/>
            </a:lvl1pPr>
          </a:lstStyle>
          <a:p>
            <a:r>
              <a:t>www.wilkinsmedia.com</a:t>
            </a:r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7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  <p:pic>
        <p:nvPicPr>
          <p:cNvPr id="58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555" y="6403975"/>
            <a:ext cx="1285876" cy="333375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Date Placeholder 3"/>
          <p:cNvSpPr txBox="1"/>
          <p:nvPr/>
        </p:nvSpPr>
        <p:spPr>
          <a:xfrm>
            <a:off x="561044" y="6430887"/>
            <a:ext cx="2651761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/>
            </a:lvl1pPr>
          </a:lstStyle>
          <a:p>
            <a:r>
              <a:t>www.wilkinsmedia.com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7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  <p:pic>
        <p:nvPicPr>
          <p:cNvPr id="68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555" y="6403975"/>
            <a:ext cx="1285876" cy="333375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Date Placeholder 3"/>
          <p:cNvSpPr txBox="1"/>
          <p:nvPr/>
        </p:nvSpPr>
        <p:spPr>
          <a:xfrm>
            <a:off x="561044" y="6430887"/>
            <a:ext cx="2651761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/>
            </a:lvl1pPr>
          </a:lstStyle>
          <a:p>
            <a:r>
              <a:t>www.wilkinsmedia.com</a:t>
            </a:r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mpty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555" y="6403975"/>
            <a:ext cx="1285876" cy="333375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Date Placeholder 3"/>
          <p:cNvSpPr txBox="1"/>
          <p:nvPr/>
        </p:nvSpPr>
        <p:spPr>
          <a:xfrm>
            <a:off x="561044" y="6430887"/>
            <a:ext cx="2651761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/>
            </a:lvl1pPr>
          </a:lstStyle>
          <a:p>
            <a:r>
              <a:t>www.wilkinsmedia.com</a:t>
            </a:r>
          </a:p>
        </p:txBody>
      </p:sp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0" y="2306320"/>
            <a:ext cx="9144000" cy="175768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raditional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394" y="6403975"/>
            <a:ext cx="1285876" cy="333375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Date Placeholder 3"/>
          <p:cNvSpPr txBox="1"/>
          <p:nvPr/>
        </p:nvSpPr>
        <p:spPr>
          <a:xfrm>
            <a:off x="561044" y="6430887"/>
            <a:ext cx="2651761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/>
            </a:lvl1pPr>
          </a:lstStyle>
          <a:p>
            <a:r>
              <a:t>www.wilkinsmedia.com</a:t>
            </a:r>
          </a:p>
        </p:txBody>
      </p:sp>
      <p:sp>
        <p:nvSpPr>
          <p:cNvPr id="89" name="Straight Connector 7"/>
          <p:cNvSpPr/>
          <p:nvPr/>
        </p:nvSpPr>
        <p:spPr>
          <a:xfrm>
            <a:off x="0" y="812483"/>
            <a:ext cx="9144000" cy="1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1" name="Title 9"/>
          <p:cNvSpPr txBox="1"/>
          <p:nvPr/>
        </p:nvSpPr>
        <p:spPr>
          <a:xfrm>
            <a:off x="110231" y="397449"/>
            <a:ext cx="1274816" cy="415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81000"/>
              </a:lnSpc>
              <a:defRPr sz="2400" b="1">
                <a:solidFill>
                  <a:srgbClr val="00B0F0"/>
                </a:solidFill>
              </a:defRPr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94" name="Picture Placeholder 5"/>
          <p:cNvSpPr>
            <a:spLocks noGrp="1"/>
          </p:cNvSpPr>
          <p:nvPr>
            <p:ph type="pic" sz="half" idx="21"/>
          </p:nvPr>
        </p:nvSpPr>
        <p:spPr>
          <a:xfrm>
            <a:off x="3930553" y="1337778"/>
            <a:ext cx="4541364" cy="3590612"/>
          </a:xfrm>
          <a:prstGeom prst="rect">
            <a:avLst/>
          </a:prstGeom>
        </p:spPr>
        <p:txBody>
          <a:bodyPr lIns="91439" rIns="91439"/>
          <a:lstStyle/>
          <a:p>
            <a:endParaRPr dirty="0"/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5882"/>
            <a:ext cx="5177118" cy="386577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377368"/>
            <a:ext cx="9144000" cy="405066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823965" y="0"/>
            <a:ext cx="3188150" cy="392459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 smtClean="0"/>
              <a:t>Unit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195155" y="1202458"/>
            <a:ext cx="3541576" cy="513679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3930553" y="5062038"/>
            <a:ext cx="4495641" cy="921912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 smtClean="0"/>
              <a:t>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56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  <p:pic>
        <p:nvPicPr>
          <p:cNvPr id="3" name="Picture 1" descr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4555" y="6403975"/>
            <a:ext cx="1285876" cy="33337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Date Placeholder 3"/>
          <p:cNvSpPr txBox="1"/>
          <p:nvPr/>
        </p:nvSpPr>
        <p:spPr>
          <a:xfrm>
            <a:off x="561044" y="6430887"/>
            <a:ext cx="2651761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/>
            </a:lvl1pPr>
          </a:lstStyle>
          <a:p>
            <a:r>
              <a:t>www.wilkinsmedia.com</a:t>
            </a:r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7" r:id="rId6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B0F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B0F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B0F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B0F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B0F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189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B0F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377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B0F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565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B0F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754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B0F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227013" marR="0" indent="-227013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2048" marR="0" indent="-26484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2218" marR="0" indent="-31781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689418" marR="0" indent="-31781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46618" marR="0" indent="-31781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533" marR="0" indent="-35559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722" marR="0" indent="-35559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5910" marR="0" indent="-35559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099" marR="0" indent="-35559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36" name="Picture Placeholder 2" descr="Picture Placeholder 2"/>
          <p:cNvPicPr>
            <a:picLocks noGrp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37" name="Picture Placeholder 2" descr="Picture Placeholder 2"/>
          <p:cNvPicPr>
            <a:picLocks noGrp="1" noChangeAspect="1"/>
          </p:cNvPicPr>
          <p:nvPr>
            <p:ph type="pic" idx="22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38" name="Picture 6" descr="Picture 6"/>
          <p:cNvPicPr>
            <a:picLocks noChangeAspect="1"/>
          </p:cNvPicPr>
          <p:nvPr/>
        </p:nvPicPr>
        <p:blipFill>
          <a:blip r:embed="rId3"/>
          <a:srcRect l="6836" r="6836" b="13672"/>
          <a:stretch>
            <a:fillRect/>
          </a:stretch>
        </p:blipFill>
        <p:spPr>
          <a:xfrm>
            <a:off x="-1" y="0"/>
            <a:ext cx="9144001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Rectangle 2"/>
          <p:cNvSpPr/>
          <p:nvPr/>
        </p:nvSpPr>
        <p:spPr>
          <a:xfrm>
            <a:off x="3490912" y="2058988"/>
            <a:ext cx="5653088" cy="2452687"/>
          </a:xfrm>
          <a:prstGeom prst="rect">
            <a:avLst/>
          </a:prstGeom>
          <a:solidFill>
            <a:srgbClr val="000000">
              <a:alpha val="52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825" y="2146300"/>
            <a:ext cx="4173538" cy="122872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extBox 2"/>
          <p:cNvSpPr txBox="1"/>
          <p:nvPr/>
        </p:nvSpPr>
        <p:spPr>
          <a:xfrm>
            <a:off x="3625532" y="3290887"/>
            <a:ext cx="4690111" cy="1133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Agency | Client - Initiative</a:t>
            </a:r>
          </a:p>
          <a:p>
            <a:pPr algn="r">
              <a:defRPr sz="20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Out-Of-Home Media Plan Recommendation</a:t>
            </a:r>
          </a:p>
          <a:p>
            <a:pPr algn="r">
              <a:defRPr>
                <a:solidFill>
                  <a:srgbClr val="FFFFFF"/>
                </a:solidFill>
              </a:defRPr>
            </a:pPr>
            <a:r>
              <a:t>Date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Map Slide">
  <a:themeElements>
    <a:clrScheme name="1_Map Slid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1_Map Slid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Map Sli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Map Slide">
  <a:themeElements>
    <a:clrScheme name="1_Map Slid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1_Map Slid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Map Sli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10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1_Map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Mehmood Amjad</cp:lastModifiedBy>
  <cp:revision>16</cp:revision>
  <dcterms:modified xsi:type="dcterms:W3CDTF">2023-11-10T07:20:20Z</dcterms:modified>
</cp:coreProperties>
</file>