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A4362-C2CF-0F46-3C9B-034CA606ECAD}" v="904" dt="2024-12-20T18:14:46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1D2E4-ECF0-441A-B52B-EC817FCC8C3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5E5CC1-66B1-4983-A419-18B6B1D5028D}">
      <dgm:prSet/>
      <dgm:spPr/>
      <dgm:t>
        <a:bodyPr/>
        <a:lstStyle/>
        <a:p>
          <a:r>
            <a:rPr lang="en-US" b="1"/>
            <a:t>Algorithms tested:</a:t>
          </a:r>
          <a:r>
            <a:rPr lang="en-US"/>
            <a:t> Multiple simple and ensemble algorithms.  </a:t>
          </a:r>
        </a:p>
      </dgm:t>
    </dgm:pt>
    <dgm:pt modelId="{42F9B754-16CD-41C5-93FE-8290FAD24E5E}" type="parTrans" cxnId="{5DC46D38-3F52-4EED-AED5-EC4C24352810}">
      <dgm:prSet/>
      <dgm:spPr/>
      <dgm:t>
        <a:bodyPr/>
        <a:lstStyle/>
        <a:p>
          <a:endParaRPr lang="en-US"/>
        </a:p>
      </dgm:t>
    </dgm:pt>
    <dgm:pt modelId="{80ADF469-0878-488F-B236-A0BFD960E572}" type="sibTrans" cxnId="{5DC46D38-3F52-4EED-AED5-EC4C24352810}">
      <dgm:prSet/>
      <dgm:spPr/>
      <dgm:t>
        <a:bodyPr/>
        <a:lstStyle/>
        <a:p>
          <a:endParaRPr lang="en-US"/>
        </a:p>
      </dgm:t>
    </dgm:pt>
    <dgm:pt modelId="{52798880-AD07-4FB9-9605-329B7681CDF0}">
      <dgm:prSet/>
      <dgm:spPr/>
      <dgm:t>
        <a:bodyPr/>
        <a:lstStyle/>
        <a:p>
          <a:r>
            <a:rPr lang="en-US" b="1"/>
            <a:t>Chosen Model:</a:t>
          </a:r>
          <a:r>
            <a:rPr lang="en-US"/>
            <a:t> Random Forest Classifier (high Recall score and interpretability).  </a:t>
          </a:r>
        </a:p>
      </dgm:t>
    </dgm:pt>
    <dgm:pt modelId="{D9D41B68-A8F7-4DFB-A4AF-BEDBD91ADEFD}" type="parTrans" cxnId="{09282270-51BA-4090-86A0-61D1AEE9B356}">
      <dgm:prSet/>
      <dgm:spPr/>
      <dgm:t>
        <a:bodyPr/>
        <a:lstStyle/>
        <a:p>
          <a:endParaRPr lang="en-US"/>
        </a:p>
      </dgm:t>
    </dgm:pt>
    <dgm:pt modelId="{98DD450A-A452-437D-BB0F-C70367E58302}" type="sibTrans" cxnId="{09282270-51BA-4090-86A0-61D1AEE9B356}">
      <dgm:prSet/>
      <dgm:spPr/>
      <dgm:t>
        <a:bodyPr/>
        <a:lstStyle/>
        <a:p>
          <a:endParaRPr lang="en-US"/>
        </a:p>
      </dgm:t>
    </dgm:pt>
    <dgm:pt modelId="{A38A1A0C-7077-421F-BF00-14655E31AA23}">
      <dgm:prSet/>
      <dgm:spPr/>
      <dgm:t>
        <a:bodyPr/>
        <a:lstStyle/>
        <a:p>
          <a:r>
            <a:rPr lang="en-US" b="1"/>
            <a:t>Workflow:</a:t>
          </a:r>
          <a:endParaRPr lang="en-US"/>
        </a:p>
      </dgm:t>
    </dgm:pt>
    <dgm:pt modelId="{F0BFD32D-B839-4421-A07F-626F96014B24}" type="parTrans" cxnId="{B5A5CA25-3543-4084-8A42-A9FD2F3E8453}">
      <dgm:prSet/>
      <dgm:spPr/>
      <dgm:t>
        <a:bodyPr/>
        <a:lstStyle/>
        <a:p>
          <a:endParaRPr lang="en-US"/>
        </a:p>
      </dgm:t>
    </dgm:pt>
    <dgm:pt modelId="{4CC81C28-D838-43C3-B570-2CD4BB0D2592}" type="sibTrans" cxnId="{B5A5CA25-3543-4084-8A42-A9FD2F3E8453}">
      <dgm:prSet/>
      <dgm:spPr/>
      <dgm:t>
        <a:bodyPr/>
        <a:lstStyle/>
        <a:p>
          <a:endParaRPr lang="en-US"/>
        </a:p>
      </dgm:t>
    </dgm:pt>
    <dgm:pt modelId="{6D474DAD-BF27-4390-ABFF-7F2D37447891}">
      <dgm:prSet/>
      <dgm:spPr/>
      <dgm:t>
        <a:bodyPr/>
        <a:lstStyle/>
        <a:p>
          <a:r>
            <a:rPr lang="en-US"/>
            <a:t>Data Preprocessing  </a:t>
          </a:r>
        </a:p>
      </dgm:t>
    </dgm:pt>
    <dgm:pt modelId="{20108646-3896-4988-916D-A46EBC91500B}" type="parTrans" cxnId="{199915CA-67FC-4B5E-95DF-DC96A8B461D2}">
      <dgm:prSet/>
      <dgm:spPr/>
      <dgm:t>
        <a:bodyPr/>
        <a:lstStyle/>
        <a:p>
          <a:endParaRPr lang="en-US"/>
        </a:p>
      </dgm:t>
    </dgm:pt>
    <dgm:pt modelId="{2B9EAA3C-C010-4A39-9B37-69D9BA7C37A3}" type="sibTrans" cxnId="{199915CA-67FC-4B5E-95DF-DC96A8B461D2}">
      <dgm:prSet/>
      <dgm:spPr/>
      <dgm:t>
        <a:bodyPr/>
        <a:lstStyle/>
        <a:p>
          <a:endParaRPr lang="en-US"/>
        </a:p>
      </dgm:t>
    </dgm:pt>
    <dgm:pt modelId="{88D134B9-71D9-48BD-80DB-74ABFC180BC0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8C10F870-DF84-4D4E-948E-294E1040E983}" type="parTrans" cxnId="{BE36199A-7CF3-4D54-893F-74351D676564}">
      <dgm:prSet/>
      <dgm:spPr/>
      <dgm:t>
        <a:bodyPr/>
        <a:lstStyle/>
        <a:p>
          <a:endParaRPr lang="en-US"/>
        </a:p>
      </dgm:t>
    </dgm:pt>
    <dgm:pt modelId="{90B1DEEE-0603-4A50-B036-71D3A86C996B}" type="sibTrans" cxnId="{BE36199A-7CF3-4D54-893F-74351D676564}">
      <dgm:prSet/>
      <dgm:spPr/>
      <dgm:t>
        <a:bodyPr/>
        <a:lstStyle/>
        <a:p>
          <a:endParaRPr lang="en-US"/>
        </a:p>
      </dgm:t>
    </dgm:pt>
    <dgm:pt modelId="{D483B8C4-6706-4689-9A88-A754A14942EE}">
      <dgm:prSet/>
      <dgm:spPr/>
      <dgm:t>
        <a:bodyPr/>
        <a:lstStyle/>
        <a:p>
          <a:r>
            <a:rPr lang="en-US"/>
            <a:t>Model Training  </a:t>
          </a:r>
        </a:p>
      </dgm:t>
    </dgm:pt>
    <dgm:pt modelId="{AA28CE7D-0841-4F84-88A3-E71822AE53D4}" type="parTrans" cxnId="{C357C4FA-142D-486E-AB5E-1B8638A8A81A}">
      <dgm:prSet/>
      <dgm:spPr/>
      <dgm:t>
        <a:bodyPr/>
        <a:lstStyle/>
        <a:p>
          <a:endParaRPr lang="en-US"/>
        </a:p>
      </dgm:t>
    </dgm:pt>
    <dgm:pt modelId="{88D7B9D6-A875-468D-9431-B65F5AD7149A}" type="sibTrans" cxnId="{C357C4FA-142D-486E-AB5E-1B8638A8A81A}">
      <dgm:prSet/>
      <dgm:spPr/>
      <dgm:t>
        <a:bodyPr/>
        <a:lstStyle/>
        <a:p>
          <a:endParaRPr lang="en-US"/>
        </a:p>
      </dgm:t>
    </dgm:pt>
    <dgm:pt modelId="{3EF30A7A-1643-4BC5-A953-749C7CD0DD8A}">
      <dgm:prSet/>
      <dgm:spPr/>
      <dgm:t>
        <a:bodyPr/>
        <a:lstStyle/>
        <a:p>
          <a:r>
            <a:rPr lang="en-US"/>
            <a:t>Prediction </a:t>
          </a:r>
        </a:p>
      </dgm:t>
    </dgm:pt>
    <dgm:pt modelId="{31267332-0566-410F-B507-B5C4A66A653C}" type="parTrans" cxnId="{3AF200A0-2153-41C5-863A-52617BB6BF10}">
      <dgm:prSet/>
      <dgm:spPr/>
      <dgm:t>
        <a:bodyPr/>
        <a:lstStyle/>
        <a:p>
          <a:endParaRPr lang="en-US"/>
        </a:p>
      </dgm:t>
    </dgm:pt>
    <dgm:pt modelId="{F5E32959-18BE-4D13-A479-27B8963BFB4F}" type="sibTrans" cxnId="{3AF200A0-2153-41C5-863A-52617BB6BF10}">
      <dgm:prSet/>
      <dgm:spPr/>
      <dgm:t>
        <a:bodyPr/>
        <a:lstStyle/>
        <a:p>
          <a:endParaRPr lang="en-US"/>
        </a:p>
      </dgm:t>
    </dgm:pt>
    <dgm:pt modelId="{7E89BB49-34DA-4DE7-AA06-214536BD2449}">
      <dgm:prSet/>
      <dgm:spPr/>
      <dgm:t>
        <a:bodyPr/>
        <a:lstStyle/>
        <a:p>
          <a:r>
            <a:rPr lang="en-US"/>
            <a:t>Making Pipeline of all the process to avoid  data leakage.</a:t>
          </a:r>
        </a:p>
      </dgm:t>
    </dgm:pt>
    <dgm:pt modelId="{D4EB44AB-91A1-4001-A3D1-6419C2BA1CA6}" type="parTrans" cxnId="{0B44198D-8058-4AD3-B17C-BAC8B311C77D}">
      <dgm:prSet/>
      <dgm:spPr/>
      <dgm:t>
        <a:bodyPr/>
        <a:lstStyle/>
        <a:p>
          <a:endParaRPr lang="en-US"/>
        </a:p>
      </dgm:t>
    </dgm:pt>
    <dgm:pt modelId="{93620C59-0171-422A-B7A2-2D92D283644A}" type="sibTrans" cxnId="{0B44198D-8058-4AD3-B17C-BAC8B311C77D}">
      <dgm:prSet/>
      <dgm:spPr/>
      <dgm:t>
        <a:bodyPr/>
        <a:lstStyle/>
        <a:p>
          <a:endParaRPr lang="en-US"/>
        </a:p>
      </dgm:t>
    </dgm:pt>
    <dgm:pt modelId="{1639D3CA-E4FD-4BAA-BCE8-08798E5CAC48}" type="pres">
      <dgm:prSet presAssocID="{FC51D2E4-ECF0-441A-B52B-EC817FCC8C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58EB28-0338-4A71-B2ED-E7FC82742E31}" type="pres">
      <dgm:prSet presAssocID="{AF5E5CC1-66B1-4983-A419-18B6B1D5028D}" presName="hierRoot1" presStyleCnt="0">
        <dgm:presLayoutVars>
          <dgm:hierBranch val="init"/>
        </dgm:presLayoutVars>
      </dgm:prSet>
      <dgm:spPr/>
    </dgm:pt>
    <dgm:pt modelId="{59408DBE-CD36-4EF1-A365-58B6D46F3356}" type="pres">
      <dgm:prSet presAssocID="{AF5E5CC1-66B1-4983-A419-18B6B1D5028D}" presName="rootComposite1" presStyleCnt="0"/>
      <dgm:spPr/>
    </dgm:pt>
    <dgm:pt modelId="{6B105702-1797-425E-8AA2-83FB9B331700}" type="pres">
      <dgm:prSet presAssocID="{AF5E5CC1-66B1-4983-A419-18B6B1D5028D}" presName="rootText1" presStyleLbl="node0" presStyleIdx="0" presStyleCnt="3">
        <dgm:presLayoutVars>
          <dgm:chPref val="3"/>
        </dgm:presLayoutVars>
      </dgm:prSet>
      <dgm:spPr/>
    </dgm:pt>
    <dgm:pt modelId="{03EC52B2-926B-4BDB-A847-8B8CB4CC6957}" type="pres">
      <dgm:prSet presAssocID="{AF5E5CC1-66B1-4983-A419-18B6B1D5028D}" presName="rootConnector1" presStyleLbl="node1" presStyleIdx="0" presStyleCnt="0"/>
      <dgm:spPr/>
    </dgm:pt>
    <dgm:pt modelId="{356FAA4D-F85F-4938-8D97-8BAC716A4F4C}" type="pres">
      <dgm:prSet presAssocID="{AF5E5CC1-66B1-4983-A419-18B6B1D5028D}" presName="hierChild2" presStyleCnt="0"/>
      <dgm:spPr/>
    </dgm:pt>
    <dgm:pt modelId="{0B2D7FDD-03AC-4AA7-895F-8274C63E8738}" type="pres">
      <dgm:prSet presAssocID="{AF5E5CC1-66B1-4983-A419-18B6B1D5028D}" presName="hierChild3" presStyleCnt="0"/>
      <dgm:spPr/>
    </dgm:pt>
    <dgm:pt modelId="{6D31B178-9C09-4D0B-A7E6-4FCEC49AECB4}" type="pres">
      <dgm:prSet presAssocID="{52798880-AD07-4FB9-9605-329B7681CDF0}" presName="hierRoot1" presStyleCnt="0">
        <dgm:presLayoutVars>
          <dgm:hierBranch val="init"/>
        </dgm:presLayoutVars>
      </dgm:prSet>
      <dgm:spPr/>
    </dgm:pt>
    <dgm:pt modelId="{03E47E25-3C25-4C18-8A33-7FE21F7D06E7}" type="pres">
      <dgm:prSet presAssocID="{52798880-AD07-4FB9-9605-329B7681CDF0}" presName="rootComposite1" presStyleCnt="0"/>
      <dgm:spPr/>
    </dgm:pt>
    <dgm:pt modelId="{9B26D99C-C0A5-4A28-B716-B1F699F48008}" type="pres">
      <dgm:prSet presAssocID="{52798880-AD07-4FB9-9605-329B7681CDF0}" presName="rootText1" presStyleLbl="node0" presStyleIdx="1" presStyleCnt="3">
        <dgm:presLayoutVars>
          <dgm:chPref val="3"/>
        </dgm:presLayoutVars>
      </dgm:prSet>
      <dgm:spPr/>
    </dgm:pt>
    <dgm:pt modelId="{61569625-6270-4AF9-B717-F24C6267D587}" type="pres">
      <dgm:prSet presAssocID="{52798880-AD07-4FB9-9605-329B7681CDF0}" presName="rootConnector1" presStyleLbl="node1" presStyleIdx="0" presStyleCnt="0"/>
      <dgm:spPr/>
    </dgm:pt>
    <dgm:pt modelId="{D2B10336-B498-4B09-B6CF-CA7BA2274905}" type="pres">
      <dgm:prSet presAssocID="{52798880-AD07-4FB9-9605-329B7681CDF0}" presName="hierChild2" presStyleCnt="0"/>
      <dgm:spPr/>
    </dgm:pt>
    <dgm:pt modelId="{931D5075-7A94-4230-9DC5-D10578A9435A}" type="pres">
      <dgm:prSet presAssocID="{52798880-AD07-4FB9-9605-329B7681CDF0}" presName="hierChild3" presStyleCnt="0"/>
      <dgm:spPr/>
    </dgm:pt>
    <dgm:pt modelId="{2F1B7AE2-49A7-4EC3-9244-2588790AEB01}" type="pres">
      <dgm:prSet presAssocID="{A38A1A0C-7077-421F-BF00-14655E31AA23}" presName="hierRoot1" presStyleCnt="0">
        <dgm:presLayoutVars>
          <dgm:hierBranch val="init"/>
        </dgm:presLayoutVars>
      </dgm:prSet>
      <dgm:spPr/>
    </dgm:pt>
    <dgm:pt modelId="{8B23AA26-A42E-4832-8884-2BF6A85E2511}" type="pres">
      <dgm:prSet presAssocID="{A38A1A0C-7077-421F-BF00-14655E31AA23}" presName="rootComposite1" presStyleCnt="0"/>
      <dgm:spPr/>
    </dgm:pt>
    <dgm:pt modelId="{2F8090BB-4DE9-401C-B235-FE78F8AF49BB}" type="pres">
      <dgm:prSet presAssocID="{A38A1A0C-7077-421F-BF00-14655E31AA23}" presName="rootText1" presStyleLbl="node0" presStyleIdx="2" presStyleCnt="3">
        <dgm:presLayoutVars>
          <dgm:chPref val="3"/>
        </dgm:presLayoutVars>
      </dgm:prSet>
      <dgm:spPr/>
    </dgm:pt>
    <dgm:pt modelId="{74E5A127-444C-4816-A85E-304DA6BDF714}" type="pres">
      <dgm:prSet presAssocID="{A38A1A0C-7077-421F-BF00-14655E31AA23}" presName="rootConnector1" presStyleLbl="node1" presStyleIdx="0" presStyleCnt="0"/>
      <dgm:spPr/>
    </dgm:pt>
    <dgm:pt modelId="{21FB8375-2622-4C88-91D0-9DDE2FAD7147}" type="pres">
      <dgm:prSet presAssocID="{A38A1A0C-7077-421F-BF00-14655E31AA23}" presName="hierChild2" presStyleCnt="0"/>
      <dgm:spPr/>
    </dgm:pt>
    <dgm:pt modelId="{4E0BA590-E60F-493D-AAEC-12054F0E3562}" type="pres">
      <dgm:prSet presAssocID="{20108646-3896-4988-916D-A46EBC91500B}" presName="Name64" presStyleLbl="parChTrans1D2" presStyleIdx="0" presStyleCnt="5"/>
      <dgm:spPr/>
    </dgm:pt>
    <dgm:pt modelId="{D4E52440-95C5-4DBA-8C25-68D2AF72B77C}" type="pres">
      <dgm:prSet presAssocID="{6D474DAD-BF27-4390-ABFF-7F2D37447891}" presName="hierRoot2" presStyleCnt="0">
        <dgm:presLayoutVars>
          <dgm:hierBranch val="init"/>
        </dgm:presLayoutVars>
      </dgm:prSet>
      <dgm:spPr/>
    </dgm:pt>
    <dgm:pt modelId="{BFFE7DFE-16E5-4DF3-AB51-B64266DBA7EE}" type="pres">
      <dgm:prSet presAssocID="{6D474DAD-BF27-4390-ABFF-7F2D37447891}" presName="rootComposite" presStyleCnt="0"/>
      <dgm:spPr/>
    </dgm:pt>
    <dgm:pt modelId="{8BE535B2-D50D-4EB8-A689-D569F8B3D3F1}" type="pres">
      <dgm:prSet presAssocID="{6D474DAD-BF27-4390-ABFF-7F2D37447891}" presName="rootText" presStyleLbl="node2" presStyleIdx="0" presStyleCnt="5">
        <dgm:presLayoutVars>
          <dgm:chPref val="3"/>
        </dgm:presLayoutVars>
      </dgm:prSet>
      <dgm:spPr/>
    </dgm:pt>
    <dgm:pt modelId="{D3561D39-0036-44AC-8200-12F865D8E853}" type="pres">
      <dgm:prSet presAssocID="{6D474DAD-BF27-4390-ABFF-7F2D37447891}" presName="rootConnector" presStyleLbl="node2" presStyleIdx="0" presStyleCnt="5"/>
      <dgm:spPr/>
    </dgm:pt>
    <dgm:pt modelId="{E266DBF6-05DB-451C-94B5-B50B81C54195}" type="pres">
      <dgm:prSet presAssocID="{6D474DAD-BF27-4390-ABFF-7F2D37447891}" presName="hierChild4" presStyleCnt="0"/>
      <dgm:spPr/>
    </dgm:pt>
    <dgm:pt modelId="{6E1BE043-8A52-41C7-BE8B-DD32D59E829F}" type="pres">
      <dgm:prSet presAssocID="{6D474DAD-BF27-4390-ABFF-7F2D37447891}" presName="hierChild5" presStyleCnt="0"/>
      <dgm:spPr/>
    </dgm:pt>
    <dgm:pt modelId="{1051A072-3586-4ED1-B9F7-68721F05F48B}" type="pres">
      <dgm:prSet presAssocID="{8C10F870-DF84-4D4E-948E-294E1040E983}" presName="Name64" presStyleLbl="parChTrans1D2" presStyleIdx="1" presStyleCnt="5"/>
      <dgm:spPr/>
    </dgm:pt>
    <dgm:pt modelId="{1FE46CEE-7F83-46B0-8D1B-3558F26CFDBE}" type="pres">
      <dgm:prSet presAssocID="{88D134B9-71D9-48BD-80DB-74ABFC180BC0}" presName="hierRoot2" presStyleCnt="0">
        <dgm:presLayoutVars>
          <dgm:hierBranch val="init"/>
        </dgm:presLayoutVars>
      </dgm:prSet>
      <dgm:spPr/>
    </dgm:pt>
    <dgm:pt modelId="{CFD508BA-1C40-4ED3-8D98-C9EEEFA1469D}" type="pres">
      <dgm:prSet presAssocID="{88D134B9-71D9-48BD-80DB-74ABFC180BC0}" presName="rootComposite" presStyleCnt="0"/>
      <dgm:spPr/>
    </dgm:pt>
    <dgm:pt modelId="{9B825573-7790-44C9-BD29-95DD67BE8C1D}" type="pres">
      <dgm:prSet presAssocID="{88D134B9-71D9-48BD-80DB-74ABFC180BC0}" presName="rootText" presStyleLbl="node2" presStyleIdx="1" presStyleCnt="5">
        <dgm:presLayoutVars>
          <dgm:chPref val="3"/>
        </dgm:presLayoutVars>
      </dgm:prSet>
      <dgm:spPr/>
    </dgm:pt>
    <dgm:pt modelId="{09406AD9-C4ED-424C-9506-F294AE8A2ABF}" type="pres">
      <dgm:prSet presAssocID="{88D134B9-71D9-48BD-80DB-74ABFC180BC0}" presName="rootConnector" presStyleLbl="node2" presStyleIdx="1" presStyleCnt="5"/>
      <dgm:spPr/>
    </dgm:pt>
    <dgm:pt modelId="{FB6A6209-7AD4-4BEB-B45B-F1CC02B0A51E}" type="pres">
      <dgm:prSet presAssocID="{88D134B9-71D9-48BD-80DB-74ABFC180BC0}" presName="hierChild4" presStyleCnt="0"/>
      <dgm:spPr/>
    </dgm:pt>
    <dgm:pt modelId="{D85E22F7-2E7E-486D-885E-5B6FAD06BC67}" type="pres">
      <dgm:prSet presAssocID="{88D134B9-71D9-48BD-80DB-74ABFC180BC0}" presName="hierChild5" presStyleCnt="0"/>
      <dgm:spPr/>
    </dgm:pt>
    <dgm:pt modelId="{CA0DF394-CAD3-417E-BDD7-25FDE144579E}" type="pres">
      <dgm:prSet presAssocID="{AA28CE7D-0841-4F84-88A3-E71822AE53D4}" presName="Name64" presStyleLbl="parChTrans1D2" presStyleIdx="2" presStyleCnt="5"/>
      <dgm:spPr/>
    </dgm:pt>
    <dgm:pt modelId="{9551BD16-4587-4784-91AC-A159C7B99D58}" type="pres">
      <dgm:prSet presAssocID="{D483B8C4-6706-4689-9A88-A754A14942EE}" presName="hierRoot2" presStyleCnt="0">
        <dgm:presLayoutVars>
          <dgm:hierBranch val="init"/>
        </dgm:presLayoutVars>
      </dgm:prSet>
      <dgm:spPr/>
    </dgm:pt>
    <dgm:pt modelId="{A67DECAD-DD8D-4D62-A6E7-1036B551CDB8}" type="pres">
      <dgm:prSet presAssocID="{D483B8C4-6706-4689-9A88-A754A14942EE}" presName="rootComposite" presStyleCnt="0"/>
      <dgm:spPr/>
    </dgm:pt>
    <dgm:pt modelId="{D48672A0-982A-4D94-9516-C68093C61A1D}" type="pres">
      <dgm:prSet presAssocID="{D483B8C4-6706-4689-9A88-A754A14942EE}" presName="rootText" presStyleLbl="node2" presStyleIdx="2" presStyleCnt="5">
        <dgm:presLayoutVars>
          <dgm:chPref val="3"/>
        </dgm:presLayoutVars>
      </dgm:prSet>
      <dgm:spPr/>
    </dgm:pt>
    <dgm:pt modelId="{3D1CB436-A2A2-4D37-9606-9C4709B93579}" type="pres">
      <dgm:prSet presAssocID="{D483B8C4-6706-4689-9A88-A754A14942EE}" presName="rootConnector" presStyleLbl="node2" presStyleIdx="2" presStyleCnt="5"/>
      <dgm:spPr/>
    </dgm:pt>
    <dgm:pt modelId="{CAE25BC0-31F5-4610-B4BC-558040CD1C2C}" type="pres">
      <dgm:prSet presAssocID="{D483B8C4-6706-4689-9A88-A754A14942EE}" presName="hierChild4" presStyleCnt="0"/>
      <dgm:spPr/>
    </dgm:pt>
    <dgm:pt modelId="{D8000730-7DCA-433D-9DAF-4B7EFE5D2C6A}" type="pres">
      <dgm:prSet presAssocID="{D483B8C4-6706-4689-9A88-A754A14942EE}" presName="hierChild5" presStyleCnt="0"/>
      <dgm:spPr/>
    </dgm:pt>
    <dgm:pt modelId="{4DF25E0D-7769-4241-98D5-FEF331ADB8EB}" type="pres">
      <dgm:prSet presAssocID="{31267332-0566-410F-B507-B5C4A66A653C}" presName="Name64" presStyleLbl="parChTrans1D2" presStyleIdx="3" presStyleCnt="5"/>
      <dgm:spPr/>
    </dgm:pt>
    <dgm:pt modelId="{D886837E-2F68-404A-929B-BCD67FFAC4BB}" type="pres">
      <dgm:prSet presAssocID="{3EF30A7A-1643-4BC5-A953-749C7CD0DD8A}" presName="hierRoot2" presStyleCnt="0">
        <dgm:presLayoutVars>
          <dgm:hierBranch val="init"/>
        </dgm:presLayoutVars>
      </dgm:prSet>
      <dgm:spPr/>
    </dgm:pt>
    <dgm:pt modelId="{F9A2B668-8788-4BCF-87B1-C4C7EC1B9C42}" type="pres">
      <dgm:prSet presAssocID="{3EF30A7A-1643-4BC5-A953-749C7CD0DD8A}" presName="rootComposite" presStyleCnt="0"/>
      <dgm:spPr/>
    </dgm:pt>
    <dgm:pt modelId="{89A128C9-BEFD-43FB-8605-5BE6E9330637}" type="pres">
      <dgm:prSet presAssocID="{3EF30A7A-1643-4BC5-A953-749C7CD0DD8A}" presName="rootText" presStyleLbl="node2" presStyleIdx="3" presStyleCnt="5">
        <dgm:presLayoutVars>
          <dgm:chPref val="3"/>
        </dgm:presLayoutVars>
      </dgm:prSet>
      <dgm:spPr/>
    </dgm:pt>
    <dgm:pt modelId="{F1FCB044-69F3-4E7D-B6BA-2FB8BA4D7BE6}" type="pres">
      <dgm:prSet presAssocID="{3EF30A7A-1643-4BC5-A953-749C7CD0DD8A}" presName="rootConnector" presStyleLbl="node2" presStyleIdx="3" presStyleCnt="5"/>
      <dgm:spPr/>
    </dgm:pt>
    <dgm:pt modelId="{57A2EF41-E93E-42FA-82AB-5D77B3BEF7D8}" type="pres">
      <dgm:prSet presAssocID="{3EF30A7A-1643-4BC5-A953-749C7CD0DD8A}" presName="hierChild4" presStyleCnt="0"/>
      <dgm:spPr/>
    </dgm:pt>
    <dgm:pt modelId="{A7936A9A-B37E-470E-BF5B-09069F511D94}" type="pres">
      <dgm:prSet presAssocID="{3EF30A7A-1643-4BC5-A953-749C7CD0DD8A}" presName="hierChild5" presStyleCnt="0"/>
      <dgm:spPr/>
    </dgm:pt>
    <dgm:pt modelId="{2795BCC7-8DE4-4755-B898-1C37460E3043}" type="pres">
      <dgm:prSet presAssocID="{D4EB44AB-91A1-4001-A3D1-6419C2BA1CA6}" presName="Name64" presStyleLbl="parChTrans1D2" presStyleIdx="4" presStyleCnt="5"/>
      <dgm:spPr/>
    </dgm:pt>
    <dgm:pt modelId="{7FDA5485-BFDD-4893-B205-158D62599DF9}" type="pres">
      <dgm:prSet presAssocID="{7E89BB49-34DA-4DE7-AA06-214536BD2449}" presName="hierRoot2" presStyleCnt="0">
        <dgm:presLayoutVars>
          <dgm:hierBranch val="init"/>
        </dgm:presLayoutVars>
      </dgm:prSet>
      <dgm:spPr/>
    </dgm:pt>
    <dgm:pt modelId="{B5FFDB3E-BD44-42A9-99C0-1E43A2E6E9A1}" type="pres">
      <dgm:prSet presAssocID="{7E89BB49-34DA-4DE7-AA06-214536BD2449}" presName="rootComposite" presStyleCnt="0"/>
      <dgm:spPr/>
    </dgm:pt>
    <dgm:pt modelId="{119569A7-FF3D-4974-82D4-C700BBE86B55}" type="pres">
      <dgm:prSet presAssocID="{7E89BB49-34DA-4DE7-AA06-214536BD2449}" presName="rootText" presStyleLbl="node2" presStyleIdx="4" presStyleCnt="5">
        <dgm:presLayoutVars>
          <dgm:chPref val="3"/>
        </dgm:presLayoutVars>
      </dgm:prSet>
      <dgm:spPr/>
    </dgm:pt>
    <dgm:pt modelId="{B685482B-4005-401A-8C62-442524DF0593}" type="pres">
      <dgm:prSet presAssocID="{7E89BB49-34DA-4DE7-AA06-214536BD2449}" presName="rootConnector" presStyleLbl="node2" presStyleIdx="4" presStyleCnt="5"/>
      <dgm:spPr/>
    </dgm:pt>
    <dgm:pt modelId="{9A04AF53-A99C-450F-A18E-BFBAE7D1853F}" type="pres">
      <dgm:prSet presAssocID="{7E89BB49-34DA-4DE7-AA06-214536BD2449}" presName="hierChild4" presStyleCnt="0"/>
      <dgm:spPr/>
    </dgm:pt>
    <dgm:pt modelId="{67A5748E-5914-4535-8803-2831006CEF74}" type="pres">
      <dgm:prSet presAssocID="{7E89BB49-34DA-4DE7-AA06-214536BD2449}" presName="hierChild5" presStyleCnt="0"/>
      <dgm:spPr/>
    </dgm:pt>
    <dgm:pt modelId="{D09610B8-16D7-43F3-8854-DB855433CEA0}" type="pres">
      <dgm:prSet presAssocID="{A38A1A0C-7077-421F-BF00-14655E31AA23}" presName="hierChild3" presStyleCnt="0"/>
      <dgm:spPr/>
    </dgm:pt>
  </dgm:ptLst>
  <dgm:cxnLst>
    <dgm:cxn modelId="{299D0803-A839-49FB-B31E-B12DBBEE8981}" type="presOf" srcId="{D4EB44AB-91A1-4001-A3D1-6419C2BA1CA6}" destId="{2795BCC7-8DE4-4755-B898-1C37460E3043}" srcOrd="0" destOrd="0" presId="urn:microsoft.com/office/officeart/2009/3/layout/HorizontalOrganizationChart"/>
    <dgm:cxn modelId="{C0F8870D-DF3A-4532-870F-1295F19DF76E}" type="presOf" srcId="{A38A1A0C-7077-421F-BF00-14655E31AA23}" destId="{2F8090BB-4DE9-401C-B235-FE78F8AF49BB}" srcOrd="0" destOrd="0" presId="urn:microsoft.com/office/officeart/2009/3/layout/HorizontalOrganizationChart"/>
    <dgm:cxn modelId="{1DA2ED1D-B769-4361-901B-E56C660B5EED}" type="presOf" srcId="{AF5E5CC1-66B1-4983-A419-18B6B1D5028D}" destId="{03EC52B2-926B-4BDB-A847-8B8CB4CC6957}" srcOrd="1" destOrd="0" presId="urn:microsoft.com/office/officeart/2009/3/layout/HorizontalOrganizationChart"/>
    <dgm:cxn modelId="{30D3F21F-FEE8-47B1-B8C7-9202E57035D3}" type="presOf" srcId="{7E89BB49-34DA-4DE7-AA06-214536BD2449}" destId="{B685482B-4005-401A-8C62-442524DF0593}" srcOrd="1" destOrd="0" presId="urn:microsoft.com/office/officeart/2009/3/layout/HorizontalOrganizationChart"/>
    <dgm:cxn modelId="{B5A5CA25-3543-4084-8A42-A9FD2F3E8453}" srcId="{FC51D2E4-ECF0-441A-B52B-EC817FCC8C39}" destId="{A38A1A0C-7077-421F-BF00-14655E31AA23}" srcOrd="2" destOrd="0" parTransId="{F0BFD32D-B839-4421-A07F-626F96014B24}" sibTransId="{4CC81C28-D838-43C3-B570-2CD4BB0D2592}"/>
    <dgm:cxn modelId="{046F7D36-FC96-4F9A-ABA2-D47BF92AAA7F}" type="presOf" srcId="{88D134B9-71D9-48BD-80DB-74ABFC180BC0}" destId="{9B825573-7790-44C9-BD29-95DD67BE8C1D}" srcOrd="0" destOrd="0" presId="urn:microsoft.com/office/officeart/2009/3/layout/HorizontalOrganizationChart"/>
    <dgm:cxn modelId="{5DC46D38-3F52-4EED-AED5-EC4C24352810}" srcId="{FC51D2E4-ECF0-441A-B52B-EC817FCC8C39}" destId="{AF5E5CC1-66B1-4983-A419-18B6B1D5028D}" srcOrd="0" destOrd="0" parTransId="{42F9B754-16CD-41C5-93FE-8290FAD24E5E}" sibTransId="{80ADF469-0878-488F-B236-A0BFD960E572}"/>
    <dgm:cxn modelId="{2DD84B5C-2D22-4F0B-A29E-4CB66AE1CC12}" type="presOf" srcId="{8C10F870-DF84-4D4E-948E-294E1040E983}" destId="{1051A072-3586-4ED1-B9F7-68721F05F48B}" srcOrd="0" destOrd="0" presId="urn:microsoft.com/office/officeart/2009/3/layout/HorizontalOrganizationChart"/>
    <dgm:cxn modelId="{2AEA3544-8F3B-438A-A052-D3DCABDA861B}" type="presOf" srcId="{3EF30A7A-1643-4BC5-A953-749C7CD0DD8A}" destId="{89A128C9-BEFD-43FB-8605-5BE6E9330637}" srcOrd="0" destOrd="0" presId="urn:microsoft.com/office/officeart/2009/3/layout/HorizontalOrganizationChart"/>
    <dgm:cxn modelId="{6DC26F65-7FF2-4F57-94EB-1C6872909762}" type="presOf" srcId="{D483B8C4-6706-4689-9A88-A754A14942EE}" destId="{D48672A0-982A-4D94-9516-C68093C61A1D}" srcOrd="0" destOrd="0" presId="urn:microsoft.com/office/officeart/2009/3/layout/HorizontalOrganizationChart"/>
    <dgm:cxn modelId="{3D317D45-9580-4906-B2A3-44F08E82FAB3}" type="presOf" srcId="{A38A1A0C-7077-421F-BF00-14655E31AA23}" destId="{74E5A127-444C-4816-A85E-304DA6BDF714}" srcOrd="1" destOrd="0" presId="urn:microsoft.com/office/officeart/2009/3/layout/HorizontalOrganizationChart"/>
    <dgm:cxn modelId="{7D8CF345-AFF3-4F93-A921-5A8ADA8238D8}" type="presOf" srcId="{31267332-0566-410F-B507-B5C4A66A653C}" destId="{4DF25E0D-7769-4241-98D5-FEF331ADB8EB}" srcOrd="0" destOrd="0" presId="urn:microsoft.com/office/officeart/2009/3/layout/HorizontalOrganizationChart"/>
    <dgm:cxn modelId="{09282270-51BA-4090-86A0-61D1AEE9B356}" srcId="{FC51D2E4-ECF0-441A-B52B-EC817FCC8C39}" destId="{52798880-AD07-4FB9-9605-329B7681CDF0}" srcOrd="1" destOrd="0" parTransId="{D9D41B68-A8F7-4DFB-A4AF-BEDBD91ADEFD}" sibTransId="{98DD450A-A452-437D-BB0F-C70367E58302}"/>
    <dgm:cxn modelId="{E3EB3D70-8B08-428D-B1A8-628114349A70}" type="presOf" srcId="{52798880-AD07-4FB9-9605-329B7681CDF0}" destId="{9B26D99C-C0A5-4A28-B716-B1F699F48008}" srcOrd="0" destOrd="0" presId="urn:microsoft.com/office/officeart/2009/3/layout/HorizontalOrganizationChart"/>
    <dgm:cxn modelId="{48E3A57E-6687-415C-8BFE-98E50006F719}" type="presOf" srcId="{D483B8C4-6706-4689-9A88-A754A14942EE}" destId="{3D1CB436-A2A2-4D37-9606-9C4709B93579}" srcOrd="1" destOrd="0" presId="urn:microsoft.com/office/officeart/2009/3/layout/HorizontalOrganizationChart"/>
    <dgm:cxn modelId="{ACF25589-5245-425D-AB67-5C98FB48CBE5}" type="presOf" srcId="{52798880-AD07-4FB9-9605-329B7681CDF0}" destId="{61569625-6270-4AF9-B717-F24C6267D587}" srcOrd="1" destOrd="0" presId="urn:microsoft.com/office/officeart/2009/3/layout/HorizontalOrganizationChart"/>
    <dgm:cxn modelId="{0B44198D-8058-4AD3-B17C-BAC8B311C77D}" srcId="{A38A1A0C-7077-421F-BF00-14655E31AA23}" destId="{7E89BB49-34DA-4DE7-AA06-214536BD2449}" srcOrd="4" destOrd="0" parTransId="{D4EB44AB-91A1-4001-A3D1-6419C2BA1CA6}" sibTransId="{93620C59-0171-422A-B7A2-2D92D283644A}"/>
    <dgm:cxn modelId="{AD8EDC8E-F8E9-45CA-8F7C-953F0FB3AD62}" type="presOf" srcId="{3EF30A7A-1643-4BC5-A953-749C7CD0DD8A}" destId="{F1FCB044-69F3-4E7D-B6BA-2FB8BA4D7BE6}" srcOrd="1" destOrd="0" presId="urn:microsoft.com/office/officeart/2009/3/layout/HorizontalOrganizationChart"/>
    <dgm:cxn modelId="{62FFDD91-2C45-4D2C-A186-AA1D934FA8B0}" type="presOf" srcId="{FC51D2E4-ECF0-441A-B52B-EC817FCC8C39}" destId="{1639D3CA-E4FD-4BAA-BCE8-08798E5CAC48}" srcOrd="0" destOrd="0" presId="urn:microsoft.com/office/officeart/2009/3/layout/HorizontalOrganizationChart"/>
    <dgm:cxn modelId="{6E2E2A92-DB32-4D81-868D-0989A49C3F0C}" type="presOf" srcId="{AF5E5CC1-66B1-4983-A419-18B6B1D5028D}" destId="{6B105702-1797-425E-8AA2-83FB9B331700}" srcOrd="0" destOrd="0" presId="urn:microsoft.com/office/officeart/2009/3/layout/HorizontalOrganizationChart"/>
    <dgm:cxn modelId="{BE36199A-7CF3-4D54-893F-74351D676564}" srcId="{A38A1A0C-7077-421F-BF00-14655E31AA23}" destId="{88D134B9-71D9-48BD-80DB-74ABFC180BC0}" srcOrd="1" destOrd="0" parTransId="{8C10F870-DF84-4D4E-948E-294E1040E983}" sibTransId="{90B1DEEE-0603-4A50-B036-71D3A86C996B}"/>
    <dgm:cxn modelId="{3AF200A0-2153-41C5-863A-52617BB6BF10}" srcId="{A38A1A0C-7077-421F-BF00-14655E31AA23}" destId="{3EF30A7A-1643-4BC5-A953-749C7CD0DD8A}" srcOrd="3" destOrd="0" parTransId="{31267332-0566-410F-B507-B5C4A66A653C}" sibTransId="{F5E32959-18BE-4D13-A479-27B8963BFB4F}"/>
    <dgm:cxn modelId="{B7ED5CB2-43E6-41F6-95B3-080F2056C312}" type="presOf" srcId="{20108646-3896-4988-916D-A46EBC91500B}" destId="{4E0BA590-E60F-493D-AAEC-12054F0E3562}" srcOrd="0" destOrd="0" presId="urn:microsoft.com/office/officeart/2009/3/layout/HorizontalOrganizationChart"/>
    <dgm:cxn modelId="{C240B9B2-EB45-481B-AF14-D845015FDB2C}" type="presOf" srcId="{6D474DAD-BF27-4390-ABFF-7F2D37447891}" destId="{8BE535B2-D50D-4EB8-A689-D569F8B3D3F1}" srcOrd="0" destOrd="0" presId="urn:microsoft.com/office/officeart/2009/3/layout/HorizontalOrganizationChart"/>
    <dgm:cxn modelId="{CE218AB4-FC31-4B25-AB1C-6CF4AEE0A44A}" type="presOf" srcId="{7E89BB49-34DA-4DE7-AA06-214536BD2449}" destId="{119569A7-FF3D-4974-82D4-C700BBE86B55}" srcOrd="0" destOrd="0" presId="urn:microsoft.com/office/officeart/2009/3/layout/HorizontalOrganizationChart"/>
    <dgm:cxn modelId="{199915CA-67FC-4B5E-95DF-DC96A8B461D2}" srcId="{A38A1A0C-7077-421F-BF00-14655E31AA23}" destId="{6D474DAD-BF27-4390-ABFF-7F2D37447891}" srcOrd="0" destOrd="0" parTransId="{20108646-3896-4988-916D-A46EBC91500B}" sibTransId="{2B9EAA3C-C010-4A39-9B37-69D9BA7C37A3}"/>
    <dgm:cxn modelId="{E86D78CA-F7C3-49EB-A9A2-45CA0EA641A4}" type="presOf" srcId="{6D474DAD-BF27-4390-ABFF-7F2D37447891}" destId="{D3561D39-0036-44AC-8200-12F865D8E853}" srcOrd="1" destOrd="0" presId="urn:microsoft.com/office/officeart/2009/3/layout/HorizontalOrganizationChart"/>
    <dgm:cxn modelId="{497CFECC-662A-44EE-A3B3-D518C1CA137C}" type="presOf" srcId="{88D134B9-71D9-48BD-80DB-74ABFC180BC0}" destId="{09406AD9-C4ED-424C-9506-F294AE8A2ABF}" srcOrd="1" destOrd="0" presId="urn:microsoft.com/office/officeart/2009/3/layout/HorizontalOrganizationChart"/>
    <dgm:cxn modelId="{71739ACD-2FC6-4D65-9EAA-4CED6385C134}" type="presOf" srcId="{AA28CE7D-0841-4F84-88A3-E71822AE53D4}" destId="{CA0DF394-CAD3-417E-BDD7-25FDE144579E}" srcOrd="0" destOrd="0" presId="urn:microsoft.com/office/officeart/2009/3/layout/HorizontalOrganizationChart"/>
    <dgm:cxn modelId="{C357C4FA-142D-486E-AB5E-1B8638A8A81A}" srcId="{A38A1A0C-7077-421F-BF00-14655E31AA23}" destId="{D483B8C4-6706-4689-9A88-A754A14942EE}" srcOrd="2" destOrd="0" parTransId="{AA28CE7D-0841-4F84-88A3-E71822AE53D4}" sibTransId="{88D7B9D6-A875-468D-9431-B65F5AD7149A}"/>
    <dgm:cxn modelId="{565A0589-7297-41EF-9C4C-C662C263C9ED}" type="presParOf" srcId="{1639D3CA-E4FD-4BAA-BCE8-08798E5CAC48}" destId="{2058EB28-0338-4A71-B2ED-E7FC82742E31}" srcOrd="0" destOrd="0" presId="urn:microsoft.com/office/officeart/2009/3/layout/HorizontalOrganizationChart"/>
    <dgm:cxn modelId="{82C9B07F-03FC-4AD8-9E5E-E14064B20FAB}" type="presParOf" srcId="{2058EB28-0338-4A71-B2ED-E7FC82742E31}" destId="{59408DBE-CD36-4EF1-A365-58B6D46F3356}" srcOrd="0" destOrd="0" presId="urn:microsoft.com/office/officeart/2009/3/layout/HorizontalOrganizationChart"/>
    <dgm:cxn modelId="{0A2ACBD8-E210-437B-B19C-1DD084FDCAC3}" type="presParOf" srcId="{59408DBE-CD36-4EF1-A365-58B6D46F3356}" destId="{6B105702-1797-425E-8AA2-83FB9B331700}" srcOrd="0" destOrd="0" presId="urn:microsoft.com/office/officeart/2009/3/layout/HorizontalOrganizationChart"/>
    <dgm:cxn modelId="{208896DA-D211-4CAE-B80D-2B0652A5B3CD}" type="presParOf" srcId="{59408DBE-CD36-4EF1-A365-58B6D46F3356}" destId="{03EC52B2-926B-4BDB-A847-8B8CB4CC6957}" srcOrd="1" destOrd="0" presId="urn:microsoft.com/office/officeart/2009/3/layout/HorizontalOrganizationChart"/>
    <dgm:cxn modelId="{C844DFF0-7A20-431E-A2FC-0878B585D446}" type="presParOf" srcId="{2058EB28-0338-4A71-B2ED-E7FC82742E31}" destId="{356FAA4D-F85F-4938-8D97-8BAC716A4F4C}" srcOrd="1" destOrd="0" presId="urn:microsoft.com/office/officeart/2009/3/layout/HorizontalOrganizationChart"/>
    <dgm:cxn modelId="{EBAE592D-6684-4EA2-8176-43783ABA16DD}" type="presParOf" srcId="{2058EB28-0338-4A71-B2ED-E7FC82742E31}" destId="{0B2D7FDD-03AC-4AA7-895F-8274C63E8738}" srcOrd="2" destOrd="0" presId="urn:microsoft.com/office/officeart/2009/3/layout/HorizontalOrganizationChart"/>
    <dgm:cxn modelId="{FF481FC6-B6F7-4523-A09C-8700987DDEDF}" type="presParOf" srcId="{1639D3CA-E4FD-4BAA-BCE8-08798E5CAC48}" destId="{6D31B178-9C09-4D0B-A7E6-4FCEC49AECB4}" srcOrd="1" destOrd="0" presId="urn:microsoft.com/office/officeart/2009/3/layout/HorizontalOrganizationChart"/>
    <dgm:cxn modelId="{73AD860A-53D1-4348-809B-8775930749B4}" type="presParOf" srcId="{6D31B178-9C09-4D0B-A7E6-4FCEC49AECB4}" destId="{03E47E25-3C25-4C18-8A33-7FE21F7D06E7}" srcOrd="0" destOrd="0" presId="urn:microsoft.com/office/officeart/2009/3/layout/HorizontalOrganizationChart"/>
    <dgm:cxn modelId="{5B027025-61AB-486B-AE9A-2145F0E520CE}" type="presParOf" srcId="{03E47E25-3C25-4C18-8A33-7FE21F7D06E7}" destId="{9B26D99C-C0A5-4A28-B716-B1F699F48008}" srcOrd="0" destOrd="0" presId="urn:microsoft.com/office/officeart/2009/3/layout/HorizontalOrganizationChart"/>
    <dgm:cxn modelId="{A3E11BF1-9CCC-4667-B675-D866A6468AE3}" type="presParOf" srcId="{03E47E25-3C25-4C18-8A33-7FE21F7D06E7}" destId="{61569625-6270-4AF9-B717-F24C6267D587}" srcOrd="1" destOrd="0" presId="urn:microsoft.com/office/officeart/2009/3/layout/HorizontalOrganizationChart"/>
    <dgm:cxn modelId="{BF1E27E9-06B9-4927-9465-1336C3E7D12B}" type="presParOf" srcId="{6D31B178-9C09-4D0B-A7E6-4FCEC49AECB4}" destId="{D2B10336-B498-4B09-B6CF-CA7BA2274905}" srcOrd="1" destOrd="0" presId="urn:microsoft.com/office/officeart/2009/3/layout/HorizontalOrganizationChart"/>
    <dgm:cxn modelId="{1BD60174-54B5-47CA-8329-76257A20AE74}" type="presParOf" srcId="{6D31B178-9C09-4D0B-A7E6-4FCEC49AECB4}" destId="{931D5075-7A94-4230-9DC5-D10578A9435A}" srcOrd="2" destOrd="0" presId="urn:microsoft.com/office/officeart/2009/3/layout/HorizontalOrganizationChart"/>
    <dgm:cxn modelId="{3EAD4AD9-7D8F-45A4-9DD1-9A46B6B52442}" type="presParOf" srcId="{1639D3CA-E4FD-4BAA-BCE8-08798E5CAC48}" destId="{2F1B7AE2-49A7-4EC3-9244-2588790AEB01}" srcOrd="2" destOrd="0" presId="urn:microsoft.com/office/officeart/2009/3/layout/HorizontalOrganizationChart"/>
    <dgm:cxn modelId="{AFD8D5E1-AA32-415E-9812-DDD2DB8CA0EA}" type="presParOf" srcId="{2F1B7AE2-49A7-4EC3-9244-2588790AEB01}" destId="{8B23AA26-A42E-4832-8884-2BF6A85E2511}" srcOrd="0" destOrd="0" presId="urn:microsoft.com/office/officeart/2009/3/layout/HorizontalOrganizationChart"/>
    <dgm:cxn modelId="{781566C3-5C8B-4B5C-A65B-35AD1D8113F1}" type="presParOf" srcId="{8B23AA26-A42E-4832-8884-2BF6A85E2511}" destId="{2F8090BB-4DE9-401C-B235-FE78F8AF49BB}" srcOrd="0" destOrd="0" presId="urn:microsoft.com/office/officeart/2009/3/layout/HorizontalOrganizationChart"/>
    <dgm:cxn modelId="{620E77ED-D565-454F-B1D9-C9C60A2867D8}" type="presParOf" srcId="{8B23AA26-A42E-4832-8884-2BF6A85E2511}" destId="{74E5A127-444C-4816-A85E-304DA6BDF714}" srcOrd="1" destOrd="0" presId="urn:microsoft.com/office/officeart/2009/3/layout/HorizontalOrganizationChart"/>
    <dgm:cxn modelId="{2E9255D7-06F8-4240-B721-24BE077A2B13}" type="presParOf" srcId="{2F1B7AE2-49A7-4EC3-9244-2588790AEB01}" destId="{21FB8375-2622-4C88-91D0-9DDE2FAD7147}" srcOrd="1" destOrd="0" presId="urn:microsoft.com/office/officeart/2009/3/layout/HorizontalOrganizationChart"/>
    <dgm:cxn modelId="{816A6AE9-48A0-4E9D-9E20-3663EE9C117E}" type="presParOf" srcId="{21FB8375-2622-4C88-91D0-9DDE2FAD7147}" destId="{4E0BA590-E60F-493D-AAEC-12054F0E3562}" srcOrd="0" destOrd="0" presId="urn:microsoft.com/office/officeart/2009/3/layout/HorizontalOrganizationChart"/>
    <dgm:cxn modelId="{295C76D0-3EEF-4274-AAFC-B93CEF8AF8E2}" type="presParOf" srcId="{21FB8375-2622-4C88-91D0-9DDE2FAD7147}" destId="{D4E52440-95C5-4DBA-8C25-68D2AF72B77C}" srcOrd="1" destOrd="0" presId="urn:microsoft.com/office/officeart/2009/3/layout/HorizontalOrganizationChart"/>
    <dgm:cxn modelId="{3964DB5B-20C8-4219-908D-339E0984E343}" type="presParOf" srcId="{D4E52440-95C5-4DBA-8C25-68D2AF72B77C}" destId="{BFFE7DFE-16E5-4DF3-AB51-B64266DBA7EE}" srcOrd="0" destOrd="0" presId="urn:microsoft.com/office/officeart/2009/3/layout/HorizontalOrganizationChart"/>
    <dgm:cxn modelId="{E5691F03-31BB-4664-9E67-7DCCF8F7B8FE}" type="presParOf" srcId="{BFFE7DFE-16E5-4DF3-AB51-B64266DBA7EE}" destId="{8BE535B2-D50D-4EB8-A689-D569F8B3D3F1}" srcOrd="0" destOrd="0" presId="urn:microsoft.com/office/officeart/2009/3/layout/HorizontalOrganizationChart"/>
    <dgm:cxn modelId="{A072E587-3FBB-458D-AFFE-50B996F96966}" type="presParOf" srcId="{BFFE7DFE-16E5-4DF3-AB51-B64266DBA7EE}" destId="{D3561D39-0036-44AC-8200-12F865D8E853}" srcOrd="1" destOrd="0" presId="urn:microsoft.com/office/officeart/2009/3/layout/HorizontalOrganizationChart"/>
    <dgm:cxn modelId="{870E2D84-4CBE-4B51-95D6-3F1B065C867D}" type="presParOf" srcId="{D4E52440-95C5-4DBA-8C25-68D2AF72B77C}" destId="{E266DBF6-05DB-451C-94B5-B50B81C54195}" srcOrd="1" destOrd="0" presId="urn:microsoft.com/office/officeart/2009/3/layout/HorizontalOrganizationChart"/>
    <dgm:cxn modelId="{8CA70F48-C027-4782-978C-D363D75EBEA5}" type="presParOf" srcId="{D4E52440-95C5-4DBA-8C25-68D2AF72B77C}" destId="{6E1BE043-8A52-41C7-BE8B-DD32D59E829F}" srcOrd="2" destOrd="0" presId="urn:microsoft.com/office/officeart/2009/3/layout/HorizontalOrganizationChart"/>
    <dgm:cxn modelId="{6F754F3E-7DF9-4CB4-882D-C8E89C14CCBE}" type="presParOf" srcId="{21FB8375-2622-4C88-91D0-9DDE2FAD7147}" destId="{1051A072-3586-4ED1-B9F7-68721F05F48B}" srcOrd="2" destOrd="0" presId="urn:microsoft.com/office/officeart/2009/3/layout/HorizontalOrganizationChart"/>
    <dgm:cxn modelId="{77268D14-D554-4163-8C42-8936FE75AE42}" type="presParOf" srcId="{21FB8375-2622-4C88-91D0-9DDE2FAD7147}" destId="{1FE46CEE-7F83-46B0-8D1B-3558F26CFDBE}" srcOrd="3" destOrd="0" presId="urn:microsoft.com/office/officeart/2009/3/layout/HorizontalOrganizationChart"/>
    <dgm:cxn modelId="{B598BC91-A347-4D57-9C15-B52099A0CC5F}" type="presParOf" srcId="{1FE46CEE-7F83-46B0-8D1B-3558F26CFDBE}" destId="{CFD508BA-1C40-4ED3-8D98-C9EEEFA1469D}" srcOrd="0" destOrd="0" presId="urn:microsoft.com/office/officeart/2009/3/layout/HorizontalOrganizationChart"/>
    <dgm:cxn modelId="{5DE90C5E-66A6-49D7-B39B-25D17CC6E7C0}" type="presParOf" srcId="{CFD508BA-1C40-4ED3-8D98-C9EEEFA1469D}" destId="{9B825573-7790-44C9-BD29-95DD67BE8C1D}" srcOrd="0" destOrd="0" presId="urn:microsoft.com/office/officeart/2009/3/layout/HorizontalOrganizationChart"/>
    <dgm:cxn modelId="{915844A3-446D-4521-842C-6AFB6CF891F5}" type="presParOf" srcId="{CFD508BA-1C40-4ED3-8D98-C9EEEFA1469D}" destId="{09406AD9-C4ED-424C-9506-F294AE8A2ABF}" srcOrd="1" destOrd="0" presId="urn:microsoft.com/office/officeart/2009/3/layout/HorizontalOrganizationChart"/>
    <dgm:cxn modelId="{6CC7F425-F988-4969-882E-C68B172DDD80}" type="presParOf" srcId="{1FE46CEE-7F83-46B0-8D1B-3558F26CFDBE}" destId="{FB6A6209-7AD4-4BEB-B45B-F1CC02B0A51E}" srcOrd="1" destOrd="0" presId="urn:microsoft.com/office/officeart/2009/3/layout/HorizontalOrganizationChart"/>
    <dgm:cxn modelId="{81109B99-04A2-4171-9A9F-F1B397E65379}" type="presParOf" srcId="{1FE46CEE-7F83-46B0-8D1B-3558F26CFDBE}" destId="{D85E22F7-2E7E-486D-885E-5B6FAD06BC67}" srcOrd="2" destOrd="0" presId="urn:microsoft.com/office/officeart/2009/3/layout/HorizontalOrganizationChart"/>
    <dgm:cxn modelId="{24259D2E-5FF8-4C98-B9BD-800B9B2D6F53}" type="presParOf" srcId="{21FB8375-2622-4C88-91D0-9DDE2FAD7147}" destId="{CA0DF394-CAD3-417E-BDD7-25FDE144579E}" srcOrd="4" destOrd="0" presId="urn:microsoft.com/office/officeart/2009/3/layout/HorizontalOrganizationChart"/>
    <dgm:cxn modelId="{329F9735-4648-4740-8873-F713318D3A4F}" type="presParOf" srcId="{21FB8375-2622-4C88-91D0-9DDE2FAD7147}" destId="{9551BD16-4587-4784-91AC-A159C7B99D58}" srcOrd="5" destOrd="0" presId="urn:microsoft.com/office/officeart/2009/3/layout/HorizontalOrganizationChart"/>
    <dgm:cxn modelId="{B9B3F250-F5B2-4657-A935-1C0E4E4701E3}" type="presParOf" srcId="{9551BD16-4587-4784-91AC-A159C7B99D58}" destId="{A67DECAD-DD8D-4D62-A6E7-1036B551CDB8}" srcOrd="0" destOrd="0" presId="urn:microsoft.com/office/officeart/2009/3/layout/HorizontalOrganizationChart"/>
    <dgm:cxn modelId="{FC982D30-1F7E-4785-BB35-D85F83252508}" type="presParOf" srcId="{A67DECAD-DD8D-4D62-A6E7-1036B551CDB8}" destId="{D48672A0-982A-4D94-9516-C68093C61A1D}" srcOrd="0" destOrd="0" presId="urn:microsoft.com/office/officeart/2009/3/layout/HorizontalOrganizationChart"/>
    <dgm:cxn modelId="{570AFFC3-48AE-427C-96F7-5D48F0AC2F07}" type="presParOf" srcId="{A67DECAD-DD8D-4D62-A6E7-1036B551CDB8}" destId="{3D1CB436-A2A2-4D37-9606-9C4709B93579}" srcOrd="1" destOrd="0" presId="urn:microsoft.com/office/officeart/2009/3/layout/HorizontalOrganizationChart"/>
    <dgm:cxn modelId="{0FC8EC1E-93CF-4079-8687-88459F839513}" type="presParOf" srcId="{9551BD16-4587-4784-91AC-A159C7B99D58}" destId="{CAE25BC0-31F5-4610-B4BC-558040CD1C2C}" srcOrd="1" destOrd="0" presId="urn:microsoft.com/office/officeart/2009/3/layout/HorizontalOrganizationChart"/>
    <dgm:cxn modelId="{D26EB348-E6D5-474E-8547-6ADA5C49A753}" type="presParOf" srcId="{9551BD16-4587-4784-91AC-A159C7B99D58}" destId="{D8000730-7DCA-433D-9DAF-4B7EFE5D2C6A}" srcOrd="2" destOrd="0" presId="urn:microsoft.com/office/officeart/2009/3/layout/HorizontalOrganizationChart"/>
    <dgm:cxn modelId="{A787F302-B329-4A15-A722-2DBFCB10F4A3}" type="presParOf" srcId="{21FB8375-2622-4C88-91D0-9DDE2FAD7147}" destId="{4DF25E0D-7769-4241-98D5-FEF331ADB8EB}" srcOrd="6" destOrd="0" presId="urn:microsoft.com/office/officeart/2009/3/layout/HorizontalOrganizationChart"/>
    <dgm:cxn modelId="{6AC43766-918F-4070-AA05-FCE7A16D4AB2}" type="presParOf" srcId="{21FB8375-2622-4C88-91D0-9DDE2FAD7147}" destId="{D886837E-2F68-404A-929B-BCD67FFAC4BB}" srcOrd="7" destOrd="0" presId="urn:microsoft.com/office/officeart/2009/3/layout/HorizontalOrganizationChart"/>
    <dgm:cxn modelId="{EB954DDF-7793-42A2-B186-5143D4FBA0DD}" type="presParOf" srcId="{D886837E-2F68-404A-929B-BCD67FFAC4BB}" destId="{F9A2B668-8788-4BCF-87B1-C4C7EC1B9C42}" srcOrd="0" destOrd="0" presId="urn:microsoft.com/office/officeart/2009/3/layout/HorizontalOrganizationChart"/>
    <dgm:cxn modelId="{7FD73235-494A-413C-AB1D-2C0FAEB6D1D9}" type="presParOf" srcId="{F9A2B668-8788-4BCF-87B1-C4C7EC1B9C42}" destId="{89A128C9-BEFD-43FB-8605-5BE6E9330637}" srcOrd="0" destOrd="0" presId="urn:microsoft.com/office/officeart/2009/3/layout/HorizontalOrganizationChart"/>
    <dgm:cxn modelId="{225C31AA-3099-4BDE-9D1F-C237B4B13DC6}" type="presParOf" srcId="{F9A2B668-8788-4BCF-87B1-C4C7EC1B9C42}" destId="{F1FCB044-69F3-4E7D-B6BA-2FB8BA4D7BE6}" srcOrd="1" destOrd="0" presId="urn:microsoft.com/office/officeart/2009/3/layout/HorizontalOrganizationChart"/>
    <dgm:cxn modelId="{F64B1955-3D1B-44F7-9A72-6EB7EE4BF5A5}" type="presParOf" srcId="{D886837E-2F68-404A-929B-BCD67FFAC4BB}" destId="{57A2EF41-E93E-42FA-82AB-5D77B3BEF7D8}" srcOrd="1" destOrd="0" presId="urn:microsoft.com/office/officeart/2009/3/layout/HorizontalOrganizationChart"/>
    <dgm:cxn modelId="{41BC39D4-E277-498D-93F5-6523CB36D299}" type="presParOf" srcId="{D886837E-2F68-404A-929B-BCD67FFAC4BB}" destId="{A7936A9A-B37E-470E-BF5B-09069F511D94}" srcOrd="2" destOrd="0" presId="urn:microsoft.com/office/officeart/2009/3/layout/HorizontalOrganizationChart"/>
    <dgm:cxn modelId="{067FD943-BACC-4828-B52E-2208091644CC}" type="presParOf" srcId="{21FB8375-2622-4C88-91D0-9DDE2FAD7147}" destId="{2795BCC7-8DE4-4755-B898-1C37460E3043}" srcOrd="8" destOrd="0" presId="urn:microsoft.com/office/officeart/2009/3/layout/HorizontalOrganizationChart"/>
    <dgm:cxn modelId="{824DA8A8-09A7-4ECB-B51B-C17BAF7D8118}" type="presParOf" srcId="{21FB8375-2622-4C88-91D0-9DDE2FAD7147}" destId="{7FDA5485-BFDD-4893-B205-158D62599DF9}" srcOrd="9" destOrd="0" presId="urn:microsoft.com/office/officeart/2009/3/layout/HorizontalOrganizationChart"/>
    <dgm:cxn modelId="{E9775989-F816-4C72-8516-840302CDF4F1}" type="presParOf" srcId="{7FDA5485-BFDD-4893-B205-158D62599DF9}" destId="{B5FFDB3E-BD44-42A9-99C0-1E43A2E6E9A1}" srcOrd="0" destOrd="0" presId="urn:microsoft.com/office/officeart/2009/3/layout/HorizontalOrganizationChart"/>
    <dgm:cxn modelId="{1D14082A-2512-45C8-88F3-6F6C93C782DD}" type="presParOf" srcId="{B5FFDB3E-BD44-42A9-99C0-1E43A2E6E9A1}" destId="{119569A7-FF3D-4974-82D4-C700BBE86B55}" srcOrd="0" destOrd="0" presId="urn:microsoft.com/office/officeart/2009/3/layout/HorizontalOrganizationChart"/>
    <dgm:cxn modelId="{0E6F17B5-0074-4949-B666-15D7556EC382}" type="presParOf" srcId="{B5FFDB3E-BD44-42A9-99C0-1E43A2E6E9A1}" destId="{B685482B-4005-401A-8C62-442524DF0593}" srcOrd="1" destOrd="0" presId="urn:microsoft.com/office/officeart/2009/3/layout/HorizontalOrganizationChart"/>
    <dgm:cxn modelId="{050AA9BE-6FAB-4ACD-ADAB-38B2E3F23AEB}" type="presParOf" srcId="{7FDA5485-BFDD-4893-B205-158D62599DF9}" destId="{9A04AF53-A99C-450F-A18E-BFBAE7D1853F}" srcOrd="1" destOrd="0" presId="urn:microsoft.com/office/officeart/2009/3/layout/HorizontalOrganizationChart"/>
    <dgm:cxn modelId="{40168D65-4229-4481-85D6-579F4AE179AA}" type="presParOf" srcId="{7FDA5485-BFDD-4893-B205-158D62599DF9}" destId="{67A5748E-5914-4535-8803-2831006CEF74}" srcOrd="2" destOrd="0" presId="urn:microsoft.com/office/officeart/2009/3/layout/HorizontalOrganizationChart"/>
    <dgm:cxn modelId="{8ABB983B-525D-4F42-8484-88E4E1CDCFA8}" type="presParOf" srcId="{2F1B7AE2-49A7-4EC3-9244-2588790AEB01}" destId="{D09610B8-16D7-43F3-8854-DB855433CEA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5D7A60-FBD2-47BC-8002-2E89C82C6C5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13B494-6F26-4611-8713-13A8FDF4A5E5}">
      <dgm:prSet/>
      <dgm:spPr/>
      <dgm:t>
        <a:bodyPr/>
        <a:lstStyle/>
        <a:p>
          <a:r>
            <a:rPr lang="en-US" dirty="0"/>
            <a:t>Enhancements:</a:t>
          </a:r>
        </a:p>
      </dgm:t>
    </dgm:pt>
    <dgm:pt modelId="{27EBF0C0-402A-4AE9-956E-B0595683C578}" type="parTrans" cxnId="{9298899F-AE35-4B06-8514-B06E06BCC68F}">
      <dgm:prSet/>
      <dgm:spPr/>
      <dgm:t>
        <a:bodyPr/>
        <a:lstStyle/>
        <a:p>
          <a:endParaRPr lang="en-US"/>
        </a:p>
      </dgm:t>
    </dgm:pt>
    <dgm:pt modelId="{8F5F4C42-5352-4639-9408-CADC6F8E35CB}" type="sibTrans" cxnId="{9298899F-AE35-4B06-8514-B06E06BCC68F}">
      <dgm:prSet/>
      <dgm:spPr/>
      <dgm:t>
        <a:bodyPr/>
        <a:lstStyle/>
        <a:p>
          <a:endParaRPr lang="en-US"/>
        </a:p>
      </dgm:t>
    </dgm:pt>
    <dgm:pt modelId="{E5655EEA-910F-4415-AD85-3045BB16D983}">
      <dgm:prSet/>
      <dgm:spPr/>
      <dgm:t>
        <a:bodyPr/>
        <a:lstStyle/>
        <a:p>
          <a:r>
            <a:rPr lang="en-US" dirty="0"/>
            <a:t>Improve app with data visualizations and explanations for predictions.  </a:t>
          </a:r>
        </a:p>
      </dgm:t>
    </dgm:pt>
    <dgm:pt modelId="{DAE44ABC-9466-40AF-B056-FD66964AFCA6}" type="parTrans" cxnId="{EBC44AED-FF1A-4909-A5C9-843B043FA6D0}">
      <dgm:prSet/>
      <dgm:spPr/>
      <dgm:t>
        <a:bodyPr/>
        <a:lstStyle/>
        <a:p>
          <a:endParaRPr lang="en-US"/>
        </a:p>
      </dgm:t>
    </dgm:pt>
    <dgm:pt modelId="{4A8DEC87-9E21-49AB-AD1F-22D39E3A0E09}" type="sibTrans" cxnId="{EBC44AED-FF1A-4909-A5C9-843B043FA6D0}">
      <dgm:prSet/>
      <dgm:spPr/>
      <dgm:t>
        <a:bodyPr/>
        <a:lstStyle/>
        <a:p>
          <a:endParaRPr lang="en-US"/>
        </a:p>
      </dgm:t>
    </dgm:pt>
    <dgm:pt modelId="{D2A53510-0F77-4AFD-9C88-597B3C250470}">
      <dgm:prSet/>
      <dgm:spPr/>
      <dgm:t>
        <a:bodyPr/>
        <a:lstStyle/>
        <a:p>
          <a:r>
            <a:rPr lang="en-US" dirty="0"/>
            <a:t>Experiment with more advanced algorithms</a:t>
          </a:r>
          <a:r>
            <a:rPr lang="en-US" dirty="0">
              <a:latin typeface="Tw Cen MT" panose="020F0302020204030204"/>
            </a:rPr>
            <a:t>.</a:t>
          </a:r>
          <a:r>
            <a:rPr lang="en-US" dirty="0"/>
            <a:t>  </a:t>
          </a:r>
        </a:p>
      </dgm:t>
    </dgm:pt>
    <dgm:pt modelId="{2C92C593-C589-4669-B1B2-E76925D1DF51}" type="parTrans" cxnId="{D91AF3C8-B9C4-4143-B12D-55845BA4D4C7}">
      <dgm:prSet/>
      <dgm:spPr/>
      <dgm:t>
        <a:bodyPr/>
        <a:lstStyle/>
        <a:p>
          <a:endParaRPr lang="en-US"/>
        </a:p>
      </dgm:t>
    </dgm:pt>
    <dgm:pt modelId="{9125CABA-3EA2-4900-B866-4023B665E633}" type="sibTrans" cxnId="{D91AF3C8-B9C4-4143-B12D-55845BA4D4C7}">
      <dgm:prSet/>
      <dgm:spPr/>
      <dgm:t>
        <a:bodyPr/>
        <a:lstStyle/>
        <a:p>
          <a:endParaRPr lang="en-US"/>
        </a:p>
      </dgm:t>
    </dgm:pt>
    <dgm:pt modelId="{5E3E6998-6621-4CF3-823F-2BFD59558432}">
      <dgm:prSet/>
      <dgm:spPr/>
      <dgm:t>
        <a:bodyPr/>
        <a:lstStyle/>
        <a:p>
          <a:r>
            <a:rPr lang="en-US" dirty="0"/>
            <a:t>Integration:</a:t>
          </a:r>
        </a:p>
      </dgm:t>
    </dgm:pt>
    <dgm:pt modelId="{37E03D76-184C-49F2-87E4-D8E82143EB11}" type="parTrans" cxnId="{556E29F0-6648-40AB-BD58-ED934F02B9F4}">
      <dgm:prSet/>
      <dgm:spPr/>
      <dgm:t>
        <a:bodyPr/>
        <a:lstStyle/>
        <a:p>
          <a:endParaRPr lang="en-US"/>
        </a:p>
      </dgm:t>
    </dgm:pt>
    <dgm:pt modelId="{5CDCC00F-3843-482B-B591-618474615D7B}" type="sibTrans" cxnId="{556E29F0-6648-40AB-BD58-ED934F02B9F4}">
      <dgm:prSet/>
      <dgm:spPr/>
      <dgm:t>
        <a:bodyPr/>
        <a:lstStyle/>
        <a:p>
          <a:endParaRPr lang="en-US"/>
        </a:p>
      </dgm:t>
    </dgm:pt>
    <dgm:pt modelId="{3FFF5128-78A7-4B11-B774-D822F9ED514B}">
      <dgm:prSet/>
      <dgm:spPr/>
      <dgm:t>
        <a:bodyPr/>
        <a:lstStyle/>
        <a:p>
          <a:r>
            <a:rPr lang="en-US" dirty="0"/>
            <a:t>Real-time data updates for continuous predictions.  </a:t>
          </a:r>
        </a:p>
      </dgm:t>
    </dgm:pt>
    <dgm:pt modelId="{8CAD3A13-690C-4A6E-9982-8AA54D534747}" type="parTrans" cxnId="{31CEFED6-11F5-43BF-A62D-F353AE07A3E4}">
      <dgm:prSet/>
      <dgm:spPr/>
      <dgm:t>
        <a:bodyPr/>
        <a:lstStyle/>
        <a:p>
          <a:endParaRPr lang="en-US"/>
        </a:p>
      </dgm:t>
    </dgm:pt>
    <dgm:pt modelId="{7C5FB875-F32E-4A2A-9DEC-7B73A56126FB}" type="sibTrans" cxnId="{31CEFED6-11F5-43BF-A62D-F353AE07A3E4}">
      <dgm:prSet/>
      <dgm:spPr/>
      <dgm:t>
        <a:bodyPr/>
        <a:lstStyle/>
        <a:p>
          <a:endParaRPr lang="en-US"/>
        </a:p>
      </dgm:t>
    </dgm:pt>
    <dgm:pt modelId="{4E69B611-2D9D-439E-997B-B6B1FCADC76B}" type="pres">
      <dgm:prSet presAssocID="{185D7A60-FBD2-47BC-8002-2E89C82C6C52}" presName="linear" presStyleCnt="0">
        <dgm:presLayoutVars>
          <dgm:dir/>
          <dgm:animLvl val="lvl"/>
          <dgm:resizeHandles val="exact"/>
        </dgm:presLayoutVars>
      </dgm:prSet>
      <dgm:spPr/>
    </dgm:pt>
    <dgm:pt modelId="{08D1F9AA-F592-4AE0-B685-61D10031E5D4}" type="pres">
      <dgm:prSet presAssocID="{3A13B494-6F26-4611-8713-13A8FDF4A5E5}" presName="parentLin" presStyleCnt="0"/>
      <dgm:spPr/>
    </dgm:pt>
    <dgm:pt modelId="{BE9C4FD3-7E4C-4163-B112-F65B19692681}" type="pres">
      <dgm:prSet presAssocID="{3A13B494-6F26-4611-8713-13A8FDF4A5E5}" presName="parentLeftMargin" presStyleLbl="node1" presStyleIdx="0" presStyleCnt="2"/>
      <dgm:spPr/>
    </dgm:pt>
    <dgm:pt modelId="{245ABB9E-B496-4D28-A55A-85EC1CC87799}" type="pres">
      <dgm:prSet presAssocID="{3A13B494-6F26-4611-8713-13A8FDF4A5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30E200-92E1-444C-AACE-A36C6DDE7F6D}" type="pres">
      <dgm:prSet presAssocID="{3A13B494-6F26-4611-8713-13A8FDF4A5E5}" presName="negativeSpace" presStyleCnt="0"/>
      <dgm:spPr/>
    </dgm:pt>
    <dgm:pt modelId="{130F63D4-5B19-433B-8209-D6AF7B83C219}" type="pres">
      <dgm:prSet presAssocID="{3A13B494-6F26-4611-8713-13A8FDF4A5E5}" presName="childText" presStyleLbl="conFgAcc1" presStyleIdx="0" presStyleCnt="2">
        <dgm:presLayoutVars>
          <dgm:bulletEnabled val="1"/>
        </dgm:presLayoutVars>
      </dgm:prSet>
      <dgm:spPr/>
    </dgm:pt>
    <dgm:pt modelId="{811E5ACE-9A2A-476F-A299-BAE58D19936B}" type="pres">
      <dgm:prSet presAssocID="{8F5F4C42-5352-4639-9408-CADC6F8E35CB}" presName="spaceBetweenRectangles" presStyleCnt="0"/>
      <dgm:spPr/>
    </dgm:pt>
    <dgm:pt modelId="{F2745A53-A178-4F1A-AC65-2F3863FE347C}" type="pres">
      <dgm:prSet presAssocID="{5E3E6998-6621-4CF3-823F-2BFD59558432}" presName="parentLin" presStyleCnt="0"/>
      <dgm:spPr/>
    </dgm:pt>
    <dgm:pt modelId="{4B427812-04C8-4D3A-B1EB-2233588542DB}" type="pres">
      <dgm:prSet presAssocID="{5E3E6998-6621-4CF3-823F-2BFD59558432}" presName="parentLeftMargin" presStyleLbl="node1" presStyleIdx="0" presStyleCnt="2"/>
      <dgm:spPr/>
    </dgm:pt>
    <dgm:pt modelId="{BF67D3D1-1293-4D37-8ED1-5DA26E04ACDC}" type="pres">
      <dgm:prSet presAssocID="{5E3E6998-6621-4CF3-823F-2BFD5955843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16145D8-A118-4AFA-A86F-A9805BF000D1}" type="pres">
      <dgm:prSet presAssocID="{5E3E6998-6621-4CF3-823F-2BFD59558432}" presName="negativeSpace" presStyleCnt="0"/>
      <dgm:spPr/>
    </dgm:pt>
    <dgm:pt modelId="{94C659DC-B47E-4FE2-95FD-539A6237D59F}" type="pres">
      <dgm:prSet presAssocID="{5E3E6998-6621-4CF3-823F-2BFD5955843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59CC300-CB28-47B8-AACA-1309D5BD5CA2}" type="presOf" srcId="{E5655EEA-910F-4415-AD85-3045BB16D983}" destId="{130F63D4-5B19-433B-8209-D6AF7B83C219}" srcOrd="0" destOrd="0" presId="urn:microsoft.com/office/officeart/2005/8/layout/list1"/>
    <dgm:cxn modelId="{4CE29109-958A-46EC-99BA-0B20E6BCA80C}" type="presOf" srcId="{3A13B494-6F26-4611-8713-13A8FDF4A5E5}" destId="{BE9C4FD3-7E4C-4163-B112-F65B19692681}" srcOrd="0" destOrd="0" presId="urn:microsoft.com/office/officeart/2005/8/layout/list1"/>
    <dgm:cxn modelId="{73F0BB0A-2D6A-4C94-8EE7-4A62C4D1D8DB}" type="presOf" srcId="{3FFF5128-78A7-4B11-B774-D822F9ED514B}" destId="{94C659DC-B47E-4FE2-95FD-539A6237D59F}" srcOrd="0" destOrd="0" presId="urn:microsoft.com/office/officeart/2005/8/layout/list1"/>
    <dgm:cxn modelId="{9E434634-737A-4292-A00B-D13D51346B22}" type="presOf" srcId="{3A13B494-6F26-4611-8713-13A8FDF4A5E5}" destId="{245ABB9E-B496-4D28-A55A-85EC1CC87799}" srcOrd="1" destOrd="0" presId="urn:microsoft.com/office/officeart/2005/8/layout/list1"/>
    <dgm:cxn modelId="{9BCD746A-0149-48DC-91AD-FECEE9B8C7D4}" type="presOf" srcId="{185D7A60-FBD2-47BC-8002-2E89C82C6C52}" destId="{4E69B611-2D9D-439E-997B-B6B1FCADC76B}" srcOrd="0" destOrd="0" presId="urn:microsoft.com/office/officeart/2005/8/layout/list1"/>
    <dgm:cxn modelId="{9298899F-AE35-4B06-8514-B06E06BCC68F}" srcId="{185D7A60-FBD2-47BC-8002-2E89C82C6C52}" destId="{3A13B494-6F26-4611-8713-13A8FDF4A5E5}" srcOrd="0" destOrd="0" parTransId="{27EBF0C0-402A-4AE9-956E-B0595683C578}" sibTransId="{8F5F4C42-5352-4639-9408-CADC6F8E35CB}"/>
    <dgm:cxn modelId="{A66108A0-8836-488A-936D-765901A8B7E4}" type="presOf" srcId="{5E3E6998-6621-4CF3-823F-2BFD59558432}" destId="{BF67D3D1-1293-4D37-8ED1-5DA26E04ACDC}" srcOrd="1" destOrd="0" presId="urn:microsoft.com/office/officeart/2005/8/layout/list1"/>
    <dgm:cxn modelId="{262ADBB9-2828-481A-BBC3-8BA0A822A430}" type="presOf" srcId="{D2A53510-0F77-4AFD-9C88-597B3C250470}" destId="{130F63D4-5B19-433B-8209-D6AF7B83C219}" srcOrd="0" destOrd="1" presId="urn:microsoft.com/office/officeart/2005/8/layout/list1"/>
    <dgm:cxn modelId="{D91AF3C8-B9C4-4143-B12D-55845BA4D4C7}" srcId="{3A13B494-6F26-4611-8713-13A8FDF4A5E5}" destId="{D2A53510-0F77-4AFD-9C88-597B3C250470}" srcOrd="1" destOrd="0" parTransId="{2C92C593-C589-4669-B1B2-E76925D1DF51}" sibTransId="{9125CABA-3EA2-4900-B866-4023B665E633}"/>
    <dgm:cxn modelId="{C933DED2-A371-413C-8D88-B54F0493B561}" type="presOf" srcId="{5E3E6998-6621-4CF3-823F-2BFD59558432}" destId="{4B427812-04C8-4D3A-B1EB-2233588542DB}" srcOrd="0" destOrd="0" presId="urn:microsoft.com/office/officeart/2005/8/layout/list1"/>
    <dgm:cxn modelId="{31CEFED6-11F5-43BF-A62D-F353AE07A3E4}" srcId="{5E3E6998-6621-4CF3-823F-2BFD59558432}" destId="{3FFF5128-78A7-4B11-B774-D822F9ED514B}" srcOrd="0" destOrd="0" parTransId="{8CAD3A13-690C-4A6E-9982-8AA54D534747}" sibTransId="{7C5FB875-F32E-4A2A-9DEC-7B73A56126FB}"/>
    <dgm:cxn modelId="{EBC44AED-FF1A-4909-A5C9-843B043FA6D0}" srcId="{3A13B494-6F26-4611-8713-13A8FDF4A5E5}" destId="{E5655EEA-910F-4415-AD85-3045BB16D983}" srcOrd="0" destOrd="0" parTransId="{DAE44ABC-9466-40AF-B056-FD66964AFCA6}" sibTransId="{4A8DEC87-9E21-49AB-AD1F-22D39E3A0E09}"/>
    <dgm:cxn modelId="{556E29F0-6648-40AB-BD58-ED934F02B9F4}" srcId="{185D7A60-FBD2-47BC-8002-2E89C82C6C52}" destId="{5E3E6998-6621-4CF3-823F-2BFD59558432}" srcOrd="1" destOrd="0" parTransId="{37E03D76-184C-49F2-87E4-D8E82143EB11}" sibTransId="{5CDCC00F-3843-482B-B591-618474615D7B}"/>
    <dgm:cxn modelId="{2F7329D2-1B99-4639-8702-DD69EDE66F91}" type="presParOf" srcId="{4E69B611-2D9D-439E-997B-B6B1FCADC76B}" destId="{08D1F9AA-F592-4AE0-B685-61D10031E5D4}" srcOrd="0" destOrd="0" presId="urn:microsoft.com/office/officeart/2005/8/layout/list1"/>
    <dgm:cxn modelId="{28A8F195-178F-475F-ACD3-274512919195}" type="presParOf" srcId="{08D1F9AA-F592-4AE0-B685-61D10031E5D4}" destId="{BE9C4FD3-7E4C-4163-B112-F65B19692681}" srcOrd="0" destOrd="0" presId="urn:microsoft.com/office/officeart/2005/8/layout/list1"/>
    <dgm:cxn modelId="{F7ECB444-01B3-4331-9F91-C139D0F845CE}" type="presParOf" srcId="{08D1F9AA-F592-4AE0-B685-61D10031E5D4}" destId="{245ABB9E-B496-4D28-A55A-85EC1CC87799}" srcOrd="1" destOrd="0" presId="urn:microsoft.com/office/officeart/2005/8/layout/list1"/>
    <dgm:cxn modelId="{3C8C77B2-58BF-4BA3-AC2E-D05A632AC09D}" type="presParOf" srcId="{4E69B611-2D9D-439E-997B-B6B1FCADC76B}" destId="{AF30E200-92E1-444C-AACE-A36C6DDE7F6D}" srcOrd="1" destOrd="0" presId="urn:microsoft.com/office/officeart/2005/8/layout/list1"/>
    <dgm:cxn modelId="{F21A3C2A-8089-43FE-889B-4A37798681DF}" type="presParOf" srcId="{4E69B611-2D9D-439E-997B-B6B1FCADC76B}" destId="{130F63D4-5B19-433B-8209-D6AF7B83C219}" srcOrd="2" destOrd="0" presId="urn:microsoft.com/office/officeart/2005/8/layout/list1"/>
    <dgm:cxn modelId="{EEF2D5E8-BC61-48FA-9384-7B0B6C7ABDC7}" type="presParOf" srcId="{4E69B611-2D9D-439E-997B-B6B1FCADC76B}" destId="{811E5ACE-9A2A-476F-A299-BAE58D19936B}" srcOrd="3" destOrd="0" presId="urn:microsoft.com/office/officeart/2005/8/layout/list1"/>
    <dgm:cxn modelId="{C511B581-E2A6-4917-923B-8F91CB4574F6}" type="presParOf" srcId="{4E69B611-2D9D-439E-997B-B6B1FCADC76B}" destId="{F2745A53-A178-4F1A-AC65-2F3863FE347C}" srcOrd="4" destOrd="0" presId="urn:microsoft.com/office/officeart/2005/8/layout/list1"/>
    <dgm:cxn modelId="{0C993F0F-B546-4A28-8CF4-A4FFEA6CB647}" type="presParOf" srcId="{F2745A53-A178-4F1A-AC65-2F3863FE347C}" destId="{4B427812-04C8-4D3A-B1EB-2233588542DB}" srcOrd="0" destOrd="0" presId="urn:microsoft.com/office/officeart/2005/8/layout/list1"/>
    <dgm:cxn modelId="{FDC3BD63-968C-4B7E-A9A6-EC8D369E0E4F}" type="presParOf" srcId="{F2745A53-A178-4F1A-AC65-2F3863FE347C}" destId="{BF67D3D1-1293-4D37-8ED1-5DA26E04ACDC}" srcOrd="1" destOrd="0" presId="urn:microsoft.com/office/officeart/2005/8/layout/list1"/>
    <dgm:cxn modelId="{8E15E839-0AEC-4C1B-8CB5-4717D34E4AA0}" type="presParOf" srcId="{4E69B611-2D9D-439E-997B-B6B1FCADC76B}" destId="{016145D8-A118-4AFA-A86F-A9805BF000D1}" srcOrd="5" destOrd="0" presId="urn:microsoft.com/office/officeart/2005/8/layout/list1"/>
    <dgm:cxn modelId="{CA111018-11BC-450C-AE7F-240004C8BA4D}" type="presParOf" srcId="{4E69B611-2D9D-439E-997B-B6B1FCADC76B}" destId="{94C659DC-B47E-4FE2-95FD-539A6237D59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5BCC7-8DE4-4755-B898-1C37460E3043}">
      <dsp:nvSpPr>
        <dsp:cNvPr id="0" name=""/>
        <dsp:cNvSpPr/>
      </dsp:nvSpPr>
      <dsp:spPr>
        <a:xfrm>
          <a:off x="3205923" y="2525712"/>
          <a:ext cx="498539" cy="2143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269" y="0"/>
              </a:lnTo>
              <a:lnTo>
                <a:pt x="249269" y="2143721"/>
              </a:lnTo>
              <a:lnTo>
                <a:pt x="498539" y="2143721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25E0D-7769-4241-98D5-FEF331ADB8EB}">
      <dsp:nvSpPr>
        <dsp:cNvPr id="0" name=""/>
        <dsp:cNvSpPr/>
      </dsp:nvSpPr>
      <dsp:spPr>
        <a:xfrm>
          <a:off x="3205923" y="2525712"/>
          <a:ext cx="498539" cy="1071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269" y="0"/>
              </a:lnTo>
              <a:lnTo>
                <a:pt x="249269" y="1071860"/>
              </a:lnTo>
              <a:lnTo>
                <a:pt x="498539" y="107186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DF394-CAD3-417E-BDD7-25FDE144579E}">
      <dsp:nvSpPr>
        <dsp:cNvPr id="0" name=""/>
        <dsp:cNvSpPr/>
      </dsp:nvSpPr>
      <dsp:spPr>
        <a:xfrm>
          <a:off x="3205923" y="2479992"/>
          <a:ext cx="4985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539" y="4572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1A072-3586-4ED1-B9F7-68721F05F48B}">
      <dsp:nvSpPr>
        <dsp:cNvPr id="0" name=""/>
        <dsp:cNvSpPr/>
      </dsp:nvSpPr>
      <dsp:spPr>
        <a:xfrm>
          <a:off x="3205923" y="1453851"/>
          <a:ext cx="498539" cy="1071860"/>
        </a:xfrm>
        <a:custGeom>
          <a:avLst/>
          <a:gdLst/>
          <a:ahLst/>
          <a:cxnLst/>
          <a:rect l="0" t="0" r="0" b="0"/>
          <a:pathLst>
            <a:path>
              <a:moveTo>
                <a:pt x="0" y="1071860"/>
              </a:moveTo>
              <a:lnTo>
                <a:pt x="249269" y="1071860"/>
              </a:lnTo>
              <a:lnTo>
                <a:pt x="249269" y="0"/>
              </a:lnTo>
              <a:lnTo>
                <a:pt x="498539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BA590-E60F-493D-AAEC-12054F0E3562}">
      <dsp:nvSpPr>
        <dsp:cNvPr id="0" name=""/>
        <dsp:cNvSpPr/>
      </dsp:nvSpPr>
      <dsp:spPr>
        <a:xfrm>
          <a:off x="3205923" y="381991"/>
          <a:ext cx="498539" cy="2143721"/>
        </a:xfrm>
        <a:custGeom>
          <a:avLst/>
          <a:gdLst/>
          <a:ahLst/>
          <a:cxnLst/>
          <a:rect l="0" t="0" r="0" b="0"/>
          <a:pathLst>
            <a:path>
              <a:moveTo>
                <a:pt x="0" y="2143721"/>
              </a:moveTo>
              <a:lnTo>
                <a:pt x="249269" y="2143721"/>
              </a:lnTo>
              <a:lnTo>
                <a:pt x="249269" y="0"/>
              </a:lnTo>
              <a:lnTo>
                <a:pt x="498539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05702-1797-425E-8AA2-83FB9B331700}">
      <dsp:nvSpPr>
        <dsp:cNvPr id="0" name=""/>
        <dsp:cNvSpPr/>
      </dsp:nvSpPr>
      <dsp:spPr>
        <a:xfrm>
          <a:off x="713224" y="1854"/>
          <a:ext cx="2492699" cy="760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Algorithms tested:</a:t>
          </a:r>
          <a:r>
            <a:rPr lang="en-US" sz="1700" kern="1200"/>
            <a:t> Multiple simple and ensemble algorithms.  </a:t>
          </a:r>
        </a:p>
      </dsp:txBody>
      <dsp:txXfrm>
        <a:off x="713224" y="1854"/>
        <a:ext cx="2492699" cy="760273"/>
      </dsp:txXfrm>
    </dsp:sp>
    <dsp:sp modelId="{9B26D99C-C0A5-4A28-B716-B1F699F48008}">
      <dsp:nvSpPr>
        <dsp:cNvPr id="0" name=""/>
        <dsp:cNvSpPr/>
      </dsp:nvSpPr>
      <dsp:spPr>
        <a:xfrm>
          <a:off x="713224" y="1073715"/>
          <a:ext cx="2492699" cy="760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Chosen Model:</a:t>
          </a:r>
          <a:r>
            <a:rPr lang="en-US" sz="1700" kern="1200"/>
            <a:t> Random Forest Classifier (high Recall score and interpretability).  </a:t>
          </a:r>
        </a:p>
      </dsp:txBody>
      <dsp:txXfrm>
        <a:off x="713224" y="1073715"/>
        <a:ext cx="2492699" cy="760273"/>
      </dsp:txXfrm>
    </dsp:sp>
    <dsp:sp modelId="{2F8090BB-4DE9-401C-B235-FE78F8AF49BB}">
      <dsp:nvSpPr>
        <dsp:cNvPr id="0" name=""/>
        <dsp:cNvSpPr/>
      </dsp:nvSpPr>
      <dsp:spPr>
        <a:xfrm>
          <a:off x="713224" y="2145575"/>
          <a:ext cx="2492699" cy="760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Workflow:</a:t>
          </a:r>
          <a:endParaRPr lang="en-US" sz="1700" kern="1200"/>
        </a:p>
      </dsp:txBody>
      <dsp:txXfrm>
        <a:off x="713224" y="2145575"/>
        <a:ext cx="2492699" cy="760273"/>
      </dsp:txXfrm>
    </dsp:sp>
    <dsp:sp modelId="{8BE535B2-D50D-4EB8-A689-D569F8B3D3F1}">
      <dsp:nvSpPr>
        <dsp:cNvPr id="0" name=""/>
        <dsp:cNvSpPr/>
      </dsp:nvSpPr>
      <dsp:spPr>
        <a:xfrm>
          <a:off x="3704463" y="1854"/>
          <a:ext cx="2492699" cy="7602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Preprocessing  </a:t>
          </a:r>
        </a:p>
      </dsp:txBody>
      <dsp:txXfrm>
        <a:off x="3704463" y="1854"/>
        <a:ext cx="2492699" cy="760273"/>
      </dsp:txXfrm>
    </dsp:sp>
    <dsp:sp modelId="{9B825573-7790-44C9-BD29-95DD67BE8C1D}">
      <dsp:nvSpPr>
        <dsp:cNvPr id="0" name=""/>
        <dsp:cNvSpPr/>
      </dsp:nvSpPr>
      <dsp:spPr>
        <a:xfrm>
          <a:off x="3704463" y="1073715"/>
          <a:ext cx="2492699" cy="7602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Hyperparameter Tuning</a:t>
          </a:r>
        </a:p>
      </dsp:txBody>
      <dsp:txXfrm>
        <a:off x="3704463" y="1073715"/>
        <a:ext cx="2492699" cy="760273"/>
      </dsp:txXfrm>
    </dsp:sp>
    <dsp:sp modelId="{D48672A0-982A-4D94-9516-C68093C61A1D}">
      <dsp:nvSpPr>
        <dsp:cNvPr id="0" name=""/>
        <dsp:cNvSpPr/>
      </dsp:nvSpPr>
      <dsp:spPr>
        <a:xfrm>
          <a:off x="3704463" y="2145575"/>
          <a:ext cx="2492699" cy="7602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Training  </a:t>
          </a:r>
        </a:p>
      </dsp:txBody>
      <dsp:txXfrm>
        <a:off x="3704463" y="2145575"/>
        <a:ext cx="2492699" cy="760273"/>
      </dsp:txXfrm>
    </dsp:sp>
    <dsp:sp modelId="{89A128C9-BEFD-43FB-8605-5BE6E9330637}">
      <dsp:nvSpPr>
        <dsp:cNvPr id="0" name=""/>
        <dsp:cNvSpPr/>
      </dsp:nvSpPr>
      <dsp:spPr>
        <a:xfrm>
          <a:off x="3704463" y="3217436"/>
          <a:ext cx="2492699" cy="7602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Prediction </a:t>
          </a:r>
        </a:p>
      </dsp:txBody>
      <dsp:txXfrm>
        <a:off x="3704463" y="3217436"/>
        <a:ext cx="2492699" cy="760273"/>
      </dsp:txXfrm>
    </dsp:sp>
    <dsp:sp modelId="{119569A7-FF3D-4974-82D4-C700BBE86B55}">
      <dsp:nvSpPr>
        <dsp:cNvPr id="0" name=""/>
        <dsp:cNvSpPr/>
      </dsp:nvSpPr>
      <dsp:spPr>
        <a:xfrm>
          <a:off x="3704463" y="4289297"/>
          <a:ext cx="2492699" cy="7602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Making Pipeline of all the process to avoid  data leakage.</a:t>
          </a:r>
        </a:p>
      </dsp:txBody>
      <dsp:txXfrm>
        <a:off x="3704463" y="4289297"/>
        <a:ext cx="2492699" cy="760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F63D4-5B19-433B-8209-D6AF7B83C219}">
      <dsp:nvSpPr>
        <dsp:cNvPr id="0" name=""/>
        <dsp:cNvSpPr/>
      </dsp:nvSpPr>
      <dsp:spPr>
        <a:xfrm>
          <a:off x="0" y="470893"/>
          <a:ext cx="6797675" cy="288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45668" rIns="527575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Improve app with data visualizations and explanations for predictions. 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Experiment with more advanced algorithms</a:t>
          </a:r>
          <a:r>
            <a:rPr lang="en-US" sz="3100" kern="1200" dirty="0">
              <a:latin typeface="Tw Cen MT" panose="020F0302020204030204"/>
            </a:rPr>
            <a:t>.</a:t>
          </a:r>
          <a:r>
            <a:rPr lang="en-US" sz="3100" kern="1200" dirty="0"/>
            <a:t>  </a:t>
          </a:r>
        </a:p>
      </dsp:txBody>
      <dsp:txXfrm>
        <a:off x="0" y="470893"/>
        <a:ext cx="6797675" cy="2880675"/>
      </dsp:txXfrm>
    </dsp:sp>
    <dsp:sp modelId="{245ABB9E-B496-4D28-A55A-85EC1CC87799}">
      <dsp:nvSpPr>
        <dsp:cNvPr id="0" name=""/>
        <dsp:cNvSpPr/>
      </dsp:nvSpPr>
      <dsp:spPr>
        <a:xfrm>
          <a:off x="339883" y="13333"/>
          <a:ext cx="4758372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Enhancements:</a:t>
          </a:r>
        </a:p>
      </dsp:txBody>
      <dsp:txXfrm>
        <a:off x="384555" y="58005"/>
        <a:ext cx="4669028" cy="825776"/>
      </dsp:txXfrm>
    </dsp:sp>
    <dsp:sp modelId="{94C659DC-B47E-4FE2-95FD-539A6237D59F}">
      <dsp:nvSpPr>
        <dsp:cNvPr id="0" name=""/>
        <dsp:cNvSpPr/>
      </dsp:nvSpPr>
      <dsp:spPr>
        <a:xfrm>
          <a:off x="0" y="3976528"/>
          <a:ext cx="6797675" cy="1660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45668" rIns="527575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Real-time data updates for continuous predictions.  </a:t>
          </a:r>
        </a:p>
      </dsp:txBody>
      <dsp:txXfrm>
        <a:off x="0" y="3976528"/>
        <a:ext cx="6797675" cy="1660050"/>
      </dsp:txXfrm>
    </dsp:sp>
    <dsp:sp modelId="{BF67D3D1-1293-4D37-8ED1-5DA26E04ACDC}">
      <dsp:nvSpPr>
        <dsp:cNvPr id="0" name=""/>
        <dsp:cNvSpPr/>
      </dsp:nvSpPr>
      <dsp:spPr>
        <a:xfrm>
          <a:off x="339883" y="3518968"/>
          <a:ext cx="4758372" cy="915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Integration:</a:t>
          </a:r>
        </a:p>
      </dsp:txBody>
      <dsp:txXfrm>
        <a:off x="384555" y="3563640"/>
        <a:ext cx="4669028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4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3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0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9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4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3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6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1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1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uhammad-waqas-liaqat/" TargetMode="External"/><Relationship Id="rId2" Type="http://schemas.openxmlformats.org/officeDocument/2006/relationships/hyperlink" Target="mailto:waqasliaqat630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qas-liaqa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3FDEE-00A9-85C5-C35B-B42F9914D9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29671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BankChurn AI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 Data Science Project by Muhammad Waqas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74A7C-EEA8-059D-1B2D-2DAC1AAD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Project Highlights</a:t>
            </a:r>
            <a:endParaRPr lang="en-US" dirty="0"/>
          </a:p>
        </p:txBody>
      </p:sp>
      <p:pic>
        <p:nvPicPr>
          <p:cNvPr id="7" name="Picture 6" descr="A 3D pattern of ring shapes connected by lines">
            <a:extLst>
              <a:ext uri="{FF2B5EF4-FFF2-40B4-BE49-F238E27FC236}">
                <a16:creationId xmlns:a16="http://schemas.microsoft.com/office/drawing/2014/main" id="{AD581F44-35B5-3BE1-77BA-2EDBE05103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01" r="48632" b="-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8D36-2F73-E5ED-2B99-0BFDBE108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Achievements:</a:t>
            </a:r>
            <a:endParaRPr lang="en-US" b="1" dirty="0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Predicted churn with high accuracy.  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Identified actionable factors to reduce churn.  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Successfully deployed the model via </a:t>
            </a:r>
            <a:r>
              <a:rPr lang="en-US" err="1">
                <a:ea typeface="+mn-lt"/>
                <a:cs typeface="+mn-lt"/>
              </a:rPr>
              <a:t>Streamlit</a:t>
            </a:r>
            <a:r>
              <a:rPr lang="en-US" dirty="0">
                <a:ea typeface="+mn-lt"/>
                <a:cs typeface="+mn-lt"/>
              </a:rPr>
              <a:t> for easy access.  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Business Impact:</a:t>
            </a:r>
            <a:endParaRPr lang="en-US" b="1" dirty="0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Proactively retaining customers can lead to significant revenue savings. 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5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3DD80-5F61-A2DF-6973-990EA20A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Reflections on the Project</a:t>
            </a:r>
            <a:endParaRPr lang="en-US" dirty="0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B460B08C-5C93-A506-68C4-D928DE8F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56" r="25552" b="4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CF8-8B78-3319-022F-353B0FCF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>
                <a:ea typeface="+mn-lt"/>
                <a:cs typeface="+mn-lt"/>
              </a:rPr>
              <a:t>Challenges: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Handling imbalanced data.  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Feature engineering for complex variables.  </a:t>
            </a:r>
            <a:endParaRPr lang="en-US"/>
          </a:p>
          <a:p>
            <a:pPr>
              <a:buFont typeface="Wingdings" panose="020F0502020204030204" pitchFamily="34" charset="0"/>
              <a:buChar char="Ø"/>
            </a:pPr>
            <a:r>
              <a:rPr lang="en-US">
                <a:ea typeface="+mn-lt"/>
                <a:cs typeface="+mn-lt"/>
              </a:rPr>
              <a:t>Learnings: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 Gained hands-on deployment experience.  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D62C7-6E47-BB49-51D3-B7C4288E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What’s Next?</a:t>
            </a:r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656D67-35B6-8B24-B40E-633896AB8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07863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26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FA31-8E26-8012-539A-8BC5168F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Let’s Connect!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3F9F-A8CE-979E-9631-5C463E37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Thank you for your attention!</a:t>
            </a:r>
            <a:r>
              <a:rPr lang="en-US" dirty="0">
                <a:ea typeface="+mn-lt"/>
                <a:cs typeface="+mn-lt"/>
              </a:rPr>
              <a:t>  </a:t>
            </a:r>
            <a:endParaRPr lang="en-US" dirty="0"/>
          </a:p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Contact Details (to contact, correct or </a:t>
            </a:r>
            <a:r>
              <a:rPr lang="en-US" b="1" dirty="0" err="1">
                <a:ea typeface="+mn-lt"/>
                <a:cs typeface="+mn-lt"/>
              </a:rPr>
              <a:t>advice me</a:t>
            </a:r>
            <a:r>
              <a:rPr lang="en-US" b="1" dirty="0">
                <a:ea typeface="+mn-lt"/>
                <a:cs typeface="+mn-lt"/>
              </a:rPr>
              <a:t>):</a:t>
            </a:r>
            <a:endParaRPr lang="en-US" b="1" dirty="0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b="1" dirty="0">
                <a:ea typeface="+mn-lt"/>
                <a:cs typeface="+mn-lt"/>
              </a:rPr>
              <a:t>Email: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2"/>
              </a:rPr>
              <a:t>waqasliaqat630@gmail.com</a:t>
            </a:r>
            <a:r>
              <a:rPr lang="en-US" dirty="0">
                <a:ea typeface="+mn-lt"/>
                <a:cs typeface="+mn-lt"/>
              </a:rPr>
              <a:t>  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  WhatsApp: </a:t>
            </a:r>
            <a:r>
              <a:rPr lang="en-US" dirty="0">
                <a:ea typeface="+mn-lt"/>
                <a:cs typeface="+mn-lt"/>
              </a:rPr>
              <a:t>+92 3097829808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>
                <a:ea typeface="+mn-lt"/>
                <a:cs typeface="+mn-lt"/>
                <a:hlinkClick r:id="rId3"/>
              </a:rPr>
              <a:t>Linkedin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b="1" dirty="0"/>
              <a:t>  </a:t>
            </a:r>
            <a:r>
              <a:rPr lang="en-US" b="1" dirty="0">
                <a:hlinkClick r:id="rId4"/>
              </a:rPr>
              <a:t>Github</a:t>
            </a:r>
            <a:endParaRPr lang="en-US">
              <a:ea typeface="+mn-lt"/>
              <a:cs typeface="+mn-lt"/>
              <a:hlinkClick r:id="rId4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dirty="0"/>
          </a:p>
          <a:p>
            <a:pPr>
              <a:buFont typeface="Wingdings" panose="020F0502020204030204" pitchFamily="34" charset="0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DAFE1-6612-6D25-95CB-5633E39C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Why Predict Customer Churn?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000C1C-EA83-9099-5F41-5A6BF64D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44" r="46338" b="625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3220-5A55-1136-8CA7-6321D4C9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Churn Definition:</a:t>
            </a:r>
            <a:r>
              <a:rPr lang="en-US" dirty="0">
                <a:ea typeface="+mn-lt"/>
                <a:cs typeface="+mn-lt"/>
              </a:rPr>
              <a:t> Customers leaving a bank.  </a:t>
            </a:r>
            <a:endParaRPr lang="en-US" dirty="0"/>
          </a:p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Business Problem:</a:t>
            </a:r>
            <a:r>
              <a:rPr lang="en-US" dirty="0">
                <a:ea typeface="+mn-lt"/>
                <a:cs typeface="+mn-lt"/>
              </a:rPr>
              <a:t> Losing customers impacts revenue significantly.  </a:t>
            </a:r>
            <a:endParaRPr lang="en-US" dirty="0"/>
          </a:p>
          <a:p>
            <a:pPr>
              <a:buFont typeface="Wingdings" panose="020F0502020204030204" pitchFamily="34" charset="0"/>
              <a:buChar char="Ø"/>
            </a:pPr>
            <a:r>
              <a:rPr lang="en-US" b="1" dirty="0">
                <a:ea typeface="+mn-lt"/>
                <a:cs typeface="+mn-lt"/>
              </a:rPr>
              <a:t>Objective:</a:t>
            </a:r>
            <a:r>
              <a:rPr lang="en-US" dirty="0">
                <a:ea typeface="+mn-lt"/>
                <a:cs typeface="+mn-lt"/>
              </a:rPr>
              <a:t> Predict customer churn and provide insights to retain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8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62AD5-048E-2FFE-92FB-86834CD1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ea typeface="+mj-lt"/>
                <a:cs typeface="+mj-lt"/>
              </a:rPr>
              <a:t>Understanding the Data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1A3C-1306-9799-9444-2874438B0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sz="2400" b="1">
                <a:ea typeface="+mn-lt"/>
                <a:cs typeface="+mn-lt"/>
              </a:rPr>
              <a:t>Source:</a:t>
            </a:r>
            <a:r>
              <a:rPr lang="en-US" sz="2400">
                <a:ea typeface="+mn-lt"/>
                <a:cs typeface="+mn-lt"/>
              </a:rPr>
              <a:t> Kaggle </a:t>
            </a:r>
            <a:endParaRPr lang="en-US" sz="2400"/>
          </a:p>
          <a:p>
            <a:pPr>
              <a:buFont typeface="Wingdings" panose="020F0502020204030204" pitchFamily="34" charset="0"/>
              <a:buChar char="Ø"/>
            </a:pPr>
            <a:r>
              <a:rPr lang="en-US" sz="2400" b="1">
                <a:ea typeface="+mn-lt"/>
                <a:cs typeface="+mn-lt"/>
              </a:rPr>
              <a:t>Size:</a:t>
            </a:r>
            <a:r>
              <a:rPr lang="en-US" sz="2400">
                <a:ea typeface="+mn-lt"/>
                <a:cs typeface="+mn-lt"/>
              </a:rPr>
              <a:t> Rows: 10,000, Columns: 14.  </a:t>
            </a:r>
            <a:endParaRPr lang="en-US" sz="2400"/>
          </a:p>
          <a:p>
            <a:pPr>
              <a:buFont typeface="Wingdings" panose="020F0502020204030204" pitchFamily="34" charset="0"/>
              <a:buChar char="Ø"/>
            </a:pPr>
            <a:r>
              <a:rPr lang="en-US" sz="2400" b="1">
                <a:ea typeface="+mn-lt"/>
                <a:cs typeface="+mn-lt"/>
              </a:rPr>
              <a:t>Features:</a:t>
            </a:r>
            <a:endParaRPr lang="en-US" sz="2400" b="1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 Numerical: Age, CreditScore, Balance, etc.  </a:t>
            </a:r>
            <a:endParaRPr lang="en-US" sz="2400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Categorical: Geography, Gender, etc.  </a:t>
            </a:r>
            <a:endParaRPr lang="en-US" sz="2400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Target Variable: </a:t>
            </a:r>
            <a:r>
              <a:rPr lang="en-US" sz="2400" b="1">
                <a:ea typeface="+mn-lt"/>
                <a:cs typeface="+mn-lt"/>
              </a:rPr>
              <a:t>Exited</a:t>
            </a:r>
            <a:r>
              <a:rPr lang="en-US" sz="2400">
                <a:ea typeface="+mn-lt"/>
                <a:cs typeface="+mn-lt"/>
              </a:rPr>
              <a:t> (1 = Churn, 0 = Retained). 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3006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FBB63-2A57-9059-FB2F-2B6A9515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Insights from Data Analysis</a:t>
            </a:r>
            <a:endParaRPr lang="en-US" dirty="0"/>
          </a:p>
        </p:txBody>
      </p:sp>
      <p:pic>
        <p:nvPicPr>
          <p:cNvPr id="4" name="Picture 3" descr="A pie chart with orange and blue circles&#10;&#10;Description automatically generated">
            <a:extLst>
              <a:ext uri="{FF2B5EF4-FFF2-40B4-BE49-F238E27FC236}">
                <a16:creationId xmlns:a16="http://schemas.microsoft.com/office/drawing/2014/main" id="{74CD2EC5-50BE-E786-A6A0-8EDCAF2E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807144"/>
            <a:ext cx="5115347" cy="4923671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BB64-9A85-C7AB-FE61-6CEAC4A2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 Observations:</a:t>
            </a:r>
            <a:endParaRPr lang="en-US" b="1" dirty="0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/>
              <a:t>  Almost 21 percent customers churned.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/>
              <a:t>  </a:t>
            </a:r>
            <a:r>
              <a:rPr lang="en-US" dirty="0">
                <a:latin typeface="TW Cen MT"/>
              </a:rPr>
              <a:t>Older customers had higher churn rates.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  Geography impacted churn (e.g., Germany had more churners).  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/>
              <a:t>  Balance and activity levels strongly influenced churn. 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18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B592D-BEB4-8952-BC7E-6D0A28D1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4200">
                <a:ea typeface="+mj-lt"/>
                <a:cs typeface="+mj-lt"/>
              </a:rPr>
              <a:t>Transforming the Data for Better Predictions</a:t>
            </a:r>
            <a:endParaRPr lang="en-US" sz="42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81E72-8D94-D81D-3CD4-1931E1AD4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Feature Engineering Techniques:</a:t>
            </a:r>
            <a:endParaRPr lang="en-US" dirty="0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Age groups: 18–30, 31–45, etc.  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Balance categories: &lt;50K, 50K–100K, etc.  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Encoding categorical variables.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/>
              <a:t>  Scaling Numerical features.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03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9B6CF-C475-B668-E3A0-BA958FC5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Building the Prediction Model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9F04BCE-FC3D-50DC-BBD4-859D287D1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107335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555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B7C2-95CA-3560-03A9-303F8491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What Features Matter Most?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graph with text and numbers&#10;&#10;Description automatically generated">
            <a:extLst>
              <a:ext uri="{FF2B5EF4-FFF2-40B4-BE49-F238E27FC236}">
                <a16:creationId xmlns:a16="http://schemas.microsoft.com/office/drawing/2014/main" id="{C6030790-2D00-3978-4445-E21F88DB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197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69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500B6-67A0-7897-8CF5-CEF6AC20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How Well Does the Model Perform?</a:t>
            </a:r>
            <a:endParaRPr lang="en-US" dirty="0"/>
          </a:p>
        </p:txBody>
      </p:sp>
      <p:pic>
        <p:nvPicPr>
          <p:cNvPr id="5" name="Picture 4" descr="White stopwatch">
            <a:extLst>
              <a:ext uri="{FF2B5EF4-FFF2-40B4-BE49-F238E27FC236}">
                <a16:creationId xmlns:a16="http://schemas.microsoft.com/office/drawing/2014/main" id="{0EDBC79F-1F68-00B7-4A08-6F723CC2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490" r="-3" b="-3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E564-4AD1-15A1-262E-BB30425FB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Accuracy:</a:t>
            </a:r>
            <a:r>
              <a:rPr lang="en-US" dirty="0">
                <a:ea typeface="+mn-lt"/>
                <a:cs typeface="+mn-lt"/>
              </a:rPr>
              <a:t> 71.16%    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b="1" dirty="0">
                <a:ea typeface="+mn-lt"/>
                <a:cs typeface="+mn-lt"/>
              </a:rPr>
              <a:t>Recall: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Tw Cen MT"/>
                <a:ea typeface="+mn-lt"/>
                <a:cs typeface="+mn-lt"/>
              </a:rPr>
              <a:t>72.64</a:t>
            </a:r>
            <a:r>
              <a:rPr lang="en-US" dirty="0">
                <a:ea typeface="+mn-lt"/>
                <a:cs typeface="+mn-lt"/>
              </a:rPr>
              <a:t>%  </a:t>
            </a:r>
          </a:p>
          <a:p>
            <a:pPr>
              <a:buNone/>
            </a:pPr>
            <a:r>
              <a:rPr lang="en-US" b="1" dirty="0">
                <a:latin typeface="TW Cen MT"/>
              </a:rPr>
              <a:t>  Precision:</a:t>
            </a:r>
            <a:r>
              <a:rPr lang="en-US" dirty="0">
                <a:latin typeface="TW Cen MT"/>
              </a:rPr>
              <a:t> 38.16%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b="1" dirty="0">
                <a:ea typeface="+mn-lt"/>
                <a:cs typeface="+mn-lt"/>
              </a:rPr>
              <a:t>F1-Score:</a:t>
            </a:r>
            <a:r>
              <a:rPr lang="en-US" dirty="0">
                <a:ea typeface="+mn-lt"/>
                <a:cs typeface="+mn-lt"/>
              </a:rPr>
              <a:t> 50.03%</a:t>
            </a:r>
          </a:p>
          <a:p>
            <a:pPr marL="0" indent="0">
              <a:buNone/>
            </a:pPr>
            <a:r>
              <a:rPr lang="en-US" dirty="0"/>
              <a:t>As </a:t>
            </a:r>
            <a:r>
              <a:rPr lang="en-US" b="1" dirty="0"/>
              <a:t>Recall </a:t>
            </a:r>
            <a:r>
              <a:rPr lang="en-US" dirty="0"/>
              <a:t>is too much important in this case, so main aim was to achieve highest recall as possible.</a:t>
            </a:r>
          </a:p>
        </p:txBody>
      </p:sp>
    </p:spTree>
    <p:extLst>
      <p:ext uri="{BB962C8B-B14F-4D97-AF65-F5344CB8AC3E}">
        <p14:creationId xmlns:p14="http://schemas.microsoft.com/office/powerpoint/2010/main" val="20343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D260822-66E5-353B-FDF1-13EC8DB5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" y="-5573"/>
            <a:ext cx="12198778" cy="45730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59A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F54B4-D95D-5BCE-08A5-9FD05CA0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Making the Model Accessible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BF9C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AC52-C8AC-33E4-D574-38D205FE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100000"/>
              </a:lnSpc>
              <a:buFont typeface="Wingdings" panose="020F0502020204030204" pitchFamily="34" charset="0"/>
              <a:buChar char="Ø"/>
            </a:pP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Deployment platform: </a:t>
            </a:r>
            <a:r>
              <a:rPr lang="en-US" sz="1400" b="1" dirty="0" err="1">
                <a:solidFill>
                  <a:srgbClr val="FFFFFF"/>
                </a:solidFill>
                <a:ea typeface="+mn-lt"/>
                <a:cs typeface="+mn-lt"/>
              </a:rPr>
              <a:t>Streamlit</a:t>
            </a: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.  </a:t>
            </a: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buClr>
                <a:srgbClr val="BF9C50"/>
              </a:buClr>
              <a:buFont typeface="Wingdings" panose="020F0502020204030204" pitchFamily="34" charset="0"/>
              <a:buChar char="Ø"/>
            </a:pP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Features of the app:</a:t>
            </a:r>
            <a:endParaRPr lang="en-US" sz="1400" dirty="0">
              <a:solidFill>
                <a:srgbClr val="FFFFFF"/>
              </a:solidFill>
            </a:endParaRPr>
          </a:p>
          <a:p>
            <a:pPr marL="383540" lvl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  Easy user interface to predict churn. </a:t>
            </a:r>
            <a:endParaRPr lang="en-US" sz="1400" dirty="0">
              <a:solidFill>
                <a:srgbClr val="FFFFFF"/>
              </a:solidFill>
            </a:endParaRPr>
          </a:p>
          <a:p>
            <a:pPr marL="383540" lvl="1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ea typeface="+mn-lt"/>
                <a:cs typeface="+mn-lt"/>
              </a:rPr>
              <a:t>  Accepts user inputs and returns prediction results.  </a:t>
            </a:r>
            <a:endParaRPr lang="en-US" sz="1400" dirty="0">
              <a:solidFill>
                <a:srgbClr val="FFFFFF"/>
              </a:solidFill>
            </a:endParaRPr>
          </a:p>
          <a:p>
            <a:pPr marL="200660" lvl="1" indent="0">
              <a:lnSpc>
                <a:spcPct val="100000"/>
              </a:lnSpc>
              <a:buNone/>
            </a:pPr>
            <a:endParaRPr lang="en-US" sz="140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825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3D3522"/>
      </a:dk2>
      <a:lt2>
        <a:srgbClr val="E2E4E8"/>
      </a:lt2>
      <a:accent1>
        <a:srgbClr val="BF9C50"/>
      </a:accent1>
      <a:accent2>
        <a:srgbClr val="DD8C6E"/>
      </a:accent2>
      <a:accent3>
        <a:srgbClr val="A0A75D"/>
      </a:accent3>
      <a:accent4>
        <a:srgbClr val="50B578"/>
      </a:accent4>
      <a:accent5>
        <a:srgbClr val="59AE9F"/>
      </a:accent5>
      <a:accent6>
        <a:srgbClr val="44ACCC"/>
      </a:accent6>
      <a:hlink>
        <a:srgbClr val="697FAE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RetrospectVTI</vt:lpstr>
      <vt:lpstr>BankChurn AI Predictor</vt:lpstr>
      <vt:lpstr>Why Predict Customer Churn?</vt:lpstr>
      <vt:lpstr>Understanding the Data</vt:lpstr>
      <vt:lpstr>Insights from Data Analysis</vt:lpstr>
      <vt:lpstr>Transforming the Data for Better Predictions</vt:lpstr>
      <vt:lpstr>Building the Prediction Model</vt:lpstr>
      <vt:lpstr>What Features Matter Most?</vt:lpstr>
      <vt:lpstr>How Well Does the Model Perform?</vt:lpstr>
      <vt:lpstr>Making the Model Accessible</vt:lpstr>
      <vt:lpstr>Project Highlights</vt:lpstr>
      <vt:lpstr>Reflections on the Project</vt:lpstr>
      <vt:lpstr>What’s Next?</vt:lpstr>
      <vt:lpstr>Let’s Connect!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344</cp:revision>
  <dcterms:created xsi:type="dcterms:W3CDTF">2024-12-20T16:40:13Z</dcterms:created>
  <dcterms:modified xsi:type="dcterms:W3CDTF">2024-12-20T18:32:06Z</dcterms:modified>
</cp:coreProperties>
</file>