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B17-10FB-822A-7855-D8E92128EAAA}" v="16" dt="2025-04-21T06:29:44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An abstract financial digital analysis">
            <a:extLst>
              <a:ext uri="{FF2B5EF4-FFF2-40B4-BE49-F238E27FC236}">
                <a16:creationId xmlns:a16="http://schemas.microsoft.com/office/drawing/2014/main" id="{DB90C832-FBFE-ADD5-6038-0B04638E09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4583" r="1324" b="-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635" y="1122363"/>
            <a:ext cx="7346728" cy="2220775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rgbClr val="FFFFFF"/>
                </a:solidFill>
              </a:rPr>
              <a:t>Ethereum Price Forecasting with ARIMA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635" y="3514853"/>
            <a:ext cx="7346728" cy="20570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Data-Driven Crypto Market Predictions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Project by Muhammad Waqas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F836B-F1B0-4038-8C26-76653AE9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8333" r="1" b="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Predict ETH Prices?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Crypto markets are volatile: ±5% daily</a:t>
            </a:r>
          </a:p>
          <a:p>
            <a:r>
              <a:rPr lang="en-US" sz="1700" dirty="0">
                <a:solidFill>
                  <a:schemeClr val="bg1"/>
                </a:solidFill>
              </a:rPr>
              <a:t>80% of traders lack quantitative tools</a:t>
            </a:r>
          </a:p>
          <a:p>
            <a:r>
              <a:rPr lang="en-US" sz="1700" dirty="0">
                <a:solidFill>
                  <a:schemeClr val="bg1"/>
                </a:solidFill>
              </a:rPr>
              <a:t>Existing models overlook seasonality patterns</a:t>
            </a: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Scientific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Clean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Exploratory Data Analysis (EDA)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Perform Stationarity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Apply ARIMA/SARIMA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Validate using RMSE &amp; MAPE</a:t>
            </a:r>
          </a:p>
          <a:p>
            <a:r>
              <a:rPr lang="en-US" sz="1700">
                <a:solidFill>
                  <a:schemeClr val="bg1"/>
                </a:solidFill>
              </a:rPr>
              <a:t>Tools Used: Python, Statsmodels, Streamlit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b="1">
                <a:solidFill>
                  <a:schemeClr val="bg1"/>
                </a:solidFill>
              </a:rPr>
              <a:t>What We Discovered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Weekly Seasonality Detected (7-day cycles)</a:t>
            </a:r>
          </a:p>
          <a:p>
            <a:r>
              <a:rPr lang="en-US" sz="1700">
                <a:solidFill>
                  <a:schemeClr val="bg1"/>
                </a:solidFill>
              </a:rPr>
              <a:t>Best Model: SARIMA(2,1,1)(1,1,1,7)</a:t>
            </a:r>
          </a:p>
          <a:p>
            <a:r>
              <a:rPr lang="en-US" sz="1700">
                <a:solidFill>
                  <a:schemeClr val="bg1"/>
                </a:solidFill>
              </a:rPr>
              <a:t>Forecast Accuracy: 34.05% MAPE (30 days)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Performance Metrics:</a:t>
            </a:r>
          </a:p>
          <a:p>
            <a:r>
              <a:rPr lang="en-US" sz="1700">
                <a:solidFill>
                  <a:schemeClr val="bg1"/>
                </a:solidFill>
              </a:rPr>
              <a:t>RMSE: 1191.46</a:t>
            </a:r>
          </a:p>
          <a:p>
            <a:r>
              <a:rPr lang="en-US" sz="1700">
                <a:solidFill>
                  <a:schemeClr val="bg1"/>
                </a:solidFill>
              </a:rPr>
              <a:t>AIC: 24880.74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30-Day Price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468C9-12D1-477D-AC08-B11A7016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134332"/>
            <a:ext cx="8178799" cy="34759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Interactive Forecasting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Adjustable Time Horizons</a:t>
            </a:r>
          </a:p>
          <a:p>
            <a:r>
              <a:rPr dirty="0"/>
              <a:t>Model Diagnostics Dashboard</a:t>
            </a:r>
          </a:p>
          <a:p>
            <a:r>
              <a:rPr dirty="0"/>
              <a:t>Export Forecasts to CSV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99596-CEC3-4410-9410-286B98C2D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01" b="5062"/>
          <a:stretch/>
        </p:blipFill>
        <p:spPr>
          <a:xfrm>
            <a:off x="1701800" y="4014047"/>
            <a:ext cx="5740399" cy="24875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b="1">
                <a:solidFill>
                  <a:schemeClr val="bg1"/>
                </a:solidFill>
              </a:rPr>
              <a:t>Who Benefits?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chemeClr val="bg1"/>
                </a:solidFill>
              </a:rPr>
              <a:t>Use Cases:</a:t>
            </a:r>
          </a:p>
          <a:p>
            <a:r>
              <a:rPr lang="en-US" sz="1700">
                <a:solidFill>
                  <a:schemeClr val="bg1"/>
                </a:solidFill>
              </a:rPr>
              <a:t>Day Traders – 45%</a:t>
            </a:r>
          </a:p>
          <a:p>
            <a:r>
              <a:rPr lang="en-US" sz="1700">
                <a:solidFill>
                  <a:schemeClr val="bg1"/>
                </a:solidFill>
              </a:rPr>
              <a:t>Fund Managers – 30%</a:t>
            </a:r>
          </a:p>
          <a:p>
            <a:r>
              <a:rPr lang="en-US" sz="1700">
                <a:solidFill>
                  <a:schemeClr val="bg1"/>
                </a:solidFill>
              </a:rPr>
              <a:t>Risk Analysts – 25%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5–10% ROI improvement in backtests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 b="1">
                <a:solidFill>
                  <a:schemeClr val="bg1"/>
                </a:solidFill>
              </a:rPr>
              <a:t>Future Improvements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chemeClr val="bg1"/>
                </a:solidFill>
              </a:rPr>
              <a:t>Limitations &amp; Solutions:</a:t>
            </a:r>
          </a:p>
          <a:p>
            <a:r>
              <a:rPr lang="en-US" sz="1700">
                <a:solidFill>
                  <a:schemeClr val="bg1"/>
                </a:solidFill>
              </a:rPr>
              <a:t>Volatility Sensitivity → Add GARCH Models</a:t>
            </a:r>
          </a:p>
          <a:p>
            <a:r>
              <a:rPr lang="en-US" sz="1700">
                <a:solidFill>
                  <a:schemeClr val="bg1"/>
                </a:solidFill>
              </a:rPr>
              <a:t>No Sentiment Analysis → Integrate NLP APIs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b="1">
                <a:solidFill>
                  <a:schemeClr val="bg1"/>
                </a:solidFill>
              </a:rPr>
              <a:t>Roadmap: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Hybrid ARIMA-LSTM (Q3 2024)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Real-time Data Pipeline (Q4 2024)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>
              <a:solidFill>
                <a:schemeClr val="bg1"/>
              </a:solidFill>
            </a:endParaRPr>
          </a:p>
          <a:p>
            <a:r>
              <a:rPr lang="en-US" sz="1700" b="1">
                <a:solidFill>
                  <a:schemeClr val="bg1"/>
                </a:solidFill>
              </a:rPr>
              <a:t>Contact: </a:t>
            </a:r>
            <a:r>
              <a:rPr lang="en-US" sz="1700">
                <a:solidFill>
                  <a:schemeClr val="bg1"/>
                </a:solidFill>
              </a:rPr>
              <a:t>waqasliaqat630@gmail.com</a:t>
            </a:r>
          </a:p>
          <a:p>
            <a:r>
              <a:rPr lang="en-US" sz="1700" b="1">
                <a:solidFill>
                  <a:schemeClr val="bg1"/>
                </a:solidFill>
              </a:rPr>
              <a:t>GitHub: </a:t>
            </a:r>
            <a:r>
              <a:rPr lang="en-US" sz="1700">
                <a:solidFill>
                  <a:schemeClr val="bg1"/>
                </a:solidFill>
              </a:rPr>
              <a:t>https://github.com/waqas-liaqat?tab=repositories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Ethereum Price Forecasting with ARIMA</vt:lpstr>
      <vt:lpstr>Why Predict ETH Prices?</vt:lpstr>
      <vt:lpstr>Scientific Approach</vt:lpstr>
      <vt:lpstr>What We Discovered</vt:lpstr>
      <vt:lpstr>30-Day Price Forecast</vt:lpstr>
      <vt:lpstr>Interactive Forecasting Tool</vt:lpstr>
      <vt:lpstr>Who Benefits?</vt:lpstr>
      <vt:lpstr>Future Improvements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Price Forecasting with ARIMA</dc:title>
  <dc:subject/>
  <dc:creator/>
  <cp:keywords/>
  <dc:description>generated using python-pptx</dc:description>
  <cp:lastModifiedBy>waqas liaqat</cp:lastModifiedBy>
  <cp:revision>34</cp:revision>
  <dcterms:created xsi:type="dcterms:W3CDTF">2013-01-27T09:14:16Z</dcterms:created>
  <dcterms:modified xsi:type="dcterms:W3CDTF">2025-04-21T06:30:28Z</dcterms:modified>
  <cp:category/>
</cp:coreProperties>
</file>