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25" y="11313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FD99C0-682E-8D83-0E3B-572959DE1369}"/>
              </a:ext>
            </a:extLst>
          </p:cNvPr>
          <p:cNvGrpSpPr/>
          <p:nvPr/>
        </p:nvGrpSpPr>
        <p:grpSpPr>
          <a:xfrm>
            <a:off x="4137075" y="1561171"/>
            <a:ext cx="3275968" cy="4925354"/>
            <a:chOff x="915207" y="2076450"/>
            <a:chExt cx="3275968" cy="38508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1CF9A2-04A1-70D7-79B4-44F6A993EECA}"/>
                </a:ext>
              </a:extLst>
            </p:cNvPr>
            <p:cNvSpPr/>
            <p:nvPr/>
          </p:nvSpPr>
          <p:spPr>
            <a:xfrm>
              <a:off x="915207" y="2212588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Lorem ipsum dolor sit amet, consectetuer adipiscing elit. Maecenas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97DFEF-441E-83F3-2966-8D881E35B3BC}"/>
                </a:ext>
              </a:extLst>
            </p:cNvPr>
            <p:cNvSpPr/>
            <p:nvPr/>
          </p:nvSpPr>
          <p:spPr>
            <a:xfrm>
              <a:off x="91520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DC8677-1A9A-EBF5-3340-C844D08CB1A7}"/>
              </a:ext>
            </a:extLst>
          </p:cNvPr>
          <p:cNvGrpSpPr/>
          <p:nvPr/>
        </p:nvGrpSpPr>
        <p:grpSpPr>
          <a:xfrm>
            <a:off x="7839916" y="2516993"/>
            <a:ext cx="3538045" cy="3870867"/>
            <a:chOff x="7991298" y="2076450"/>
            <a:chExt cx="3538045" cy="387086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AAC6C9-3EE5-FA6D-CA1C-92BA2145545E}"/>
                </a:ext>
              </a:extLst>
            </p:cNvPr>
            <p:cNvSpPr/>
            <p:nvPr/>
          </p:nvSpPr>
          <p:spPr>
            <a:xfrm>
              <a:off x="8253376" y="2232567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 err="1"/>
                <a:t>Pellentesque</a:t>
              </a:r>
              <a:r>
                <a:rPr lang="en-US" sz="2100" kern="1200" dirty="0"/>
                <a:t> habitant </a:t>
              </a:r>
              <a:r>
                <a:rPr lang="en-US" sz="2100" kern="1200" dirty="0" err="1"/>
                <a:t>morbi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tristique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senectus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netus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malesuada</a:t>
              </a:r>
              <a:r>
                <a:rPr lang="en-US" sz="2100" kern="1200" dirty="0"/>
                <a:t> fames.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F31C6D-3B5D-9D3A-83A5-2F314DAE12A3}"/>
                </a:ext>
              </a:extLst>
            </p:cNvPr>
            <p:cNvSpPr/>
            <p:nvPr/>
          </p:nvSpPr>
          <p:spPr>
            <a:xfrm>
              <a:off x="799129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B83887-4BBC-050C-06AD-5443E05A8B7B}"/>
              </a:ext>
            </a:extLst>
          </p:cNvPr>
          <p:cNvGrpSpPr/>
          <p:nvPr/>
        </p:nvGrpSpPr>
        <p:grpSpPr>
          <a:xfrm>
            <a:off x="352050" y="2473317"/>
            <a:ext cx="2962308" cy="4114335"/>
            <a:chOff x="4453253" y="1605776"/>
            <a:chExt cx="3275967" cy="49283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2C9D1A-83B0-DE03-1186-5A6ADC55914B}"/>
                </a:ext>
              </a:extLst>
            </p:cNvPr>
            <p:cNvSpPr/>
            <p:nvPr/>
          </p:nvSpPr>
          <p:spPr>
            <a:xfrm>
              <a:off x="4453253" y="1605776"/>
              <a:ext cx="3275967" cy="4928374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Nunc </a:t>
              </a:r>
              <a:r>
                <a:rPr lang="en-US" sz="2100" kern="1200" dirty="0" err="1"/>
                <a:t>viverra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imperdiet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enim</a:t>
              </a:r>
              <a:r>
                <a:rPr lang="en-US" sz="2100" kern="1200" dirty="0"/>
                <a:t>. </a:t>
              </a:r>
              <a:r>
                <a:rPr lang="en-US" sz="2100" kern="1200" dirty="0" err="1"/>
                <a:t>Fusce</a:t>
              </a:r>
              <a:r>
                <a:rPr lang="en-US" sz="2100" kern="1200" dirty="0"/>
                <a:t> est. </a:t>
              </a:r>
              <a:r>
                <a:rPr lang="en-US" sz="2100" kern="1200" dirty="0" err="1"/>
                <a:t>Vivamus</a:t>
              </a:r>
              <a:r>
                <a:rPr lang="en-US" sz="2100" kern="1200" dirty="0"/>
                <a:t> a </a:t>
              </a:r>
              <a:r>
                <a:rPr lang="en-US" sz="2100" kern="1200" dirty="0" err="1"/>
                <a:t>tellus</a:t>
              </a:r>
              <a:r>
                <a:rPr lang="en-US" sz="2100" kern="1200" dirty="0"/>
                <a:t>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846661-7DFD-2859-1E45-311A51EE89B0}"/>
                </a:ext>
              </a:extLst>
            </p:cNvPr>
            <p:cNvSpPr/>
            <p:nvPr/>
          </p:nvSpPr>
          <p:spPr>
            <a:xfrm>
              <a:off x="4453253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25" y="11313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FD99C0-682E-8D83-0E3B-572959DE1369}"/>
              </a:ext>
            </a:extLst>
          </p:cNvPr>
          <p:cNvGrpSpPr/>
          <p:nvPr/>
        </p:nvGrpSpPr>
        <p:grpSpPr>
          <a:xfrm>
            <a:off x="539994" y="2232567"/>
            <a:ext cx="3275968" cy="3850888"/>
            <a:chOff x="915207" y="2076450"/>
            <a:chExt cx="3275968" cy="385088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1CF9A2-04A1-70D7-79B4-44F6A993EECA}"/>
                </a:ext>
              </a:extLst>
            </p:cNvPr>
            <p:cNvSpPr/>
            <p:nvPr/>
          </p:nvSpPr>
          <p:spPr>
            <a:xfrm>
              <a:off x="915207" y="2212588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Lorem ipsum dolor sit amet, consectetuer adipiscing elit. Maecenas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97DFEF-441E-83F3-2966-8D881E35B3BC}"/>
                </a:ext>
              </a:extLst>
            </p:cNvPr>
            <p:cNvSpPr/>
            <p:nvPr/>
          </p:nvSpPr>
          <p:spPr>
            <a:xfrm>
              <a:off x="91520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DC8677-1A9A-EBF5-3340-C844D08CB1A7}"/>
              </a:ext>
            </a:extLst>
          </p:cNvPr>
          <p:cNvGrpSpPr/>
          <p:nvPr/>
        </p:nvGrpSpPr>
        <p:grpSpPr>
          <a:xfrm>
            <a:off x="8002449" y="2290646"/>
            <a:ext cx="3538045" cy="3870867"/>
            <a:chOff x="7991298" y="2076450"/>
            <a:chExt cx="3538045" cy="387086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AAC6C9-3EE5-FA6D-CA1C-92BA2145545E}"/>
                </a:ext>
              </a:extLst>
            </p:cNvPr>
            <p:cNvSpPr/>
            <p:nvPr/>
          </p:nvSpPr>
          <p:spPr>
            <a:xfrm>
              <a:off x="8253376" y="2232567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 err="1"/>
                <a:t>Pellentesque</a:t>
              </a:r>
              <a:r>
                <a:rPr lang="en-US" sz="2100" kern="1200" dirty="0"/>
                <a:t> habitant </a:t>
              </a:r>
              <a:r>
                <a:rPr lang="en-US" sz="2100" kern="1200" dirty="0" err="1"/>
                <a:t>morbi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tristique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senectus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netus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malesuada</a:t>
              </a:r>
              <a:r>
                <a:rPr lang="en-US" sz="2100" kern="1200" dirty="0"/>
                <a:t> fames.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F31C6D-3B5D-9D3A-83A5-2F314DAE12A3}"/>
                </a:ext>
              </a:extLst>
            </p:cNvPr>
            <p:cNvSpPr/>
            <p:nvPr/>
          </p:nvSpPr>
          <p:spPr>
            <a:xfrm>
              <a:off x="799129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B83887-4BBC-050C-06AD-5443E05A8B7B}"/>
              </a:ext>
            </a:extLst>
          </p:cNvPr>
          <p:cNvGrpSpPr/>
          <p:nvPr/>
        </p:nvGrpSpPr>
        <p:grpSpPr>
          <a:xfrm>
            <a:off x="4453253" y="1605776"/>
            <a:ext cx="3275967" cy="4928374"/>
            <a:chOff x="4453253" y="1605776"/>
            <a:chExt cx="3275967" cy="49283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2C9D1A-83B0-DE03-1186-5A6ADC55914B}"/>
                </a:ext>
              </a:extLst>
            </p:cNvPr>
            <p:cNvSpPr/>
            <p:nvPr/>
          </p:nvSpPr>
          <p:spPr>
            <a:xfrm>
              <a:off x="4453253" y="1605776"/>
              <a:ext cx="3275967" cy="4928374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Nunc </a:t>
              </a:r>
              <a:r>
                <a:rPr lang="en-US" sz="2100" kern="1200" dirty="0" err="1"/>
                <a:t>viverra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imperdiet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enim</a:t>
              </a:r>
              <a:r>
                <a:rPr lang="en-US" sz="2100" kern="1200" dirty="0"/>
                <a:t>. </a:t>
              </a:r>
              <a:r>
                <a:rPr lang="en-US" sz="2100" kern="1200" dirty="0" err="1"/>
                <a:t>Fusce</a:t>
              </a:r>
              <a:r>
                <a:rPr lang="en-US" sz="2100" kern="1200" dirty="0"/>
                <a:t> est. </a:t>
              </a:r>
              <a:r>
                <a:rPr lang="en-US" sz="2100" kern="1200" dirty="0" err="1"/>
                <a:t>Vivamus</a:t>
              </a:r>
              <a:r>
                <a:rPr lang="en-US" sz="2100" kern="1200" dirty="0"/>
                <a:t> a </a:t>
              </a:r>
              <a:r>
                <a:rPr lang="en-US" sz="2100" kern="1200" dirty="0" err="1"/>
                <a:t>tellus</a:t>
              </a:r>
              <a:r>
                <a:rPr lang="en-US" sz="2100" kern="1200" dirty="0"/>
                <a:t>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846661-7DFD-2859-1E45-311A51EE89B0}"/>
                </a:ext>
              </a:extLst>
            </p:cNvPr>
            <p:cNvSpPr/>
            <p:nvPr/>
          </p:nvSpPr>
          <p:spPr>
            <a:xfrm>
              <a:off x="4453253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2797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25" y="113139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FD99C0-682E-8D83-0E3B-572959DE1369}"/>
              </a:ext>
            </a:extLst>
          </p:cNvPr>
          <p:cNvGrpSpPr/>
          <p:nvPr/>
        </p:nvGrpSpPr>
        <p:grpSpPr>
          <a:xfrm>
            <a:off x="8350883" y="2682099"/>
            <a:ext cx="3275968" cy="4062762"/>
            <a:chOff x="915207" y="2076450"/>
            <a:chExt cx="3275968" cy="3850888"/>
          </a:xfrm>
          <a:solidFill>
            <a:schemeClr val="accent4">
              <a:lumMod val="50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1CF9A2-04A1-70D7-79B4-44F6A993EECA}"/>
                </a:ext>
              </a:extLst>
            </p:cNvPr>
            <p:cNvSpPr/>
            <p:nvPr/>
          </p:nvSpPr>
          <p:spPr>
            <a:xfrm>
              <a:off x="915207" y="2212588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Lorem ipsum dolor sit amet, consectetuer adipiscing elit. Maecenas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97DFEF-441E-83F3-2966-8D881E35B3BC}"/>
                </a:ext>
              </a:extLst>
            </p:cNvPr>
            <p:cNvSpPr/>
            <p:nvPr/>
          </p:nvSpPr>
          <p:spPr>
            <a:xfrm>
              <a:off x="91520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DC8677-1A9A-EBF5-3340-C844D08CB1A7}"/>
              </a:ext>
            </a:extLst>
          </p:cNvPr>
          <p:cNvGrpSpPr/>
          <p:nvPr/>
        </p:nvGrpSpPr>
        <p:grpSpPr>
          <a:xfrm>
            <a:off x="4132083" y="1483113"/>
            <a:ext cx="3538045" cy="5150235"/>
            <a:chOff x="7991298" y="2076450"/>
            <a:chExt cx="3538045" cy="387086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8AAC6C9-3EE5-FA6D-CA1C-92BA2145545E}"/>
                </a:ext>
              </a:extLst>
            </p:cNvPr>
            <p:cNvSpPr/>
            <p:nvPr/>
          </p:nvSpPr>
          <p:spPr>
            <a:xfrm>
              <a:off x="8253376" y="2232567"/>
              <a:ext cx="3275967" cy="3714750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 err="1"/>
                <a:t>Pellentesque</a:t>
              </a:r>
              <a:r>
                <a:rPr lang="en-US" sz="2100" kern="1200" dirty="0"/>
                <a:t> habitant </a:t>
              </a:r>
              <a:r>
                <a:rPr lang="en-US" sz="2100" kern="1200" dirty="0" err="1"/>
                <a:t>morbi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tristique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senectus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netus</a:t>
              </a:r>
              <a:r>
                <a:rPr lang="en-US" sz="2100" kern="1200" dirty="0"/>
                <a:t> et </a:t>
              </a:r>
              <a:r>
                <a:rPr lang="en-US" sz="2100" kern="1200" dirty="0" err="1"/>
                <a:t>malesuada</a:t>
              </a:r>
              <a:r>
                <a:rPr lang="en-US" sz="2100" kern="1200" dirty="0"/>
                <a:t> fames.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F31C6D-3B5D-9D3A-83A5-2F314DAE12A3}"/>
                </a:ext>
              </a:extLst>
            </p:cNvPr>
            <p:cNvSpPr/>
            <p:nvPr/>
          </p:nvSpPr>
          <p:spPr>
            <a:xfrm>
              <a:off x="7991298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B83887-4BBC-050C-06AD-5443E05A8B7B}"/>
              </a:ext>
            </a:extLst>
          </p:cNvPr>
          <p:cNvGrpSpPr/>
          <p:nvPr/>
        </p:nvGrpSpPr>
        <p:grpSpPr>
          <a:xfrm>
            <a:off x="230987" y="3030111"/>
            <a:ext cx="3002868" cy="3714750"/>
            <a:chOff x="4453253" y="1605776"/>
            <a:chExt cx="3275967" cy="492837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2C9D1A-83B0-DE03-1186-5A6ADC55914B}"/>
                </a:ext>
              </a:extLst>
            </p:cNvPr>
            <p:cNvSpPr/>
            <p:nvPr/>
          </p:nvSpPr>
          <p:spPr>
            <a:xfrm>
              <a:off x="4453253" y="1605776"/>
              <a:ext cx="3275967" cy="4928374"/>
            </a:xfrm>
            <a:custGeom>
              <a:avLst/>
              <a:gdLst>
                <a:gd name="connsiteX0" fmla="*/ 0 w 3275967"/>
                <a:gd name="connsiteY0" fmla="*/ 0 h 3714750"/>
                <a:gd name="connsiteX1" fmla="*/ 3275967 w 3275967"/>
                <a:gd name="connsiteY1" fmla="*/ 0 h 3714750"/>
                <a:gd name="connsiteX2" fmla="*/ 3275967 w 3275967"/>
                <a:gd name="connsiteY2" fmla="*/ 3714750 h 3714750"/>
                <a:gd name="connsiteX3" fmla="*/ 0 w 3275967"/>
                <a:gd name="connsiteY3" fmla="*/ 3714750 h 3714750"/>
                <a:gd name="connsiteX4" fmla="*/ 0 w 3275967"/>
                <a:gd name="connsiteY4" fmla="*/ 0 h 371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3714750">
                  <a:moveTo>
                    <a:pt x="0" y="0"/>
                  </a:moveTo>
                  <a:lnTo>
                    <a:pt x="3275967" y="0"/>
                  </a:lnTo>
                  <a:lnTo>
                    <a:pt x="3275967" y="3714750"/>
                  </a:lnTo>
                  <a:lnTo>
                    <a:pt x="0" y="37147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485900" rIns="323593" bIns="33020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100" kern="1200" dirty="0"/>
                <a:t>Nunc </a:t>
              </a:r>
              <a:r>
                <a:rPr lang="en-US" sz="2100" kern="1200" dirty="0" err="1"/>
                <a:t>viverra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imperdiet</a:t>
              </a:r>
              <a:r>
                <a:rPr lang="en-US" sz="2100" kern="1200" dirty="0"/>
                <a:t> </a:t>
              </a:r>
              <a:r>
                <a:rPr lang="en-US" sz="2100" kern="1200" dirty="0" err="1"/>
                <a:t>enim</a:t>
              </a:r>
              <a:r>
                <a:rPr lang="en-US" sz="2100" kern="1200" dirty="0"/>
                <a:t>. </a:t>
              </a:r>
              <a:r>
                <a:rPr lang="en-US" sz="2100" kern="1200" dirty="0" err="1"/>
                <a:t>Fusce</a:t>
              </a:r>
              <a:r>
                <a:rPr lang="en-US" sz="2100" kern="1200" dirty="0"/>
                <a:t> est. </a:t>
              </a:r>
              <a:r>
                <a:rPr lang="en-US" sz="2100" kern="1200" dirty="0" err="1"/>
                <a:t>Vivamus</a:t>
              </a:r>
              <a:r>
                <a:rPr lang="en-US" sz="2100" kern="1200" dirty="0"/>
                <a:t> a </a:t>
              </a:r>
              <a:r>
                <a:rPr lang="en-US" sz="2100" kern="1200" dirty="0" err="1"/>
                <a:t>tellus</a:t>
              </a:r>
              <a:r>
                <a:rPr lang="en-US" sz="2100" kern="1200" dirty="0"/>
                <a:t>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9846661-7DFD-2859-1E45-311A51EE89B0}"/>
                </a:ext>
              </a:extLst>
            </p:cNvPr>
            <p:cNvSpPr/>
            <p:nvPr/>
          </p:nvSpPr>
          <p:spPr>
            <a:xfrm>
              <a:off x="4453253" y="2076450"/>
              <a:ext cx="3275967" cy="1485900"/>
            </a:xfrm>
            <a:custGeom>
              <a:avLst/>
              <a:gdLst>
                <a:gd name="connsiteX0" fmla="*/ 0 w 3275967"/>
                <a:gd name="connsiteY0" fmla="*/ 0 h 1485900"/>
                <a:gd name="connsiteX1" fmla="*/ 3275967 w 3275967"/>
                <a:gd name="connsiteY1" fmla="*/ 0 h 1485900"/>
                <a:gd name="connsiteX2" fmla="*/ 3275967 w 3275967"/>
                <a:gd name="connsiteY2" fmla="*/ 1485900 h 1485900"/>
                <a:gd name="connsiteX3" fmla="*/ 0 w 3275967"/>
                <a:gd name="connsiteY3" fmla="*/ 1485900 h 1485900"/>
                <a:gd name="connsiteX4" fmla="*/ 0 w 3275967"/>
                <a:gd name="connsiteY4" fmla="*/ 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967" h="1485900">
                  <a:moveTo>
                    <a:pt x="0" y="0"/>
                  </a:moveTo>
                  <a:lnTo>
                    <a:pt x="3275967" y="0"/>
                  </a:lnTo>
                  <a:lnTo>
                    <a:pt x="3275967" y="1485900"/>
                  </a:lnTo>
                  <a:lnTo>
                    <a:pt x="0" y="14859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3593" tIns="165100" rIns="323593" bIns="165100" numCol="1" spcCol="1270" anchor="ctr" anchorCtr="0">
              <a:noAutofit/>
            </a:bodyPr>
            <a:lstStyle/>
            <a:p>
              <a:pPr marL="0" lvl="0" indent="0" algn="l" defTabSz="2933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600" kern="1200" dirty="0"/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542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{9286793F-45AB-487A-A6B5-3E80E62E9037}tf12214701_win32</Template>
  <TotalTime>19</TotalTime>
  <Words>126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Title Lorem Ipsum</vt:lpstr>
      <vt:lpstr>Title Lorem Ipsum</vt:lpstr>
      <vt:lpstr>Title Lorem Ipsum</vt:lpstr>
      <vt:lpstr>Title Lorem Ipsum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asp</dc:creator>
  <cp:lastModifiedBy>asp</cp:lastModifiedBy>
  <cp:revision>1</cp:revision>
  <dcterms:created xsi:type="dcterms:W3CDTF">2023-11-06T14:45:05Z</dcterms:created>
  <dcterms:modified xsi:type="dcterms:W3CDTF">2023-11-06T15:04:23Z</dcterms:modified>
</cp:coreProperties>
</file>