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3"/>
  </p:notesMasterIdLst>
  <p:sldIdLst>
    <p:sldId id="256" r:id="rId2"/>
    <p:sldId id="278" r:id="rId3"/>
    <p:sldId id="258" r:id="rId4"/>
    <p:sldId id="260" r:id="rId5"/>
    <p:sldId id="259" r:id="rId6"/>
    <p:sldId id="261" r:id="rId7"/>
    <p:sldId id="269" r:id="rId8"/>
    <p:sldId id="257" r:id="rId9"/>
    <p:sldId id="277" r:id="rId10"/>
    <p:sldId id="271" r:id="rId11"/>
    <p:sldId id="285" r:id="rId12"/>
  </p:sldIdLst>
  <p:sldSz cx="9144000" cy="5143500" type="screen16x9"/>
  <p:notesSz cx="6858000" cy="9144000"/>
  <p:embeddedFontLst>
    <p:embeddedFont>
      <p:font typeface="Lexend" panose="020B0604020202020204" charset="0"/>
      <p:regular r:id="rId14"/>
      <p:bold r:id="rId15"/>
    </p:embeddedFont>
    <p:embeddedFont>
      <p:font typeface="Bebas Neue" panose="020B0604020202020204" charset="0"/>
      <p:regular r:id="rId16"/>
    </p:embeddedFont>
    <p:embeddedFont>
      <p:font typeface="Libre Baskerville" panose="020B0604020202020204" charset="0"/>
      <p:regular r:id="rId17"/>
      <p:bold r:id="rId18"/>
      <p:italic r:id="rId19"/>
    </p:embeddedFont>
    <p:embeddedFont>
      <p:font typeface="Lexend Light" panose="020B0604020202020204" charset="0"/>
      <p:regular r:id="rId20"/>
      <p:bold r:id="rId21"/>
    </p:embeddedFont>
    <p:embeddedFont>
      <p:font typeface="Fira Sans Condensed Medium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21D3C3-7C3E-4384-BB44-5864C05A21D9}">
  <a:tblStyle styleId="{4F21D3C3-7C3E-4384-BB44-5864C05A21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8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36ddcb56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36ddcb56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136ddcb5620_0_2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136ddcb5620_0_2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Google Shape;2713;g136ddcb5620_0_4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4" name="Google Shape;2714;g136ddcb5620_0_4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136ddcb5620_0_4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136ddcb5620_0_4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f48d753952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f48d753952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f48d753952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f48d753952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f48d753952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f48d753952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f48d753952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f48d753952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136ddcb5620_0_2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136ddcb5620_0_2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f48d753952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f48d753952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g136ddcb5620_0_4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8" name="Google Shape;2358;g136ddcb5620_0_4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620588"/>
            <a:ext cx="4847400" cy="12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030013"/>
            <a:ext cx="38589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28"/>
          <p:cNvGrpSpPr/>
          <p:nvPr/>
        </p:nvGrpSpPr>
        <p:grpSpPr>
          <a:xfrm rot="317026" flipH="1">
            <a:off x="3682358" y="3951009"/>
            <a:ext cx="2215249" cy="1900313"/>
            <a:chOff x="4770475" y="2910125"/>
            <a:chExt cx="548975" cy="470975"/>
          </a:xfrm>
        </p:grpSpPr>
        <p:sp>
          <p:nvSpPr>
            <p:cNvPr id="1326" name="Google Shape;1326;p28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2" name="Google Shape;1332;p28"/>
          <p:cNvGrpSpPr/>
          <p:nvPr/>
        </p:nvGrpSpPr>
        <p:grpSpPr>
          <a:xfrm rot="10799915" flipH="1">
            <a:off x="7634792" y="-970806"/>
            <a:ext cx="2215224" cy="1900337"/>
            <a:chOff x="4770475" y="2910125"/>
            <a:chExt cx="548975" cy="470975"/>
          </a:xfrm>
        </p:grpSpPr>
        <p:sp>
          <p:nvSpPr>
            <p:cNvPr id="1333" name="Google Shape;1333;p28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28"/>
          <p:cNvGrpSpPr/>
          <p:nvPr/>
        </p:nvGrpSpPr>
        <p:grpSpPr>
          <a:xfrm rot="7200072" flipH="1">
            <a:off x="1815787" y="-1753334"/>
            <a:ext cx="1764075" cy="3297603"/>
            <a:chOff x="4530725" y="2880400"/>
            <a:chExt cx="418300" cy="781875"/>
          </a:xfrm>
        </p:grpSpPr>
        <p:sp>
          <p:nvSpPr>
            <p:cNvPr id="1340" name="Google Shape;1340;p28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8"/>
          <p:cNvGrpSpPr/>
          <p:nvPr/>
        </p:nvGrpSpPr>
        <p:grpSpPr>
          <a:xfrm rot="-5007571">
            <a:off x="7798598" y="3841845"/>
            <a:ext cx="1618872" cy="2146669"/>
            <a:chOff x="1936325" y="996650"/>
            <a:chExt cx="730000" cy="968000"/>
          </a:xfrm>
        </p:grpSpPr>
        <p:sp>
          <p:nvSpPr>
            <p:cNvPr id="1356" name="Google Shape;1356;p28"/>
            <p:cNvSpPr/>
            <p:nvPr/>
          </p:nvSpPr>
          <p:spPr>
            <a:xfrm>
              <a:off x="1936325" y="1796325"/>
              <a:ext cx="228750" cy="168325"/>
            </a:xfrm>
            <a:custGeom>
              <a:avLst/>
              <a:gdLst/>
              <a:ahLst/>
              <a:cxnLst/>
              <a:rect l="l" t="t" r="r" b="b"/>
              <a:pathLst>
                <a:path w="9150" h="6733" extrusionOk="0">
                  <a:moveTo>
                    <a:pt x="1536" y="0"/>
                  </a:moveTo>
                  <a:cubicBezTo>
                    <a:pt x="1315" y="0"/>
                    <a:pt x="1156" y="56"/>
                    <a:pt x="1074" y="172"/>
                  </a:cubicBezTo>
                  <a:cubicBezTo>
                    <a:pt x="1032" y="231"/>
                    <a:pt x="422" y="1105"/>
                    <a:pt x="380" y="1164"/>
                  </a:cubicBezTo>
                  <a:cubicBezTo>
                    <a:pt x="0" y="1704"/>
                    <a:pt x="1414" y="3349"/>
                    <a:pt x="3540" y="4839"/>
                  </a:cubicBezTo>
                  <a:cubicBezTo>
                    <a:pt x="5206" y="6007"/>
                    <a:pt x="6813" y="6733"/>
                    <a:pt x="7613" y="6733"/>
                  </a:cubicBezTo>
                  <a:cubicBezTo>
                    <a:pt x="7834" y="6733"/>
                    <a:pt x="7994" y="6677"/>
                    <a:pt x="8076" y="6561"/>
                  </a:cubicBezTo>
                  <a:cubicBezTo>
                    <a:pt x="8118" y="6502"/>
                    <a:pt x="8729" y="5628"/>
                    <a:pt x="8769" y="5569"/>
                  </a:cubicBezTo>
                  <a:cubicBezTo>
                    <a:pt x="9149" y="5029"/>
                    <a:pt x="7736" y="3386"/>
                    <a:pt x="5611" y="1894"/>
                  </a:cubicBezTo>
                  <a:cubicBezTo>
                    <a:pt x="3945" y="727"/>
                    <a:pt x="2337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1952775" y="1796325"/>
              <a:ext cx="211425" cy="143525"/>
            </a:xfrm>
            <a:custGeom>
              <a:avLst/>
              <a:gdLst/>
              <a:ahLst/>
              <a:cxnLst/>
              <a:rect l="l" t="t" r="r" b="b"/>
              <a:pathLst>
                <a:path w="8457" h="5741" extrusionOk="0">
                  <a:moveTo>
                    <a:pt x="844" y="0"/>
                  </a:moveTo>
                  <a:cubicBezTo>
                    <a:pt x="622" y="0"/>
                    <a:pt x="463" y="56"/>
                    <a:pt x="381" y="172"/>
                  </a:cubicBezTo>
                  <a:cubicBezTo>
                    <a:pt x="1" y="712"/>
                    <a:pt x="1416" y="2358"/>
                    <a:pt x="3541" y="3847"/>
                  </a:cubicBezTo>
                  <a:cubicBezTo>
                    <a:pt x="5204" y="5015"/>
                    <a:pt x="6812" y="5741"/>
                    <a:pt x="7613" y="5741"/>
                  </a:cubicBezTo>
                  <a:cubicBezTo>
                    <a:pt x="7834" y="5741"/>
                    <a:pt x="7994" y="5686"/>
                    <a:pt x="8076" y="5569"/>
                  </a:cubicBezTo>
                  <a:cubicBezTo>
                    <a:pt x="8456" y="5029"/>
                    <a:pt x="7041" y="3384"/>
                    <a:pt x="4918" y="1894"/>
                  </a:cubicBezTo>
                  <a:cubicBezTo>
                    <a:pt x="3254" y="727"/>
                    <a:pt x="1645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024675" y="1708750"/>
              <a:ext cx="152225" cy="182200"/>
            </a:xfrm>
            <a:custGeom>
              <a:avLst/>
              <a:gdLst/>
              <a:ahLst/>
              <a:cxnLst/>
              <a:rect l="l" t="t" r="r" b="b"/>
              <a:pathLst>
                <a:path w="6089" h="7288" extrusionOk="0">
                  <a:moveTo>
                    <a:pt x="4532" y="0"/>
                  </a:moveTo>
                  <a:lnTo>
                    <a:pt x="141" y="5857"/>
                  </a:lnTo>
                  <a:cubicBezTo>
                    <a:pt x="0" y="6056"/>
                    <a:pt x="314" y="6516"/>
                    <a:pt x="842" y="6887"/>
                  </a:cubicBezTo>
                  <a:cubicBezTo>
                    <a:pt x="1207" y="7142"/>
                    <a:pt x="1577" y="7288"/>
                    <a:pt x="1818" y="7288"/>
                  </a:cubicBezTo>
                  <a:cubicBezTo>
                    <a:pt x="1927" y="7288"/>
                    <a:pt x="2009" y="7258"/>
                    <a:pt x="2053" y="7196"/>
                  </a:cubicBezTo>
                  <a:lnTo>
                    <a:pt x="6088" y="1091"/>
                  </a:lnTo>
                  <a:lnTo>
                    <a:pt x="4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1990900" y="1607325"/>
              <a:ext cx="330325" cy="235825"/>
            </a:xfrm>
            <a:custGeom>
              <a:avLst/>
              <a:gdLst/>
              <a:ahLst/>
              <a:cxnLst/>
              <a:rect l="l" t="t" r="r" b="b"/>
              <a:pathLst>
                <a:path w="13213" h="9433" extrusionOk="0">
                  <a:moveTo>
                    <a:pt x="1715" y="1"/>
                  </a:moveTo>
                  <a:cubicBezTo>
                    <a:pt x="1445" y="1"/>
                    <a:pt x="1252" y="67"/>
                    <a:pt x="1154" y="208"/>
                  </a:cubicBezTo>
                  <a:cubicBezTo>
                    <a:pt x="1082" y="308"/>
                    <a:pt x="580" y="1025"/>
                    <a:pt x="508" y="1127"/>
                  </a:cubicBezTo>
                  <a:cubicBezTo>
                    <a:pt x="0" y="1848"/>
                    <a:pt x="2172" y="4247"/>
                    <a:pt x="5363" y="6484"/>
                  </a:cubicBezTo>
                  <a:cubicBezTo>
                    <a:pt x="7933" y="8286"/>
                    <a:pt x="10379" y="9433"/>
                    <a:pt x="11498" y="9433"/>
                  </a:cubicBezTo>
                  <a:cubicBezTo>
                    <a:pt x="11768" y="9433"/>
                    <a:pt x="11960" y="9366"/>
                    <a:pt x="12059" y="9226"/>
                  </a:cubicBezTo>
                  <a:cubicBezTo>
                    <a:pt x="12131" y="9125"/>
                    <a:pt x="12633" y="8409"/>
                    <a:pt x="12705" y="8306"/>
                  </a:cubicBezTo>
                  <a:cubicBezTo>
                    <a:pt x="13212" y="7584"/>
                    <a:pt x="11038" y="5186"/>
                    <a:pt x="7850" y="2950"/>
                  </a:cubicBezTo>
                  <a:cubicBezTo>
                    <a:pt x="5279" y="1148"/>
                    <a:pt x="2833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010325" y="1605175"/>
              <a:ext cx="311900" cy="211075"/>
            </a:xfrm>
            <a:custGeom>
              <a:avLst/>
              <a:gdLst/>
              <a:ahLst/>
              <a:cxnLst/>
              <a:rect l="l" t="t" r="r" b="b"/>
              <a:pathLst>
                <a:path w="12476" h="8443" extrusionOk="0">
                  <a:moveTo>
                    <a:pt x="929" y="1"/>
                  </a:moveTo>
                  <a:cubicBezTo>
                    <a:pt x="704" y="1"/>
                    <a:pt x="544" y="56"/>
                    <a:pt x="462" y="172"/>
                  </a:cubicBezTo>
                  <a:cubicBezTo>
                    <a:pt x="0" y="828"/>
                    <a:pt x="2214" y="3171"/>
                    <a:pt x="5403" y="5407"/>
                  </a:cubicBezTo>
                  <a:cubicBezTo>
                    <a:pt x="8028" y="7249"/>
                    <a:pt x="10501" y="8442"/>
                    <a:pt x="11548" y="8442"/>
                  </a:cubicBezTo>
                  <a:cubicBezTo>
                    <a:pt x="11773" y="8442"/>
                    <a:pt x="11932" y="8388"/>
                    <a:pt x="12013" y="8272"/>
                  </a:cubicBezTo>
                  <a:cubicBezTo>
                    <a:pt x="12475" y="7617"/>
                    <a:pt x="10261" y="5274"/>
                    <a:pt x="7073" y="3038"/>
                  </a:cubicBezTo>
                  <a:cubicBezTo>
                    <a:pt x="4449" y="1197"/>
                    <a:pt x="1979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529375" y="996650"/>
              <a:ext cx="136950" cy="192050"/>
            </a:xfrm>
            <a:custGeom>
              <a:avLst/>
              <a:gdLst/>
              <a:ahLst/>
              <a:cxnLst/>
              <a:rect l="l" t="t" r="r" b="b"/>
              <a:pathLst>
                <a:path w="5478" h="7682" extrusionOk="0">
                  <a:moveTo>
                    <a:pt x="5263" y="1"/>
                  </a:moveTo>
                  <a:cubicBezTo>
                    <a:pt x="5203" y="1"/>
                    <a:pt x="5142" y="29"/>
                    <a:pt x="5106" y="83"/>
                  </a:cubicBezTo>
                  <a:lnTo>
                    <a:pt x="87" y="7385"/>
                  </a:lnTo>
                  <a:cubicBezTo>
                    <a:pt x="0" y="7510"/>
                    <a:pt x="88" y="7681"/>
                    <a:pt x="240" y="7681"/>
                  </a:cubicBezTo>
                  <a:cubicBezTo>
                    <a:pt x="241" y="7681"/>
                    <a:pt x="242" y="7681"/>
                    <a:pt x="243" y="7681"/>
                  </a:cubicBezTo>
                  <a:cubicBezTo>
                    <a:pt x="306" y="7681"/>
                    <a:pt x="365" y="7651"/>
                    <a:pt x="401" y="7600"/>
                  </a:cubicBezTo>
                  <a:lnTo>
                    <a:pt x="5419" y="299"/>
                  </a:lnTo>
                  <a:cubicBezTo>
                    <a:pt x="5478" y="212"/>
                    <a:pt x="5457" y="94"/>
                    <a:pt x="5370" y="33"/>
                  </a:cubicBezTo>
                  <a:cubicBezTo>
                    <a:pt x="5337" y="11"/>
                    <a:pt x="5300" y="1"/>
                    <a:pt x="5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057250" y="1102900"/>
              <a:ext cx="553600" cy="689200"/>
            </a:xfrm>
            <a:custGeom>
              <a:avLst/>
              <a:gdLst/>
              <a:ahLst/>
              <a:cxnLst/>
              <a:rect l="l" t="t" r="r" b="b"/>
              <a:pathLst>
                <a:path w="22144" h="27568" extrusionOk="0">
                  <a:moveTo>
                    <a:pt x="20120" y="0"/>
                  </a:moveTo>
                  <a:cubicBezTo>
                    <a:pt x="20106" y="0"/>
                    <a:pt x="20092" y="5"/>
                    <a:pt x="20080" y="13"/>
                  </a:cubicBezTo>
                  <a:lnTo>
                    <a:pt x="17534" y="2474"/>
                  </a:lnTo>
                  <a:lnTo>
                    <a:pt x="17463" y="2424"/>
                  </a:lnTo>
                  <a:lnTo>
                    <a:pt x="14655" y="1936"/>
                  </a:lnTo>
                  <a:cubicBezTo>
                    <a:pt x="14593" y="1925"/>
                    <a:pt x="14531" y="1920"/>
                    <a:pt x="14472" y="1920"/>
                  </a:cubicBezTo>
                  <a:cubicBezTo>
                    <a:pt x="14205" y="1920"/>
                    <a:pt x="13973" y="2026"/>
                    <a:pt x="13840" y="2215"/>
                  </a:cubicBezTo>
                  <a:lnTo>
                    <a:pt x="8785" y="9438"/>
                  </a:lnTo>
                  <a:lnTo>
                    <a:pt x="1" y="21867"/>
                  </a:lnTo>
                  <a:cubicBezTo>
                    <a:pt x="2275" y="24326"/>
                    <a:pt x="5050" y="26269"/>
                    <a:pt x="8139" y="27567"/>
                  </a:cubicBezTo>
                  <a:lnTo>
                    <a:pt x="16924" y="15138"/>
                  </a:lnTo>
                  <a:lnTo>
                    <a:pt x="21978" y="7916"/>
                  </a:lnTo>
                  <a:cubicBezTo>
                    <a:pt x="22144" y="7684"/>
                    <a:pt x="22138" y="7357"/>
                    <a:pt x="21965" y="7055"/>
                  </a:cubicBezTo>
                  <a:lnTo>
                    <a:pt x="20551" y="4585"/>
                  </a:lnTo>
                  <a:lnTo>
                    <a:pt x="20481" y="4535"/>
                  </a:lnTo>
                  <a:lnTo>
                    <a:pt x="21933" y="1313"/>
                  </a:lnTo>
                  <a:cubicBezTo>
                    <a:pt x="21942" y="1282"/>
                    <a:pt x="21929" y="1250"/>
                    <a:pt x="21904" y="1235"/>
                  </a:cubicBezTo>
                  <a:lnTo>
                    <a:pt x="20162" y="15"/>
                  </a:lnTo>
                  <a:cubicBezTo>
                    <a:pt x="20150" y="5"/>
                    <a:pt x="20135" y="0"/>
                    <a:pt x="201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2124325" y="1395375"/>
              <a:ext cx="275325" cy="359625"/>
            </a:xfrm>
            <a:custGeom>
              <a:avLst/>
              <a:gdLst/>
              <a:ahLst/>
              <a:cxnLst/>
              <a:rect l="l" t="t" r="r" b="b"/>
              <a:pathLst>
                <a:path w="11013" h="14385" extrusionOk="0">
                  <a:moveTo>
                    <a:pt x="9329" y="0"/>
                  </a:moveTo>
                  <a:lnTo>
                    <a:pt x="1" y="13204"/>
                  </a:lnTo>
                  <a:lnTo>
                    <a:pt x="1684" y="14384"/>
                  </a:lnTo>
                  <a:lnTo>
                    <a:pt x="11012" y="1178"/>
                  </a:lnTo>
                  <a:lnTo>
                    <a:pt x="9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2288850" y="1331750"/>
              <a:ext cx="187325" cy="145350"/>
            </a:xfrm>
            <a:custGeom>
              <a:avLst/>
              <a:gdLst/>
              <a:ahLst/>
              <a:cxnLst/>
              <a:rect l="l" t="t" r="r" b="b"/>
              <a:pathLst>
                <a:path w="7493" h="5814" extrusionOk="0">
                  <a:moveTo>
                    <a:pt x="787" y="1"/>
                  </a:moveTo>
                  <a:lnTo>
                    <a:pt x="0" y="1118"/>
                  </a:lnTo>
                  <a:lnTo>
                    <a:pt x="6706" y="5813"/>
                  </a:lnTo>
                  <a:lnTo>
                    <a:pt x="7493" y="469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308425" y="1124125"/>
              <a:ext cx="277950" cy="325125"/>
            </a:xfrm>
            <a:custGeom>
              <a:avLst/>
              <a:gdLst/>
              <a:ahLst/>
              <a:cxnLst/>
              <a:rect l="l" t="t" r="r" b="b"/>
              <a:pathLst>
                <a:path w="11118" h="13005" extrusionOk="0">
                  <a:moveTo>
                    <a:pt x="9947" y="0"/>
                  </a:moveTo>
                  <a:cubicBezTo>
                    <a:pt x="9944" y="0"/>
                    <a:pt x="9940" y="6"/>
                    <a:pt x="9936" y="8"/>
                  </a:cubicBezTo>
                  <a:cubicBezTo>
                    <a:pt x="9930" y="8"/>
                    <a:pt x="9925" y="12"/>
                    <a:pt x="9921" y="15"/>
                  </a:cubicBezTo>
                  <a:lnTo>
                    <a:pt x="8703" y="1186"/>
                  </a:lnTo>
                  <a:lnTo>
                    <a:pt x="6824" y="2991"/>
                  </a:lnTo>
                  <a:lnTo>
                    <a:pt x="4507" y="2586"/>
                  </a:lnTo>
                  <a:cubicBezTo>
                    <a:pt x="4456" y="2578"/>
                    <a:pt x="4405" y="2573"/>
                    <a:pt x="4353" y="2573"/>
                  </a:cubicBezTo>
                  <a:cubicBezTo>
                    <a:pt x="4336" y="2573"/>
                    <a:pt x="4319" y="2574"/>
                    <a:pt x="4302" y="2575"/>
                  </a:cubicBezTo>
                  <a:cubicBezTo>
                    <a:pt x="4104" y="2588"/>
                    <a:pt x="3935" y="2674"/>
                    <a:pt x="3835" y="2818"/>
                  </a:cubicBezTo>
                  <a:lnTo>
                    <a:pt x="0" y="8302"/>
                  </a:lnTo>
                  <a:lnTo>
                    <a:pt x="6713" y="13005"/>
                  </a:lnTo>
                  <a:lnTo>
                    <a:pt x="10546" y="7521"/>
                  </a:lnTo>
                  <a:cubicBezTo>
                    <a:pt x="10681" y="7329"/>
                    <a:pt x="10677" y="7059"/>
                    <a:pt x="10535" y="6810"/>
                  </a:cubicBezTo>
                  <a:lnTo>
                    <a:pt x="9368" y="4773"/>
                  </a:lnTo>
                  <a:lnTo>
                    <a:pt x="11108" y="850"/>
                  </a:lnTo>
                  <a:cubicBezTo>
                    <a:pt x="11118" y="829"/>
                    <a:pt x="11112" y="806"/>
                    <a:pt x="11095" y="793"/>
                  </a:cubicBezTo>
                  <a:lnTo>
                    <a:pt x="9978" y="10"/>
                  </a:lnTo>
                  <a:cubicBezTo>
                    <a:pt x="9968" y="2"/>
                    <a:pt x="9959" y="0"/>
                    <a:pt x="9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454100" y="1314800"/>
              <a:ext cx="80225" cy="96625"/>
            </a:xfrm>
            <a:custGeom>
              <a:avLst/>
              <a:gdLst/>
              <a:ahLst/>
              <a:cxnLst/>
              <a:rect l="l" t="t" r="r" b="b"/>
              <a:pathLst>
                <a:path w="3209" h="3865" extrusionOk="0">
                  <a:moveTo>
                    <a:pt x="2783" y="1"/>
                  </a:moveTo>
                  <a:cubicBezTo>
                    <a:pt x="2417" y="1"/>
                    <a:pt x="1700" y="643"/>
                    <a:pt x="1063" y="1566"/>
                  </a:cubicBezTo>
                  <a:cubicBezTo>
                    <a:pt x="343" y="2613"/>
                    <a:pt x="1" y="3628"/>
                    <a:pt x="299" y="3829"/>
                  </a:cubicBezTo>
                  <a:cubicBezTo>
                    <a:pt x="335" y="3853"/>
                    <a:pt x="377" y="3865"/>
                    <a:pt x="426" y="3865"/>
                  </a:cubicBezTo>
                  <a:cubicBezTo>
                    <a:pt x="792" y="3865"/>
                    <a:pt x="1510" y="3223"/>
                    <a:pt x="2146" y="2300"/>
                  </a:cubicBezTo>
                  <a:cubicBezTo>
                    <a:pt x="2866" y="1251"/>
                    <a:pt x="3208" y="238"/>
                    <a:pt x="2910" y="36"/>
                  </a:cubicBezTo>
                  <a:cubicBezTo>
                    <a:pt x="2875" y="12"/>
                    <a:pt x="2832" y="1"/>
                    <a:pt x="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7" name="Google Shape;1367;p28"/>
          <p:cNvSpPr txBox="1">
            <a:spLocks noGrp="1"/>
          </p:cNvSpPr>
          <p:nvPr>
            <p:ph type="title"/>
          </p:nvPr>
        </p:nvSpPr>
        <p:spPr>
          <a:xfrm>
            <a:off x="2623975" y="2336700"/>
            <a:ext cx="58068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68" name="Google Shape;1368;p28"/>
          <p:cNvSpPr txBox="1">
            <a:spLocks noGrp="1"/>
          </p:cNvSpPr>
          <p:nvPr>
            <p:ph type="subTitle" idx="1"/>
          </p:nvPr>
        </p:nvSpPr>
        <p:spPr>
          <a:xfrm>
            <a:off x="3566575" y="3428249"/>
            <a:ext cx="48642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69" name="Google Shape;1369;p28"/>
          <p:cNvSpPr txBox="1">
            <a:spLocks noGrp="1"/>
          </p:cNvSpPr>
          <p:nvPr>
            <p:ph type="title" idx="2" hasCustomPrompt="1"/>
          </p:nvPr>
        </p:nvSpPr>
        <p:spPr>
          <a:xfrm>
            <a:off x="6982675" y="1290450"/>
            <a:ext cx="14481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400">
                <a:highlight>
                  <a:schemeClr val="accent1"/>
                </a:highlight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HEADER_1_1"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1" name="Google Shape;1371;p29"/>
          <p:cNvGrpSpPr/>
          <p:nvPr/>
        </p:nvGrpSpPr>
        <p:grpSpPr>
          <a:xfrm rot="-10799915">
            <a:off x="285741" y="-970806"/>
            <a:ext cx="2215224" cy="1900337"/>
            <a:chOff x="4770475" y="2910125"/>
            <a:chExt cx="548975" cy="470975"/>
          </a:xfrm>
        </p:grpSpPr>
        <p:sp>
          <p:nvSpPr>
            <p:cNvPr id="1372" name="Google Shape;1372;p29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9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9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9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9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9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8" name="Google Shape;1378;p29"/>
          <p:cNvSpPr txBox="1">
            <a:spLocks noGrp="1"/>
          </p:cNvSpPr>
          <p:nvPr>
            <p:ph type="ctrTitle"/>
          </p:nvPr>
        </p:nvSpPr>
        <p:spPr>
          <a:xfrm>
            <a:off x="2335525" y="838325"/>
            <a:ext cx="4477200" cy="10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highlight>
                  <a:schemeClr val="l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9" name="Google Shape;1379;p29"/>
          <p:cNvSpPr txBox="1">
            <a:spLocks noGrp="1"/>
          </p:cNvSpPr>
          <p:nvPr>
            <p:ph type="subTitle" idx="1"/>
          </p:nvPr>
        </p:nvSpPr>
        <p:spPr>
          <a:xfrm>
            <a:off x="2335650" y="2098975"/>
            <a:ext cx="4477200" cy="9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0" name="Google Shape;1380;p29"/>
          <p:cNvSpPr txBox="1"/>
          <p:nvPr/>
        </p:nvSpPr>
        <p:spPr>
          <a:xfrm>
            <a:off x="2342850" y="3800800"/>
            <a:ext cx="44583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2"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" name="Google Shape;1382;p30"/>
          <p:cNvGrpSpPr/>
          <p:nvPr/>
        </p:nvGrpSpPr>
        <p:grpSpPr>
          <a:xfrm rot="7345743">
            <a:off x="-459239" y="3084354"/>
            <a:ext cx="2089413" cy="1792478"/>
            <a:chOff x="4770475" y="2910125"/>
            <a:chExt cx="548975" cy="470975"/>
          </a:xfrm>
        </p:grpSpPr>
        <p:sp>
          <p:nvSpPr>
            <p:cNvPr id="1383" name="Google Shape;1383;p30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0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0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0"/>
          <p:cNvGrpSpPr/>
          <p:nvPr/>
        </p:nvGrpSpPr>
        <p:grpSpPr>
          <a:xfrm rot="2930595" flipH="1">
            <a:off x="-671733" y="1785438"/>
            <a:ext cx="1615560" cy="3019924"/>
            <a:chOff x="4530725" y="2880400"/>
            <a:chExt cx="418300" cy="781875"/>
          </a:xfrm>
        </p:grpSpPr>
        <p:sp>
          <p:nvSpPr>
            <p:cNvPr id="1390" name="Google Shape;1390;p30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0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0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0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0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0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0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5" name="Google Shape;1405;p30"/>
          <p:cNvSpPr/>
          <p:nvPr/>
        </p:nvSpPr>
        <p:spPr>
          <a:xfrm rot="-2004035">
            <a:off x="375620" y="660440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6" name="Google Shape;1406;p30"/>
          <p:cNvGrpSpPr/>
          <p:nvPr/>
        </p:nvGrpSpPr>
        <p:grpSpPr>
          <a:xfrm flipH="1">
            <a:off x="8183439" y="3967051"/>
            <a:ext cx="494659" cy="420282"/>
            <a:chOff x="4021700" y="2078100"/>
            <a:chExt cx="294125" cy="249900"/>
          </a:xfrm>
        </p:grpSpPr>
        <p:sp>
          <p:nvSpPr>
            <p:cNvPr id="1407" name="Google Shape;1407;p30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0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9" name="Google Shape;1409;p30"/>
          <p:cNvGrpSpPr/>
          <p:nvPr/>
        </p:nvGrpSpPr>
        <p:grpSpPr>
          <a:xfrm rot="-3454257">
            <a:off x="7626411" y="170882"/>
            <a:ext cx="2089413" cy="1792478"/>
            <a:chOff x="4770475" y="2910125"/>
            <a:chExt cx="548975" cy="470975"/>
          </a:xfrm>
        </p:grpSpPr>
        <p:sp>
          <p:nvSpPr>
            <p:cNvPr id="1410" name="Google Shape;1410;p30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0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0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0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0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0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6" name="Google Shape;1416;p30"/>
          <p:cNvGrpSpPr/>
          <p:nvPr/>
        </p:nvGrpSpPr>
        <p:grpSpPr>
          <a:xfrm rot="-7869405" flipH="1">
            <a:off x="8312758" y="242353"/>
            <a:ext cx="1615560" cy="3019924"/>
            <a:chOff x="4530725" y="2880400"/>
            <a:chExt cx="418300" cy="781875"/>
          </a:xfrm>
        </p:grpSpPr>
        <p:sp>
          <p:nvSpPr>
            <p:cNvPr id="1417" name="Google Shape;1417;p30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0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0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0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0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0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0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0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0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0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0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0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0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0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0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2_1"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" name="Google Shape;1433;p31"/>
          <p:cNvGrpSpPr/>
          <p:nvPr/>
        </p:nvGrpSpPr>
        <p:grpSpPr>
          <a:xfrm rot="4577290" flipH="1">
            <a:off x="-1010282" y="488556"/>
            <a:ext cx="2215225" cy="1900331"/>
            <a:chOff x="4770475" y="2910125"/>
            <a:chExt cx="548975" cy="470975"/>
          </a:xfrm>
        </p:grpSpPr>
        <p:sp>
          <p:nvSpPr>
            <p:cNvPr id="1434" name="Google Shape;1434;p31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0" name="Google Shape;1440;p31"/>
          <p:cNvSpPr/>
          <p:nvPr/>
        </p:nvSpPr>
        <p:spPr>
          <a:xfrm rot="-2002575">
            <a:off x="436915" y="2996839"/>
            <a:ext cx="638026" cy="638026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31"/>
          <p:cNvSpPr/>
          <p:nvPr/>
        </p:nvSpPr>
        <p:spPr>
          <a:xfrm rot="-365596">
            <a:off x="6622105" y="-316500"/>
            <a:ext cx="1224512" cy="1005026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2" name="Google Shape;1442;p31"/>
          <p:cNvGrpSpPr/>
          <p:nvPr/>
        </p:nvGrpSpPr>
        <p:grpSpPr>
          <a:xfrm rot="7160093">
            <a:off x="-380390" y="-726505"/>
            <a:ext cx="1438524" cy="2689024"/>
            <a:chOff x="4530725" y="2880400"/>
            <a:chExt cx="418300" cy="781875"/>
          </a:xfrm>
        </p:grpSpPr>
        <p:sp>
          <p:nvSpPr>
            <p:cNvPr id="1443" name="Google Shape;1443;p31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1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Google Shape;1458;p31"/>
          <p:cNvGrpSpPr/>
          <p:nvPr/>
        </p:nvGrpSpPr>
        <p:grpSpPr>
          <a:xfrm rot="-8890992" flipH="1">
            <a:off x="7866927" y="-132635"/>
            <a:ext cx="2215248" cy="1900329"/>
            <a:chOff x="4770475" y="2910125"/>
            <a:chExt cx="548975" cy="470975"/>
          </a:xfrm>
        </p:grpSpPr>
        <p:sp>
          <p:nvSpPr>
            <p:cNvPr id="1459" name="Google Shape;1459;p31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5" name="Google Shape;1465;p31"/>
          <p:cNvGrpSpPr/>
          <p:nvPr/>
        </p:nvGrpSpPr>
        <p:grpSpPr>
          <a:xfrm rot="988674">
            <a:off x="691407" y="3780579"/>
            <a:ext cx="1819045" cy="2412103"/>
            <a:chOff x="1936325" y="996650"/>
            <a:chExt cx="730000" cy="968000"/>
          </a:xfrm>
        </p:grpSpPr>
        <p:sp>
          <p:nvSpPr>
            <p:cNvPr id="1466" name="Google Shape;1466;p31"/>
            <p:cNvSpPr/>
            <p:nvPr/>
          </p:nvSpPr>
          <p:spPr>
            <a:xfrm>
              <a:off x="1936325" y="1796325"/>
              <a:ext cx="228750" cy="168325"/>
            </a:xfrm>
            <a:custGeom>
              <a:avLst/>
              <a:gdLst/>
              <a:ahLst/>
              <a:cxnLst/>
              <a:rect l="l" t="t" r="r" b="b"/>
              <a:pathLst>
                <a:path w="9150" h="6733" extrusionOk="0">
                  <a:moveTo>
                    <a:pt x="1536" y="0"/>
                  </a:moveTo>
                  <a:cubicBezTo>
                    <a:pt x="1315" y="0"/>
                    <a:pt x="1156" y="56"/>
                    <a:pt x="1074" y="172"/>
                  </a:cubicBezTo>
                  <a:cubicBezTo>
                    <a:pt x="1032" y="231"/>
                    <a:pt x="422" y="1105"/>
                    <a:pt x="380" y="1164"/>
                  </a:cubicBezTo>
                  <a:cubicBezTo>
                    <a:pt x="0" y="1704"/>
                    <a:pt x="1414" y="3349"/>
                    <a:pt x="3540" y="4839"/>
                  </a:cubicBezTo>
                  <a:cubicBezTo>
                    <a:pt x="5206" y="6007"/>
                    <a:pt x="6813" y="6733"/>
                    <a:pt x="7613" y="6733"/>
                  </a:cubicBezTo>
                  <a:cubicBezTo>
                    <a:pt x="7834" y="6733"/>
                    <a:pt x="7994" y="6677"/>
                    <a:pt x="8076" y="6561"/>
                  </a:cubicBezTo>
                  <a:cubicBezTo>
                    <a:pt x="8118" y="6502"/>
                    <a:pt x="8729" y="5628"/>
                    <a:pt x="8769" y="5569"/>
                  </a:cubicBezTo>
                  <a:cubicBezTo>
                    <a:pt x="9149" y="5029"/>
                    <a:pt x="7736" y="3386"/>
                    <a:pt x="5611" y="1894"/>
                  </a:cubicBezTo>
                  <a:cubicBezTo>
                    <a:pt x="3945" y="727"/>
                    <a:pt x="2337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1952775" y="1796325"/>
              <a:ext cx="211425" cy="143525"/>
            </a:xfrm>
            <a:custGeom>
              <a:avLst/>
              <a:gdLst/>
              <a:ahLst/>
              <a:cxnLst/>
              <a:rect l="l" t="t" r="r" b="b"/>
              <a:pathLst>
                <a:path w="8457" h="5741" extrusionOk="0">
                  <a:moveTo>
                    <a:pt x="844" y="0"/>
                  </a:moveTo>
                  <a:cubicBezTo>
                    <a:pt x="622" y="0"/>
                    <a:pt x="463" y="56"/>
                    <a:pt x="381" y="172"/>
                  </a:cubicBezTo>
                  <a:cubicBezTo>
                    <a:pt x="1" y="712"/>
                    <a:pt x="1416" y="2358"/>
                    <a:pt x="3541" y="3847"/>
                  </a:cubicBezTo>
                  <a:cubicBezTo>
                    <a:pt x="5204" y="5015"/>
                    <a:pt x="6812" y="5741"/>
                    <a:pt x="7613" y="5741"/>
                  </a:cubicBezTo>
                  <a:cubicBezTo>
                    <a:pt x="7834" y="5741"/>
                    <a:pt x="7994" y="5686"/>
                    <a:pt x="8076" y="5569"/>
                  </a:cubicBezTo>
                  <a:cubicBezTo>
                    <a:pt x="8456" y="5029"/>
                    <a:pt x="7041" y="3384"/>
                    <a:pt x="4918" y="1894"/>
                  </a:cubicBezTo>
                  <a:cubicBezTo>
                    <a:pt x="3254" y="727"/>
                    <a:pt x="1645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2024675" y="1708750"/>
              <a:ext cx="152225" cy="182200"/>
            </a:xfrm>
            <a:custGeom>
              <a:avLst/>
              <a:gdLst/>
              <a:ahLst/>
              <a:cxnLst/>
              <a:rect l="l" t="t" r="r" b="b"/>
              <a:pathLst>
                <a:path w="6089" h="7288" extrusionOk="0">
                  <a:moveTo>
                    <a:pt x="4532" y="0"/>
                  </a:moveTo>
                  <a:lnTo>
                    <a:pt x="141" y="5857"/>
                  </a:lnTo>
                  <a:cubicBezTo>
                    <a:pt x="0" y="6056"/>
                    <a:pt x="314" y="6516"/>
                    <a:pt x="842" y="6887"/>
                  </a:cubicBezTo>
                  <a:cubicBezTo>
                    <a:pt x="1207" y="7142"/>
                    <a:pt x="1577" y="7288"/>
                    <a:pt x="1818" y="7288"/>
                  </a:cubicBezTo>
                  <a:cubicBezTo>
                    <a:pt x="1927" y="7288"/>
                    <a:pt x="2009" y="7258"/>
                    <a:pt x="2053" y="7196"/>
                  </a:cubicBezTo>
                  <a:lnTo>
                    <a:pt x="6088" y="1091"/>
                  </a:lnTo>
                  <a:lnTo>
                    <a:pt x="4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1990900" y="1607325"/>
              <a:ext cx="330325" cy="235825"/>
            </a:xfrm>
            <a:custGeom>
              <a:avLst/>
              <a:gdLst/>
              <a:ahLst/>
              <a:cxnLst/>
              <a:rect l="l" t="t" r="r" b="b"/>
              <a:pathLst>
                <a:path w="13213" h="9433" extrusionOk="0">
                  <a:moveTo>
                    <a:pt x="1715" y="1"/>
                  </a:moveTo>
                  <a:cubicBezTo>
                    <a:pt x="1445" y="1"/>
                    <a:pt x="1252" y="67"/>
                    <a:pt x="1154" y="208"/>
                  </a:cubicBezTo>
                  <a:cubicBezTo>
                    <a:pt x="1082" y="308"/>
                    <a:pt x="580" y="1025"/>
                    <a:pt x="508" y="1127"/>
                  </a:cubicBezTo>
                  <a:cubicBezTo>
                    <a:pt x="0" y="1848"/>
                    <a:pt x="2172" y="4247"/>
                    <a:pt x="5363" y="6484"/>
                  </a:cubicBezTo>
                  <a:cubicBezTo>
                    <a:pt x="7933" y="8286"/>
                    <a:pt x="10379" y="9433"/>
                    <a:pt x="11498" y="9433"/>
                  </a:cubicBezTo>
                  <a:cubicBezTo>
                    <a:pt x="11768" y="9433"/>
                    <a:pt x="11960" y="9366"/>
                    <a:pt x="12059" y="9226"/>
                  </a:cubicBezTo>
                  <a:cubicBezTo>
                    <a:pt x="12131" y="9125"/>
                    <a:pt x="12633" y="8409"/>
                    <a:pt x="12705" y="8306"/>
                  </a:cubicBezTo>
                  <a:cubicBezTo>
                    <a:pt x="13212" y="7584"/>
                    <a:pt x="11038" y="5186"/>
                    <a:pt x="7850" y="2950"/>
                  </a:cubicBezTo>
                  <a:cubicBezTo>
                    <a:pt x="5279" y="1148"/>
                    <a:pt x="2833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2010325" y="1605175"/>
              <a:ext cx="311900" cy="211075"/>
            </a:xfrm>
            <a:custGeom>
              <a:avLst/>
              <a:gdLst/>
              <a:ahLst/>
              <a:cxnLst/>
              <a:rect l="l" t="t" r="r" b="b"/>
              <a:pathLst>
                <a:path w="12476" h="8443" extrusionOk="0">
                  <a:moveTo>
                    <a:pt x="929" y="1"/>
                  </a:moveTo>
                  <a:cubicBezTo>
                    <a:pt x="704" y="1"/>
                    <a:pt x="544" y="56"/>
                    <a:pt x="462" y="172"/>
                  </a:cubicBezTo>
                  <a:cubicBezTo>
                    <a:pt x="0" y="828"/>
                    <a:pt x="2214" y="3171"/>
                    <a:pt x="5403" y="5407"/>
                  </a:cubicBezTo>
                  <a:cubicBezTo>
                    <a:pt x="8028" y="7249"/>
                    <a:pt x="10501" y="8442"/>
                    <a:pt x="11548" y="8442"/>
                  </a:cubicBezTo>
                  <a:cubicBezTo>
                    <a:pt x="11773" y="8442"/>
                    <a:pt x="11932" y="8388"/>
                    <a:pt x="12013" y="8272"/>
                  </a:cubicBezTo>
                  <a:cubicBezTo>
                    <a:pt x="12475" y="7617"/>
                    <a:pt x="10261" y="5274"/>
                    <a:pt x="7073" y="3038"/>
                  </a:cubicBezTo>
                  <a:cubicBezTo>
                    <a:pt x="4449" y="1197"/>
                    <a:pt x="1979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2529375" y="996650"/>
              <a:ext cx="136950" cy="192050"/>
            </a:xfrm>
            <a:custGeom>
              <a:avLst/>
              <a:gdLst/>
              <a:ahLst/>
              <a:cxnLst/>
              <a:rect l="l" t="t" r="r" b="b"/>
              <a:pathLst>
                <a:path w="5478" h="7682" extrusionOk="0">
                  <a:moveTo>
                    <a:pt x="5263" y="1"/>
                  </a:moveTo>
                  <a:cubicBezTo>
                    <a:pt x="5203" y="1"/>
                    <a:pt x="5142" y="29"/>
                    <a:pt x="5106" y="83"/>
                  </a:cubicBezTo>
                  <a:lnTo>
                    <a:pt x="87" y="7385"/>
                  </a:lnTo>
                  <a:cubicBezTo>
                    <a:pt x="0" y="7510"/>
                    <a:pt x="88" y="7681"/>
                    <a:pt x="240" y="7681"/>
                  </a:cubicBezTo>
                  <a:cubicBezTo>
                    <a:pt x="241" y="7681"/>
                    <a:pt x="242" y="7681"/>
                    <a:pt x="243" y="7681"/>
                  </a:cubicBezTo>
                  <a:cubicBezTo>
                    <a:pt x="306" y="7681"/>
                    <a:pt x="365" y="7651"/>
                    <a:pt x="401" y="7600"/>
                  </a:cubicBezTo>
                  <a:lnTo>
                    <a:pt x="5419" y="299"/>
                  </a:lnTo>
                  <a:cubicBezTo>
                    <a:pt x="5478" y="212"/>
                    <a:pt x="5457" y="94"/>
                    <a:pt x="5370" y="33"/>
                  </a:cubicBezTo>
                  <a:cubicBezTo>
                    <a:pt x="5337" y="11"/>
                    <a:pt x="5300" y="1"/>
                    <a:pt x="5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2057250" y="1102900"/>
              <a:ext cx="553600" cy="689200"/>
            </a:xfrm>
            <a:custGeom>
              <a:avLst/>
              <a:gdLst/>
              <a:ahLst/>
              <a:cxnLst/>
              <a:rect l="l" t="t" r="r" b="b"/>
              <a:pathLst>
                <a:path w="22144" h="27568" extrusionOk="0">
                  <a:moveTo>
                    <a:pt x="20120" y="0"/>
                  </a:moveTo>
                  <a:cubicBezTo>
                    <a:pt x="20106" y="0"/>
                    <a:pt x="20092" y="5"/>
                    <a:pt x="20080" y="13"/>
                  </a:cubicBezTo>
                  <a:lnTo>
                    <a:pt x="17534" y="2474"/>
                  </a:lnTo>
                  <a:lnTo>
                    <a:pt x="17463" y="2424"/>
                  </a:lnTo>
                  <a:lnTo>
                    <a:pt x="14655" y="1936"/>
                  </a:lnTo>
                  <a:cubicBezTo>
                    <a:pt x="14593" y="1925"/>
                    <a:pt x="14531" y="1920"/>
                    <a:pt x="14472" y="1920"/>
                  </a:cubicBezTo>
                  <a:cubicBezTo>
                    <a:pt x="14205" y="1920"/>
                    <a:pt x="13973" y="2026"/>
                    <a:pt x="13840" y="2215"/>
                  </a:cubicBezTo>
                  <a:lnTo>
                    <a:pt x="8785" y="9438"/>
                  </a:lnTo>
                  <a:lnTo>
                    <a:pt x="1" y="21867"/>
                  </a:lnTo>
                  <a:cubicBezTo>
                    <a:pt x="2275" y="24326"/>
                    <a:pt x="5050" y="26269"/>
                    <a:pt x="8139" y="27567"/>
                  </a:cubicBezTo>
                  <a:lnTo>
                    <a:pt x="16924" y="15138"/>
                  </a:lnTo>
                  <a:lnTo>
                    <a:pt x="21978" y="7916"/>
                  </a:lnTo>
                  <a:cubicBezTo>
                    <a:pt x="22144" y="7684"/>
                    <a:pt x="22138" y="7357"/>
                    <a:pt x="21965" y="7055"/>
                  </a:cubicBezTo>
                  <a:lnTo>
                    <a:pt x="20551" y="4585"/>
                  </a:lnTo>
                  <a:lnTo>
                    <a:pt x="20481" y="4535"/>
                  </a:lnTo>
                  <a:lnTo>
                    <a:pt x="21933" y="1313"/>
                  </a:lnTo>
                  <a:cubicBezTo>
                    <a:pt x="21942" y="1282"/>
                    <a:pt x="21929" y="1250"/>
                    <a:pt x="21904" y="1235"/>
                  </a:cubicBezTo>
                  <a:lnTo>
                    <a:pt x="20162" y="15"/>
                  </a:lnTo>
                  <a:cubicBezTo>
                    <a:pt x="20150" y="5"/>
                    <a:pt x="20135" y="0"/>
                    <a:pt x="20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2124325" y="1395375"/>
              <a:ext cx="275325" cy="359625"/>
            </a:xfrm>
            <a:custGeom>
              <a:avLst/>
              <a:gdLst/>
              <a:ahLst/>
              <a:cxnLst/>
              <a:rect l="l" t="t" r="r" b="b"/>
              <a:pathLst>
                <a:path w="11013" h="14385" extrusionOk="0">
                  <a:moveTo>
                    <a:pt x="9329" y="0"/>
                  </a:moveTo>
                  <a:lnTo>
                    <a:pt x="1" y="13204"/>
                  </a:lnTo>
                  <a:lnTo>
                    <a:pt x="1684" y="14384"/>
                  </a:lnTo>
                  <a:lnTo>
                    <a:pt x="11012" y="1178"/>
                  </a:lnTo>
                  <a:lnTo>
                    <a:pt x="9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1"/>
            <p:cNvSpPr/>
            <p:nvPr/>
          </p:nvSpPr>
          <p:spPr>
            <a:xfrm>
              <a:off x="2288850" y="1331750"/>
              <a:ext cx="187325" cy="145350"/>
            </a:xfrm>
            <a:custGeom>
              <a:avLst/>
              <a:gdLst/>
              <a:ahLst/>
              <a:cxnLst/>
              <a:rect l="l" t="t" r="r" b="b"/>
              <a:pathLst>
                <a:path w="7493" h="5814" extrusionOk="0">
                  <a:moveTo>
                    <a:pt x="787" y="1"/>
                  </a:moveTo>
                  <a:lnTo>
                    <a:pt x="0" y="1118"/>
                  </a:lnTo>
                  <a:lnTo>
                    <a:pt x="6706" y="5813"/>
                  </a:lnTo>
                  <a:lnTo>
                    <a:pt x="7493" y="469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1"/>
            <p:cNvSpPr/>
            <p:nvPr/>
          </p:nvSpPr>
          <p:spPr>
            <a:xfrm>
              <a:off x="2308425" y="1124125"/>
              <a:ext cx="277950" cy="325125"/>
            </a:xfrm>
            <a:custGeom>
              <a:avLst/>
              <a:gdLst/>
              <a:ahLst/>
              <a:cxnLst/>
              <a:rect l="l" t="t" r="r" b="b"/>
              <a:pathLst>
                <a:path w="11118" h="13005" extrusionOk="0">
                  <a:moveTo>
                    <a:pt x="9947" y="0"/>
                  </a:moveTo>
                  <a:cubicBezTo>
                    <a:pt x="9944" y="0"/>
                    <a:pt x="9940" y="6"/>
                    <a:pt x="9936" y="8"/>
                  </a:cubicBezTo>
                  <a:cubicBezTo>
                    <a:pt x="9930" y="8"/>
                    <a:pt x="9925" y="12"/>
                    <a:pt x="9921" y="15"/>
                  </a:cubicBezTo>
                  <a:lnTo>
                    <a:pt x="8703" y="1186"/>
                  </a:lnTo>
                  <a:lnTo>
                    <a:pt x="6824" y="2991"/>
                  </a:lnTo>
                  <a:lnTo>
                    <a:pt x="4507" y="2586"/>
                  </a:lnTo>
                  <a:cubicBezTo>
                    <a:pt x="4456" y="2578"/>
                    <a:pt x="4405" y="2573"/>
                    <a:pt x="4353" y="2573"/>
                  </a:cubicBezTo>
                  <a:cubicBezTo>
                    <a:pt x="4336" y="2573"/>
                    <a:pt x="4319" y="2574"/>
                    <a:pt x="4302" y="2575"/>
                  </a:cubicBezTo>
                  <a:cubicBezTo>
                    <a:pt x="4104" y="2588"/>
                    <a:pt x="3935" y="2674"/>
                    <a:pt x="3835" y="2818"/>
                  </a:cubicBezTo>
                  <a:lnTo>
                    <a:pt x="0" y="8302"/>
                  </a:lnTo>
                  <a:lnTo>
                    <a:pt x="6713" y="13005"/>
                  </a:lnTo>
                  <a:lnTo>
                    <a:pt x="10546" y="7521"/>
                  </a:lnTo>
                  <a:cubicBezTo>
                    <a:pt x="10681" y="7329"/>
                    <a:pt x="10677" y="7059"/>
                    <a:pt x="10535" y="6810"/>
                  </a:cubicBezTo>
                  <a:lnTo>
                    <a:pt x="9368" y="4773"/>
                  </a:lnTo>
                  <a:lnTo>
                    <a:pt x="11108" y="850"/>
                  </a:lnTo>
                  <a:cubicBezTo>
                    <a:pt x="11118" y="829"/>
                    <a:pt x="11112" y="806"/>
                    <a:pt x="11095" y="793"/>
                  </a:cubicBezTo>
                  <a:lnTo>
                    <a:pt x="9978" y="10"/>
                  </a:lnTo>
                  <a:cubicBezTo>
                    <a:pt x="9968" y="2"/>
                    <a:pt x="9959" y="0"/>
                    <a:pt x="9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2454100" y="1314800"/>
              <a:ext cx="80225" cy="96625"/>
            </a:xfrm>
            <a:custGeom>
              <a:avLst/>
              <a:gdLst/>
              <a:ahLst/>
              <a:cxnLst/>
              <a:rect l="l" t="t" r="r" b="b"/>
              <a:pathLst>
                <a:path w="3209" h="3865" extrusionOk="0">
                  <a:moveTo>
                    <a:pt x="2783" y="1"/>
                  </a:moveTo>
                  <a:cubicBezTo>
                    <a:pt x="2417" y="1"/>
                    <a:pt x="1700" y="643"/>
                    <a:pt x="1063" y="1566"/>
                  </a:cubicBezTo>
                  <a:cubicBezTo>
                    <a:pt x="343" y="2613"/>
                    <a:pt x="1" y="3628"/>
                    <a:pt x="299" y="3829"/>
                  </a:cubicBezTo>
                  <a:cubicBezTo>
                    <a:pt x="335" y="3853"/>
                    <a:pt x="377" y="3865"/>
                    <a:pt x="426" y="3865"/>
                  </a:cubicBezTo>
                  <a:cubicBezTo>
                    <a:pt x="792" y="3865"/>
                    <a:pt x="1510" y="3223"/>
                    <a:pt x="2146" y="2300"/>
                  </a:cubicBezTo>
                  <a:cubicBezTo>
                    <a:pt x="2866" y="1251"/>
                    <a:pt x="3208" y="238"/>
                    <a:pt x="2910" y="36"/>
                  </a:cubicBezTo>
                  <a:cubicBezTo>
                    <a:pt x="2875" y="12"/>
                    <a:pt x="2832" y="1"/>
                    <a:pt x="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7" name="Google Shape;1477;p31"/>
          <p:cNvGrpSpPr/>
          <p:nvPr/>
        </p:nvGrpSpPr>
        <p:grpSpPr>
          <a:xfrm rot="-7200031">
            <a:off x="8477653" y="2824597"/>
            <a:ext cx="1438511" cy="2689001"/>
            <a:chOff x="4530725" y="2880400"/>
            <a:chExt cx="418300" cy="781875"/>
          </a:xfrm>
        </p:grpSpPr>
        <p:sp>
          <p:nvSpPr>
            <p:cNvPr id="1478" name="Google Shape;1478;p31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1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1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3" name="Google Shape;1493;p31"/>
          <p:cNvGrpSpPr/>
          <p:nvPr/>
        </p:nvGrpSpPr>
        <p:grpSpPr>
          <a:xfrm rot="-341900">
            <a:off x="8030850" y="1724729"/>
            <a:ext cx="883674" cy="835342"/>
            <a:chOff x="7608325" y="2238725"/>
            <a:chExt cx="542950" cy="513225"/>
          </a:xfrm>
        </p:grpSpPr>
        <p:sp>
          <p:nvSpPr>
            <p:cNvPr id="1494" name="Google Shape;1494;p31"/>
            <p:cNvSpPr/>
            <p:nvPr/>
          </p:nvSpPr>
          <p:spPr>
            <a:xfrm>
              <a:off x="7608325" y="2238725"/>
              <a:ext cx="542950" cy="513225"/>
            </a:xfrm>
            <a:custGeom>
              <a:avLst/>
              <a:gdLst/>
              <a:ahLst/>
              <a:cxnLst/>
              <a:rect l="l" t="t" r="r" b="b"/>
              <a:pathLst>
                <a:path w="21718" h="20529" extrusionOk="0">
                  <a:moveTo>
                    <a:pt x="16798" y="0"/>
                  </a:moveTo>
                  <a:cubicBezTo>
                    <a:pt x="16437" y="0"/>
                    <a:pt x="16074" y="132"/>
                    <a:pt x="15787" y="397"/>
                  </a:cubicBezTo>
                  <a:lnTo>
                    <a:pt x="639" y="14416"/>
                  </a:lnTo>
                  <a:cubicBezTo>
                    <a:pt x="37" y="14975"/>
                    <a:pt x="1" y="15917"/>
                    <a:pt x="559" y="16522"/>
                  </a:cubicBezTo>
                  <a:lnTo>
                    <a:pt x="3826" y="20052"/>
                  </a:lnTo>
                  <a:cubicBezTo>
                    <a:pt x="4119" y="20369"/>
                    <a:pt x="4519" y="20529"/>
                    <a:pt x="4919" y="20529"/>
                  </a:cubicBezTo>
                  <a:cubicBezTo>
                    <a:pt x="5281" y="20529"/>
                    <a:pt x="5644" y="20398"/>
                    <a:pt x="5931" y="20134"/>
                  </a:cubicBezTo>
                  <a:lnTo>
                    <a:pt x="21077" y="6114"/>
                  </a:lnTo>
                  <a:cubicBezTo>
                    <a:pt x="21682" y="5556"/>
                    <a:pt x="21718" y="4613"/>
                    <a:pt x="21159" y="4009"/>
                  </a:cubicBezTo>
                  <a:lnTo>
                    <a:pt x="17891" y="478"/>
                  </a:lnTo>
                  <a:cubicBezTo>
                    <a:pt x="17597" y="161"/>
                    <a:pt x="17199" y="0"/>
                    <a:pt x="16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1"/>
            <p:cNvSpPr/>
            <p:nvPr/>
          </p:nvSpPr>
          <p:spPr>
            <a:xfrm>
              <a:off x="7769125" y="2386550"/>
              <a:ext cx="221300" cy="217575"/>
            </a:xfrm>
            <a:custGeom>
              <a:avLst/>
              <a:gdLst/>
              <a:ahLst/>
              <a:cxnLst/>
              <a:rect l="l" t="t" r="r" b="b"/>
              <a:pathLst>
                <a:path w="8852" h="8703" extrusionOk="0">
                  <a:moveTo>
                    <a:pt x="5133" y="0"/>
                  </a:moveTo>
                  <a:cubicBezTo>
                    <a:pt x="5061" y="0"/>
                    <a:pt x="4989" y="26"/>
                    <a:pt x="4932" y="80"/>
                  </a:cubicBezTo>
                  <a:lnTo>
                    <a:pt x="128" y="4524"/>
                  </a:lnTo>
                  <a:cubicBezTo>
                    <a:pt x="8" y="4636"/>
                    <a:pt x="1" y="4824"/>
                    <a:pt x="113" y="4946"/>
                  </a:cubicBezTo>
                  <a:lnTo>
                    <a:pt x="3503" y="8608"/>
                  </a:lnTo>
                  <a:cubicBezTo>
                    <a:pt x="3561" y="8670"/>
                    <a:pt x="3640" y="8702"/>
                    <a:pt x="3720" y="8702"/>
                  </a:cubicBezTo>
                  <a:cubicBezTo>
                    <a:pt x="3792" y="8702"/>
                    <a:pt x="3865" y="8676"/>
                    <a:pt x="3923" y="8623"/>
                  </a:cubicBezTo>
                  <a:lnTo>
                    <a:pt x="8725" y="4178"/>
                  </a:lnTo>
                  <a:cubicBezTo>
                    <a:pt x="8846" y="4068"/>
                    <a:pt x="8852" y="3878"/>
                    <a:pt x="8742" y="3758"/>
                  </a:cubicBezTo>
                  <a:lnTo>
                    <a:pt x="5352" y="95"/>
                  </a:lnTo>
                  <a:cubicBezTo>
                    <a:pt x="5293" y="32"/>
                    <a:pt x="5213" y="0"/>
                    <a:pt x="5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1"/>
            <p:cNvSpPr/>
            <p:nvPr/>
          </p:nvSpPr>
          <p:spPr>
            <a:xfrm>
              <a:off x="7663525" y="26024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4"/>
                    <a:pt x="320" y="131"/>
                  </a:cubicBezTo>
                  <a:cubicBezTo>
                    <a:pt x="1" y="428"/>
                    <a:pt x="198" y="964"/>
                    <a:pt x="635" y="981"/>
                  </a:cubicBezTo>
                  <a:cubicBezTo>
                    <a:pt x="642" y="981"/>
                    <a:pt x="648" y="981"/>
                    <a:pt x="654" y="981"/>
                  </a:cubicBezTo>
                  <a:cubicBezTo>
                    <a:pt x="1077" y="981"/>
                    <a:pt x="1306" y="473"/>
                    <a:pt x="1014" y="158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1"/>
            <p:cNvSpPr/>
            <p:nvPr/>
          </p:nvSpPr>
          <p:spPr>
            <a:xfrm>
              <a:off x="7696250" y="2637800"/>
              <a:ext cx="32700" cy="24525"/>
            </a:xfrm>
            <a:custGeom>
              <a:avLst/>
              <a:gdLst/>
              <a:ahLst/>
              <a:cxnLst/>
              <a:rect l="l" t="t" r="r" b="b"/>
              <a:pathLst>
                <a:path w="1308" h="981" extrusionOk="0">
                  <a:moveTo>
                    <a:pt x="656" y="0"/>
                  </a:moveTo>
                  <a:cubicBezTo>
                    <a:pt x="537" y="0"/>
                    <a:pt x="417" y="43"/>
                    <a:pt x="322" y="131"/>
                  </a:cubicBezTo>
                  <a:cubicBezTo>
                    <a:pt x="1" y="427"/>
                    <a:pt x="200" y="963"/>
                    <a:pt x="636" y="980"/>
                  </a:cubicBezTo>
                  <a:cubicBezTo>
                    <a:pt x="643" y="981"/>
                    <a:pt x="650" y="981"/>
                    <a:pt x="657" y="981"/>
                  </a:cubicBezTo>
                  <a:cubicBezTo>
                    <a:pt x="1080" y="981"/>
                    <a:pt x="1307" y="472"/>
                    <a:pt x="1016" y="158"/>
                  </a:cubicBezTo>
                  <a:cubicBezTo>
                    <a:pt x="919" y="53"/>
                    <a:pt x="788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1"/>
            <p:cNvSpPr/>
            <p:nvPr/>
          </p:nvSpPr>
          <p:spPr>
            <a:xfrm>
              <a:off x="7729050" y="267317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4" y="1"/>
                  </a:moveTo>
                  <a:cubicBezTo>
                    <a:pt x="535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4"/>
                    <a:pt x="1013" y="158"/>
                  </a:cubicBezTo>
                  <a:cubicBezTo>
                    <a:pt x="917" y="54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1"/>
            <p:cNvSpPr/>
            <p:nvPr/>
          </p:nvSpPr>
          <p:spPr>
            <a:xfrm>
              <a:off x="7732750" y="2538325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2"/>
                    <a:pt x="1015" y="158"/>
                  </a:cubicBezTo>
                  <a:cubicBezTo>
                    <a:pt x="918" y="53"/>
                    <a:pt x="786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1"/>
            <p:cNvSpPr/>
            <p:nvPr/>
          </p:nvSpPr>
          <p:spPr>
            <a:xfrm>
              <a:off x="7765525" y="257370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5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4"/>
                    <a:pt x="1013" y="158"/>
                  </a:cubicBezTo>
                  <a:cubicBezTo>
                    <a:pt x="916" y="54"/>
                    <a:pt x="785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1"/>
            <p:cNvSpPr/>
            <p:nvPr/>
          </p:nvSpPr>
          <p:spPr>
            <a:xfrm>
              <a:off x="7798250" y="26091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6" y="0"/>
                  </a:moveTo>
                  <a:cubicBezTo>
                    <a:pt x="536" y="0"/>
                    <a:pt x="417" y="44"/>
                    <a:pt x="322" y="131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9" y="53"/>
                    <a:pt x="787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1"/>
            <p:cNvSpPr/>
            <p:nvPr/>
          </p:nvSpPr>
          <p:spPr>
            <a:xfrm>
              <a:off x="7714800" y="258832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3" y="1"/>
                  </a:moveTo>
                  <a:cubicBezTo>
                    <a:pt x="534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2"/>
                    <a:pt x="649" y="982"/>
                    <a:pt x="656" y="982"/>
                  </a:cubicBezTo>
                  <a:cubicBezTo>
                    <a:pt x="1079" y="982"/>
                    <a:pt x="1306" y="474"/>
                    <a:pt x="1013" y="159"/>
                  </a:cubicBezTo>
                  <a:cubicBezTo>
                    <a:pt x="916" y="54"/>
                    <a:pt x="785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1"/>
            <p:cNvSpPr/>
            <p:nvPr/>
          </p:nvSpPr>
          <p:spPr>
            <a:xfrm>
              <a:off x="7747575" y="262375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2" y="0"/>
                  </a:moveTo>
                  <a:cubicBezTo>
                    <a:pt x="533" y="0"/>
                    <a:pt x="414" y="43"/>
                    <a:pt x="319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0"/>
                    <a:pt x="649" y="980"/>
                    <a:pt x="656" y="980"/>
                  </a:cubicBezTo>
                  <a:cubicBezTo>
                    <a:pt x="1078" y="980"/>
                    <a:pt x="1305" y="473"/>
                    <a:pt x="1013" y="157"/>
                  </a:cubicBezTo>
                  <a:cubicBezTo>
                    <a:pt x="916" y="53"/>
                    <a:pt x="784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1"/>
            <p:cNvSpPr/>
            <p:nvPr/>
          </p:nvSpPr>
          <p:spPr>
            <a:xfrm>
              <a:off x="7928025" y="23576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3"/>
                    <a:pt x="320" y="130"/>
                  </a:cubicBezTo>
                  <a:cubicBezTo>
                    <a:pt x="1" y="428"/>
                    <a:pt x="199" y="964"/>
                    <a:pt x="636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5" y="473"/>
                    <a:pt x="1014" y="157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1"/>
            <p:cNvSpPr/>
            <p:nvPr/>
          </p:nvSpPr>
          <p:spPr>
            <a:xfrm>
              <a:off x="7960775" y="23930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5" y="0"/>
                  </a:moveTo>
                  <a:cubicBezTo>
                    <a:pt x="536" y="0"/>
                    <a:pt x="416" y="44"/>
                    <a:pt x="321" y="131"/>
                  </a:cubicBezTo>
                  <a:cubicBezTo>
                    <a:pt x="0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2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1"/>
            <p:cNvSpPr/>
            <p:nvPr/>
          </p:nvSpPr>
          <p:spPr>
            <a:xfrm>
              <a:off x="7993550" y="242840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8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2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1"/>
            <p:cNvSpPr/>
            <p:nvPr/>
          </p:nvSpPr>
          <p:spPr>
            <a:xfrm>
              <a:off x="7997250" y="2293525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6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2"/>
                    <a:pt x="1013" y="158"/>
                  </a:cubicBezTo>
                  <a:cubicBezTo>
                    <a:pt x="918" y="53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1"/>
            <p:cNvSpPr/>
            <p:nvPr/>
          </p:nvSpPr>
          <p:spPr>
            <a:xfrm>
              <a:off x="8030025" y="2328925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4" y="0"/>
                    <a:pt x="415" y="44"/>
                    <a:pt x="320" y="131"/>
                  </a:cubicBezTo>
                  <a:cubicBezTo>
                    <a:pt x="1" y="428"/>
                    <a:pt x="198" y="963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8" y="981"/>
                    <a:pt x="1305" y="474"/>
                    <a:pt x="1013" y="158"/>
                  </a:cubicBezTo>
                  <a:cubicBezTo>
                    <a:pt x="917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1"/>
            <p:cNvSpPr/>
            <p:nvPr/>
          </p:nvSpPr>
          <p:spPr>
            <a:xfrm>
              <a:off x="8062750" y="2364300"/>
              <a:ext cx="32700" cy="24550"/>
            </a:xfrm>
            <a:custGeom>
              <a:avLst/>
              <a:gdLst/>
              <a:ahLst/>
              <a:cxnLst/>
              <a:rect l="l" t="t" r="r" b="b"/>
              <a:pathLst>
                <a:path w="1308" h="982" extrusionOk="0">
                  <a:moveTo>
                    <a:pt x="656" y="1"/>
                  </a:moveTo>
                  <a:cubicBezTo>
                    <a:pt x="536" y="1"/>
                    <a:pt x="417" y="44"/>
                    <a:pt x="322" y="132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7" y="474"/>
                    <a:pt x="1015" y="158"/>
                  </a:cubicBezTo>
                  <a:cubicBezTo>
                    <a:pt x="919" y="54"/>
                    <a:pt x="788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1"/>
            <p:cNvSpPr/>
            <p:nvPr/>
          </p:nvSpPr>
          <p:spPr>
            <a:xfrm>
              <a:off x="7979300" y="234355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0"/>
                  </a:moveTo>
                  <a:cubicBezTo>
                    <a:pt x="534" y="0"/>
                    <a:pt x="415" y="44"/>
                    <a:pt x="321" y="131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4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1"/>
            <p:cNvSpPr/>
            <p:nvPr/>
          </p:nvSpPr>
          <p:spPr>
            <a:xfrm>
              <a:off x="8012025" y="2378950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6" y="0"/>
                    <a:pt x="416" y="43"/>
                    <a:pt x="322" y="131"/>
                  </a:cubicBezTo>
                  <a:cubicBezTo>
                    <a:pt x="0" y="427"/>
                    <a:pt x="200" y="965"/>
                    <a:pt x="637" y="980"/>
                  </a:cubicBezTo>
                  <a:cubicBezTo>
                    <a:pt x="644" y="981"/>
                    <a:pt x="651" y="981"/>
                    <a:pt x="658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2_1_1"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336700"/>
            <a:ext cx="58068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13225" y="3428249"/>
            <a:ext cx="48642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290450"/>
            <a:ext cx="14481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400">
                <a:highlight>
                  <a:schemeClr val="accent1"/>
                </a:highlight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 rot="4577290" flipH="1">
            <a:off x="-1010282" y="-619719"/>
            <a:ext cx="2215225" cy="1900331"/>
            <a:chOff x="4770475" y="2910125"/>
            <a:chExt cx="548975" cy="470975"/>
          </a:xfrm>
        </p:grpSpPr>
        <p:sp>
          <p:nvSpPr>
            <p:cNvPr id="16" name="Google Shape;16;p3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3"/>
          <p:cNvGrpSpPr/>
          <p:nvPr/>
        </p:nvGrpSpPr>
        <p:grpSpPr>
          <a:xfrm rot="317026" flipH="1">
            <a:off x="446733" y="3951009"/>
            <a:ext cx="2215249" cy="1900313"/>
            <a:chOff x="4770475" y="2910125"/>
            <a:chExt cx="548975" cy="470975"/>
          </a:xfrm>
        </p:grpSpPr>
        <p:sp>
          <p:nvSpPr>
            <p:cNvPr id="23" name="Google Shape;23;p3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3"/>
          <p:cNvGrpSpPr/>
          <p:nvPr/>
        </p:nvGrpSpPr>
        <p:grpSpPr>
          <a:xfrm rot="10799915" flipH="1">
            <a:off x="4399167" y="-970806"/>
            <a:ext cx="2215224" cy="1900337"/>
            <a:chOff x="4770475" y="2910125"/>
            <a:chExt cx="548975" cy="470975"/>
          </a:xfrm>
        </p:grpSpPr>
        <p:sp>
          <p:nvSpPr>
            <p:cNvPr id="30" name="Google Shape;30;p3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6"/>
          <p:cNvSpPr/>
          <p:nvPr/>
        </p:nvSpPr>
        <p:spPr>
          <a:xfrm rot="-2002575">
            <a:off x="8247415" y="4157839"/>
            <a:ext cx="638026" cy="638026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6"/>
          <p:cNvGrpSpPr/>
          <p:nvPr/>
        </p:nvGrpSpPr>
        <p:grpSpPr>
          <a:xfrm>
            <a:off x="430954" y="1063869"/>
            <a:ext cx="564544" cy="479708"/>
            <a:chOff x="4021700" y="2078100"/>
            <a:chExt cx="294125" cy="249900"/>
          </a:xfrm>
        </p:grpSpPr>
        <p:sp>
          <p:nvSpPr>
            <p:cNvPr id="169" name="Google Shape;169;p6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6"/>
          <p:cNvGrpSpPr/>
          <p:nvPr/>
        </p:nvGrpSpPr>
        <p:grpSpPr>
          <a:xfrm rot="4577290" flipH="1">
            <a:off x="-1081769" y="-718044"/>
            <a:ext cx="2215225" cy="1900331"/>
            <a:chOff x="4770475" y="2910125"/>
            <a:chExt cx="548975" cy="470975"/>
          </a:xfrm>
        </p:grpSpPr>
        <p:sp>
          <p:nvSpPr>
            <p:cNvPr id="172" name="Google Shape;172;p6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6"/>
          <p:cNvGrpSpPr/>
          <p:nvPr/>
        </p:nvGrpSpPr>
        <p:grpSpPr>
          <a:xfrm rot="4980100">
            <a:off x="-598858" y="3644355"/>
            <a:ext cx="1438501" cy="2688962"/>
            <a:chOff x="4530725" y="2880400"/>
            <a:chExt cx="418300" cy="781875"/>
          </a:xfrm>
        </p:grpSpPr>
        <p:sp>
          <p:nvSpPr>
            <p:cNvPr id="179" name="Google Shape;179;p6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6"/>
          <p:cNvGrpSpPr/>
          <p:nvPr/>
        </p:nvGrpSpPr>
        <p:grpSpPr>
          <a:xfrm rot="-5400000">
            <a:off x="8281348" y="-613100"/>
            <a:ext cx="1438492" cy="2688946"/>
            <a:chOff x="4530725" y="2880400"/>
            <a:chExt cx="418300" cy="781875"/>
          </a:xfrm>
        </p:grpSpPr>
        <p:sp>
          <p:nvSpPr>
            <p:cNvPr id="195" name="Google Shape;195;p6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>
            <a:spLocks noGrp="1"/>
          </p:cNvSpPr>
          <p:nvPr>
            <p:ph type="title"/>
          </p:nvPr>
        </p:nvSpPr>
        <p:spPr>
          <a:xfrm>
            <a:off x="1251525" y="1774550"/>
            <a:ext cx="2992800" cy="117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" name="Google Shape;212;p7"/>
          <p:cNvSpPr txBox="1">
            <a:spLocks noGrp="1"/>
          </p:cNvSpPr>
          <p:nvPr>
            <p:ph type="body" idx="1"/>
          </p:nvPr>
        </p:nvSpPr>
        <p:spPr>
          <a:xfrm>
            <a:off x="4625163" y="1161000"/>
            <a:ext cx="3267300" cy="28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13" name="Google Shape;213;p7"/>
          <p:cNvGrpSpPr/>
          <p:nvPr/>
        </p:nvGrpSpPr>
        <p:grpSpPr>
          <a:xfrm>
            <a:off x="6678078" y="283520"/>
            <a:ext cx="581015" cy="493652"/>
            <a:chOff x="4021700" y="2078100"/>
            <a:chExt cx="294125" cy="249900"/>
          </a:xfrm>
        </p:grpSpPr>
        <p:sp>
          <p:nvSpPr>
            <p:cNvPr id="214" name="Google Shape;214;p7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7"/>
          <p:cNvGrpSpPr/>
          <p:nvPr/>
        </p:nvGrpSpPr>
        <p:grpSpPr>
          <a:xfrm rot="3220419">
            <a:off x="2446919" y="4291439"/>
            <a:ext cx="581017" cy="493655"/>
            <a:chOff x="4021700" y="2078100"/>
            <a:chExt cx="294125" cy="249900"/>
          </a:xfrm>
        </p:grpSpPr>
        <p:sp>
          <p:nvSpPr>
            <p:cNvPr id="217" name="Google Shape;217;p7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7"/>
          <p:cNvGrpSpPr/>
          <p:nvPr/>
        </p:nvGrpSpPr>
        <p:grpSpPr>
          <a:xfrm rot="4545127" flipH="1">
            <a:off x="-1288459" y="459778"/>
            <a:ext cx="2281619" cy="1957394"/>
            <a:chOff x="4770475" y="2910125"/>
            <a:chExt cx="548975" cy="470975"/>
          </a:xfrm>
        </p:grpSpPr>
        <p:sp>
          <p:nvSpPr>
            <p:cNvPr id="220" name="Google Shape;220;p7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7"/>
          <p:cNvGrpSpPr/>
          <p:nvPr/>
        </p:nvGrpSpPr>
        <p:grpSpPr>
          <a:xfrm rot="9782681">
            <a:off x="722403" y="-616102"/>
            <a:ext cx="2104354" cy="1668474"/>
            <a:chOff x="6401200" y="1260600"/>
            <a:chExt cx="1319750" cy="1046450"/>
          </a:xfrm>
        </p:grpSpPr>
        <p:sp>
          <p:nvSpPr>
            <p:cNvPr id="227" name="Google Shape;227;p7"/>
            <p:cNvSpPr/>
            <p:nvPr/>
          </p:nvSpPr>
          <p:spPr>
            <a:xfrm>
              <a:off x="6781225" y="1412450"/>
              <a:ext cx="939725" cy="894600"/>
            </a:xfrm>
            <a:custGeom>
              <a:avLst/>
              <a:gdLst/>
              <a:ahLst/>
              <a:cxnLst/>
              <a:rect l="l" t="t" r="r" b="b"/>
              <a:pathLst>
                <a:path w="37589" h="35784" extrusionOk="0">
                  <a:moveTo>
                    <a:pt x="19526" y="1"/>
                  </a:moveTo>
                  <a:cubicBezTo>
                    <a:pt x="17120" y="1"/>
                    <a:pt x="15281" y="429"/>
                    <a:pt x="14644" y="600"/>
                  </a:cubicBezTo>
                  <a:cubicBezTo>
                    <a:pt x="14541" y="626"/>
                    <a:pt x="14480" y="731"/>
                    <a:pt x="14509" y="833"/>
                  </a:cubicBezTo>
                  <a:cubicBezTo>
                    <a:pt x="14531" y="918"/>
                    <a:pt x="14608" y="975"/>
                    <a:pt x="14694" y="975"/>
                  </a:cubicBezTo>
                  <a:cubicBezTo>
                    <a:pt x="14710" y="975"/>
                    <a:pt x="14726" y="973"/>
                    <a:pt x="14742" y="968"/>
                  </a:cubicBezTo>
                  <a:cubicBezTo>
                    <a:pt x="15367" y="800"/>
                    <a:pt x="17171" y="379"/>
                    <a:pt x="19530" y="379"/>
                  </a:cubicBezTo>
                  <a:cubicBezTo>
                    <a:pt x="22441" y="379"/>
                    <a:pt x="26196" y="1020"/>
                    <a:pt x="29621" y="3566"/>
                  </a:cubicBezTo>
                  <a:cubicBezTo>
                    <a:pt x="35924" y="8254"/>
                    <a:pt x="37187" y="16202"/>
                    <a:pt x="35642" y="22001"/>
                  </a:cubicBezTo>
                  <a:cubicBezTo>
                    <a:pt x="33580" y="29734"/>
                    <a:pt x="26030" y="35403"/>
                    <a:pt x="17903" y="35403"/>
                  </a:cubicBezTo>
                  <a:cubicBezTo>
                    <a:pt x="17696" y="35403"/>
                    <a:pt x="17489" y="35399"/>
                    <a:pt x="17281" y="35392"/>
                  </a:cubicBezTo>
                  <a:cubicBezTo>
                    <a:pt x="9568" y="35118"/>
                    <a:pt x="2465" y="29731"/>
                    <a:pt x="394" y="22585"/>
                  </a:cubicBezTo>
                  <a:cubicBezTo>
                    <a:pt x="371" y="22500"/>
                    <a:pt x="294" y="22446"/>
                    <a:pt x="211" y="22446"/>
                  </a:cubicBezTo>
                  <a:cubicBezTo>
                    <a:pt x="194" y="22446"/>
                    <a:pt x="176" y="22448"/>
                    <a:pt x="159" y="22453"/>
                  </a:cubicBezTo>
                  <a:cubicBezTo>
                    <a:pt x="58" y="22484"/>
                    <a:pt x="1" y="22588"/>
                    <a:pt x="29" y="22689"/>
                  </a:cubicBezTo>
                  <a:cubicBezTo>
                    <a:pt x="2144" y="29991"/>
                    <a:pt x="9395" y="35492"/>
                    <a:pt x="17268" y="35772"/>
                  </a:cubicBezTo>
                  <a:cubicBezTo>
                    <a:pt x="17490" y="35779"/>
                    <a:pt x="17710" y="35783"/>
                    <a:pt x="17931" y="35783"/>
                  </a:cubicBezTo>
                  <a:cubicBezTo>
                    <a:pt x="26332" y="35783"/>
                    <a:pt x="33871" y="30119"/>
                    <a:pt x="36009" y="22098"/>
                  </a:cubicBezTo>
                  <a:cubicBezTo>
                    <a:pt x="37588" y="16177"/>
                    <a:pt x="36294" y="8056"/>
                    <a:pt x="29847" y="3262"/>
                  </a:cubicBezTo>
                  <a:cubicBezTo>
                    <a:pt x="26341" y="655"/>
                    <a:pt x="22500" y="1"/>
                    <a:pt x="19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401200" y="1313150"/>
              <a:ext cx="499825" cy="631150"/>
            </a:xfrm>
            <a:custGeom>
              <a:avLst/>
              <a:gdLst/>
              <a:ahLst/>
              <a:cxnLst/>
              <a:rect l="l" t="t" r="r" b="b"/>
              <a:pathLst>
                <a:path w="19993" h="25246" extrusionOk="0">
                  <a:moveTo>
                    <a:pt x="9792" y="0"/>
                  </a:moveTo>
                  <a:cubicBezTo>
                    <a:pt x="9334" y="0"/>
                    <a:pt x="8868" y="83"/>
                    <a:pt x="8416" y="258"/>
                  </a:cubicBezTo>
                  <a:lnTo>
                    <a:pt x="8390" y="268"/>
                  </a:lnTo>
                  <a:lnTo>
                    <a:pt x="8880" y="1531"/>
                  </a:lnTo>
                  <a:lnTo>
                    <a:pt x="8907" y="1522"/>
                  </a:lnTo>
                  <a:cubicBezTo>
                    <a:pt x="9199" y="1409"/>
                    <a:pt x="9499" y="1355"/>
                    <a:pt x="9794" y="1355"/>
                  </a:cubicBezTo>
                  <a:cubicBezTo>
                    <a:pt x="10781" y="1355"/>
                    <a:pt x="11713" y="1953"/>
                    <a:pt x="12093" y="2928"/>
                  </a:cubicBezTo>
                  <a:lnTo>
                    <a:pt x="17360" y="16393"/>
                  </a:lnTo>
                  <a:cubicBezTo>
                    <a:pt x="18459" y="19226"/>
                    <a:pt x="17047" y="22422"/>
                    <a:pt x="14216" y="23518"/>
                  </a:cubicBezTo>
                  <a:cubicBezTo>
                    <a:pt x="13564" y="23771"/>
                    <a:pt x="12892" y="23891"/>
                    <a:pt x="12231" y="23891"/>
                  </a:cubicBezTo>
                  <a:cubicBezTo>
                    <a:pt x="10023" y="23891"/>
                    <a:pt x="7934" y="22553"/>
                    <a:pt x="7090" y="20373"/>
                  </a:cubicBezTo>
                  <a:lnTo>
                    <a:pt x="1821" y="6909"/>
                  </a:lnTo>
                  <a:cubicBezTo>
                    <a:pt x="1462" y="5987"/>
                    <a:pt x="1692" y="4938"/>
                    <a:pt x="2404" y="4249"/>
                  </a:cubicBezTo>
                  <a:lnTo>
                    <a:pt x="1460" y="3276"/>
                  </a:lnTo>
                  <a:cubicBezTo>
                    <a:pt x="358" y="4342"/>
                    <a:pt x="0" y="5968"/>
                    <a:pt x="557" y="7399"/>
                  </a:cubicBezTo>
                  <a:lnTo>
                    <a:pt x="5826" y="20862"/>
                  </a:lnTo>
                  <a:cubicBezTo>
                    <a:pt x="6880" y="23578"/>
                    <a:pt x="9483" y="25245"/>
                    <a:pt x="12235" y="25245"/>
                  </a:cubicBezTo>
                  <a:cubicBezTo>
                    <a:pt x="13058" y="25245"/>
                    <a:pt x="13894" y="25096"/>
                    <a:pt x="14706" y="24782"/>
                  </a:cubicBezTo>
                  <a:cubicBezTo>
                    <a:pt x="18234" y="23414"/>
                    <a:pt x="19992" y="19431"/>
                    <a:pt x="18626" y="15902"/>
                  </a:cubicBezTo>
                  <a:lnTo>
                    <a:pt x="13357" y="2438"/>
                  </a:lnTo>
                  <a:cubicBezTo>
                    <a:pt x="12770" y="927"/>
                    <a:pt x="11322" y="0"/>
                    <a:pt x="9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420675" y="1358500"/>
              <a:ext cx="105425" cy="80175"/>
            </a:xfrm>
            <a:custGeom>
              <a:avLst/>
              <a:gdLst/>
              <a:ahLst/>
              <a:cxnLst/>
              <a:rect l="l" t="t" r="r" b="b"/>
              <a:pathLst>
                <a:path w="4217" h="3207" extrusionOk="0">
                  <a:moveTo>
                    <a:pt x="3303" y="0"/>
                  </a:moveTo>
                  <a:cubicBezTo>
                    <a:pt x="3265" y="0"/>
                    <a:pt x="3226" y="7"/>
                    <a:pt x="3189" y="21"/>
                  </a:cubicBezTo>
                  <a:lnTo>
                    <a:pt x="244" y="1163"/>
                  </a:lnTo>
                  <a:cubicBezTo>
                    <a:pt x="82" y="1228"/>
                    <a:pt x="0" y="1410"/>
                    <a:pt x="63" y="1574"/>
                  </a:cubicBezTo>
                  <a:lnTo>
                    <a:pt x="618" y="3005"/>
                  </a:lnTo>
                  <a:cubicBezTo>
                    <a:pt x="666" y="3130"/>
                    <a:pt x="786" y="3207"/>
                    <a:pt x="914" y="3207"/>
                  </a:cubicBezTo>
                  <a:cubicBezTo>
                    <a:pt x="952" y="3207"/>
                    <a:pt x="991" y="3200"/>
                    <a:pt x="1028" y="3185"/>
                  </a:cubicBezTo>
                  <a:lnTo>
                    <a:pt x="3974" y="2043"/>
                  </a:lnTo>
                  <a:cubicBezTo>
                    <a:pt x="4137" y="1981"/>
                    <a:pt x="4217" y="1796"/>
                    <a:pt x="4154" y="1633"/>
                  </a:cubicBezTo>
                  <a:lnTo>
                    <a:pt x="3599" y="204"/>
                  </a:lnTo>
                  <a:cubicBezTo>
                    <a:pt x="3551" y="78"/>
                    <a:pt x="3430" y="0"/>
                    <a:pt x="3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578575" y="1297300"/>
              <a:ext cx="105500" cy="80175"/>
            </a:xfrm>
            <a:custGeom>
              <a:avLst/>
              <a:gdLst/>
              <a:ahLst/>
              <a:cxnLst/>
              <a:rect l="l" t="t" r="r" b="b"/>
              <a:pathLst>
                <a:path w="4220" h="3207" extrusionOk="0">
                  <a:moveTo>
                    <a:pt x="3306" y="1"/>
                  </a:moveTo>
                  <a:cubicBezTo>
                    <a:pt x="3268" y="1"/>
                    <a:pt x="3229" y="8"/>
                    <a:pt x="3191" y="22"/>
                  </a:cubicBezTo>
                  <a:lnTo>
                    <a:pt x="244" y="1164"/>
                  </a:lnTo>
                  <a:cubicBezTo>
                    <a:pt x="80" y="1227"/>
                    <a:pt x="1" y="1411"/>
                    <a:pt x="63" y="1574"/>
                  </a:cubicBezTo>
                  <a:lnTo>
                    <a:pt x="620" y="3003"/>
                  </a:lnTo>
                  <a:cubicBezTo>
                    <a:pt x="669" y="3129"/>
                    <a:pt x="788" y="3207"/>
                    <a:pt x="915" y="3207"/>
                  </a:cubicBezTo>
                  <a:cubicBezTo>
                    <a:pt x="953" y="3207"/>
                    <a:pt x="991" y="3200"/>
                    <a:pt x="1029" y="3186"/>
                  </a:cubicBezTo>
                  <a:lnTo>
                    <a:pt x="3974" y="2044"/>
                  </a:lnTo>
                  <a:cubicBezTo>
                    <a:pt x="4139" y="1981"/>
                    <a:pt x="4219" y="1797"/>
                    <a:pt x="4156" y="1633"/>
                  </a:cubicBezTo>
                  <a:lnTo>
                    <a:pt x="3601" y="203"/>
                  </a:lnTo>
                  <a:cubicBezTo>
                    <a:pt x="3552" y="77"/>
                    <a:pt x="3432" y="1"/>
                    <a:pt x="3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535825" y="1693100"/>
              <a:ext cx="372875" cy="257975"/>
            </a:xfrm>
            <a:custGeom>
              <a:avLst/>
              <a:gdLst/>
              <a:ahLst/>
              <a:cxnLst/>
              <a:rect l="l" t="t" r="r" b="b"/>
              <a:pathLst>
                <a:path w="14915" h="10319" extrusionOk="0">
                  <a:moveTo>
                    <a:pt x="12608" y="0"/>
                  </a:moveTo>
                  <a:cubicBezTo>
                    <a:pt x="12494" y="0"/>
                    <a:pt x="12379" y="21"/>
                    <a:pt x="12266" y="64"/>
                  </a:cubicBezTo>
                  <a:cubicBezTo>
                    <a:pt x="11778" y="254"/>
                    <a:pt x="11535" y="803"/>
                    <a:pt x="11725" y="1291"/>
                  </a:cubicBezTo>
                  <a:cubicBezTo>
                    <a:pt x="12768" y="3984"/>
                    <a:pt x="11426" y="7024"/>
                    <a:pt x="8734" y="8067"/>
                  </a:cubicBezTo>
                  <a:cubicBezTo>
                    <a:pt x="8114" y="8308"/>
                    <a:pt x="7476" y="8421"/>
                    <a:pt x="6847" y="8421"/>
                  </a:cubicBezTo>
                  <a:cubicBezTo>
                    <a:pt x="4747" y="8421"/>
                    <a:pt x="2761" y="7149"/>
                    <a:pt x="1958" y="5077"/>
                  </a:cubicBezTo>
                  <a:cubicBezTo>
                    <a:pt x="1813" y="4701"/>
                    <a:pt x="1454" y="4470"/>
                    <a:pt x="1073" y="4470"/>
                  </a:cubicBezTo>
                  <a:cubicBezTo>
                    <a:pt x="959" y="4470"/>
                    <a:pt x="843" y="4491"/>
                    <a:pt x="730" y="4535"/>
                  </a:cubicBezTo>
                  <a:cubicBezTo>
                    <a:pt x="242" y="4725"/>
                    <a:pt x="1" y="5274"/>
                    <a:pt x="189" y="5763"/>
                  </a:cubicBezTo>
                  <a:cubicBezTo>
                    <a:pt x="1283" y="8586"/>
                    <a:pt x="3988" y="10319"/>
                    <a:pt x="6849" y="10319"/>
                  </a:cubicBezTo>
                  <a:cubicBezTo>
                    <a:pt x="7704" y="10319"/>
                    <a:pt x="8574" y="10164"/>
                    <a:pt x="9418" y="9837"/>
                  </a:cubicBezTo>
                  <a:cubicBezTo>
                    <a:pt x="13087" y="8415"/>
                    <a:pt x="14915" y="4275"/>
                    <a:pt x="13492" y="607"/>
                  </a:cubicBezTo>
                  <a:cubicBezTo>
                    <a:pt x="13347" y="230"/>
                    <a:pt x="12988" y="0"/>
                    <a:pt x="1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727800" y="1901050"/>
              <a:ext cx="76725" cy="98600"/>
            </a:xfrm>
            <a:custGeom>
              <a:avLst/>
              <a:gdLst/>
              <a:ahLst/>
              <a:cxnLst/>
              <a:rect l="l" t="t" r="r" b="b"/>
              <a:pathLst>
                <a:path w="3069" h="3944" extrusionOk="0">
                  <a:moveTo>
                    <a:pt x="2402" y="0"/>
                  </a:moveTo>
                  <a:lnTo>
                    <a:pt x="0" y="878"/>
                  </a:lnTo>
                  <a:lnTo>
                    <a:pt x="1712" y="3943"/>
                  </a:lnTo>
                  <a:lnTo>
                    <a:pt x="3069" y="344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7032675" y="1260600"/>
              <a:ext cx="326150" cy="297100"/>
            </a:xfrm>
            <a:custGeom>
              <a:avLst/>
              <a:gdLst/>
              <a:ahLst/>
              <a:cxnLst/>
              <a:rect l="l" t="t" r="r" b="b"/>
              <a:pathLst>
                <a:path w="13046" h="11884" extrusionOk="0">
                  <a:moveTo>
                    <a:pt x="6522" y="1"/>
                  </a:moveTo>
                  <a:cubicBezTo>
                    <a:pt x="5001" y="1"/>
                    <a:pt x="3481" y="581"/>
                    <a:pt x="2321" y="1741"/>
                  </a:cubicBezTo>
                  <a:cubicBezTo>
                    <a:pt x="0" y="4061"/>
                    <a:pt x="0" y="7823"/>
                    <a:pt x="2321" y="10143"/>
                  </a:cubicBezTo>
                  <a:cubicBezTo>
                    <a:pt x="3481" y="11303"/>
                    <a:pt x="5001" y="11883"/>
                    <a:pt x="6522" y="11883"/>
                  </a:cubicBezTo>
                  <a:cubicBezTo>
                    <a:pt x="8042" y="11883"/>
                    <a:pt x="9563" y="11303"/>
                    <a:pt x="10723" y="10143"/>
                  </a:cubicBezTo>
                  <a:cubicBezTo>
                    <a:pt x="13045" y="7823"/>
                    <a:pt x="13045" y="4061"/>
                    <a:pt x="10723" y="1741"/>
                  </a:cubicBezTo>
                  <a:cubicBezTo>
                    <a:pt x="9563" y="581"/>
                    <a:pt x="8042" y="1"/>
                    <a:pt x="6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7103175" y="1321725"/>
              <a:ext cx="185200" cy="174800"/>
            </a:xfrm>
            <a:custGeom>
              <a:avLst/>
              <a:gdLst/>
              <a:ahLst/>
              <a:cxnLst/>
              <a:rect l="l" t="t" r="r" b="b"/>
              <a:pathLst>
                <a:path w="7408" h="6992" extrusionOk="0">
                  <a:moveTo>
                    <a:pt x="3696" y="383"/>
                  </a:moveTo>
                  <a:cubicBezTo>
                    <a:pt x="3825" y="383"/>
                    <a:pt x="3955" y="390"/>
                    <a:pt x="4082" y="406"/>
                  </a:cubicBezTo>
                  <a:cubicBezTo>
                    <a:pt x="5786" y="616"/>
                    <a:pt x="7002" y="2173"/>
                    <a:pt x="6793" y="3877"/>
                  </a:cubicBezTo>
                  <a:cubicBezTo>
                    <a:pt x="6600" y="5453"/>
                    <a:pt x="5253" y="6612"/>
                    <a:pt x="3703" y="6612"/>
                  </a:cubicBezTo>
                  <a:cubicBezTo>
                    <a:pt x="3577" y="6612"/>
                    <a:pt x="3450" y="6604"/>
                    <a:pt x="3322" y="6589"/>
                  </a:cubicBezTo>
                  <a:cubicBezTo>
                    <a:pt x="1619" y="6378"/>
                    <a:pt x="403" y="4822"/>
                    <a:pt x="612" y="3117"/>
                  </a:cubicBezTo>
                  <a:cubicBezTo>
                    <a:pt x="804" y="1559"/>
                    <a:pt x="2125" y="387"/>
                    <a:pt x="3696" y="383"/>
                  </a:cubicBezTo>
                  <a:close/>
                  <a:moveTo>
                    <a:pt x="3700" y="1"/>
                  </a:moveTo>
                  <a:cubicBezTo>
                    <a:pt x="1963" y="1"/>
                    <a:pt x="452" y="1302"/>
                    <a:pt x="234" y="3070"/>
                  </a:cubicBezTo>
                  <a:cubicBezTo>
                    <a:pt x="0" y="4983"/>
                    <a:pt x="1365" y="6731"/>
                    <a:pt x="3278" y="6965"/>
                  </a:cubicBezTo>
                  <a:cubicBezTo>
                    <a:pt x="3419" y="6984"/>
                    <a:pt x="3561" y="6992"/>
                    <a:pt x="3706" y="6992"/>
                  </a:cubicBezTo>
                  <a:cubicBezTo>
                    <a:pt x="5444" y="6992"/>
                    <a:pt x="6953" y="5692"/>
                    <a:pt x="7173" y="3923"/>
                  </a:cubicBezTo>
                  <a:cubicBezTo>
                    <a:pt x="7407" y="2009"/>
                    <a:pt x="6043" y="265"/>
                    <a:pt x="4129" y="27"/>
                  </a:cubicBezTo>
                  <a:cubicBezTo>
                    <a:pt x="3985" y="10"/>
                    <a:pt x="3842" y="1"/>
                    <a:pt x="3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7118850" y="1311500"/>
              <a:ext cx="65150" cy="61200"/>
            </a:xfrm>
            <a:custGeom>
              <a:avLst/>
              <a:gdLst/>
              <a:ahLst/>
              <a:cxnLst/>
              <a:rect l="l" t="t" r="r" b="b"/>
              <a:pathLst>
                <a:path w="2606" h="2448" extrusionOk="0">
                  <a:moveTo>
                    <a:pt x="1311" y="0"/>
                  </a:moveTo>
                  <a:cubicBezTo>
                    <a:pt x="874" y="0"/>
                    <a:pt x="462" y="234"/>
                    <a:pt x="244" y="621"/>
                  </a:cubicBezTo>
                  <a:cubicBezTo>
                    <a:pt x="0" y="1052"/>
                    <a:pt x="40" y="1588"/>
                    <a:pt x="344" y="1977"/>
                  </a:cubicBezTo>
                  <a:cubicBezTo>
                    <a:pt x="581" y="2279"/>
                    <a:pt x="939" y="2447"/>
                    <a:pt x="1310" y="2447"/>
                  </a:cubicBezTo>
                  <a:cubicBezTo>
                    <a:pt x="1419" y="2447"/>
                    <a:pt x="1528" y="2433"/>
                    <a:pt x="1636" y="2403"/>
                  </a:cubicBezTo>
                  <a:cubicBezTo>
                    <a:pt x="2113" y="2270"/>
                    <a:pt x="2463" y="1863"/>
                    <a:pt x="2524" y="1373"/>
                  </a:cubicBezTo>
                  <a:cubicBezTo>
                    <a:pt x="2605" y="702"/>
                    <a:pt x="2129" y="92"/>
                    <a:pt x="1458" y="9"/>
                  </a:cubicBezTo>
                  <a:cubicBezTo>
                    <a:pt x="1409" y="3"/>
                    <a:pt x="1360" y="0"/>
                    <a:pt x="1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7"/>
          <p:cNvGrpSpPr/>
          <p:nvPr/>
        </p:nvGrpSpPr>
        <p:grpSpPr>
          <a:xfrm rot="5400000">
            <a:off x="-193869" y="3204026"/>
            <a:ext cx="1427616" cy="2668461"/>
            <a:chOff x="4530725" y="2880400"/>
            <a:chExt cx="418300" cy="781875"/>
          </a:xfrm>
        </p:grpSpPr>
        <p:sp>
          <p:nvSpPr>
            <p:cNvPr id="237" name="Google Shape;237;p7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7"/>
          <p:cNvGrpSpPr/>
          <p:nvPr/>
        </p:nvGrpSpPr>
        <p:grpSpPr>
          <a:xfrm rot="-9991047" flipH="1">
            <a:off x="7289971" y="-821819"/>
            <a:ext cx="2281616" cy="1957392"/>
            <a:chOff x="4770475" y="2910125"/>
            <a:chExt cx="548975" cy="470975"/>
          </a:xfrm>
        </p:grpSpPr>
        <p:sp>
          <p:nvSpPr>
            <p:cNvPr id="253" name="Google Shape;253;p7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7"/>
          <p:cNvGrpSpPr/>
          <p:nvPr/>
        </p:nvGrpSpPr>
        <p:grpSpPr>
          <a:xfrm rot="-5003494" flipH="1">
            <a:off x="5827788" y="4143033"/>
            <a:ext cx="2281603" cy="1957384"/>
            <a:chOff x="4770475" y="2910125"/>
            <a:chExt cx="548975" cy="470975"/>
          </a:xfrm>
        </p:grpSpPr>
        <p:sp>
          <p:nvSpPr>
            <p:cNvPr id="260" name="Google Shape;260;p7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7"/>
          <p:cNvGrpSpPr/>
          <p:nvPr/>
        </p:nvGrpSpPr>
        <p:grpSpPr>
          <a:xfrm rot="-6172011">
            <a:off x="7990474" y="3547858"/>
            <a:ext cx="1599741" cy="2121417"/>
            <a:chOff x="1936325" y="996650"/>
            <a:chExt cx="730000" cy="968000"/>
          </a:xfrm>
        </p:grpSpPr>
        <p:sp>
          <p:nvSpPr>
            <p:cNvPr id="267" name="Google Shape;267;p7"/>
            <p:cNvSpPr/>
            <p:nvPr/>
          </p:nvSpPr>
          <p:spPr>
            <a:xfrm>
              <a:off x="1936325" y="1796325"/>
              <a:ext cx="228750" cy="168325"/>
            </a:xfrm>
            <a:custGeom>
              <a:avLst/>
              <a:gdLst/>
              <a:ahLst/>
              <a:cxnLst/>
              <a:rect l="l" t="t" r="r" b="b"/>
              <a:pathLst>
                <a:path w="9150" h="6733" extrusionOk="0">
                  <a:moveTo>
                    <a:pt x="1536" y="0"/>
                  </a:moveTo>
                  <a:cubicBezTo>
                    <a:pt x="1315" y="0"/>
                    <a:pt x="1156" y="56"/>
                    <a:pt x="1074" y="172"/>
                  </a:cubicBezTo>
                  <a:cubicBezTo>
                    <a:pt x="1032" y="231"/>
                    <a:pt x="422" y="1105"/>
                    <a:pt x="380" y="1164"/>
                  </a:cubicBezTo>
                  <a:cubicBezTo>
                    <a:pt x="0" y="1704"/>
                    <a:pt x="1414" y="3349"/>
                    <a:pt x="3540" y="4839"/>
                  </a:cubicBezTo>
                  <a:cubicBezTo>
                    <a:pt x="5206" y="6007"/>
                    <a:pt x="6813" y="6733"/>
                    <a:pt x="7613" y="6733"/>
                  </a:cubicBezTo>
                  <a:cubicBezTo>
                    <a:pt x="7834" y="6733"/>
                    <a:pt x="7994" y="6677"/>
                    <a:pt x="8076" y="6561"/>
                  </a:cubicBezTo>
                  <a:cubicBezTo>
                    <a:pt x="8118" y="6502"/>
                    <a:pt x="8729" y="5628"/>
                    <a:pt x="8769" y="5569"/>
                  </a:cubicBezTo>
                  <a:cubicBezTo>
                    <a:pt x="9149" y="5029"/>
                    <a:pt x="7736" y="3386"/>
                    <a:pt x="5611" y="1894"/>
                  </a:cubicBezTo>
                  <a:cubicBezTo>
                    <a:pt x="3945" y="727"/>
                    <a:pt x="2337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1952775" y="1796325"/>
              <a:ext cx="211425" cy="143525"/>
            </a:xfrm>
            <a:custGeom>
              <a:avLst/>
              <a:gdLst/>
              <a:ahLst/>
              <a:cxnLst/>
              <a:rect l="l" t="t" r="r" b="b"/>
              <a:pathLst>
                <a:path w="8457" h="5741" extrusionOk="0">
                  <a:moveTo>
                    <a:pt x="844" y="0"/>
                  </a:moveTo>
                  <a:cubicBezTo>
                    <a:pt x="622" y="0"/>
                    <a:pt x="463" y="56"/>
                    <a:pt x="381" y="172"/>
                  </a:cubicBezTo>
                  <a:cubicBezTo>
                    <a:pt x="1" y="712"/>
                    <a:pt x="1416" y="2358"/>
                    <a:pt x="3541" y="3847"/>
                  </a:cubicBezTo>
                  <a:cubicBezTo>
                    <a:pt x="5204" y="5015"/>
                    <a:pt x="6812" y="5741"/>
                    <a:pt x="7613" y="5741"/>
                  </a:cubicBezTo>
                  <a:cubicBezTo>
                    <a:pt x="7834" y="5741"/>
                    <a:pt x="7994" y="5686"/>
                    <a:pt x="8076" y="5569"/>
                  </a:cubicBezTo>
                  <a:cubicBezTo>
                    <a:pt x="8456" y="5029"/>
                    <a:pt x="7041" y="3384"/>
                    <a:pt x="4918" y="1894"/>
                  </a:cubicBezTo>
                  <a:cubicBezTo>
                    <a:pt x="3254" y="727"/>
                    <a:pt x="1645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024675" y="1708750"/>
              <a:ext cx="152225" cy="182200"/>
            </a:xfrm>
            <a:custGeom>
              <a:avLst/>
              <a:gdLst/>
              <a:ahLst/>
              <a:cxnLst/>
              <a:rect l="l" t="t" r="r" b="b"/>
              <a:pathLst>
                <a:path w="6089" h="7288" extrusionOk="0">
                  <a:moveTo>
                    <a:pt x="4532" y="0"/>
                  </a:moveTo>
                  <a:lnTo>
                    <a:pt x="141" y="5857"/>
                  </a:lnTo>
                  <a:cubicBezTo>
                    <a:pt x="0" y="6056"/>
                    <a:pt x="314" y="6516"/>
                    <a:pt x="842" y="6887"/>
                  </a:cubicBezTo>
                  <a:cubicBezTo>
                    <a:pt x="1207" y="7142"/>
                    <a:pt x="1577" y="7288"/>
                    <a:pt x="1818" y="7288"/>
                  </a:cubicBezTo>
                  <a:cubicBezTo>
                    <a:pt x="1927" y="7288"/>
                    <a:pt x="2009" y="7258"/>
                    <a:pt x="2053" y="7196"/>
                  </a:cubicBezTo>
                  <a:lnTo>
                    <a:pt x="6088" y="1091"/>
                  </a:lnTo>
                  <a:lnTo>
                    <a:pt x="4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1990900" y="1607325"/>
              <a:ext cx="330325" cy="235825"/>
            </a:xfrm>
            <a:custGeom>
              <a:avLst/>
              <a:gdLst/>
              <a:ahLst/>
              <a:cxnLst/>
              <a:rect l="l" t="t" r="r" b="b"/>
              <a:pathLst>
                <a:path w="13213" h="9433" extrusionOk="0">
                  <a:moveTo>
                    <a:pt x="1715" y="1"/>
                  </a:moveTo>
                  <a:cubicBezTo>
                    <a:pt x="1445" y="1"/>
                    <a:pt x="1252" y="67"/>
                    <a:pt x="1154" y="208"/>
                  </a:cubicBezTo>
                  <a:cubicBezTo>
                    <a:pt x="1082" y="308"/>
                    <a:pt x="580" y="1025"/>
                    <a:pt x="508" y="1127"/>
                  </a:cubicBezTo>
                  <a:cubicBezTo>
                    <a:pt x="0" y="1848"/>
                    <a:pt x="2172" y="4247"/>
                    <a:pt x="5363" y="6484"/>
                  </a:cubicBezTo>
                  <a:cubicBezTo>
                    <a:pt x="7933" y="8286"/>
                    <a:pt x="10379" y="9433"/>
                    <a:pt x="11498" y="9433"/>
                  </a:cubicBezTo>
                  <a:cubicBezTo>
                    <a:pt x="11768" y="9433"/>
                    <a:pt x="11960" y="9366"/>
                    <a:pt x="12059" y="9226"/>
                  </a:cubicBezTo>
                  <a:cubicBezTo>
                    <a:pt x="12131" y="9125"/>
                    <a:pt x="12633" y="8409"/>
                    <a:pt x="12705" y="8306"/>
                  </a:cubicBezTo>
                  <a:cubicBezTo>
                    <a:pt x="13212" y="7584"/>
                    <a:pt x="11038" y="5186"/>
                    <a:pt x="7850" y="2950"/>
                  </a:cubicBezTo>
                  <a:cubicBezTo>
                    <a:pt x="5279" y="1148"/>
                    <a:pt x="2833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2010325" y="1605175"/>
              <a:ext cx="311900" cy="211075"/>
            </a:xfrm>
            <a:custGeom>
              <a:avLst/>
              <a:gdLst/>
              <a:ahLst/>
              <a:cxnLst/>
              <a:rect l="l" t="t" r="r" b="b"/>
              <a:pathLst>
                <a:path w="12476" h="8443" extrusionOk="0">
                  <a:moveTo>
                    <a:pt x="929" y="1"/>
                  </a:moveTo>
                  <a:cubicBezTo>
                    <a:pt x="704" y="1"/>
                    <a:pt x="544" y="56"/>
                    <a:pt x="462" y="172"/>
                  </a:cubicBezTo>
                  <a:cubicBezTo>
                    <a:pt x="0" y="828"/>
                    <a:pt x="2214" y="3171"/>
                    <a:pt x="5403" y="5407"/>
                  </a:cubicBezTo>
                  <a:cubicBezTo>
                    <a:pt x="8028" y="7249"/>
                    <a:pt x="10501" y="8442"/>
                    <a:pt x="11548" y="8442"/>
                  </a:cubicBezTo>
                  <a:cubicBezTo>
                    <a:pt x="11773" y="8442"/>
                    <a:pt x="11932" y="8388"/>
                    <a:pt x="12013" y="8272"/>
                  </a:cubicBezTo>
                  <a:cubicBezTo>
                    <a:pt x="12475" y="7617"/>
                    <a:pt x="10261" y="5274"/>
                    <a:pt x="7073" y="3038"/>
                  </a:cubicBezTo>
                  <a:cubicBezTo>
                    <a:pt x="4449" y="1197"/>
                    <a:pt x="1979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2529375" y="996650"/>
              <a:ext cx="136950" cy="192050"/>
            </a:xfrm>
            <a:custGeom>
              <a:avLst/>
              <a:gdLst/>
              <a:ahLst/>
              <a:cxnLst/>
              <a:rect l="l" t="t" r="r" b="b"/>
              <a:pathLst>
                <a:path w="5478" h="7682" extrusionOk="0">
                  <a:moveTo>
                    <a:pt x="5263" y="1"/>
                  </a:moveTo>
                  <a:cubicBezTo>
                    <a:pt x="5203" y="1"/>
                    <a:pt x="5142" y="29"/>
                    <a:pt x="5106" y="83"/>
                  </a:cubicBezTo>
                  <a:lnTo>
                    <a:pt x="87" y="7385"/>
                  </a:lnTo>
                  <a:cubicBezTo>
                    <a:pt x="0" y="7510"/>
                    <a:pt x="88" y="7681"/>
                    <a:pt x="240" y="7681"/>
                  </a:cubicBezTo>
                  <a:cubicBezTo>
                    <a:pt x="241" y="7681"/>
                    <a:pt x="242" y="7681"/>
                    <a:pt x="243" y="7681"/>
                  </a:cubicBezTo>
                  <a:cubicBezTo>
                    <a:pt x="306" y="7681"/>
                    <a:pt x="365" y="7651"/>
                    <a:pt x="401" y="7600"/>
                  </a:cubicBezTo>
                  <a:lnTo>
                    <a:pt x="5419" y="299"/>
                  </a:lnTo>
                  <a:cubicBezTo>
                    <a:pt x="5478" y="212"/>
                    <a:pt x="5457" y="94"/>
                    <a:pt x="5370" y="33"/>
                  </a:cubicBezTo>
                  <a:cubicBezTo>
                    <a:pt x="5337" y="11"/>
                    <a:pt x="5300" y="1"/>
                    <a:pt x="5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2057250" y="1102900"/>
              <a:ext cx="553600" cy="689200"/>
            </a:xfrm>
            <a:custGeom>
              <a:avLst/>
              <a:gdLst/>
              <a:ahLst/>
              <a:cxnLst/>
              <a:rect l="l" t="t" r="r" b="b"/>
              <a:pathLst>
                <a:path w="22144" h="27568" extrusionOk="0">
                  <a:moveTo>
                    <a:pt x="20120" y="0"/>
                  </a:moveTo>
                  <a:cubicBezTo>
                    <a:pt x="20106" y="0"/>
                    <a:pt x="20092" y="5"/>
                    <a:pt x="20080" y="13"/>
                  </a:cubicBezTo>
                  <a:lnTo>
                    <a:pt x="17534" y="2474"/>
                  </a:lnTo>
                  <a:lnTo>
                    <a:pt x="17463" y="2424"/>
                  </a:lnTo>
                  <a:lnTo>
                    <a:pt x="14655" y="1936"/>
                  </a:lnTo>
                  <a:cubicBezTo>
                    <a:pt x="14593" y="1925"/>
                    <a:pt x="14531" y="1920"/>
                    <a:pt x="14472" y="1920"/>
                  </a:cubicBezTo>
                  <a:cubicBezTo>
                    <a:pt x="14205" y="1920"/>
                    <a:pt x="13973" y="2026"/>
                    <a:pt x="13840" y="2215"/>
                  </a:cubicBezTo>
                  <a:lnTo>
                    <a:pt x="8785" y="9438"/>
                  </a:lnTo>
                  <a:lnTo>
                    <a:pt x="1" y="21867"/>
                  </a:lnTo>
                  <a:cubicBezTo>
                    <a:pt x="2275" y="24326"/>
                    <a:pt x="5050" y="26269"/>
                    <a:pt x="8139" y="27567"/>
                  </a:cubicBezTo>
                  <a:lnTo>
                    <a:pt x="16924" y="15138"/>
                  </a:lnTo>
                  <a:lnTo>
                    <a:pt x="21978" y="7916"/>
                  </a:lnTo>
                  <a:cubicBezTo>
                    <a:pt x="22144" y="7684"/>
                    <a:pt x="22138" y="7357"/>
                    <a:pt x="21965" y="7055"/>
                  </a:cubicBezTo>
                  <a:lnTo>
                    <a:pt x="20551" y="4585"/>
                  </a:lnTo>
                  <a:lnTo>
                    <a:pt x="20481" y="4535"/>
                  </a:lnTo>
                  <a:lnTo>
                    <a:pt x="21933" y="1313"/>
                  </a:lnTo>
                  <a:cubicBezTo>
                    <a:pt x="21942" y="1282"/>
                    <a:pt x="21929" y="1250"/>
                    <a:pt x="21904" y="1235"/>
                  </a:cubicBezTo>
                  <a:lnTo>
                    <a:pt x="20162" y="15"/>
                  </a:lnTo>
                  <a:cubicBezTo>
                    <a:pt x="20150" y="5"/>
                    <a:pt x="20135" y="0"/>
                    <a:pt x="20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2124325" y="1395375"/>
              <a:ext cx="275325" cy="359625"/>
            </a:xfrm>
            <a:custGeom>
              <a:avLst/>
              <a:gdLst/>
              <a:ahLst/>
              <a:cxnLst/>
              <a:rect l="l" t="t" r="r" b="b"/>
              <a:pathLst>
                <a:path w="11013" h="14385" extrusionOk="0">
                  <a:moveTo>
                    <a:pt x="9329" y="0"/>
                  </a:moveTo>
                  <a:lnTo>
                    <a:pt x="1" y="13204"/>
                  </a:lnTo>
                  <a:lnTo>
                    <a:pt x="1684" y="14384"/>
                  </a:lnTo>
                  <a:lnTo>
                    <a:pt x="11012" y="1178"/>
                  </a:lnTo>
                  <a:lnTo>
                    <a:pt x="9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2288850" y="1331750"/>
              <a:ext cx="187325" cy="145350"/>
            </a:xfrm>
            <a:custGeom>
              <a:avLst/>
              <a:gdLst/>
              <a:ahLst/>
              <a:cxnLst/>
              <a:rect l="l" t="t" r="r" b="b"/>
              <a:pathLst>
                <a:path w="7493" h="5814" extrusionOk="0">
                  <a:moveTo>
                    <a:pt x="787" y="1"/>
                  </a:moveTo>
                  <a:lnTo>
                    <a:pt x="0" y="1118"/>
                  </a:lnTo>
                  <a:lnTo>
                    <a:pt x="6706" y="5813"/>
                  </a:lnTo>
                  <a:lnTo>
                    <a:pt x="7493" y="469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2308425" y="1124125"/>
              <a:ext cx="277950" cy="325125"/>
            </a:xfrm>
            <a:custGeom>
              <a:avLst/>
              <a:gdLst/>
              <a:ahLst/>
              <a:cxnLst/>
              <a:rect l="l" t="t" r="r" b="b"/>
              <a:pathLst>
                <a:path w="11118" h="13005" extrusionOk="0">
                  <a:moveTo>
                    <a:pt x="9947" y="0"/>
                  </a:moveTo>
                  <a:cubicBezTo>
                    <a:pt x="9944" y="0"/>
                    <a:pt x="9940" y="6"/>
                    <a:pt x="9936" y="8"/>
                  </a:cubicBezTo>
                  <a:cubicBezTo>
                    <a:pt x="9930" y="8"/>
                    <a:pt x="9925" y="12"/>
                    <a:pt x="9921" y="15"/>
                  </a:cubicBezTo>
                  <a:lnTo>
                    <a:pt x="8703" y="1186"/>
                  </a:lnTo>
                  <a:lnTo>
                    <a:pt x="6824" y="2991"/>
                  </a:lnTo>
                  <a:lnTo>
                    <a:pt x="4507" y="2586"/>
                  </a:lnTo>
                  <a:cubicBezTo>
                    <a:pt x="4456" y="2578"/>
                    <a:pt x="4405" y="2573"/>
                    <a:pt x="4353" y="2573"/>
                  </a:cubicBezTo>
                  <a:cubicBezTo>
                    <a:pt x="4336" y="2573"/>
                    <a:pt x="4319" y="2574"/>
                    <a:pt x="4302" y="2575"/>
                  </a:cubicBezTo>
                  <a:cubicBezTo>
                    <a:pt x="4104" y="2588"/>
                    <a:pt x="3935" y="2674"/>
                    <a:pt x="3835" y="2818"/>
                  </a:cubicBezTo>
                  <a:lnTo>
                    <a:pt x="0" y="8302"/>
                  </a:lnTo>
                  <a:lnTo>
                    <a:pt x="6713" y="13005"/>
                  </a:lnTo>
                  <a:lnTo>
                    <a:pt x="10546" y="7521"/>
                  </a:lnTo>
                  <a:cubicBezTo>
                    <a:pt x="10681" y="7329"/>
                    <a:pt x="10677" y="7059"/>
                    <a:pt x="10535" y="6810"/>
                  </a:cubicBezTo>
                  <a:lnTo>
                    <a:pt x="9368" y="4773"/>
                  </a:lnTo>
                  <a:lnTo>
                    <a:pt x="11108" y="850"/>
                  </a:lnTo>
                  <a:cubicBezTo>
                    <a:pt x="11118" y="829"/>
                    <a:pt x="11112" y="806"/>
                    <a:pt x="11095" y="793"/>
                  </a:cubicBezTo>
                  <a:lnTo>
                    <a:pt x="9978" y="10"/>
                  </a:lnTo>
                  <a:cubicBezTo>
                    <a:pt x="9968" y="2"/>
                    <a:pt x="9959" y="0"/>
                    <a:pt x="9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2454100" y="1314800"/>
              <a:ext cx="80225" cy="96625"/>
            </a:xfrm>
            <a:custGeom>
              <a:avLst/>
              <a:gdLst/>
              <a:ahLst/>
              <a:cxnLst/>
              <a:rect l="l" t="t" r="r" b="b"/>
              <a:pathLst>
                <a:path w="3209" h="3865" extrusionOk="0">
                  <a:moveTo>
                    <a:pt x="2783" y="1"/>
                  </a:moveTo>
                  <a:cubicBezTo>
                    <a:pt x="2417" y="1"/>
                    <a:pt x="1700" y="643"/>
                    <a:pt x="1063" y="1566"/>
                  </a:cubicBezTo>
                  <a:cubicBezTo>
                    <a:pt x="343" y="2613"/>
                    <a:pt x="1" y="3628"/>
                    <a:pt x="299" y="3829"/>
                  </a:cubicBezTo>
                  <a:cubicBezTo>
                    <a:pt x="335" y="3853"/>
                    <a:pt x="377" y="3865"/>
                    <a:pt x="426" y="3865"/>
                  </a:cubicBezTo>
                  <a:cubicBezTo>
                    <a:pt x="792" y="3865"/>
                    <a:pt x="1510" y="3223"/>
                    <a:pt x="2146" y="2300"/>
                  </a:cubicBezTo>
                  <a:cubicBezTo>
                    <a:pt x="2866" y="1251"/>
                    <a:pt x="3208" y="238"/>
                    <a:pt x="2910" y="36"/>
                  </a:cubicBezTo>
                  <a:cubicBezTo>
                    <a:pt x="2875" y="12"/>
                    <a:pt x="2832" y="1"/>
                    <a:pt x="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2339700" y="1461188"/>
            <a:ext cx="446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2339700" y="2442400"/>
            <a:ext cx="4464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29" name="Google Shape;329;p9"/>
          <p:cNvGrpSpPr/>
          <p:nvPr/>
        </p:nvGrpSpPr>
        <p:grpSpPr>
          <a:xfrm rot="4545127" flipH="1">
            <a:off x="-974134" y="459778"/>
            <a:ext cx="2281619" cy="1957394"/>
            <a:chOff x="4770475" y="2910125"/>
            <a:chExt cx="548975" cy="470975"/>
          </a:xfrm>
        </p:grpSpPr>
        <p:sp>
          <p:nvSpPr>
            <p:cNvPr id="330" name="Google Shape;330;p9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9"/>
          <p:cNvSpPr/>
          <p:nvPr/>
        </p:nvSpPr>
        <p:spPr>
          <a:xfrm rot="-2004035">
            <a:off x="8092995" y="3443965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9"/>
          <p:cNvSpPr/>
          <p:nvPr/>
        </p:nvSpPr>
        <p:spPr>
          <a:xfrm rot="-365596">
            <a:off x="-119220" y="3279063"/>
            <a:ext cx="1224512" cy="1005026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8" name="Google Shape;338;p9"/>
          <p:cNvGrpSpPr/>
          <p:nvPr/>
        </p:nvGrpSpPr>
        <p:grpSpPr>
          <a:xfrm>
            <a:off x="1845206" y="356301"/>
            <a:ext cx="494659" cy="420282"/>
            <a:chOff x="4021700" y="2078100"/>
            <a:chExt cx="294125" cy="249900"/>
          </a:xfrm>
        </p:grpSpPr>
        <p:sp>
          <p:nvSpPr>
            <p:cNvPr id="339" name="Google Shape;339;p9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9"/>
          <p:cNvGrpSpPr/>
          <p:nvPr/>
        </p:nvGrpSpPr>
        <p:grpSpPr>
          <a:xfrm rot="-7200046">
            <a:off x="7866279" y="-1405192"/>
            <a:ext cx="2145746" cy="4011012"/>
            <a:chOff x="4530725" y="2880400"/>
            <a:chExt cx="418300" cy="781875"/>
          </a:xfrm>
        </p:grpSpPr>
        <p:sp>
          <p:nvSpPr>
            <p:cNvPr id="342" name="Google Shape;342;p9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3"/>
          <p:cNvSpPr txBox="1">
            <a:spLocks noGrp="1"/>
          </p:cNvSpPr>
          <p:nvPr>
            <p:ph type="title" hasCustomPrompt="1"/>
          </p:nvPr>
        </p:nvSpPr>
        <p:spPr>
          <a:xfrm>
            <a:off x="2603396" y="1494488"/>
            <a:ext cx="7332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1" name="Google Shape;461;p13"/>
          <p:cNvSpPr txBox="1">
            <a:spLocks noGrp="1"/>
          </p:cNvSpPr>
          <p:nvPr>
            <p:ph type="subTitle" idx="1"/>
          </p:nvPr>
        </p:nvSpPr>
        <p:spPr>
          <a:xfrm>
            <a:off x="1367996" y="2357680"/>
            <a:ext cx="32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2" name="Google Shape;462;p13"/>
          <p:cNvSpPr txBox="1">
            <a:spLocks noGrp="1"/>
          </p:cNvSpPr>
          <p:nvPr>
            <p:ph type="title" idx="2" hasCustomPrompt="1"/>
          </p:nvPr>
        </p:nvSpPr>
        <p:spPr>
          <a:xfrm>
            <a:off x="5807405" y="1494488"/>
            <a:ext cx="7332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3" name="Google Shape;463;p13"/>
          <p:cNvSpPr txBox="1">
            <a:spLocks noGrp="1"/>
          </p:cNvSpPr>
          <p:nvPr>
            <p:ph type="subTitle" idx="3"/>
          </p:nvPr>
        </p:nvSpPr>
        <p:spPr>
          <a:xfrm>
            <a:off x="4572005" y="2357680"/>
            <a:ext cx="32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3"/>
          <p:cNvSpPr txBox="1">
            <a:spLocks noGrp="1"/>
          </p:cNvSpPr>
          <p:nvPr>
            <p:ph type="title" idx="4" hasCustomPrompt="1"/>
          </p:nvPr>
        </p:nvSpPr>
        <p:spPr>
          <a:xfrm>
            <a:off x="2603396" y="3086188"/>
            <a:ext cx="7332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5" name="Google Shape;465;p13"/>
          <p:cNvSpPr txBox="1">
            <a:spLocks noGrp="1"/>
          </p:cNvSpPr>
          <p:nvPr>
            <p:ph type="subTitle" idx="5"/>
          </p:nvPr>
        </p:nvSpPr>
        <p:spPr>
          <a:xfrm>
            <a:off x="1367996" y="3957188"/>
            <a:ext cx="32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6" name="Google Shape;466;p13"/>
          <p:cNvSpPr txBox="1">
            <a:spLocks noGrp="1"/>
          </p:cNvSpPr>
          <p:nvPr>
            <p:ph type="title" idx="6" hasCustomPrompt="1"/>
          </p:nvPr>
        </p:nvSpPr>
        <p:spPr>
          <a:xfrm>
            <a:off x="5807405" y="3086188"/>
            <a:ext cx="7332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7" name="Google Shape;467;p13"/>
          <p:cNvSpPr txBox="1">
            <a:spLocks noGrp="1"/>
          </p:cNvSpPr>
          <p:nvPr>
            <p:ph type="subTitle" idx="7"/>
          </p:nvPr>
        </p:nvSpPr>
        <p:spPr>
          <a:xfrm>
            <a:off x="4572005" y="3957188"/>
            <a:ext cx="320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subTitle" idx="8"/>
          </p:nvPr>
        </p:nvSpPr>
        <p:spPr>
          <a:xfrm>
            <a:off x="1367996" y="2040005"/>
            <a:ext cx="32040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9" name="Google Shape;469;p13"/>
          <p:cNvSpPr txBox="1">
            <a:spLocks noGrp="1"/>
          </p:cNvSpPr>
          <p:nvPr>
            <p:ph type="subTitle" idx="9"/>
          </p:nvPr>
        </p:nvSpPr>
        <p:spPr>
          <a:xfrm>
            <a:off x="4572005" y="2040005"/>
            <a:ext cx="32040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0" name="Google Shape;470;p13"/>
          <p:cNvSpPr txBox="1">
            <a:spLocks noGrp="1"/>
          </p:cNvSpPr>
          <p:nvPr>
            <p:ph type="subTitle" idx="13"/>
          </p:nvPr>
        </p:nvSpPr>
        <p:spPr>
          <a:xfrm>
            <a:off x="1367996" y="3636262"/>
            <a:ext cx="32040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subTitle" idx="14"/>
          </p:nvPr>
        </p:nvSpPr>
        <p:spPr>
          <a:xfrm>
            <a:off x="4572005" y="3636262"/>
            <a:ext cx="32040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2" name="Google Shape;472;p13"/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73" name="Google Shape;473;p13"/>
          <p:cNvGrpSpPr/>
          <p:nvPr/>
        </p:nvGrpSpPr>
        <p:grpSpPr>
          <a:xfrm rot="4577290" flipH="1">
            <a:off x="-1010282" y="113706"/>
            <a:ext cx="2215225" cy="1900331"/>
            <a:chOff x="4770475" y="2910125"/>
            <a:chExt cx="548975" cy="470975"/>
          </a:xfrm>
        </p:grpSpPr>
        <p:sp>
          <p:nvSpPr>
            <p:cNvPr id="474" name="Google Shape;474;p13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13"/>
          <p:cNvSpPr/>
          <p:nvPr/>
        </p:nvSpPr>
        <p:spPr>
          <a:xfrm rot="-2002575">
            <a:off x="436915" y="2996839"/>
            <a:ext cx="638026" cy="638026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3"/>
          <p:cNvSpPr/>
          <p:nvPr/>
        </p:nvSpPr>
        <p:spPr>
          <a:xfrm rot="-365596">
            <a:off x="7144055" y="-316500"/>
            <a:ext cx="1224512" cy="1005026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13"/>
          <p:cNvGrpSpPr/>
          <p:nvPr/>
        </p:nvGrpSpPr>
        <p:grpSpPr>
          <a:xfrm rot="7160093">
            <a:off x="-380390" y="-1101355"/>
            <a:ext cx="1438524" cy="2689024"/>
            <a:chOff x="4530725" y="2880400"/>
            <a:chExt cx="418300" cy="781875"/>
          </a:xfrm>
        </p:grpSpPr>
        <p:sp>
          <p:nvSpPr>
            <p:cNvPr id="483" name="Google Shape;483;p13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13"/>
          <p:cNvGrpSpPr/>
          <p:nvPr/>
        </p:nvGrpSpPr>
        <p:grpSpPr>
          <a:xfrm rot="-8890992" flipH="1">
            <a:off x="7866927" y="678740"/>
            <a:ext cx="2215248" cy="1900329"/>
            <a:chOff x="4770475" y="2910125"/>
            <a:chExt cx="548975" cy="470975"/>
          </a:xfrm>
        </p:grpSpPr>
        <p:sp>
          <p:nvSpPr>
            <p:cNvPr id="499" name="Google Shape;499;p13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13"/>
          <p:cNvGrpSpPr/>
          <p:nvPr/>
        </p:nvGrpSpPr>
        <p:grpSpPr>
          <a:xfrm rot="988674">
            <a:off x="-755793" y="3780579"/>
            <a:ext cx="1819045" cy="2412103"/>
            <a:chOff x="1936325" y="996650"/>
            <a:chExt cx="730000" cy="968000"/>
          </a:xfrm>
        </p:grpSpPr>
        <p:sp>
          <p:nvSpPr>
            <p:cNvPr id="506" name="Google Shape;506;p13"/>
            <p:cNvSpPr/>
            <p:nvPr/>
          </p:nvSpPr>
          <p:spPr>
            <a:xfrm>
              <a:off x="1936325" y="1796325"/>
              <a:ext cx="228750" cy="168325"/>
            </a:xfrm>
            <a:custGeom>
              <a:avLst/>
              <a:gdLst/>
              <a:ahLst/>
              <a:cxnLst/>
              <a:rect l="l" t="t" r="r" b="b"/>
              <a:pathLst>
                <a:path w="9150" h="6733" extrusionOk="0">
                  <a:moveTo>
                    <a:pt x="1536" y="0"/>
                  </a:moveTo>
                  <a:cubicBezTo>
                    <a:pt x="1315" y="0"/>
                    <a:pt x="1156" y="56"/>
                    <a:pt x="1074" y="172"/>
                  </a:cubicBezTo>
                  <a:cubicBezTo>
                    <a:pt x="1032" y="231"/>
                    <a:pt x="422" y="1105"/>
                    <a:pt x="380" y="1164"/>
                  </a:cubicBezTo>
                  <a:cubicBezTo>
                    <a:pt x="0" y="1704"/>
                    <a:pt x="1414" y="3349"/>
                    <a:pt x="3540" y="4839"/>
                  </a:cubicBezTo>
                  <a:cubicBezTo>
                    <a:pt x="5206" y="6007"/>
                    <a:pt x="6813" y="6733"/>
                    <a:pt x="7613" y="6733"/>
                  </a:cubicBezTo>
                  <a:cubicBezTo>
                    <a:pt x="7834" y="6733"/>
                    <a:pt x="7994" y="6677"/>
                    <a:pt x="8076" y="6561"/>
                  </a:cubicBezTo>
                  <a:cubicBezTo>
                    <a:pt x="8118" y="6502"/>
                    <a:pt x="8729" y="5628"/>
                    <a:pt x="8769" y="5569"/>
                  </a:cubicBezTo>
                  <a:cubicBezTo>
                    <a:pt x="9149" y="5029"/>
                    <a:pt x="7736" y="3386"/>
                    <a:pt x="5611" y="1894"/>
                  </a:cubicBezTo>
                  <a:cubicBezTo>
                    <a:pt x="3945" y="727"/>
                    <a:pt x="2337" y="0"/>
                    <a:pt x="1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1952775" y="1796325"/>
              <a:ext cx="211425" cy="143525"/>
            </a:xfrm>
            <a:custGeom>
              <a:avLst/>
              <a:gdLst/>
              <a:ahLst/>
              <a:cxnLst/>
              <a:rect l="l" t="t" r="r" b="b"/>
              <a:pathLst>
                <a:path w="8457" h="5741" extrusionOk="0">
                  <a:moveTo>
                    <a:pt x="844" y="0"/>
                  </a:moveTo>
                  <a:cubicBezTo>
                    <a:pt x="622" y="0"/>
                    <a:pt x="463" y="56"/>
                    <a:pt x="381" y="172"/>
                  </a:cubicBezTo>
                  <a:cubicBezTo>
                    <a:pt x="1" y="712"/>
                    <a:pt x="1416" y="2358"/>
                    <a:pt x="3541" y="3847"/>
                  </a:cubicBezTo>
                  <a:cubicBezTo>
                    <a:pt x="5204" y="5015"/>
                    <a:pt x="6812" y="5741"/>
                    <a:pt x="7613" y="5741"/>
                  </a:cubicBezTo>
                  <a:cubicBezTo>
                    <a:pt x="7834" y="5741"/>
                    <a:pt x="7994" y="5686"/>
                    <a:pt x="8076" y="5569"/>
                  </a:cubicBezTo>
                  <a:cubicBezTo>
                    <a:pt x="8456" y="5029"/>
                    <a:pt x="7041" y="3384"/>
                    <a:pt x="4918" y="1894"/>
                  </a:cubicBezTo>
                  <a:cubicBezTo>
                    <a:pt x="3254" y="727"/>
                    <a:pt x="1645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2024675" y="1708750"/>
              <a:ext cx="152225" cy="182200"/>
            </a:xfrm>
            <a:custGeom>
              <a:avLst/>
              <a:gdLst/>
              <a:ahLst/>
              <a:cxnLst/>
              <a:rect l="l" t="t" r="r" b="b"/>
              <a:pathLst>
                <a:path w="6089" h="7288" extrusionOk="0">
                  <a:moveTo>
                    <a:pt x="4532" y="0"/>
                  </a:moveTo>
                  <a:lnTo>
                    <a:pt x="141" y="5857"/>
                  </a:lnTo>
                  <a:cubicBezTo>
                    <a:pt x="0" y="6056"/>
                    <a:pt x="314" y="6516"/>
                    <a:pt x="842" y="6887"/>
                  </a:cubicBezTo>
                  <a:cubicBezTo>
                    <a:pt x="1207" y="7142"/>
                    <a:pt x="1577" y="7288"/>
                    <a:pt x="1818" y="7288"/>
                  </a:cubicBezTo>
                  <a:cubicBezTo>
                    <a:pt x="1927" y="7288"/>
                    <a:pt x="2009" y="7258"/>
                    <a:pt x="2053" y="7196"/>
                  </a:cubicBezTo>
                  <a:lnTo>
                    <a:pt x="6088" y="1091"/>
                  </a:lnTo>
                  <a:lnTo>
                    <a:pt x="4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1990900" y="1607325"/>
              <a:ext cx="330325" cy="235825"/>
            </a:xfrm>
            <a:custGeom>
              <a:avLst/>
              <a:gdLst/>
              <a:ahLst/>
              <a:cxnLst/>
              <a:rect l="l" t="t" r="r" b="b"/>
              <a:pathLst>
                <a:path w="13213" h="9433" extrusionOk="0">
                  <a:moveTo>
                    <a:pt x="1715" y="1"/>
                  </a:moveTo>
                  <a:cubicBezTo>
                    <a:pt x="1445" y="1"/>
                    <a:pt x="1252" y="67"/>
                    <a:pt x="1154" y="208"/>
                  </a:cubicBezTo>
                  <a:cubicBezTo>
                    <a:pt x="1082" y="308"/>
                    <a:pt x="580" y="1025"/>
                    <a:pt x="508" y="1127"/>
                  </a:cubicBezTo>
                  <a:cubicBezTo>
                    <a:pt x="0" y="1848"/>
                    <a:pt x="2172" y="4247"/>
                    <a:pt x="5363" y="6484"/>
                  </a:cubicBezTo>
                  <a:cubicBezTo>
                    <a:pt x="7933" y="8286"/>
                    <a:pt x="10379" y="9433"/>
                    <a:pt x="11498" y="9433"/>
                  </a:cubicBezTo>
                  <a:cubicBezTo>
                    <a:pt x="11768" y="9433"/>
                    <a:pt x="11960" y="9366"/>
                    <a:pt x="12059" y="9226"/>
                  </a:cubicBezTo>
                  <a:cubicBezTo>
                    <a:pt x="12131" y="9125"/>
                    <a:pt x="12633" y="8409"/>
                    <a:pt x="12705" y="8306"/>
                  </a:cubicBezTo>
                  <a:cubicBezTo>
                    <a:pt x="13212" y="7584"/>
                    <a:pt x="11038" y="5186"/>
                    <a:pt x="7850" y="2950"/>
                  </a:cubicBezTo>
                  <a:cubicBezTo>
                    <a:pt x="5279" y="1148"/>
                    <a:pt x="2833" y="1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2010325" y="1605175"/>
              <a:ext cx="311900" cy="211075"/>
            </a:xfrm>
            <a:custGeom>
              <a:avLst/>
              <a:gdLst/>
              <a:ahLst/>
              <a:cxnLst/>
              <a:rect l="l" t="t" r="r" b="b"/>
              <a:pathLst>
                <a:path w="12476" h="8443" extrusionOk="0">
                  <a:moveTo>
                    <a:pt x="929" y="1"/>
                  </a:moveTo>
                  <a:cubicBezTo>
                    <a:pt x="704" y="1"/>
                    <a:pt x="544" y="56"/>
                    <a:pt x="462" y="172"/>
                  </a:cubicBezTo>
                  <a:cubicBezTo>
                    <a:pt x="0" y="828"/>
                    <a:pt x="2214" y="3171"/>
                    <a:pt x="5403" y="5407"/>
                  </a:cubicBezTo>
                  <a:cubicBezTo>
                    <a:pt x="8028" y="7249"/>
                    <a:pt x="10501" y="8442"/>
                    <a:pt x="11548" y="8442"/>
                  </a:cubicBezTo>
                  <a:cubicBezTo>
                    <a:pt x="11773" y="8442"/>
                    <a:pt x="11932" y="8388"/>
                    <a:pt x="12013" y="8272"/>
                  </a:cubicBezTo>
                  <a:cubicBezTo>
                    <a:pt x="12475" y="7617"/>
                    <a:pt x="10261" y="5274"/>
                    <a:pt x="7073" y="3038"/>
                  </a:cubicBezTo>
                  <a:cubicBezTo>
                    <a:pt x="4449" y="1197"/>
                    <a:pt x="1979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2529375" y="996650"/>
              <a:ext cx="136950" cy="192050"/>
            </a:xfrm>
            <a:custGeom>
              <a:avLst/>
              <a:gdLst/>
              <a:ahLst/>
              <a:cxnLst/>
              <a:rect l="l" t="t" r="r" b="b"/>
              <a:pathLst>
                <a:path w="5478" h="7682" extrusionOk="0">
                  <a:moveTo>
                    <a:pt x="5263" y="1"/>
                  </a:moveTo>
                  <a:cubicBezTo>
                    <a:pt x="5203" y="1"/>
                    <a:pt x="5142" y="29"/>
                    <a:pt x="5106" y="83"/>
                  </a:cubicBezTo>
                  <a:lnTo>
                    <a:pt x="87" y="7385"/>
                  </a:lnTo>
                  <a:cubicBezTo>
                    <a:pt x="0" y="7510"/>
                    <a:pt x="88" y="7681"/>
                    <a:pt x="240" y="7681"/>
                  </a:cubicBezTo>
                  <a:cubicBezTo>
                    <a:pt x="241" y="7681"/>
                    <a:pt x="242" y="7681"/>
                    <a:pt x="243" y="7681"/>
                  </a:cubicBezTo>
                  <a:cubicBezTo>
                    <a:pt x="306" y="7681"/>
                    <a:pt x="365" y="7651"/>
                    <a:pt x="401" y="7600"/>
                  </a:cubicBezTo>
                  <a:lnTo>
                    <a:pt x="5419" y="299"/>
                  </a:lnTo>
                  <a:cubicBezTo>
                    <a:pt x="5478" y="212"/>
                    <a:pt x="5457" y="94"/>
                    <a:pt x="5370" y="33"/>
                  </a:cubicBezTo>
                  <a:cubicBezTo>
                    <a:pt x="5337" y="11"/>
                    <a:pt x="5300" y="1"/>
                    <a:pt x="5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2057250" y="1102900"/>
              <a:ext cx="553600" cy="689200"/>
            </a:xfrm>
            <a:custGeom>
              <a:avLst/>
              <a:gdLst/>
              <a:ahLst/>
              <a:cxnLst/>
              <a:rect l="l" t="t" r="r" b="b"/>
              <a:pathLst>
                <a:path w="22144" h="27568" extrusionOk="0">
                  <a:moveTo>
                    <a:pt x="20120" y="0"/>
                  </a:moveTo>
                  <a:cubicBezTo>
                    <a:pt x="20106" y="0"/>
                    <a:pt x="20092" y="5"/>
                    <a:pt x="20080" y="13"/>
                  </a:cubicBezTo>
                  <a:lnTo>
                    <a:pt x="17534" y="2474"/>
                  </a:lnTo>
                  <a:lnTo>
                    <a:pt x="17463" y="2424"/>
                  </a:lnTo>
                  <a:lnTo>
                    <a:pt x="14655" y="1936"/>
                  </a:lnTo>
                  <a:cubicBezTo>
                    <a:pt x="14593" y="1925"/>
                    <a:pt x="14531" y="1920"/>
                    <a:pt x="14472" y="1920"/>
                  </a:cubicBezTo>
                  <a:cubicBezTo>
                    <a:pt x="14205" y="1920"/>
                    <a:pt x="13973" y="2026"/>
                    <a:pt x="13840" y="2215"/>
                  </a:cubicBezTo>
                  <a:lnTo>
                    <a:pt x="8785" y="9438"/>
                  </a:lnTo>
                  <a:lnTo>
                    <a:pt x="1" y="21867"/>
                  </a:lnTo>
                  <a:cubicBezTo>
                    <a:pt x="2275" y="24326"/>
                    <a:pt x="5050" y="26269"/>
                    <a:pt x="8139" y="27567"/>
                  </a:cubicBezTo>
                  <a:lnTo>
                    <a:pt x="16924" y="15138"/>
                  </a:lnTo>
                  <a:lnTo>
                    <a:pt x="21978" y="7916"/>
                  </a:lnTo>
                  <a:cubicBezTo>
                    <a:pt x="22144" y="7684"/>
                    <a:pt x="22138" y="7357"/>
                    <a:pt x="21965" y="7055"/>
                  </a:cubicBezTo>
                  <a:lnTo>
                    <a:pt x="20551" y="4585"/>
                  </a:lnTo>
                  <a:lnTo>
                    <a:pt x="20481" y="4535"/>
                  </a:lnTo>
                  <a:lnTo>
                    <a:pt x="21933" y="1313"/>
                  </a:lnTo>
                  <a:cubicBezTo>
                    <a:pt x="21942" y="1282"/>
                    <a:pt x="21929" y="1250"/>
                    <a:pt x="21904" y="1235"/>
                  </a:cubicBezTo>
                  <a:lnTo>
                    <a:pt x="20162" y="15"/>
                  </a:lnTo>
                  <a:cubicBezTo>
                    <a:pt x="20150" y="5"/>
                    <a:pt x="20135" y="0"/>
                    <a:pt x="20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2124325" y="1395375"/>
              <a:ext cx="275325" cy="359625"/>
            </a:xfrm>
            <a:custGeom>
              <a:avLst/>
              <a:gdLst/>
              <a:ahLst/>
              <a:cxnLst/>
              <a:rect l="l" t="t" r="r" b="b"/>
              <a:pathLst>
                <a:path w="11013" h="14385" extrusionOk="0">
                  <a:moveTo>
                    <a:pt x="9329" y="0"/>
                  </a:moveTo>
                  <a:lnTo>
                    <a:pt x="1" y="13204"/>
                  </a:lnTo>
                  <a:lnTo>
                    <a:pt x="1684" y="14384"/>
                  </a:lnTo>
                  <a:lnTo>
                    <a:pt x="11012" y="1178"/>
                  </a:lnTo>
                  <a:lnTo>
                    <a:pt x="9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2288850" y="1331750"/>
              <a:ext cx="187325" cy="145350"/>
            </a:xfrm>
            <a:custGeom>
              <a:avLst/>
              <a:gdLst/>
              <a:ahLst/>
              <a:cxnLst/>
              <a:rect l="l" t="t" r="r" b="b"/>
              <a:pathLst>
                <a:path w="7493" h="5814" extrusionOk="0">
                  <a:moveTo>
                    <a:pt x="787" y="1"/>
                  </a:moveTo>
                  <a:lnTo>
                    <a:pt x="0" y="1118"/>
                  </a:lnTo>
                  <a:lnTo>
                    <a:pt x="6706" y="5813"/>
                  </a:lnTo>
                  <a:lnTo>
                    <a:pt x="7493" y="469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2308425" y="1124125"/>
              <a:ext cx="277950" cy="325125"/>
            </a:xfrm>
            <a:custGeom>
              <a:avLst/>
              <a:gdLst/>
              <a:ahLst/>
              <a:cxnLst/>
              <a:rect l="l" t="t" r="r" b="b"/>
              <a:pathLst>
                <a:path w="11118" h="13005" extrusionOk="0">
                  <a:moveTo>
                    <a:pt x="9947" y="0"/>
                  </a:moveTo>
                  <a:cubicBezTo>
                    <a:pt x="9944" y="0"/>
                    <a:pt x="9940" y="6"/>
                    <a:pt x="9936" y="8"/>
                  </a:cubicBezTo>
                  <a:cubicBezTo>
                    <a:pt x="9930" y="8"/>
                    <a:pt x="9925" y="12"/>
                    <a:pt x="9921" y="15"/>
                  </a:cubicBezTo>
                  <a:lnTo>
                    <a:pt x="8703" y="1186"/>
                  </a:lnTo>
                  <a:lnTo>
                    <a:pt x="6824" y="2991"/>
                  </a:lnTo>
                  <a:lnTo>
                    <a:pt x="4507" y="2586"/>
                  </a:lnTo>
                  <a:cubicBezTo>
                    <a:pt x="4456" y="2578"/>
                    <a:pt x="4405" y="2573"/>
                    <a:pt x="4353" y="2573"/>
                  </a:cubicBezTo>
                  <a:cubicBezTo>
                    <a:pt x="4336" y="2573"/>
                    <a:pt x="4319" y="2574"/>
                    <a:pt x="4302" y="2575"/>
                  </a:cubicBezTo>
                  <a:cubicBezTo>
                    <a:pt x="4104" y="2588"/>
                    <a:pt x="3935" y="2674"/>
                    <a:pt x="3835" y="2818"/>
                  </a:cubicBezTo>
                  <a:lnTo>
                    <a:pt x="0" y="8302"/>
                  </a:lnTo>
                  <a:lnTo>
                    <a:pt x="6713" y="13005"/>
                  </a:lnTo>
                  <a:lnTo>
                    <a:pt x="10546" y="7521"/>
                  </a:lnTo>
                  <a:cubicBezTo>
                    <a:pt x="10681" y="7329"/>
                    <a:pt x="10677" y="7059"/>
                    <a:pt x="10535" y="6810"/>
                  </a:cubicBezTo>
                  <a:lnTo>
                    <a:pt x="9368" y="4773"/>
                  </a:lnTo>
                  <a:lnTo>
                    <a:pt x="11108" y="850"/>
                  </a:lnTo>
                  <a:cubicBezTo>
                    <a:pt x="11118" y="829"/>
                    <a:pt x="11112" y="806"/>
                    <a:pt x="11095" y="793"/>
                  </a:cubicBezTo>
                  <a:lnTo>
                    <a:pt x="9978" y="10"/>
                  </a:lnTo>
                  <a:cubicBezTo>
                    <a:pt x="9968" y="2"/>
                    <a:pt x="9959" y="0"/>
                    <a:pt x="9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2454100" y="1314800"/>
              <a:ext cx="80225" cy="96625"/>
            </a:xfrm>
            <a:custGeom>
              <a:avLst/>
              <a:gdLst/>
              <a:ahLst/>
              <a:cxnLst/>
              <a:rect l="l" t="t" r="r" b="b"/>
              <a:pathLst>
                <a:path w="3209" h="3865" extrusionOk="0">
                  <a:moveTo>
                    <a:pt x="2783" y="1"/>
                  </a:moveTo>
                  <a:cubicBezTo>
                    <a:pt x="2417" y="1"/>
                    <a:pt x="1700" y="643"/>
                    <a:pt x="1063" y="1566"/>
                  </a:cubicBezTo>
                  <a:cubicBezTo>
                    <a:pt x="343" y="2613"/>
                    <a:pt x="1" y="3628"/>
                    <a:pt x="299" y="3829"/>
                  </a:cubicBezTo>
                  <a:cubicBezTo>
                    <a:pt x="335" y="3853"/>
                    <a:pt x="377" y="3865"/>
                    <a:pt x="426" y="3865"/>
                  </a:cubicBezTo>
                  <a:cubicBezTo>
                    <a:pt x="792" y="3865"/>
                    <a:pt x="1510" y="3223"/>
                    <a:pt x="2146" y="2300"/>
                  </a:cubicBezTo>
                  <a:cubicBezTo>
                    <a:pt x="2866" y="1251"/>
                    <a:pt x="3208" y="238"/>
                    <a:pt x="2910" y="36"/>
                  </a:cubicBezTo>
                  <a:cubicBezTo>
                    <a:pt x="2875" y="12"/>
                    <a:pt x="2832" y="1"/>
                    <a:pt x="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13"/>
          <p:cNvGrpSpPr/>
          <p:nvPr/>
        </p:nvGrpSpPr>
        <p:grpSpPr>
          <a:xfrm rot="-7200031">
            <a:off x="8477653" y="2824597"/>
            <a:ext cx="1438511" cy="2689001"/>
            <a:chOff x="4530725" y="2880400"/>
            <a:chExt cx="418300" cy="781875"/>
          </a:xfrm>
        </p:grpSpPr>
        <p:sp>
          <p:nvSpPr>
            <p:cNvPr id="518" name="Google Shape;518;p13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13"/>
          <p:cNvGrpSpPr/>
          <p:nvPr/>
        </p:nvGrpSpPr>
        <p:grpSpPr>
          <a:xfrm rot="-341900">
            <a:off x="8030850" y="2550354"/>
            <a:ext cx="883674" cy="835342"/>
            <a:chOff x="7608325" y="2238725"/>
            <a:chExt cx="542950" cy="513225"/>
          </a:xfrm>
        </p:grpSpPr>
        <p:sp>
          <p:nvSpPr>
            <p:cNvPr id="534" name="Google Shape;534;p13"/>
            <p:cNvSpPr/>
            <p:nvPr/>
          </p:nvSpPr>
          <p:spPr>
            <a:xfrm>
              <a:off x="7608325" y="2238725"/>
              <a:ext cx="542950" cy="513225"/>
            </a:xfrm>
            <a:custGeom>
              <a:avLst/>
              <a:gdLst/>
              <a:ahLst/>
              <a:cxnLst/>
              <a:rect l="l" t="t" r="r" b="b"/>
              <a:pathLst>
                <a:path w="21718" h="20529" extrusionOk="0">
                  <a:moveTo>
                    <a:pt x="16798" y="0"/>
                  </a:moveTo>
                  <a:cubicBezTo>
                    <a:pt x="16437" y="0"/>
                    <a:pt x="16074" y="132"/>
                    <a:pt x="15787" y="397"/>
                  </a:cubicBezTo>
                  <a:lnTo>
                    <a:pt x="639" y="14416"/>
                  </a:lnTo>
                  <a:cubicBezTo>
                    <a:pt x="37" y="14975"/>
                    <a:pt x="1" y="15917"/>
                    <a:pt x="559" y="16522"/>
                  </a:cubicBezTo>
                  <a:lnTo>
                    <a:pt x="3826" y="20052"/>
                  </a:lnTo>
                  <a:cubicBezTo>
                    <a:pt x="4119" y="20369"/>
                    <a:pt x="4519" y="20529"/>
                    <a:pt x="4919" y="20529"/>
                  </a:cubicBezTo>
                  <a:cubicBezTo>
                    <a:pt x="5281" y="20529"/>
                    <a:pt x="5644" y="20398"/>
                    <a:pt x="5931" y="20134"/>
                  </a:cubicBezTo>
                  <a:lnTo>
                    <a:pt x="21077" y="6114"/>
                  </a:lnTo>
                  <a:cubicBezTo>
                    <a:pt x="21682" y="5556"/>
                    <a:pt x="21718" y="4613"/>
                    <a:pt x="21159" y="4009"/>
                  </a:cubicBezTo>
                  <a:lnTo>
                    <a:pt x="17891" y="478"/>
                  </a:lnTo>
                  <a:cubicBezTo>
                    <a:pt x="17597" y="161"/>
                    <a:pt x="17199" y="0"/>
                    <a:pt x="16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7769125" y="2386550"/>
              <a:ext cx="221300" cy="217575"/>
            </a:xfrm>
            <a:custGeom>
              <a:avLst/>
              <a:gdLst/>
              <a:ahLst/>
              <a:cxnLst/>
              <a:rect l="l" t="t" r="r" b="b"/>
              <a:pathLst>
                <a:path w="8852" h="8703" extrusionOk="0">
                  <a:moveTo>
                    <a:pt x="5133" y="0"/>
                  </a:moveTo>
                  <a:cubicBezTo>
                    <a:pt x="5061" y="0"/>
                    <a:pt x="4989" y="26"/>
                    <a:pt x="4932" y="80"/>
                  </a:cubicBezTo>
                  <a:lnTo>
                    <a:pt x="128" y="4524"/>
                  </a:lnTo>
                  <a:cubicBezTo>
                    <a:pt x="8" y="4636"/>
                    <a:pt x="1" y="4824"/>
                    <a:pt x="113" y="4946"/>
                  </a:cubicBezTo>
                  <a:lnTo>
                    <a:pt x="3503" y="8608"/>
                  </a:lnTo>
                  <a:cubicBezTo>
                    <a:pt x="3561" y="8670"/>
                    <a:pt x="3640" y="8702"/>
                    <a:pt x="3720" y="8702"/>
                  </a:cubicBezTo>
                  <a:cubicBezTo>
                    <a:pt x="3792" y="8702"/>
                    <a:pt x="3865" y="8676"/>
                    <a:pt x="3923" y="8623"/>
                  </a:cubicBezTo>
                  <a:lnTo>
                    <a:pt x="8725" y="4178"/>
                  </a:lnTo>
                  <a:cubicBezTo>
                    <a:pt x="8846" y="4068"/>
                    <a:pt x="8852" y="3878"/>
                    <a:pt x="8742" y="3758"/>
                  </a:cubicBezTo>
                  <a:lnTo>
                    <a:pt x="5352" y="95"/>
                  </a:lnTo>
                  <a:cubicBezTo>
                    <a:pt x="5293" y="32"/>
                    <a:pt x="5213" y="0"/>
                    <a:pt x="5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7663525" y="26024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4"/>
                    <a:pt x="320" y="131"/>
                  </a:cubicBezTo>
                  <a:cubicBezTo>
                    <a:pt x="1" y="428"/>
                    <a:pt x="198" y="964"/>
                    <a:pt x="635" y="981"/>
                  </a:cubicBezTo>
                  <a:cubicBezTo>
                    <a:pt x="642" y="981"/>
                    <a:pt x="648" y="981"/>
                    <a:pt x="654" y="981"/>
                  </a:cubicBezTo>
                  <a:cubicBezTo>
                    <a:pt x="1077" y="981"/>
                    <a:pt x="1306" y="473"/>
                    <a:pt x="1014" y="158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7696250" y="2637800"/>
              <a:ext cx="32700" cy="24525"/>
            </a:xfrm>
            <a:custGeom>
              <a:avLst/>
              <a:gdLst/>
              <a:ahLst/>
              <a:cxnLst/>
              <a:rect l="l" t="t" r="r" b="b"/>
              <a:pathLst>
                <a:path w="1308" h="981" extrusionOk="0">
                  <a:moveTo>
                    <a:pt x="656" y="0"/>
                  </a:moveTo>
                  <a:cubicBezTo>
                    <a:pt x="537" y="0"/>
                    <a:pt x="417" y="43"/>
                    <a:pt x="322" y="131"/>
                  </a:cubicBezTo>
                  <a:cubicBezTo>
                    <a:pt x="1" y="427"/>
                    <a:pt x="200" y="963"/>
                    <a:pt x="636" y="980"/>
                  </a:cubicBezTo>
                  <a:cubicBezTo>
                    <a:pt x="643" y="981"/>
                    <a:pt x="650" y="981"/>
                    <a:pt x="657" y="981"/>
                  </a:cubicBezTo>
                  <a:cubicBezTo>
                    <a:pt x="1080" y="981"/>
                    <a:pt x="1307" y="472"/>
                    <a:pt x="1016" y="158"/>
                  </a:cubicBezTo>
                  <a:cubicBezTo>
                    <a:pt x="919" y="53"/>
                    <a:pt x="788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7729050" y="267317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4" y="1"/>
                  </a:moveTo>
                  <a:cubicBezTo>
                    <a:pt x="535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4"/>
                    <a:pt x="1013" y="158"/>
                  </a:cubicBezTo>
                  <a:cubicBezTo>
                    <a:pt x="917" y="54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7732750" y="2538325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2"/>
                    <a:pt x="1015" y="158"/>
                  </a:cubicBezTo>
                  <a:cubicBezTo>
                    <a:pt x="918" y="53"/>
                    <a:pt x="786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7765525" y="257370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5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4"/>
                    <a:pt x="1013" y="158"/>
                  </a:cubicBezTo>
                  <a:cubicBezTo>
                    <a:pt x="916" y="54"/>
                    <a:pt x="785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7798250" y="26091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6" y="0"/>
                  </a:moveTo>
                  <a:cubicBezTo>
                    <a:pt x="536" y="0"/>
                    <a:pt x="417" y="44"/>
                    <a:pt x="322" y="131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9" y="53"/>
                    <a:pt x="787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7714800" y="258832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3" y="1"/>
                  </a:moveTo>
                  <a:cubicBezTo>
                    <a:pt x="534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2"/>
                    <a:pt x="649" y="982"/>
                    <a:pt x="656" y="982"/>
                  </a:cubicBezTo>
                  <a:cubicBezTo>
                    <a:pt x="1079" y="982"/>
                    <a:pt x="1306" y="474"/>
                    <a:pt x="1013" y="159"/>
                  </a:cubicBezTo>
                  <a:cubicBezTo>
                    <a:pt x="916" y="54"/>
                    <a:pt x="785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7747575" y="262375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2" y="0"/>
                  </a:moveTo>
                  <a:cubicBezTo>
                    <a:pt x="533" y="0"/>
                    <a:pt x="414" y="43"/>
                    <a:pt x="319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0"/>
                    <a:pt x="649" y="980"/>
                    <a:pt x="656" y="980"/>
                  </a:cubicBezTo>
                  <a:cubicBezTo>
                    <a:pt x="1078" y="980"/>
                    <a:pt x="1305" y="473"/>
                    <a:pt x="1013" y="157"/>
                  </a:cubicBezTo>
                  <a:cubicBezTo>
                    <a:pt x="916" y="53"/>
                    <a:pt x="784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7928025" y="23576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3"/>
                    <a:pt x="320" y="130"/>
                  </a:cubicBezTo>
                  <a:cubicBezTo>
                    <a:pt x="1" y="428"/>
                    <a:pt x="199" y="964"/>
                    <a:pt x="636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5" y="473"/>
                    <a:pt x="1014" y="157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7960775" y="23930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5" y="0"/>
                  </a:moveTo>
                  <a:cubicBezTo>
                    <a:pt x="536" y="0"/>
                    <a:pt x="416" y="44"/>
                    <a:pt x="321" y="131"/>
                  </a:cubicBezTo>
                  <a:cubicBezTo>
                    <a:pt x="0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2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7993550" y="242840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8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2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7997250" y="2293525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6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2"/>
                    <a:pt x="1013" y="158"/>
                  </a:cubicBezTo>
                  <a:cubicBezTo>
                    <a:pt x="918" y="53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8030025" y="2328925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4" y="0"/>
                    <a:pt x="415" y="44"/>
                    <a:pt x="320" y="131"/>
                  </a:cubicBezTo>
                  <a:cubicBezTo>
                    <a:pt x="1" y="428"/>
                    <a:pt x="198" y="963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8" y="981"/>
                    <a:pt x="1305" y="474"/>
                    <a:pt x="1013" y="158"/>
                  </a:cubicBezTo>
                  <a:cubicBezTo>
                    <a:pt x="917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8062750" y="2364300"/>
              <a:ext cx="32700" cy="24550"/>
            </a:xfrm>
            <a:custGeom>
              <a:avLst/>
              <a:gdLst/>
              <a:ahLst/>
              <a:cxnLst/>
              <a:rect l="l" t="t" r="r" b="b"/>
              <a:pathLst>
                <a:path w="1308" h="982" extrusionOk="0">
                  <a:moveTo>
                    <a:pt x="656" y="1"/>
                  </a:moveTo>
                  <a:cubicBezTo>
                    <a:pt x="536" y="1"/>
                    <a:pt x="417" y="44"/>
                    <a:pt x="322" y="132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7" y="474"/>
                    <a:pt x="1015" y="158"/>
                  </a:cubicBezTo>
                  <a:cubicBezTo>
                    <a:pt x="919" y="54"/>
                    <a:pt x="788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7979300" y="234355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0"/>
                  </a:moveTo>
                  <a:cubicBezTo>
                    <a:pt x="534" y="0"/>
                    <a:pt x="415" y="44"/>
                    <a:pt x="321" y="131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4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8012025" y="2378950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6" y="0"/>
                    <a:pt x="416" y="43"/>
                    <a:pt x="322" y="131"/>
                  </a:cubicBezTo>
                  <a:cubicBezTo>
                    <a:pt x="0" y="427"/>
                    <a:pt x="200" y="965"/>
                    <a:pt x="637" y="980"/>
                  </a:cubicBezTo>
                  <a:cubicBezTo>
                    <a:pt x="644" y="981"/>
                    <a:pt x="651" y="981"/>
                    <a:pt x="658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ONLY_1_2_1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oogle Shape;722;p17"/>
          <p:cNvGrpSpPr/>
          <p:nvPr/>
        </p:nvGrpSpPr>
        <p:grpSpPr>
          <a:xfrm rot="1086942" flipH="1">
            <a:off x="-1061168" y="2949201"/>
            <a:ext cx="2215237" cy="1900341"/>
            <a:chOff x="4770475" y="2910125"/>
            <a:chExt cx="548975" cy="470975"/>
          </a:xfrm>
        </p:grpSpPr>
        <p:sp>
          <p:nvSpPr>
            <p:cNvPr id="723" name="Google Shape;723;p17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0" name="Google Shape;730;p17"/>
          <p:cNvSpPr/>
          <p:nvPr/>
        </p:nvSpPr>
        <p:spPr>
          <a:xfrm rot="-2002575">
            <a:off x="394215" y="1376539"/>
            <a:ext cx="638026" cy="638026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17"/>
          <p:cNvGrpSpPr/>
          <p:nvPr/>
        </p:nvGrpSpPr>
        <p:grpSpPr>
          <a:xfrm>
            <a:off x="8148504" y="3435444"/>
            <a:ext cx="564544" cy="479708"/>
            <a:chOff x="4021700" y="2078100"/>
            <a:chExt cx="294125" cy="249900"/>
          </a:xfrm>
        </p:grpSpPr>
        <p:sp>
          <p:nvSpPr>
            <p:cNvPr id="732" name="Google Shape;732;p17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17"/>
          <p:cNvGrpSpPr/>
          <p:nvPr/>
        </p:nvGrpSpPr>
        <p:grpSpPr>
          <a:xfrm rot="-6222710" flipH="1">
            <a:off x="8177112" y="3786549"/>
            <a:ext cx="2215225" cy="1900331"/>
            <a:chOff x="4770475" y="2910125"/>
            <a:chExt cx="548975" cy="470975"/>
          </a:xfrm>
        </p:grpSpPr>
        <p:sp>
          <p:nvSpPr>
            <p:cNvPr id="735" name="Google Shape;735;p17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7"/>
          <p:cNvGrpSpPr/>
          <p:nvPr/>
        </p:nvGrpSpPr>
        <p:grpSpPr>
          <a:xfrm rot="-5819900">
            <a:off x="8329026" y="-1269231"/>
            <a:ext cx="1438501" cy="2688962"/>
            <a:chOff x="4530725" y="2880400"/>
            <a:chExt cx="418300" cy="781875"/>
          </a:xfrm>
        </p:grpSpPr>
        <p:sp>
          <p:nvSpPr>
            <p:cNvPr id="742" name="Google Shape;742;p17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17"/>
          <p:cNvGrpSpPr/>
          <p:nvPr/>
        </p:nvGrpSpPr>
        <p:grpSpPr>
          <a:xfrm rot="5400000">
            <a:off x="-313046" y="3149802"/>
            <a:ext cx="1438492" cy="2688946"/>
            <a:chOff x="4530725" y="2880400"/>
            <a:chExt cx="418300" cy="781875"/>
          </a:xfrm>
        </p:grpSpPr>
        <p:sp>
          <p:nvSpPr>
            <p:cNvPr id="758" name="Google Shape;758;p17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" name="Google Shape;773;p17"/>
          <p:cNvSpPr txBox="1">
            <a:spLocks noGrp="1"/>
          </p:cNvSpPr>
          <p:nvPr>
            <p:ph type="ctrTitle" idx="2"/>
          </p:nvPr>
        </p:nvSpPr>
        <p:spPr>
          <a:xfrm flipH="1">
            <a:off x="1803302" y="3330725"/>
            <a:ext cx="26043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4" name="Google Shape;774;p17"/>
          <p:cNvSpPr txBox="1">
            <a:spLocks noGrp="1"/>
          </p:cNvSpPr>
          <p:nvPr>
            <p:ph type="subTitle" idx="1"/>
          </p:nvPr>
        </p:nvSpPr>
        <p:spPr>
          <a:xfrm flipH="1">
            <a:off x="1803294" y="3689775"/>
            <a:ext cx="26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5" name="Google Shape;775;p17"/>
          <p:cNvSpPr txBox="1">
            <a:spLocks noGrp="1"/>
          </p:cNvSpPr>
          <p:nvPr>
            <p:ph type="ctrTitle" idx="3"/>
          </p:nvPr>
        </p:nvSpPr>
        <p:spPr>
          <a:xfrm flipH="1">
            <a:off x="4714525" y="3330725"/>
            <a:ext cx="26043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6" name="Google Shape;776;p17"/>
          <p:cNvSpPr txBox="1">
            <a:spLocks noGrp="1"/>
          </p:cNvSpPr>
          <p:nvPr>
            <p:ph type="subTitle" idx="4"/>
          </p:nvPr>
        </p:nvSpPr>
        <p:spPr>
          <a:xfrm flipH="1">
            <a:off x="4714520" y="3689775"/>
            <a:ext cx="26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9"/>
          <p:cNvGrpSpPr/>
          <p:nvPr/>
        </p:nvGrpSpPr>
        <p:grpSpPr>
          <a:xfrm rot="5748508" flipH="1">
            <a:off x="-702897" y="-781399"/>
            <a:ext cx="1764077" cy="3297590"/>
            <a:chOff x="4530725" y="2880400"/>
            <a:chExt cx="418300" cy="781875"/>
          </a:xfrm>
        </p:grpSpPr>
        <p:sp>
          <p:nvSpPr>
            <p:cNvPr id="837" name="Google Shape;837;p19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9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19"/>
          <p:cNvGrpSpPr/>
          <p:nvPr/>
        </p:nvGrpSpPr>
        <p:grpSpPr>
          <a:xfrm rot="-4151544" flipH="1">
            <a:off x="8271835" y="2987411"/>
            <a:ext cx="1764078" cy="3297614"/>
            <a:chOff x="4530725" y="2880400"/>
            <a:chExt cx="418300" cy="781875"/>
          </a:xfrm>
        </p:grpSpPr>
        <p:sp>
          <p:nvSpPr>
            <p:cNvPr id="853" name="Google Shape;853;p19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19"/>
          <p:cNvGrpSpPr/>
          <p:nvPr/>
        </p:nvGrpSpPr>
        <p:grpSpPr>
          <a:xfrm rot="-5101103">
            <a:off x="6330650" y="-869713"/>
            <a:ext cx="2281595" cy="1957376"/>
            <a:chOff x="4770475" y="2910125"/>
            <a:chExt cx="548975" cy="470975"/>
          </a:xfrm>
        </p:grpSpPr>
        <p:sp>
          <p:nvSpPr>
            <p:cNvPr id="869" name="Google Shape;869;p19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9"/>
          <p:cNvGrpSpPr/>
          <p:nvPr/>
        </p:nvGrpSpPr>
        <p:grpSpPr>
          <a:xfrm rot="6101242">
            <a:off x="1020198" y="3962206"/>
            <a:ext cx="2281576" cy="1957357"/>
            <a:chOff x="4770475" y="2910125"/>
            <a:chExt cx="548975" cy="470975"/>
          </a:xfrm>
        </p:grpSpPr>
        <p:sp>
          <p:nvSpPr>
            <p:cNvPr id="876" name="Google Shape;876;p19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2" name="Google Shape;882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3" name="Google Shape;883;p19"/>
          <p:cNvSpPr/>
          <p:nvPr/>
        </p:nvSpPr>
        <p:spPr>
          <a:xfrm rot="-2004035">
            <a:off x="375620" y="3255415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4" name="Google Shape;884;p19"/>
          <p:cNvGrpSpPr/>
          <p:nvPr/>
        </p:nvGrpSpPr>
        <p:grpSpPr>
          <a:xfrm flipH="1">
            <a:off x="8183439" y="1911726"/>
            <a:ext cx="494659" cy="420282"/>
            <a:chOff x="4021700" y="2078100"/>
            <a:chExt cx="294125" cy="249900"/>
          </a:xfrm>
        </p:grpSpPr>
        <p:sp>
          <p:nvSpPr>
            <p:cNvPr id="885" name="Google Shape;885;p19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7" name="Google Shape;887;p19"/>
          <p:cNvSpPr txBox="1">
            <a:spLocks noGrp="1"/>
          </p:cNvSpPr>
          <p:nvPr>
            <p:ph type="ctrTitle" idx="2"/>
          </p:nvPr>
        </p:nvSpPr>
        <p:spPr>
          <a:xfrm flipH="1">
            <a:off x="2125075" y="1891450"/>
            <a:ext cx="2218200" cy="3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8" name="Google Shape;888;p19"/>
          <p:cNvSpPr txBox="1">
            <a:spLocks noGrp="1"/>
          </p:cNvSpPr>
          <p:nvPr>
            <p:ph type="subTitle" idx="1"/>
          </p:nvPr>
        </p:nvSpPr>
        <p:spPr>
          <a:xfrm flipH="1">
            <a:off x="2125113" y="2088175"/>
            <a:ext cx="221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9" name="Google Shape;889;p19"/>
          <p:cNvSpPr txBox="1">
            <a:spLocks noGrp="1"/>
          </p:cNvSpPr>
          <p:nvPr>
            <p:ph type="ctrTitle" idx="3"/>
          </p:nvPr>
        </p:nvSpPr>
        <p:spPr>
          <a:xfrm flipH="1">
            <a:off x="5715402" y="1891450"/>
            <a:ext cx="2218200" cy="3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0" name="Google Shape;890;p19"/>
          <p:cNvSpPr txBox="1">
            <a:spLocks noGrp="1"/>
          </p:cNvSpPr>
          <p:nvPr>
            <p:ph type="subTitle" idx="4"/>
          </p:nvPr>
        </p:nvSpPr>
        <p:spPr>
          <a:xfrm flipH="1">
            <a:off x="5715388" y="2088175"/>
            <a:ext cx="221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1" name="Google Shape;891;p19"/>
          <p:cNvSpPr txBox="1">
            <a:spLocks noGrp="1"/>
          </p:cNvSpPr>
          <p:nvPr>
            <p:ph type="ctrTitle" idx="5"/>
          </p:nvPr>
        </p:nvSpPr>
        <p:spPr>
          <a:xfrm flipH="1">
            <a:off x="2125075" y="3197625"/>
            <a:ext cx="2218200" cy="3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2" name="Google Shape;892;p19"/>
          <p:cNvSpPr txBox="1">
            <a:spLocks noGrp="1"/>
          </p:cNvSpPr>
          <p:nvPr>
            <p:ph type="subTitle" idx="6"/>
          </p:nvPr>
        </p:nvSpPr>
        <p:spPr>
          <a:xfrm flipH="1">
            <a:off x="2125088" y="3394350"/>
            <a:ext cx="221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3" name="Google Shape;893;p19"/>
          <p:cNvSpPr txBox="1">
            <a:spLocks noGrp="1"/>
          </p:cNvSpPr>
          <p:nvPr>
            <p:ph type="ctrTitle" idx="7"/>
          </p:nvPr>
        </p:nvSpPr>
        <p:spPr>
          <a:xfrm flipH="1">
            <a:off x="5715402" y="3197625"/>
            <a:ext cx="2218200" cy="3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000"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4" name="Google Shape;894;p19"/>
          <p:cNvSpPr txBox="1">
            <a:spLocks noGrp="1"/>
          </p:cNvSpPr>
          <p:nvPr>
            <p:ph type="subTitle" idx="8"/>
          </p:nvPr>
        </p:nvSpPr>
        <p:spPr>
          <a:xfrm flipH="1">
            <a:off x="5715388" y="3394350"/>
            <a:ext cx="221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59" r:id="rId7"/>
    <p:sldLayoutId id="2147483663" r:id="rId8"/>
    <p:sldLayoutId id="2147483665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36"/>
          <p:cNvSpPr/>
          <p:nvPr/>
        </p:nvSpPr>
        <p:spPr>
          <a:xfrm>
            <a:off x="5418950" y="1245150"/>
            <a:ext cx="4905300" cy="4905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36"/>
          <p:cNvSpPr txBox="1">
            <a:spLocks noGrp="1"/>
          </p:cNvSpPr>
          <p:nvPr>
            <p:ph type="ctrTitle"/>
          </p:nvPr>
        </p:nvSpPr>
        <p:spPr>
          <a:xfrm>
            <a:off x="713225" y="1620588"/>
            <a:ext cx="4847400" cy="12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highlight>
                  <a:schemeClr val="lt2"/>
                </a:highlight>
              </a:rPr>
              <a:t>AI-MedLab</a:t>
            </a:r>
            <a:endParaRPr dirty="0"/>
          </a:p>
        </p:txBody>
      </p:sp>
      <p:sp>
        <p:nvSpPr>
          <p:cNvPr id="1525" name="Google Shape;1525;p36"/>
          <p:cNvSpPr txBox="1">
            <a:spLocks noGrp="1"/>
          </p:cNvSpPr>
          <p:nvPr>
            <p:ph type="subTitle" idx="1"/>
          </p:nvPr>
        </p:nvSpPr>
        <p:spPr>
          <a:xfrm>
            <a:off x="713225" y="3030013"/>
            <a:ext cx="3438197" cy="357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20002"/>
              </a:lnSpc>
            </a:pPr>
            <a:r>
              <a:rPr lang="en-US" sz="1400" dirty="0"/>
              <a:t>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Smart Solution for Better Healthcare)</a:t>
            </a:r>
            <a:endParaRPr lang="en-US" sz="1400" dirty="0"/>
          </a:p>
          <a:p>
            <a:pPr>
              <a:lnSpc>
                <a:spcPct val="120002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/>
          </a:p>
        </p:txBody>
      </p:sp>
      <p:cxnSp>
        <p:nvCxnSpPr>
          <p:cNvPr id="1526" name="Google Shape;1526;p36"/>
          <p:cNvCxnSpPr/>
          <p:nvPr/>
        </p:nvCxnSpPr>
        <p:spPr>
          <a:xfrm>
            <a:off x="713225" y="2930438"/>
            <a:ext cx="34929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27" name="Google Shape;1527;p36"/>
          <p:cNvGrpSpPr/>
          <p:nvPr/>
        </p:nvGrpSpPr>
        <p:grpSpPr>
          <a:xfrm rot="1538803">
            <a:off x="5529386" y="1221083"/>
            <a:ext cx="553157" cy="470006"/>
            <a:chOff x="4021700" y="2078100"/>
            <a:chExt cx="294125" cy="249900"/>
          </a:xfrm>
        </p:grpSpPr>
        <p:sp>
          <p:nvSpPr>
            <p:cNvPr id="1528" name="Google Shape;1528;p36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0" name="Google Shape;1530;p36"/>
          <p:cNvSpPr/>
          <p:nvPr/>
        </p:nvSpPr>
        <p:spPr>
          <a:xfrm>
            <a:off x="8025550" y="627767"/>
            <a:ext cx="1413199" cy="1159892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1" name="Google Shape;1531;p36"/>
          <p:cNvGrpSpPr/>
          <p:nvPr/>
        </p:nvGrpSpPr>
        <p:grpSpPr>
          <a:xfrm rot="3556025">
            <a:off x="599804" y="3711408"/>
            <a:ext cx="1067760" cy="1009303"/>
            <a:chOff x="7608325" y="2238725"/>
            <a:chExt cx="542950" cy="513225"/>
          </a:xfrm>
        </p:grpSpPr>
        <p:sp>
          <p:nvSpPr>
            <p:cNvPr id="1532" name="Google Shape;1532;p36"/>
            <p:cNvSpPr/>
            <p:nvPr/>
          </p:nvSpPr>
          <p:spPr>
            <a:xfrm>
              <a:off x="7608325" y="2238725"/>
              <a:ext cx="542950" cy="513225"/>
            </a:xfrm>
            <a:custGeom>
              <a:avLst/>
              <a:gdLst/>
              <a:ahLst/>
              <a:cxnLst/>
              <a:rect l="l" t="t" r="r" b="b"/>
              <a:pathLst>
                <a:path w="21718" h="20529" extrusionOk="0">
                  <a:moveTo>
                    <a:pt x="16798" y="0"/>
                  </a:moveTo>
                  <a:cubicBezTo>
                    <a:pt x="16437" y="0"/>
                    <a:pt x="16074" y="132"/>
                    <a:pt x="15787" y="397"/>
                  </a:cubicBezTo>
                  <a:lnTo>
                    <a:pt x="639" y="14416"/>
                  </a:lnTo>
                  <a:cubicBezTo>
                    <a:pt x="37" y="14975"/>
                    <a:pt x="1" y="15917"/>
                    <a:pt x="559" y="16522"/>
                  </a:cubicBezTo>
                  <a:lnTo>
                    <a:pt x="3826" y="20052"/>
                  </a:lnTo>
                  <a:cubicBezTo>
                    <a:pt x="4119" y="20369"/>
                    <a:pt x="4519" y="20529"/>
                    <a:pt x="4919" y="20529"/>
                  </a:cubicBezTo>
                  <a:cubicBezTo>
                    <a:pt x="5281" y="20529"/>
                    <a:pt x="5644" y="20398"/>
                    <a:pt x="5931" y="20134"/>
                  </a:cubicBezTo>
                  <a:lnTo>
                    <a:pt x="21077" y="6114"/>
                  </a:lnTo>
                  <a:cubicBezTo>
                    <a:pt x="21682" y="5556"/>
                    <a:pt x="21718" y="4613"/>
                    <a:pt x="21159" y="4009"/>
                  </a:cubicBezTo>
                  <a:lnTo>
                    <a:pt x="17891" y="478"/>
                  </a:lnTo>
                  <a:cubicBezTo>
                    <a:pt x="17597" y="161"/>
                    <a:pt x="17199" y="0"/>
                    <a:pt x="16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6"/>
            <p:cNvSpPr/>
            <p:nvPr/>
          </p:nvSpPr>
          <p:spPr>
            <a:xfrm>
              <a:off x="7769125" y="2386550"/>
              <a:ext cx="221300" cy="217575"/>
            </a:xfrm>
            <a:custGeom>
              <a:avLst/>
              <a:gdLst/>
              <a:ahLst/>
              <a:cxnLst/>
              <a:rect l="l" t="t" r="r" b="b"/>
              <a:pathLst>
                <a:path w="8852" h="8703" extrusionOk="0">
                  <a:moveTo>
                    <a:pt x="5133" y="0"/>
                  </a:moveTo>
                  <a:cubicBezTo>
                    <a:pt x="5061" y="0"/>
                    <a:pt x="4989" y="26"/>
                    <a:pt x="4932" y="80"/>
                  </a:cubicBezTo>
                  <a:lnTo>
                    <a:pt x="128" y="4524"/>
                  </a:lnTo>
                  <a:cubicBezTo>
                    <a:pt x="8" y="4636"/>
                    <a:pt x="1" y="4824"/>
                    <a:pt x="113" y="4946"/>
                  </a:cubicBezTo>
                  <a:lnTo>
                    <a:pt x="3503" y="8608"/>
                  </a:lnTo>
                  <a:cubicBezTo>
                    <a:pt x="3561" y="8670"/>
                    <a:pt x="3640" y="8702"/>
                    <a:pt x="3720" y="8702"/>
                  </a:cubicBezTo>
                  <a:cubicBezTo>
                    <a:pt x="3792" y="8702"/>
                    <a:pt x="3865" y="8676"/>
                    <a:pt x="3923" y="8623"/>
                  </a:cubicBezTo>
                  <a:lnTo>
                    <a:pt x="8725" y="4178"/>
                  </a:lnTo>
                  <a:cubicBezTo>
                    <a:pt x="8846" y="4068"/>
                    <a:pt x="8852" y="3878"/>
                    <a:pt x="8742" y="3758"/>
                  </a:cubicBezTo>
                  <a:lnTo>
                    <a:pt x="5352" y="95"/>
                  </a:lnTo>
                  <a:cubicBezTo>
                    <a:pt x="5293" y="32"/>
                    <a:pt x="5213" y="0"/>
                    <a:pt x="5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6"/>
            <p:cNvSpPr/>
            <p:nvPr/>
          </p:nvSpPr>
          <p:spPr>
            <a:xfrm>
              <a:off x="7663525" y="26024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4"/>
                    <a:pt x="320" y="131"/>
                  </a:cubicBezTo>
                  <a:cubicBezTo>
                    <a:pt x="1" y="428"/>
                    <a:pt x="198" y="964"/>
                    <a:pt x="635" y="981"/>
                  </a:cubicBezTo>
                  <a:cubicBezTo>
                    <a:pt x="642" y="981"/>
                    <a:pt x="648" y="981"/>
                    <a:pt x="654" y="981"/>
                  </a:cubicBezTo>
                  <a:cubicBezTo>
                    <a:pt x="1077" y="981"/>
                    <a:pt x="1306" y="473"/>
                    <a:pt x="1014" y="158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6"/>
            <p:cNvSpPr/>
            <p:nvPr/>
          </p:nvSpPr>
          <p:spPr>
            <a:xfrm>
              <a:off x="7696250" y="2637800"/>
              <a:ext cx="32700" cy="24525"/>
            </a:xfrm>
            <a:custGeom>
              <a:avLst/>
              <a:gdLst/>
              <a:ahLst/>
              <a:cxnLst/>
              <a:rect l="l" t="t" r="r" b="b"/>
              <a:pathLst>
                <a:path w="1308" h="981" extrusionOk="0">
                  <a:moveTo>
                    <a:pt x="656" y="0"/>
                  </a:moveTo>
                  <a:cubicBezTo>
                    <a:pt x="537" y="0"/>
                    <a:pt x="417" y="43"/>
                    <a:pt x="322" y="131"/>
                  </a:cubicBezTo>
                  <a:cubicBezTo>
                    <a:pt x="1" y="427"/>
                    <a:pt x="200" y="963"/>
                    <a:pt x="636" y="980"/>
                  </a:cubicBezTo>
                  <a:cubicBezTo>
                    <a:pt x="643" y="981"/>
                    <a:pt x="650" y="981"/>
                    <a:pt x="657" y="981"/>
                  </a:cubicBezTo>
                  <a:cubicBezTo>
                    <a:pt x="1080" y="981"/>
                    <a:pt x="1307" y="472"/>
                    <a:pt x="1016" y="158"/>
                  </a:cubicBezTo>
                  <a:cubicBezTo>
                    <a:pt x="919" y="53"/>
                    <a:pt x="788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6"/>
            <p:cNvSpPr/>
            <p:nvPr/>
          </p:nvSpPr>
          <p:spPr>
            <a:xfrm>
              <a:off x="7729050" y="267317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4" y="1"/>
                  </a:moveTo>
                  <a:cubicBezTo>
                    <a:pt x="535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4"/>
                    <a:pt x="1013" y="158"/>
                  </a:cubicBezTo>
                  <a:cubicBezTo>
                    <a:pt x="917" y="54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6"/>
            <p:cNvSpPr/>
            <p:nvPr/>
          </p:nvSpPr>
          <p:spPr>
            <a:xfrm>
              <a:off x="7732750" y="2538325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2"/>
                    <a:pt x="1015" y="158"/>
                  </a:cubicBezTo>
                  <a:cubicBezTo>
                    <a:pt x="918" y="53"/>
                    <a:pt x="786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6"/>
            <p:cNvSpPr/>
            <p:nvPr/>
          </p:nvSpPr>
          <p:spPr>
            <a:xfrm>
              <a:off x="7765525" y="257370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5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4"/>
                    <a:pt x="1013" y="158"/>
                  </a:cubicBezTo>
                  <a:cubicBezTo>
                    <a:pt x="916" y="54"/>
                    <a:pt x="785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6"/>
            <p:cNvSpPr/>
            <p:nvPr/>
          </p:nvSpPr>
          <p:spPr>
            <a:xfrm>
              <a:off x="7798250" y="26091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6" y="0"/>
                  </a:moveTo>
                  <a:cubicBezTo>
                    <a:pt x="536" y="0"/>
                    <a:pt x="417" y="44"/>
                    <a:pt x="322" y="131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9" y="53"/>
                    <a:pt x="787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6"/>
            <p:cNvSpPr/>
            <p:nvPr/>
          </p:nvSpPr>
          <p:spPr>
            <a:xfrm>
              <a:off x="7714800" y="2588325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3" y="1"/>
                  </a:moveTo>
                  <a:cubicBezTo>
                    <a:pt x="534" y="1"/>
                    <a:pt x="415" y="44"/>
                    <a:pt x="321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2"/>
                    <a:pt x="649" y="982"/>
                    <a:pt x="656" y="982"/>
                  </a:cubicBezTo>
                  <a:cubicBezTo>
                    <a:pt x="1079" y="982"/>
                    <a:pt x="1306" y="474"/>
                    <a:pt x="1013" y="159"/>
                  </a:cubicBezTo>
                  <a:cubicBezTo>
                    <a:pt x="916" y="54"/>
                    <a:pt x="785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6"/>
            <p:cNvSpPr/>
            <p:nvPr/>
          </p:nvSpPr>
          <p:spPr>
            <a:xfrm>
              <a:off x="7747575" y="262375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2" y="0"/>
                  </a:moveTo>
                  <a:cubicBezTo>
                    <a:pt x="533" y="0"/>
                    <a:pt x="414" y="43"/>
                    <a:pt x="319" y="131"/>
                  </a:cubicBezTo>
                  <a:cubicBezTo>
                    <a:pt x="0" y="427"/>
                    <a:pt x="198" y="963"/>
                    <a:pt x="635" y="980"/>
                  </a:cubicBezTo>
                  <a:cubicBezTo>
                    <a:pt x="642" y="980"/>
                    <a:pt x="649" y="980"/>
                    <a:pt x="656" y="980"/>
                  </a:cubicBezTo>
                  <a:cubicBezTo>
                    <a:pt x="1078" y="980"/>
                    <a:pt x="1305" y="473"/>
                    <a:pt x="1013" y="157"/>
                  </a:cubicBezTo>
                  <a:cubicBezTo>
                    <a:pt x="916" y="53"/>
                    <a:pt x="784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6"/>
            <p:cNvSpPr/>
            <p:nvPr/>
          </p:nvSpPr>
          <p:spPr>
            <a:xfrm>
              <a:off x="7928025" y="2357600"/>
              <a:ext cx="32650" cy="24550"/>
            </a:xfrm>
            <a:custGeom>
              <a:avLst/>
              <a:gdLst/>
              <a:ahLst/>
              <a:cxnLst/>
              <a:rect l="l" t="t" r="r" b="b"/>
              <a:pathLst>
                <a:path w="1306" h="982" extrusionOk="0">
                  <a:moveTo>
                    <a:pt x="654" y="0"/>
                  </a:moveTo>
                  <a:cubicBezTo>
                    <a:pt x="535" y="0"/>
                    <a:pt x="415" y="43"/>
                    <a:pt x="320" y="130"/>
                  </a:cubicBezTo>
                  <a:cubicBezTo>
                    <a:pt x="1" y="428"/>
                    <a:pt x="199" y="964"/>
                    <a:pt x="636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5" y="473"/>
                    <a:pt x="1014" y="157"/>
                  </a:cubicBezTo>
                  <a:cubicBezTo>
                    <a:pt x="917" y="53"/>
                    <a:pt x="786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6"/>
            <p:cNvSpPr/>
            <p:nvPr/>
          </p:nvSpPr>
          <p:spPr>
            <a:xfrm>
              <a:off x="7960775" y="2393000"/>
              <a:ext cx="32675" cy="24550"/>
            </a:xfrm>
            <a:custGeom>
              <a:avLst/>
              <a:gdLst/>
              <a:ahLst/>
              <a:cxnLst/>
              <a:rect l="l" t="t" r="r" b="b"/>
              <a:pathLst>
                <a:path w="1307" h="982" extrusionOk="0">
                  <a:moveTo>
                    <a:pt x="655" y="0"/>
                  </a:moveTo>
                  <a:cubicBezTo>
                    <a:pt x="536" y="0"/>
                    <a:pt x="416" y="44"/>
                    <a:pt x="321" y="131"/>
                  </a:cubicBezTo>
                  <a:cubicBezTo>
                    <a:pt x="0" y="428"/>
                    <a:pt x="200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6" y="472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6"/>
            <p:cNvSpPr/>
            <p:nvPr/>
          </p:nvSpPr>
          <p:spPr>
            <a:xfrm>
              <a:off x="7993550" y="2428400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5" y="0"/>
                    <a:pt x="415" y="43"/>
                    <a:pt x="321" y="131"/>
                  </a:cubicBezTo>
                  <a:cubicBezTo>
                    <a:pt x="0" y="428"/>
                    <a:pt x="198" y="963"/>
                    <a:pt x="635" y="980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2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6"/>
            <p:cNvSpPr/>
            <p:nvPr/>
          </p:nvSpPr>
          <p:spPr>
            <a:xfrm>
              <a:off x="7997250" y="2293525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1"/>
                  </a:moveTo>
                  <a:cubicBezTo>
                    <a:pt x="535" y="1"/>
                    <a:pt x="416" y="44"/>
                    <a:pt x="322" y="132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80" y="981"/>
                    <a:pt x="1305" y="472"/>
                    <a:pt x="1013" y="158"/>
                  </a:cubicBezTo>
                  <a:cubicBezTo>
                    <a:pt x="918" y="53"/>
                    <a:pt x="786" y="1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6"/>
            <p:cNvSpPr/>
            <p:nvPr/>
          </p:nvSpPr>
          <p:spPr>
            <a:xfrm>
              <a:off x="8030025" y="2328925"/>
              <a:ext cx="32625" cy="24525"/>
            </a:xfrm>
            <a:custGeom>
              <a:avLst/>
              <a:gdLst/>
              <a:ahLst/>
              <a:cxnLst/>
              <a:rect l="l" t="t" r="r" b="b"/>
              <a:pathLst>
                <a:path w="1305" h="981" extrusionOk="0">
                  <a:moveTo>
                    <a:pt x="654" y="0"/>
                  </a:moveTo>
                  <a:cubicBezTo>
                    <a:pt x="534" y="0"/>
                    <a:pt x="415" y="44"/>
                    <a:pt x="320" y="131"/>
                  </a:cubicBezTo>
                  <a:cubicBezTo>
                    <a:pt x="1" y="428"/>
                    <a:pt x="198" y="963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8" y="981"/>
                    <a:pt x="1305" y="474"/>
                    <a:pt x="1013" y="158"/>
                  </a:cubicBezTo>
                  <a:cubicBezTo>
                    <a:pt x="917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6"/>
            <p:cNvSpPr/>
            <p:nvPr/>
          </p:nvSpPr>
          <p:spPr>
            <a:xfrm>
              <a:off x="8062750" y="2364300"/>
              <a:ext cx="32700" cy="24550"/>
            </a:xfrm>
            <a:custGeom>
              <a:avLst/>
              <a:gdLst/>
              <a:ahLst/>
              <a:cxnLst/>
              <a:rect l="l" t="t" r="r" b="b"/>
              <a:pathLst>
                <a:path w="1308" h="982" extrusionOk="0">
                  <a:moveTo>
                    <a:pt x="656" y="1"/>
                  </a:moveTo>
                  <a:cubicBezTo>
                    <a:pt x="536" y="1"/>
                    <a:pt x="417" y="44"/>
                    <a:pt x="322" y="132"/>
                  </a:cubicBezTo>
                  <a:cubicBezTo>
                    <a:pt x="1" y="428"/>
                    <a:pt x="200" y="964"/>
                    <a:pt x="635" y="981"/>
                  </a:cubicBezTo>
                  <a:cubicBezTo>
                    <a:pt x="643" y="981"/>
                    <a:pt x="650" y="982"/>
                    <a:pt x="656" y="982"/>
                  </a:cubicBezTo>
                  <a:cubicBezTo>
                    <a:pt x="1080" y="982"/>
                    <a:pt x="1307" y="474"/>
                    <a:pt x="1015" y="158"/>
                  </a:cubicBezTo>
                  <a:cubicBezTo>
                    <a:pt x="919" y="54"/>
                    <a:pt x="788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6"/>
            <p:cNvSpPr/>
            <p:nvPr/>
          </p:nvSpPr>
          <p:spPr>
            <a:xfrm>
              <a:off x="7979300" y="2343550"/>
              <a:ext cx="32625" cy="24550"/>
            </a:xfrm>
            <a:custGeom>
              <a:avLst/>
              <a:gdLst/>
              <a:ahLst/>
              <a:cxnLst/>
              <a:rect l="l" t="t" r="r" b="b"/>
              <a:pathLst>
                <a:path w="1305" h="982" extrusionOk="0">
                  <a:moveTo>
                    <a:pt x="654" y="0"/>
                  </a:moveTo>
                  <a:cubicBezTo>
                    <a:pt x="534" y="0"/>
                    <a:pt x="415" y="44"/>
                    <a:pt x="321" y="131"/>
                  </a:cubicBezTo>
                  <a:cubicBezTo>
                    <a:pt x="0" y="428"/>
                    <a:pt x="198" y="964"/>
                    <a:pt x="635" y="981"/>
                  </a:cubicBezTo>
                  <a:cubicBezTo>
                    <a:pt x="642" y="981"/>
                    <a:pt x="649" y="981"/>
                    <a:pt x="656" y="981"/>
                  </a:cubicBezTo>
                  <a:cubicBezTo>
                    <a:pt x="1079" y="981"/>
                    <a:pt x="1305" y="474"/>
                    <a:pt x="1013" y="158"/>
                  </a:cubicBezTo>
                  <a:cubicBezTo>
                    <a:pt x="916" y="53"/>
                    <a:pt x="78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6"/>
            <p:cNvSpPr/>
            <p:nvPr/>
          </p:nvSpPr>
          <p:spPr>
            <a:xfrm>
              <a:off x="8012025" y="2378950"/>
              <a:ext cx="32675" cy="24525"/>
            </a:xfrm>
            <a:custGeom>
              <a:avLst/>
              <a:gdLst/>
              <a:ahLst/>
              <a:cxnLst/>
              <a:rect l="l" t="t" r="r" b="b"/>
              <a:pathLst>
                <a:path w="1307" h="981" extrusionOk="0">
                  <a:moveTo>
                    <a:pt x="655" y="0"/>
                  </a:moveTo>
                  <a:cubicBezTo>
                    <a:pt x="536" y="0"/>
                    <a:pt x="416" y="43"/>
                    <a:pt x="322" y="131"/>
                  </a:cubicBezTo>
                  <a:cubicBezTo>
                    <a:pt x="0" y="427"/>
                    <a:pt x="200" y="965"/>
                    <a:pt x="637" y="980"/>
                  </a:cubicBezTo>
                  <a:cubicBezTo>
                    <a:pt x="644" y="981"/>
                    <a:pt x="651" y="981"/>
                    <a:pt x="658" y="981"/>
                  </a:cubicBezTo>
                  <a:cubicBezTo>
                    <a:pt x="1080" y="981"/>
                    <a:pt x="1307" y="474"/>
                    <a:pt x="1015" y="158"/>
                  </a:cubicBezTo>
                  <a:cubicBezTo>
                    <a:pt x="918" y="53"/>
                    <a:pt x="787" y="0"/>
                    <a:pt x="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6"/>
          <p:cNvSpPr/>
          <p:nvPr/>
        </p:nvSpPr>
        <p:spPr>
          <a:xfrm rot="-2004035">
            <a:off x="2291420" y="439840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1" name="Google Shape;1551;p36"/>
          <p:cNvGrpSpPr/>
          <p:nvPr/>
        </p:nvGrpSpPr>
        <p:grpSpPr>
          <a:xfrm rot="-5400093" flipH="1">
            <a:off x="3347704" y="3878504"/>
            <a:ext cx="2025333" cy="1737427"/>
            <a:chOff x="4770475" y="2910125"/>
            <a:chExt cx="548975" cy="470975"/>
          </a:xfrm>
        </p:grpSpPr>
        <p:sp>
          <p:nvSpPr>
            <p:cNvPr id="1552" name="Google Shape;1552;p36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6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6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6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6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6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8" name="Google Shape;1558;p36"/>
          <p:cNvGrpSpPr/>
          <p:nvPr/>
        </p:nvGrpSpPr>
        <p:grpSpPr>
          <a:xfrm rot="5399907" flipH="1">
            <a:off x="-1253596" y="453704"/>
            <a:ext cx="2025333" cy="1737427"/>
            <a:chOff x="4770475" y="2910125"/>
            <a:chExt cx="548975" cy="470975"/>
          </a:xfrm>
        </p:grpSpPr>
        <p:sp>
          <p:nvSpPr>
            <p:cNvPr id="1559" name="Google Shape;1559;p36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6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6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6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6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6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5" name="Google Shape;1565;p36"/>
          <p:cNvGrpSpPr/>
          <p:nvPr/>
        </p:nvGrpSpPr>
        <p:grpSpPr>
          <a:xfrm rot="10288117" flipH="1">
            <a:off x="3214386" y="-1079627"/>
            <a:ext cx="2025291" cy="1737431"/>
            <a:chOff x="4770475" y="2910125"/>
            <a:chExt cx="548975" cy="470975"/>
          </a:xfrm>
        </p:grpSpPr>
        <p:sp>
          <p:nvSpPr>
            <p:cNvPr id="1566" name="Google Shape;1566;p36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6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6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6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6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6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732;p65">
            <a:extLst>
              <a:ext uri="{FF2B5EF4-FFF2-40B4-BE49-F238E27FC236}">
                <a16:creationId xmlns:a16="http://schemas.microsoft.com/office/drawing/2014/main" id="{4A8DEE7B-E3B7-6780-3B4E-DB6D0A848409}"/>
              </a:ext>
            </a:extLst>
          </p:cNvPr>
          <p:cNvGrpSpPr/>
          <p:nvPr/>
        </p:nvGrpSpPr>
        <p:grpSpPr>
          <a:xfrm flipH="1">
            <a:off x="6238933" y="1245149"/>
            <a:ext cx="2691676" cy="4324480"/>
            <a:chOff x="5590675" y="2440875"/>
            <a:chExt cx="1205300" cy="1936450"/>
          </a:xfrm>
        </p:grpSpPr>
        <p:sp>
          <p:nvSpPr>
            <p:cNvPr id="3" name="Google Shape;2733;p65">
              <a:extLst>
                <a:ext uri="{FF2B5EF4-FFF2-40B4-BE49-F238E27FC236}">
                  <a16:creationId xmlns:a16="http://schemas.microsoft.com/office/drawing/2014/main" id="{5A90221B-A41C-F688-9561-06E8CF49D39D}"/>
                </a:ext>
              </a:extLst>
            </p:cNvPr>
            <p:cNvSpPr/>
            <p:nvPr/>
          </p:nvSpPr>
          <p:spPr>
            <a:xfrm>
              <a:off x="5590675" y="3198675"/>
              <a:ext cx="354800" cy="528450"/>
            </a:xfrm>
            <a:custGeom>
              <a:avLst/>
              <a:gdLst/>
              <a:ahLst/>
              <a:cxnLst/>
              <a:rect l="l" t="t" r="r" b="b"/>
              <a:pathLst>
                <a:path w="14192" h="21138" extrusionOk="0">
                  <a:moveTo>
                    <a:pt x="3773" y="0"/>
                  </a:moveTo>
                  <a:cubicBezTo>
                    <a:pt x="3256" y="933"/>
                    <a:pt x="795" y="7154"/>
                    <a:pt x="1" y="20985"/>
                  </a:cubicBezTo>
                  <a:cubicBezTo>
                    <a:pt x="1" y="20985"/>
                    <a:pt x="3909" y="21137"/>
                    <a:pt x="7738" y="21137"/>
                  </a:cubicBezTo>
                  <a:cubicBezTo>
                    <a:pt x="9259" y="21137"/>
                    <a:pt x="10768" y="21113"/>
                    <a:pt x="12014" y="21046"/>
                  </a:cubicBezTo>
                  <a:lnTo>
                    <a:pt x="14191" y="1796"/>
                  </a:lnTo>
                  <a:lnTo>
                    <a:pt x="37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734;p65">
              <a:extLst>
                <a:ext uri="{FF2B5EF4-FFF2-40B4-BE49-F238E27FC236}">
                  <a16:creationId xmlns:a16="http://schemas.microsoft.com/office/drawing/2014/main" id="{DA63E3CC-20DC-0AFE-DC98-1C41759EA4AB}"/>
                </a:ext>
              </a:extLst>
            </p:cNvPr>
            <p:cNvSpPr/>
            <p:nvPr/>
          </p:nvSpPr>
          <p:spPr>
            <a:xfrm>
              <a:off x="5618575" y="3041050"/>
              <a:ext cx="1177400" cy="666450"/>
            </a:xfrm>
            <a:custGeom>
              <a:avLst/>
              <a:gdLst/>
              <a:ahLst/>
              <a:cxnLst/>
              <a:rect l="l" t="t" r="r" b="b"/>
              <a:pathLst>
                <a:path w="47096" h="26658" extrusionOk="0">
                  <a:moveTo>
                    <a:pt x="16199" y="1"/>
                  </a:moveTo>
                  <a:cubicBezTo>
                    <a:pt x="13085" y="1"/>
                    <a:pt x="4375" y="599"/>
                    <a:pt x="2354" y="7147"/>
                  </a:cubicBezTo>
                  <a:cubicBezTo>
                    <a:pt x="0" y="14770"/>
                    <a:pt x="1374" y="24936"/>
                    <a:pt x="1475" y="26110"/>
                  </a:cubicBezTo>
                  <a:lnTo>
                    <a:pt x="44700" y="26658"/>
                  </a:lnTo>
                  <a:cubicBezTo>
                    <a:pt x="44700" y="26658"/>
                    <a:pt x="47095" y="8"/>
                    <a:pt x="27693" y="8"/>
                  </a:cubicBezTo>
                  <a:cubicBezTo>
                    <a:pt x="27370" y="8"/>
                    <a:pt x="27041" y="16"/>
                    <a:pt x="26705" y="31"/>
                  </a:cubicBezTo>
                  <a:lnTo>
                    <a:pt x="17311" y="31"/>
                  </a:lnTo>
                  <a:cubicBezTo>
                    <a:pt x="17311" y="31"/>
                    <a:pt x="16894" y="1"/>
                    <a:pt x="16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35;p65">
              <a:extLst>
                <a:ext uri="{FF2B5EF4-FFF2-40B4-BE49-F238E27FC236}">
                  <a16:creationId xmlns:a16="http://schemas.microsoft.com/office/drawing/2014/main" id="{0C2A5019-68EF-D5DD-3570-3B4575F69008}"/>
                </a:ext>
              </a:extLst>
            </p:cNvPr>
            <p:cNvSpPr/>
            <p:nvPr/>
          </p:nvSpPr>
          <p:spPr>
            <a:xfrm>
              <a:off x="5691575" y="3361600"/>
              <a:ext cx="979050" cy="1015725"/>
            </a:xfrm>
            <a:custGeom>
              <a:avLst/>
              <a:gdLst/>
              <a:ahLst/>
              <a:cxnLst/>
              <a:rect l="l" t="t" r="r" b="b"/>
              <a:pathLst>
                <a:path w="39162" h="40629" extrusionOk="0">
                  <a:moveTo>
                    <a:pt x="1" y="1"/>
                  </a:moveTo>
                  <a:lnTo>
                    <a:pt x="2699" y="27213"/>
                  </a:lnTo>
                  <a:lnTo>
                    <a:pt x="2271" y="40204"/>
                  </a:lnTo>
                  <a:cubicBezTo>
                    <a:pt x="7001" y="40532"/>
                    <a:pt x="13634" y="40628"/>
                    <a:pt x="19806" y="40628"/>
                  </a:cubicBezTo>
                  <a:cubicBezTo>
                    <a:pt x="28645" y="40628"/>
                    <a:pt x="36537" y="40430"/>
                    <a:pt x="36537" y="40430"/>
                  </a:cubicBezTo>
                  <a:lnTo>
                    <a:pt x="35737" y="26740"/>
                  </a:lnTo>
                  <a:lnTo>
                    <a:pt x="39161" y="79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36;p65">
              <a:extLst>
                <a:ext uri="{FF2B5EF4-FFF2-40B4-BE49-F238E27FC236}">
                  <a16:creationId xmlns:a16="http://schemas.microsoft.com/office/drawing/2014/main" id="{337F9929-D3D7-A250-FF5D-4E39D6398826}"/>
                </a:ext>
              </a:extLst>
            </p:cNvPr>
            <p:cNvSpPr/>
            <p:nvPr/>
          </p:nvSpPr>
          <p:spPr>
            <a:xfrm>
              <a:off x="5884400" y="2956300"/>
              <a:ext cx="365050" cy="415250"/>
            </a:xfrm>
            <a:custGeom>
              <a:avLst/>
              <a:gdLst/>
              <a:ahLst/>
              <a:cxnLst/>
              <a:rect l="l" t="t" r="r" b="b"/>
              <a:pathLst>
                <a:path w="14602" h="16610" extrusionOk="0">
                  <a:moveTo>
                    <a:pt x="6742" y="0"/>
                  </a:moveTo>
                  <a:lnTo>
                    <a:pt x="0" y="3677"/>
                  </a:lnTo>
                  <a:lnTo>
                    <a:pt x="8323" y="10016"/>
                  </a:lnTo>
                  <a:lnTo>
                    <a:pt x="5460" y="11546"/>
                  </a:lnTo>
                  <a:lnTo>
                    <a:pt x="14601" y="16610"/>
                  </a:lnTo>
                  <a:lnTo>
                    <a:pt x="14601" y="16610"/>
                  </a:lnTo>
                  <a:lnTo>
                    <a:pt x="6678" y="3421"/>
                  </a:lnTo>
                  <a:lnTo>
                    <a:pt x="67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37;p65">
              <a:extLst>
                <a:ext uri="{FF2B5EF4-FFF2-40B4-BE49-F238E27FC236}">
                  <a16:creationId xmlns:a16="http://schemas.microsoft.com/office/drawing/2014/main" id="{5D557260-B064-E7B1-9C36-9D1F62B4DE3A}"/>
                </a:ext>
              </a:extLst>
            </p:cNvPr>
            <p:cNvSpPr/>
            <p:nvPr/>
          </p:nvSpPr>
          <p:spPr>
            <a:xfrm>
              <a:off x="5879250" y="3044600"/>
              <a:ext cx="375275" cy="330650"/>
            </a:xfrm>
            <a:custGeom>
              <a:avLst/>
              <a:gdLst/>
              <a:ahLst/>
              <a:cxnLst/>
              <a:rect l="l" t="t" r="r" b="b"/>
              <a:pathLst>
                <a:path w="15011" h="13226" extrusionOk="0">
                  <a:moveTo>
                    <a:pt x="210" y="1"/>
                  </a:moveTo>
                  <a:cubicBezTo>
                    <a:pt x="93" y="1"/>
                    <a:pt x="1" y="159"/>
                    <a:pt x="113" y="259"/>
                  </a:cubicBezTo>
                  <a:lnTo>
                    <a:pt x="5666" y="4852"/>
                  </a:lnTo>
                  <a:lnTo>
                    <a:pt x="2994" y="6279"/>
                  </a:lnTo>
                  <a:cubicBezTo>
                    <a:pt x="2891" y="6334"/>
                    <a:pt x="2889" y="6479"/>
                    <a:pt x="2990" y="6536"/>
                  </a:cubicBezTo>
                  <a:lnTo>
                    <a:pt x="14735" y="13205"/>
                  </a:lnTo>
                  <a:cubicBezTo>
                    <a:pt x="14756" y="13218"/>
                    <a:pt x="14781" y="13224"/>
                    <a:pt x="14807" y="13224"/>
                  </a:cubicBezTo>
                  <a:lnTo>
                    <a:pt x="14807" y="13226"/>
                  </a:lnTo>
                  <a:cubicBezTo>
                    <a:pt x="14957" y="13224"/>
                    <a:pt x="15011" y="13025"/>
                    <a:pt x="14880" y="12952"/>
                  </a:cubicBezTo>
                  <a:lnTo>
                    <a:pt x="3366" y="6412"/>
                  </a:lnTo>
                  <a:lnTo>
                    <a:pt x="5996" y="5006"/>
                  </a:lnTo>
                  <a:cubicBezTo>
                    <a:pt x="6087" y="4956"/>
                    <a:pt x="6101" y="4831"/>
                    <a:pt x="6019" y="4765"/>
                  </a:cubicBezTo>
                  <a:lnTo>
                    <a:pt x="300" y="33"/>
                  </a:lnTo>
                  <a:cubicBezTo>
                    <a:pt x="270" y="11"/>
                    <a:pt x="240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38;p65">
              <a:extLst>
                <a:ext uri="{FF2B5EF4-FFF2-40B4-BE49-F238E27FC236}">
                  <a16:creationId xmlns:a16="http://schemas.microsoft.com/office/drawing/2014/main" id="{20F459BB-F427-94C0-E505-411535E65181}"/>
                </a:ext>
              </a:extLst>
            </p:cNvPr>
            <p:cNvSpPr/>
            <p:nvPr/>
          </p:nvSpPr>
          <p:spPr>
            <a:xfrm>
              <a:off x="6249425" y="2965475"/>
              <a:ext cx="164950" cy="406075"/>
            </a:xfrm>
            <a:custGeom>
              <a:avLst/>
              <a:gdLst/>
              <a:ahLst/>
              <a:cxnLst/>
              <a:rect l="l" t="t" r="r" b="b"/>
              <a:pathLst>
                <a:path w="6598" h="16243" extrusionOk="0">
                  <a:moveTo>
                    <a:pt x="1412" y="0"/>
                  </a:moveTo>
                  <a:lnTo>
                    <a:pt x="0" y="16243"/>
                  </a:lnTo>
                  <a:lnTo>
                    <a:pt x="4407" y="10472"/>
                  </a:lnTo>
                  <a:lnTo>
                    <a:pt x="2875" y="9649"/>
                  </a:lnTo>
                  <a:lnTo>
                    <a:pt x="6598" y="3527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39;p65">
              <a:extLst>
                <a:ext uri="{FF2B5EF4-FFF2-40B4-BE49-F238E27FC236}">
                  <a16:creationId xmlns:a16="http://schemas.microsoft.com/office/drawing/2014/main" id="{A83AB8AC-F7F2-E2AF-B11F-DD5F84BEE363}"/>
                </a:ext>
              </a:extLst>
            </p:cNvPr>
            <p:cNvSpPr/>
            <p:nvPr/>
          </p:nvSpPr>
          <p:spPr>
            <a:xfrm>
              <a:off x="6245250" y="3049950"/>
              <a:ext cx="174000" cy="325275"/>
            </a:xfrm>
            <a:custGeom>
              <a:avLst/>
              <a:gdLst/>
              <a:ahLst/>
              <a:cxnLst/>
              <a:rect l="l" t="t" r="r" b="b"/>
              <a:pathLst>
                <a:path w="6960" h="13011" extrusionOk="0">
                  <a:moveTo>
                    <a:pt x="6760" y="1"/>
                  </a:moveTo>
                  <a:cubicBezTo>
                    <a:pt x="6717" y="1"/>
                    <a:pt x="6675" y="20"/>
                    <a:pt x="6643" y="66"/>
                  </a:cubicBezTo>
                  <a:lnTo>
                    <a:pt x="3916" y="4201"/>
                  </a:lnTo>
                  <a:lnTo>
                    <a:pt x="5444" y="5024"/>
                  </a:lnTo>
                  <a:lnTo>
                    <a:pt x="46" y="12780"/>
                  </a:lnTo>
                  <a:cubicBezTo>
                    <a:pt x="0" y="12847"/>
                    <a:pt x="17" y="12938"/>
                    <a:pt x="84" y="12983"/>
                  </a:cubicBezTo>
                  <a:cubicBezTo>
                    <a:pt x="107" y="13001"/>
                    <a:pt x="137" y="13010"/>
                    <a:pt x="167" y="13010"/>
                  </a:cubicBezTo>
                  <a:cubicBezTo>
                    <a:pt x="215" y="13010"/>
                    <a:pt x="259" y="12987"/>
                    <a:pt x="287" y="12949"/>
                  </a:cubicBezTo>
                  <a:lnTo>
                    <a:pt x="5872" y="4921"/>
                  </a:lnTo>
                  <a:lnTo>
                    <a:pt x="4336" y="4095"/>
                  </a:lnTo>
                  <a:lnTo>
                    <a:pt x="6888" y="228"/>
                  </a:lnTo>
                  <a:cubicBezTo>
                    <a:pt x="6960" y="113"/>
                    <a:pt x="6861" y="1"/>
                    <a:pt x="6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40;p65">
              <a:extLst>
                <a:ext uri="{FF2B5EF4-FFF2-40B4-BE49-F238E27FC236}">
                  <a16:creationId xmlns:a16="http://schemas.microsoft.com/office/drawing/2014/main" id="{FAC6B6D8-2B76-4D38-95B4-51E01A775653}"/>
                </a:ext>
              </a:extLst>
            </p:cNvPr>
            <p:cNvSpPr/>
            <p:nvPr/>
          </p:nvSpPr>
          <p:spPr>
            <a:xfrm>
              <a:off x="5975425" y="3404425"/>
              <a:ext cx="111900" cy="165575"/>
            </a:xfrm>
            <a:custGeom>
              <a:avLst/>
              <a:gdLst/>
              <a:ahLst/>
              <a:cxnLst/>
              <a:rect l="l" t="t" r="r" b="b"/>
              <a:pathLst>
                <a:path w="4476" h="6623" extrusionOk="0">
                  <a:moveTo>
                    <a:pt x="1995" y="0"/>
                  </a:moveTo>
                  <a:cubicBezTo>
                    <a:pt x="844" y="0"/>
                    <a:pt x="0" y="1422"/>
                    <a:pt x="99" y="3219"/>
                  </a:cubicBezTo>
                  <a:cubicBezTo>
                    <a:pt x="200" y="5047"/>
                    <a:pt x="1239" y="6570"/>
                    <a:pt x="2419" y="6622"/>
                  </a:cubicBezTo>
                  <a:cubicBezTo>
                    <a:pt x="2439" y="6623"/>
                    <a:pt x="2458" y="6623"/>
                    <a:pt x="2478" y="6623"/>
                  </a:cubicBezTo>
                  <a:cubicBezTo>
                    <a:pt x="3628" y="6623"/>
                    <a:pt x="4475" y="5200"/>
                    <a:pt x="4376" y="3403"/>
                  </a:cubicBezTo>
                  <a:cubicBezTo>
                    <a:pt x="4276" y="1577"/>
                    <a:pt x="3236" y="53"/>
                    <a:pt x="2056" y="2"/>
                  </a:cubicBezTo>
                  <a:cubicBezTo>
                    <a:pt x="2036" y="1"/>
                    <a:pt x="2015" y="0"/>
                    <a:pt x="1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41;p65">
              <a:extLst>
                <a:ext uri="{FF2B5EF4-FFF2-40B4-BE49-F238E27FC236}">
                  <a16:creationId xmlns:a16="http://schemas.microsoft.com/office/drawing/2014/main" id="{67D6F1A1-02DF-45C7-9F3B-E08B8CB564F8}"/>
                </a:ext>
              </a:extLst>
            </p:cNvPr>
            <p:cNvSpPr/>
            <p:nvPr/>
          </p:nvSpPr>
          <p:spPr>
            <a:xfrm>
              <a:off x="5975825" y="3417825"/>
              <a:ext cx="87475" cy="137775"/>
            </a:xfrm>
            <a:custGeom>
              <a:avLst/>
              <a:gdLst/>
              <a:ahLst/>
              <a:cxnLst/>
              <a:rect l="l" t="t" r="r" b="b"/>
              <a:pathLst>
                <a:path w="3499" h="5511" extrusionOk="0">
                  <a:moveTo>
                    <a:pt x="1553" y="0"/>
                  </a:moveTo>
                  <a:cubicBezTo>
                    <a:pt x="656" y="0"/>
                    <a:pt x="1" y="1187"/>
                    <a:pt x="83" y="2683"/>
                  </a:cubicBezTo>
                  <a:cubicBezTo>
                    <a:pt x="167" y="4203"/>
                    <a:pt x="980" y="5470"/>
                    <a:pt x="1901" y="5510"/>
                  </a:cubicBezTo>
                  <a:cubicBezTo>
                    <a:pt x="1916" y="5511"/>
                    <a:pt x="1931" y="5511"/>
                    <a:pt x="1946" y="5511"/>
                  </a:cubicBezTo>
                  <a:cubicBezTo>
                    <a:pt x="2843" y="5511"/>
                    <a:pt x="3498" y="4324"/>
                    <a:pt x="3416" y="2827"/>
                  </a:cubicBezTo>
                  <a:cubicBezTo>
                    <a:pt x="3332" y="1307"/>
                    <a:pt x="2519" y="41"/>
                    <a:pt x="1597" y="1"/>
                  </a:cubicBezTo>
                  <a:cubicBezTo>
                    <a:pt x="1583" y="1"/>
                    <a:pt x="1568" y="0"/>
                    <a:pt x="1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42;p65">
              <a:extLst>
                <a:ext uri="{FF2B5EF4-FFF2-40B4-BE49-F238E27FC236}">
                  <a16:creationId xmlns:a16="http://schemas.microsoft.com/office/drawing/2014/main" id="{7319D2A9-DE2C-5ADD-1308-51479313CF49}"/>
                </a:ext>
              </a:extLst>
            </p:cNvPr>
            <p:cNvSpPr/>
            <p:nvPr/>
          </p:nvSpPr>
          <p:spPr>
            <a:xfrm>
              <a:off x="5988000" y="3452225"/>
              <a:ext cx="44775" cy="68825"/>
            </a:xfrm>
            <a:custGeom>
              <a:avLst/>
              <a:gdLst/>
              <a:ahLst/>
              <a:cxnLst/>
              <a:rect l="l" t="t" r="r" b="b"/>
              <a:pathLst>
                <a:path w="1791" h="2753" extrusionOk="0">
                  <a:moveTo>
                    <a:pt x="819" y="1"/>
                  </a:moveTo>
                  <a:cubicBezTo>
                    <a:pt x="803" y="1"/>
                    <a:pt x="788" y="2"/>
                    <a:pt x="772" y="3"/>
                  </a:cubicBezTo>
                  <a:cubicBezTo>
                    <a:pt x="316" y="45"/>
                    <a:pt x="1" y="693"/>
                    <a:pt x="71" y="1453"/>
                  </a:cubicBezTo>
                  <a:cubicBezTo>
                    <a:pt x="137" y="2185"/>
                    <a:pt x="537" y="2753"/>
                    <a:pt x="975" y="2753"/>
                  </a:cubicBezTo>
                  <a:cubicBezTo>
                    <a:pt x="990" y="2753"/>
                    <a:pt x="1006" y="2752"/>
                    <a:pt x="1021" y="2751"/>
                  </a:cubicBezTo>
                  <a:cubicBezTo>
                    <a:pt x="1477" y="2709"/>
                    <a:pt x="1791" y="2061"/>
                    <a:pt x="1722" y="1303"/>
                  </a:cubicBezTo>
                  <a:cubicBezTo>
                    <a:pt x="1656" y="569"/>
                    <a:pt x="1257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43;p65">
              <a:extLst>
                <a:ext uri="{FF2B5EF4-FFF2-40B4-BE49-F238E27FC236}">
                  <a16:creationId xmlns:a16="http://schemas.microsoft.com/office/drawing/2014/main" id="{44619FD7-DEB0-29B4-E5A4-A92C8ACE4D97}"/>
                </a:ext>
              </a:extLst>
            </p:cNvPr>
            <p:cNvSpPr/>
            <p:nvPr/>
          </p:nvSpPr>
          <p:spPr>
            <a:xfrm>
              <a:off x="5969375" y="2925575"/>
              <a:ext cx="448050" cy="564750"/>
            </a:xfrm>
            <a:custGeom>
              <a:avLst/>
              <a:gdLst/>
              <a:ahLst/>
              <a:cxnLst/>
              <a:rect l="l" t="t" r="r" b="b"/>
              <a:pathLst>
                <a:path w="17922" h="22590" extrusionOk="0">
                  <a:moveTo>
                    <a:pt x="9024" y="0"/>
                  </a:moveTo>
                  <a:cubicBezTo>
                    <a:pt x="8735" y="0"/>
                    <a:pt x="8444" y="13"/>
                    <a:pt x="8153" y="38"/>
                  </a:cubicBezTo>
                  <a:cubicBezTo>
                    <a:pt x="5851" y="239"/>
                    <a:pt x="3754" y="1210"/>
                    <a:pt x="2249" y="2772"/>
                  </a:cubicBezTo>
                  <a:cubicBezTo>
                    <a:pt x="738" y="4342"/>
                    <a:pt x="1" y="6318"/>
                    <a:pt x="178" y="8340"/>
                  </a:cubicBezTo>
                  <a:lnTo>
                    <a:pt x="1403" y="22456"/>
                  </a:lnTo>
                  <a:cubicBezTo>
                    <a:pt x="1409" y="22530"/>
                    <a:pt x="1472" y="22589"/>
                    <a:pt x="1548" y="22589"/>
                  </a:cubicBezTo>
                  <a:lnTo>
                    <a:pt x="1561" y="22589"/>
                  </a:lnTo>
                  <a:cubicBezTo>
                    <a:pt x="1643" y="22582"/>
                    <a:pt x="1701" y="22511"/>
                    <a:pt x="1694" y="22430"/>
                  </a:cubicBezTo>
                  <a:lnTo>
                    <a:pt x="468" y="8315"/>
                  </a:lnTo>
                  <a:cubicBezTo>
                    <a:pt x="121" y="4312"/>
                    <a:pt x="3581" y="730"/>
                    <a:pt x="8179" y="331"/>
                  </a:cubicBezTo>
                  <a:cubicBezTo>
                    <a:pt x="8463" y="306"/>
                    <a:pt x="8745" y="294"/>
                    <a:pt x="9025" y="294"/>
                  </a:cubicBezTo>
                  <a:cubicBezTo>
                    <a:pt x="10952" y="294"/>
                    <a:pt x="12788" y="870"/>
                    <a:pt x="14267" y="1952"/>
                  </a:cubicBezTo>
                  <a:cubicBezTo>
                    <a:pt x="15959" y="3185"/>
                    <a:pt x="16981" y="4931"/>
                    <a:pt x="17148" y="6867"/>
                  </a:cubicBezTo>
                  <a:lnTo>
                    <a:pt x="17623" y="12345"/>
                  </a:lnTo>
                  <a:cubicBezTo>
                    <a:pt x="17630" y="12421"/>
                    <a:pt x="17693" y="12479"/>
                    <a:pt x="17769" y="12479"/>
                  </a:cubicBezTo>
                  <a:cubicBezTo>
                    <a:pt x="17773" y="12479"/>
                    <a:pt x="17778" y="12479"/>
                    <a:pt x="17783" y="12478"/>
                  </a:cubicBezTo>
                  <a:cubicBezTo>
                    <a:pt x="17862" y="12471"/>
                    <a:pt x="17921" y="12401"/>
                    <a:pt x="17916" y="12321"/>
                  </a:cubicBezTo>
                  <a:lnTo>
                    <a:pt x="17441" y="6841"/>
                  </a:lnTo>
                  <a:cubicBezTo>
                    <a:pt x="17266" y="4821"/>
                    <a:pt x="16200" y="3000"/>
                    <a:pt x="14440" y="1714"/>
                  </a:cubicBezTo>
                  <a:cubicBezTo>
                    <a:pt x="12910" y="596"/>
                    <a:pt x="11014" y="0"/>
                    <a:pt x="9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44;p65">
              <a:extLst>
                <a:ext uri="{FF2B5EF4-FFF2-40B4-BE49-F238E27FC236}">
                  <a16:creationId xmlns:a16="http://schemas.microsoft.com/office/drawing/2014/main" id="{DB8CC9A9-AD7C-2A12-F34E-6F9BCD570AF4}"/>
                </a:ext>
              </a:extLst>
            </p:cNvPr>
            <p:cNvSpPr/>
            <p:nvPr/>
          </p:nvSpPr>
          <p:spPr>
            <a:xfrm>
              <a:off x="6051325" y="2829850"/>
              <a:ext cx="233375" cy="211975"/>
            </a:xfrm>
            <a:custGeom>
              <a:avLst/>
              <a:gdLst/>
              <a:ahLst/>
              <a:cxnLst/>
              <a:rect l="l" t="t" r="r" b="b"/>
              <a:pathLst>
                <a:path w="9335" h="8479" extrusionOk="0">
                  <a:moveTo>
                    <a:pt x="1" y="0"/>
                  </a:moveTo>
                  <a:lnTo>
                    <a:pt x="1" y="8479"/>
                  </a:lnTo>
                  <a:lnTo>
                    <a:pt x="9334" y="8479"/>
                  </a:lnTo>
                  <a:lnTo>
                    <a:pt x="9334" y="0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45;p65">
              <a:extLst>
                <a:ext uri="{FF2B5EF4-FFF2-40B4-BE49-F238E27FC236}">
                  <a16:creationId xmlns:a16="http://schemas.microsoft.com/office/drawing/2014/main" id="{B3C836BB-27D7-6731-5A14-2F75FA3E8DE1}"/>
                </a:ext>
              </a:extLst>
            </p:cNvPr>
            <p:cNvSpPr/>
            <p:nvPr/>
          </p:nvSpPr>
          <p:spPr>
            <a:xfrm>
              <a:off x="6049150" y="2891550"/>
              <a:ext cx="237100" cy="142850"/>
            </a:xfrm>
            <a:custGeom>
              <a:avLst/>
              <a:gdLst/>
              <a:ahLst/>
              <a:cxnLst/>
              <a:rect l="l" t="t" r="r" b="b"/>
              <a:pathLst>
                <a:path w="9484" h="5714" extrusionOk="0">
                  <a:moveTo>
                    <a:pt x="0" y="1"/>
                  </a:moveTo>
                  <a:lnTo>
                    <a:pt x="152" y="4152"/>
                  </a:lnTo>
                  <a:lnTo>
                    <a:pt x="2081" y="4838"/>
                  </a:lnTo>
                  <a:cubicBezTo>
                    <a:pt x="3711" y="5419"/>
                    <a:pt x="5427" y="5713"/>
                    <a:pt x="7152" y="5713"/>
                  </a:cubicBezTo>
                  <a:cubicBezTo>
                    <a:pt x="7640" y="5713"/>
                    <a:pt x="8129" y="5690"/>
                    <a:pt x="8618" y="5642"/>
                  </a:cubicBezTo>
                  <a:lnTo>
                    <a:pt x="9410" y="5566"/>
                  </a:lnTo>
                  <a:lnTo>
                    <a:pt x="9484" y="2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46;p65">
              <a:extLst>
                <a:ext uri="{FF2B5EF4-FFF2-40B4-BE49-F238E27FC236}">
                  <a16:creationId xmlns:a16="http://schemas.microsoft.com/office/drawing/2014/main" id="{A2B39607-0C9B-47BC-8214-FE13D7F52287}"/>
                </a:ext>
              </a:extLst>
            </p:cNvPr>
            <p:cNvSpPr/>
            <p:nvPr/>
          </p:nvSpPr>
          <p:spPr>
            <a:xfrm>
              <a:off x="5862875" y="2662775"/>
              <a:ext cx="150900" cy="151875"/>
            </a:xfrm>
            <a:custGeom>
              <a:avLst/>
              <a:gdLst/>
              <a:ahLst/>
              <a:cxnLst/>
              <a:rect l="l" t="t" r="r" b="b"/>
              <a:pathLst>
                <a:path w="6036" h="6075" extrusionOk="0">
                  <a:moveTo>
                    <a:pt x="2987" y="0"/>
                  </a:moveTo>
                  <a:cubicBezTo>
                    <a:pt x="2892" y="0"/>
                    <a:pt x="2796" y="5"/>
                    <a:pt x="2699" y="16"/>
                  </a:cubicBezTo>
                  <a:cubicBezTo>
                    <a:pt x="1129" y="183"/>
                    <a:pt x="1" y="1671"/>
                    <a:pt x="177" y="3339"/>
                  </a:cubicBezTo>
                  <a:cubicBezTo>
                    <a:pt x="343" y="4906"/>
                    <a:pt x="1600" y="6075"/>
                    <a:pt x="3054" y="6075"/>
                  </a:cubicBezTo>
                  <a:cubicBezTo>
                    <a:pt x="3148" y="6075"/>
                    <a:pt x="3243" y="6070"/>
                    <a:pt x="3339" y="6060"/>
                  </a:cubicBezTo>
                  <a:cubicBezTo>
                    <a:pt x="4909" y="5893"/>
                    <a:pt x="6036" y="4405"/>
                    <a:pt x="5859" y="2737"/>
                  </a:cubicBezTo>
                  <a:cubicBezTo>
                    <a:pt x="5693" y="1169"/>
                    <a:pt x="4438" y="0"/>
                    <a:pt x="2987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47;p65">
              <a:extLst>
                <a:ext uri="{FF2B5EF4-FFF2-40B4-BE49-F238E27FC236}">
                  <a16:creationId xmlns:a16="http://schemas.microsoft.com/office/drawing/2014/main" id="{DE31590B-1CAC-8B3F-D0AA-385EF42413DC}"/>
                </a:ext>
              </a:extLst>
            </p:cNvPr>
            <p:cNvSpPr/>
            <p:nvPr/>
          </p:nvSpPr>
          <p:spPr>
            <a:xfrm>
              <a:off x="5862875" y="2662775"/>
              <a:ext cx="150900" cy="151875"/>
            </a:xfrm>
            <a:custGeom>
              <a:avLst/>
              <a:gdLst/>
              <a:ahLst/>
              <a:cxnLst/>
              <a:rect l="l" t="t" r="r" b="b"/>
              <a:pathLst>
                <a:path w="6036" h="6075" extrusionOk="0">
                  <a:moveTo>
                    <a:pt x="2987" y="0"/>
                  </a:moveTo>
                  <a:cubicBezTo>
                    <a:pt x="2892" y="0"/>
                    <a:pt x="2796" y="5"/>
                    <a:pt x="2699" y="16"/>
                  </a:cubicBezTo>
                  <a:cubicBezTo>
                    <a:pt x="1129" y="183"/>
                    <a:pt x="1" y="1671"/>
                    <a:pt x="177" y="3339"/>
                  </a:cubicBezTo>
                  <a:cubicBezTo>
                    <a:pt x="343" y="4906"/>
                    <a:pt x="1600" y="6075"/>
                    <a:pt x="3054" y="6075"/>
                  </a:cubicBezTo>
                  <a:cubicBezTo>
                    <a:pt x="3148" y="6075"/>
                    <a:pt x="3243" y="6070"/>
                    <a:pt x="3339" y="6060"/>
                  </a:cubicBezTo>
                  <a:cubicBezTo>
                    <a:pt x="4909" y="5893"/>
                    <a:pt x="6036" y="4405"/>
                    <a:pt x="5859" y="2737"/>
                  </a:cubicBezTo>
                  <a:cubicBezTo>
                    <a:pt x="5693" y="1169"/>
                    <a:pt x="4438" y="0"/>
                    <a:pt x="2987" y="0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48;p65">
              <a:extLst>
                <a:ext uri="{FF2B5EF4-FFF2-40B4-BE49-F238E27FC236}">
                  <a16:creationId xmlns:a16="http://schemas.microsoft.com/office/drawing/2014/main" id="{0140000A-1F29-DFCB-27E9-E26A60FD2BFC}"/>
                </a:ext>
              </a:extLst>
            </p:cNvPr>
            <p:cNvSpPr/>
            <p:nvPr/>
          </p:nvSpPr>
          <p:spPr>
            <a:xfrm>
              <a:off x="5936750" y="2440875"/>
              <a:ext cx="493825" cy="529850"/>
            </a:xfrm>
            <a:custGeom>
              <a:avLst/>
              <a:gdLst/>
              <a:ahLst/>
              <a:cxnLst/>
              <a:rect l="l" t="t" r="r" b="b"/>
              <a:pathLst>
                <a:path w="19753" h="21194" extrusionOk="0">
                  <a:moveTo>
                    <a:pt x="10232" y="0"/>
                  </a:moveTo>
                  <a:cubicBezTo>
                    <a:pt x="9924" y="0"/>
                    <a:pt x="9607" y="11"/>
                    <a:pt x="9281" y="33"/>
                  </a:cubicBezTo>
                  <a:cubicBezTo>
                    <a:pt x="2923" y="464"/>
                    <a:pt x="0" y="3795"/>
                    <a:pt x="318" y="10269"/>
                  </a:cubicBezTo>
                  <a:cubicBezTo>
                    <a:pt x="635" y="16743"/>
                    <a:pt x="5564" y="21153"/>
                    <a:pt x="11704" y="21193"/>
                  </a:cubicBezTo>
                  <a:cubicBezTo>
                    <a:pt x="11738" y="21193"/>
                    <a:pt x="11773" y="21194"/>
                    <a:pt x="11808" y="21194"/>
                  </a:cubicBezTo>
                  <a:cubicBezTo>
                    <a:pt x="13406" y="21194"/>
                    <a:pt x="15063" y="20934"/>
                    <a:pt x="16450" y="20099"/>
                  </a:cubicBezTo>
                  <a:cubicBezTo>
                    <a:pt x="17965" y="19183"/>
                    <a:pt x="18896" y="17653"/>
                    <a:pt x="19323" y="15962"/>
                  </a:cubicBezTo>
                  <a:cubicBezTo>
                    <a:pt x="19620" y="14792"/>
                    <a:pt x="19753" y="13551"/>
                    <a:pt x="19586" y="12352"/>
                  </a:cubicBezTo>
                  <a:cubicBezTo>
                    <a:pt x="19464" y="11493"/>
                    <a:pt x="19261" y="10644"/>
                    <a:pt x="19019" y="9809"/>
                  </a:cubicBezTo>
                  <a:cubicBezTo>
                    <a:pt x="19004" y="9752"/>
                    <a:pt x="18943" y="9638"/>
                    <a:pt x="18951" y="9578"/>
                  </a:cubicBezTo>
                  <a:cubicBezTo>
                    <a:pt x="19511" y="5235"/>
                    <a:pt x="17031" y="0"/>
                    <a:pt x="10232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49;p65">
              <a:extLst>
                <a:ext uri="{FF2B5EF4-FFF2-40B4-BE49-F238E27FC236}">
                  <a16:creationId xmlns:a16="http://schemas.microsoft.com/office/drawing/2014/main" id="{DDF707A5-403B-B941-F969-50F0ABE827CD}"/>
                </a:ext>
              </a:extLst>
            </p:cNvPr>
            <p:cNvSpPr/>
            <p:nvPr/>
          </p:nvSpPr>
          <p:spPr>
            <a:xfrm>
              <a:off x="5938350" y="2575875"/>
              <a:ext cx="452575" cy="395000"/>
            </a:xfrm>
            <a:custGeom>
              <a:avLst/>
              <a:gdLst/>
              <a:ahLst/>
              <a:cxnLst/>
              <a:rect l="l" t="t" r="r" b="b"/>
              <a:pathLst>
                <a:path w="18103" h="15800" extrusionOk="0">
                  <a:moveTo>
                    <a:pt x="2044" y="1"/>
                  </a:moveTo>
                  <a:lnTo>
                    <a:pt x="235" y="3476"/>
                  </a:lnTo>
                  <a:cubicBezTo>
                    <a:pt x="0" y="11047"/>
                    <a:pt x="5069" y="15799"/>
                    <a:pt x="12010" y="15799"/>
                  </a:cubicBezTo>
                  <a:cubicBezTo>
                    <a:pt x="12050" y="15799"/>
                    <a:pt x="12090" y="15799"/>
                    <a:pt x="12130" y="15799"/>
                  </a:cubicBezTo>
                  <a:cubicBezTo>
                    <a:pt x="14028" y="15784"/>
                    <a:pt x="16770" y="14982"/>
                    <a:pt x="18102" y="13150"/>
                  </a:cubicBezTo>
                  <a:lnTo>
                    <a:pt x="18102" y="13150"/>
                  </a:lnTo>
                  <a:cubicBezTo>
                    <a:pt x="18064" y="13162"/>
                    <a:pt x="18065" y="13162"/>
                    <a:pt x="18065" y="13162"/>
                  </a:cubicBezTo>
                  <a:cubicBezTo>
                    <a:pt x="18065" y="13162"/>
                    <a:pt x="18065" y="13162"/>
                    <a:pt x="18026" y="13175"/>
                  </a:cubicBezTo>
                  <a:cubicBezTo>
                    <a:pt x="16478" y="13690"/>
                    <a:pt x="15075" y="13918"/>
                    <a:pt x="13805" y="13918"/>
                  </a:cubicBezTo>
                  <a:cubicBezTo>
                    <a:pt x="3889" y="13918"/>
                    <a:pt x="2044" y="1"/>
                    <a:pt x="2044" y="1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50;p65">
              <a:extLst>
                <a:ext uri="{FF2B5EF4-FFF2-40B4-BE49-F238E27FC236}">
                  <a16:creationId xmlns:a16="http://schemas.microsoft.com/office/drawing/2014/main" id="{DC99BFE1-1EA3-CF96-7B03-9F275BFFCCDA}"/>
                </a:ext>
              </a:extLst>
            </p:cNvPr>
            <p:cNvSpPr/>
            <p:nvPr/>
          </p:nvSpPr>
          <p:spPr>
            <a:xfrm>
              <a:off x="6310575" y="2571125"/>
              <a:ext cx="52900" cy="25075"/>
            </a:xfrm>
            <a:custGeom>
              <a:avLst/>
              <a:gdLst/>
              <a:ahLst/>
              <a:cxnLst/>
              <a:rect l="l" t="t" r="r" b="b"/>
              <a:pathLst>
                <a:path w="2116" h="1003" extrusionOk="0">
                  <a:moveTo>
                    <a:pt x="1096" y="1"/>
                  </a:moveTo>
                  <a:cubicBezTo>
                    <a:pt x="1047" y="1"/>
                    <a:pt x="996" y="3"/>
                    <a:pt x="942" y="7"/>
                  </a:cubicBezTo>
                  <a:cubicBezTo>
                    <a:pt x="465" y="41"/>
                    <a:pt x="220" y="324"/>
                    <a:pt x="95" y="579"/>
                  </a:cubicBezTo>
                  <a:cubicBezTo>
                    <a:pt x="1" y="773"/>
                    <a:pt x="140" y="1002"/>
                    <a:pt x="352" y="1002"/>
                  </a:cubicBezTo>
                  <a:cubicBezTo>
                    <a:pt x="354" y="1002"/>
                    <a:pt x="355" y="1002"/>
                    <a:pt x="357" y="1002"/>
                  </a:cubicBezTo>
                  <a:cubicBezTo>
                    <a:pt x="925" y="989"/>
                    <a:pt x="1925" y="938"/>
                    <a:pt x="2006" y="736"/>
                  </a:cubicBezTo>
                  <a:cubicBezTo>
                    <a:pt x="2115" y="470"/>
                    <a:pt x="1867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51;p65">
              <a:extLst>
                <a:ext uri="{FF2B5EF4-FFF2-40B4-BE49-F238E27FC236}">
                  <a16:creationId xmlns:a16="http://schemas.microsoft.com/office/drawing/2014/main" id="{DFCE2F0E-BF22-E120-3131-3D29C7D025C6}"/>
                </a:ext>
              </a:extLst>
            </p:cNvPr>
            <p:cNvSpPr/>
            <p:nvPr/>
          </p:nvSpPr>
          <p:spPr>
            <a:xfrm>
              <a:off x="6115250" y="2610050"/>
              <a:ext cx="46300" cy="33650"/>
            </a:xfrm>
            <a:custGeom>
              <a:avLst/>
              <a:gdLst/>
              <a:ahLst/>
              <a:cxnLst/>
              <a:rect l="l" t="t" r="r" b="b"/>
              <a:pathLst>
                <a:path w="1852" h="1346" extrusionOk="0">
                  <a:moveTo>
                    <a:pt x="1241" y="1"/>
                  </a:moveTo>
                  <a:cubicBezTo>
                    <a:pt x="1063" y="1"/>
                    <a:pt x="847" y="50"/>
                    <a:pt x="598" y="173"/>
                  </a:cubicBezTo>
                  <a:cubicBezTo>
                    <a:pt x="170" y="384"/>
                    <a:pt x="43" y="739"/>
                    <a:pt x="16" y="1024"/>
                  </a:cubicBezTo>
                  <a:cubicBezTo>
                    <a:pt x="1" y="1204"/>
                    <a:pt x="141" y="1346"/>
                    <a:pt x="300" y="1346"/>
                  </a:cubicBezTo>
                  <a:cubicBezTo>
                    <a:pt x="336" y="1346"/>
                    <a:pt x="373" y="1339"/>
                    <a:pt x="410" y="1323"/>
                  </a:cubicBezTo>
                  <a:cubicBezTo>
                    <a:pt x="930" y="1097"/>
                    <a:pt x="1841" y="675"/>
                    <a:pt x="1846" y="454"/>
                  </a:cubicBezTo>
                  <a:cubicBezTo>
                    <a:pt x="1852" y="243"/>
                    <a:pt x="1638" y="1"/>
                    <a:pt x="1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52;p65">
              <a:extLst>
                <a:ext uri="{FF2B5EF4-FFF2-40B4-BE49-F238E27FC236}">
                  <a16:creationId xmlns:a16="http://schemas.microsoft.com/office/drawing/2014/main" id="{A04D9A1E-31D0-D7F3-9D6C-DF5AED32E3FE}"/>
                </a:ext>
              </a:extLst>
            </p:cNvPr>
            <p:cNvSpPr/>
            <p:nvPr/>
          </p:nvSpPr>
          <p:spPr>
            <a:xfrm>
              <a:off x="6167725" y="2765325"/>
              <a:ext cx="96125" cy="44175"/>
            </a:xfrm>
            <a:custGeom>
              <a:avLst/>
              <a:gdLst/>
              <a:ahLst/>
              <a:cxnLst/>
              <a:rect l="l" t="t" r="r" b="b"/>
              <a:pathLst>
                <a:path w="3845" h="1767" extrusionOk="0">
                  <a:moveTo>
                    <a:pt x="165" y="1"/>
                  </a:moveTo>
                  <a:cubicBezTo>
                    <a:pt x="144" y="1"/>
                    <a:pt x="121" y="6"/>
                    <a:pt x="101" y="16"/>
                  </a:cubicBezTo>
                  <a:cubicBezTo>
                    <a:pt x="29" y="54"/>
                    <a:pt x="0" y="141"/>
                    <a:pt x="36" y="214"/>
                  </a:cubicBezTo>
                  <a:cubicBezTo>
                    <a:pt x="46" y="233"/>
                    <a:pt x="830" y="1766"/>
                    <a:pt x="2506" y="1766"/>
                  </a:cubicBezTo>
                  <a:cubicBezTo>
                    <a:pt x="2871" y="1766"/>
                    <a:pt x="3278" y="1694"/>
                    <a:pt x="3726" y="1517"/>
                  </a:cubicBezTo>
                  <a:cubicBezTo>
                    <a:pt x="3804" y="1491"/>
                    <a:pt x="3844" y="1403"/>
                    <a:pt x="3814" y="1325"/>
                  </a:cubicBezTo>
                  <a:cubicBezTo>
                    <a:pt x="3791" y="1267"/>
                    <a:pt x="3736" y="1232"/>
                    <a:pt x="3678" y="1232"/>
                  </a:cubicBezTo>
                  <a:cubicBezTo>
                    <a:pt x="3658" y="1232"/>
                    <a:pt x="3639" y="1236"/>
                    <a:pt x="3620" y="1244"/>
                  </a:cubicBezTo>
                  <a:cubicBezTo>
                    <a:pt x="3204" y="1407"/>
                    <a:pt x="2829" y="1474"/>
                    <a:pt x="2496" y="1474"/>
                  </a:cubicBezTo>
                  <a:cubicBezTo>
                    <a:pt x="1014" y="1474"/>
                    <a:pt x="333" y="151"/>
                    <a:pt x="298" y="83"/>
                  </a:cubicBezTo>
                  <a:cubicBezTo>
                    <a:pt x="273" y="31"/>
                    <a:pt x="220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53;p65">
              <a:extLst>
                <a:ext uri="{FF2B5EF4-FFF2-40B4-BE49-F238E27FC236}">
                  <a16:creationId xmlns:a16="http://schemas.microsoft.com/office/drawing/2014/main" id="{CB4879B7-86B3-37F5-223F-D74F04090D2C}"/>
                </a:ext>
              </a:extLst>
            </p:cNvPr>
            <p:cNvSpPr/>
            <p:nvPr/>
          </p:nvSpPr>
          <p:spPr>
            <a:xfrm>
              <a:off x="6142300" y="2656000"/>
              <a:ext cx="24025" cy="33750"/>
            </a:xfrm>
            <a:custGeom>
              <a:avLst/>
              <a:gdLst/>
              <a:ahLst/>
              <a:cxnLst/>
              <a:rect l="l" t="t" r="r" b="b"/>
              <a:pathLst>
                <a:path w="961" h="1350" extrusionOk="0">
                  <a:moveTo>
                    <a:pt x="504" y="1"/>
                  </a:moveTo>
                  <a:cubicBezTo>
                    <a:pt x="262" y="1"/>
                    <a:pt x="49" y="284"/>
                    <a:pt x="25" y="646"/>
                  </a:cubicBezTo>
                  <a:cubicBezTo>
                    <a:pt x="0" y="1016"/>
                    <a:pt x="185" y="1332"/>
                    <a:pt x="434" y="1349"/>
                  </a:cubicBezTo>
                  <a:cubicBezTo>
                    <a:pt x="441" y="1349"/>
                    <a:pt x="448" y="1349"/>
                    <a:pt x="455" y="1349"/>
                  </a:cubicBezTo>
                  <a:cubicBezTo>
                    <a:pt x="697" y="1349"/>
                    <a:pt x="909" y="1068"/>
                    <a:pt x="933" y="707"/>
                  </a:cubicBezTo>
                  <a:cubicBezTo>
                    <a:pt x="960" y="334"/>
                    <a:pt x="774" y="19"/>
                    <a:pt x="525" y="2"/>
                  </a:cubicBezTo>
                  <a:cubicBezTo>
                    <a:pt x="518" y="1"/>
                    <a:pt x="511" y="1"/>
                    <a:pt x="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54;p65">
              <a:extLst>
                <a:ext uri="{FF2B5EF4-FFF2-40B4-BE49-F238E27FC236}">
                  <a16:creationId xmlns:a16="http://schemas.microsoft.com/office/drawing/2014/main" id="{5BC14887-D499-4821-DC0D-C1426648720B}"/>
                </a:ext>
              </a:extLst>
            </p:cNvPr>
            <p:cNvSpPr/>
            <p:nvPr/>
          </p:nvSpPr>
          <p:spPr>
            <a:xfrm>
              <a:off x="6333225" y="2654675"/>
              <a:ext cx="23950" cy="33750"/>
            </a:xfrm>
            <a:custGeom>
              <a:avLst/>
              <a:gdLst/>
              <a:ahLst/>
              <a:cxnLst/>
              <a:rect l="l" t="t" r="r" b="b"/>
              <a:pathLst>
                <a:path w="958" h="1350" extrusionOk="0">
                  <a:moveTo>
                    <a:pt x="503" y="1"/>
                  </a:moveTo>
                  <a:cubicBezTo>
                    <a:pt x="261" y="1"/>
                    <a:pt x="49" y="282"/>
                    <a:pt x="25" y="644"/>
                  </a:cubicBezTo>
                  <a:cubicBezTo>
                    <a:pt x="0" y="1016"/>
                    <a:pt x="185" y="1331"/>
                    <a:pt x="434" y="1349"/>
                  </a:cubicBezTo>
                  <a:cubicBezTo>
                    <a:pt x="441" y="1349"/>
                    <a:pt x="448" y="1349"/>
                    <a:pt x="455" y="1349"/>
                  </a:cubicBezTo>
                  <a:cubicBezTo>
                    <a:pt x="697" y="1349"/>
                    <a:pt x="909" y="1066"/>
                    <a:pt x="933" y="704"/>
                  </a:cubicBezTo>
                  <a:cubicBezTo>
                    <a:pt x="958" y="334"/>
                    <a:pt x="774" y="17"/>
                    <a:pt x="525" y="1"/>
                  </a:cubicBezTo>
                  <a:cubicBezTo>
                    <a:pt x="518" y="1"/>
                    <a:pt x="510" y="1"/>
                    <a:pt x="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55;p65">
              <a:extLst>
                <a:ext uri="{FF2B5EF4-FFF2-40B4-BE49-F238E27FC236}">
                  <a16:creationId xmlns:a16="http://schemas.microsoft.com/office/drawing/2014/main" id="{C203EC22-4DC1-16E1-E5C3-4E615B026DF7}"/>
                </a:ext>
              </a:extLst>
            </p:cNvPr>
            <p:cNvSpPr/>
            <p:nvPr/>
          </p:nvSpPr>
          <p:spPr>
            <a:xfrm>
              <a:off x="6051325" y="3041800"/>
              <a:ext cx="233425" cy="329750"/>
            </a:xfrm>
            <a:custGeom>
              <a:avLst/>
              <a:gdLst/>
              <a:ahLst/>
              <a:cxnLst/>
              <a:rect l="l" t="t" r="r" b="b"/>
              <a:pathLst>
                <a:path w="9337" h="13190" extrusionOk="0">
                  <a:moveTo>
                    <a:pt x="1" y="1"/>
                  </a:moveTo>
                  <a:lnTo>
                    <a:pt x="7924" y="13190"/>
                  </a:lnTo>
                  <a:lnTo>
                    <a:pt x="9336" y="1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56;p65">
              <a:extLst>
                <a:ext uri="{FF2B5EF4-FFF2-40B4-BE49-F238E27FC236}">
                  <a16:creationId xmlns:a16="http://schemas.microsoft.com/office/drawing/2014/main" id="{28AE2055-99E2-27C5-791D-B40FBCD74534}"/>
                </a:ext>
              </a:extLst>
            </p:cNvPr>
            <p:cNvSpPr/>
            <p:nvPr/>
          </p:nvSpPr>
          <p:spPr>
            <a:xfrm>
              <a:off x="6396025" y="3210300"/>
              <a:ext cx="33075" cy="51100"/>
            </a:xfrm>
            <a:custGeom>
              <a:avLst/>
              <a:gdLst/>
              <a:ahLst/>
              <a:cxnLst/>
              <a:rect l="l" t="t" r="r" b="b"/>
              <a:pathLst>
                <a:path w="1323" h="2044" extrusionOk="0">
                  <a:moveTo>
                    <a:pt x="1051" y="1"/>
                  </a:moveTo>
                  <a:cubicBezTo>
                    <a:pt x="1048" y="1"/>
                    <a:pt x="1046" y="1"/>
                    <a:pt x="1043" y="1"/>
                  </a:cubicBezTo>
                  <a:lnTo>
                    <a:pt x="217" y="25"/>
                  </a:lnTo>
                  <a:cubicBezTo>
                    <a:pt x="95" y="29"/>
                    <a:pt x="0" y="130"/>
                    <a:pt x="4" y="250"/>
                  </a:cubicBezTo>
                  <a:lnTo>
                    <a:pt x="57" y="2043"/>
                  </a:lnTo>
                  <a:lnTo>
                    <a:pt x="1323" y="2007"/>
                  </a:lnTo>
                  <a:lnTo>
                    <a:pt x="1270" y="213"/>
                  </a:lnTo>
                  <a:cubicBezTo>
                    <a:pt x="1266" y="94"/>
                    <a:pt x="1169" y="1"/>
                    <a:pt x="1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57;p65">
              <a:extLst>
                <a:ext uri="{FF2B5EF4-FFF2-40B4-BE49-F238E27FC236}">
                  <a16:creationId xmlns:a16="http://schemas.microsoft.com/office/drawing/2014/main" id="{7D34CDFF-EE51-A8D8-1FC8-C60086F60853}"/>
                </a:ext>
              </a:extLst>
            </p:cNvPr>
            <p:cNvSpPr/>
            <p:nvPr/>
          </p:nvSpPr>
          <p:spPr>
            <a:xfrm>
              <a:off x="6303625" y="3257525"/>
              <a:ext cx="226375" cy="334600"/>
            </a:xfrm>
            <a:custGeom>
              <a:avLst/>
              <a:gdLst/>
              <a:ahLst/>
              <a:cxnLst/>
              <a:rect l="l" t="t" r="r" b="b"/>
              <a:pathLst>
                <a:path w="9055" h="13384" extrusionOk="0">
                  <a:moveTo>
                    <a:pt x="4436" y="0"/>
                  </a:moveTo>
                  <a:cubicBezTo>
                    <a:pt x="4391" y="0"/>
                    <a:pt x="4347" y="1"/>
                    <a:pt x="4302" y="2"/>
                  </a:cubicBezTo>
                  <a:cubicBezTo>
                    <a:pt x="1895" y="73"/>
                    <a:pt x="0" y="2077"/>
                    <a:pt x="65" y="4485"/>
                  </a:cubicBezTo>
                  <a:lnTo>
                    <a:pt x="323" y="13241"/>
                  </a:lnTo>
                  <a:cubicBezTo>
                    <a:pt x="325" y="13321"/>
                    <a:pt x="390" y="13383"/>
                    <a:pt x="470" y="13383"/>
                  </a:cubicBezTo>
                  <a:lnTo>
                    <a:pt x="474" y="13383"/>
                  </a:lnTo>
                  <a:cubicBezTo>
                    <a:pt x="553" y="13381"/>
                    <a:pt x="618" y="13313"/>
                    <a:pt x="616" y="13233"/>
                  </a:cubicBezTo>
                  <a:lnTo>
                    <a:pt x="358" y="4475"/>
                  </a:lnTo>
                  <a:cubicBezTo>
                    <a:pt x="291" y="2227"/>
                    <a:pt x="2062" y="350"/>
                    <a:pt x="4310" y="284"/>
                  </a:cubicBezTo>
                  <a:cubicBezTo>
                    <a:pt x="4351" y="282"/>
                    <a:pt x="4392" y="282"/>
                    <a:pt x="4433" y="282"/>
                  </a:cubicBezTo>
                  <a:cubicBezTo>
                    <a:pt x="6628" y="282"/>
                    <a:pt x="8437" y="2027"/>
                    <a:pt x="8502" y="4236"/>
                  </a:cubicBezTo>
                  <a:lnTo>
                    <a:pt x="8760" y="12994"/>
                  </a:lnTo>
                  <a:cubicBezTo>
                    <a:pt x="8764" y="13074"/>
                    <a:pt x="8831" y="13136"/>
                    <a:pt x="8910" y="13136"/>
                  </a:cubicBezTo>
                  <a:cubicBezTo>
                    <a:pt x="8992" y="13132"/>
                    <a:pt x="9055" y="13066"/>
                    <a:pt x="9053" y="12984"/>
                  </a:cubicBezTo>
                  <a:lnTo>
                    <a:pt x="8796" y="4228"/>
                  </a:lnTo>
                  <a:cubicBezTo>
                    <a:pt x="8720" y="1865"/>
                    <a:pt x="6782" y="0"/>
                    <a:pt x="4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58;p65">
              <a:extLst>
                <a:ext uri="{FF2B5EF4-FFF2-40B4-BE49-F238E27FC236}">
                  <a16:creationId xmlns:a16="http://schemas.microsoft.com/office/drawing/2014/main" id="{FD0BA573-795A-1753-9DFC-79BC309441E5}"/>
                </a:ext>
              </a:extLst>
            </p:cNvPr>
            <p:cNvSpPr/>
            <p:nvPr/>
          </p:nvSpPr>
          <p:spPr>
            <a:xfrm>
              <a:off x="6305675" y="3332000"/>
              <a:ext cx="224000" cy="242200"/>
            </a:xfrm>
            <a:custGeom>
              <a:avLst/>
              <a:gdLst/>
              <a:ahLst/>
              <a:cxnLst/>
              <a:rect l="l" t="t" r="r" b="b"/>
              <a:pathLst>
                <a:path w="8960" h="9688" extrusionOk="0">
                  <a:moveTo>
                    <a:pt x="4441" y="1"/>
                  </a:moveTo>
                  <a:cubicBezTo>
                    <a:pt x="4397" y="1"/>
                    <a:pt x="4352" y="1"/>
                    <a:pt x="4308" y="3"/>
                  </a:cubicBezTo>
                  <a:cubicBezTo>
                    <a:pt x="1898" y="73"/>
                    <a:pt x="0" y="2085"/>
                    <a:pt x="72" y="4495"/>
                  </a:cubicBezTo>
                  <a:lnTo>
                    <a:pt x="219" y="9477"/>
                  </a:lnTo>
                  <a:cubicBezTo>
                    <a:pt x="222" y="9557"/>
                    <a:pt x="287" y="9620"/>
                    <a:pt x="365" y="9620"/>
                  </a:cubicBezTo>
                  <a:cubicBezTo>
                    <a:pt x="366" y="9620"/>
                    <a:pt x="368" y="9619"/>
                    <a:pt x="369" y="9619"/>
                  </a:cubicBezTo>
                  <a:cubicBezTo>
                    <a:pt x="451" y="9618"/>
                    <a:pt x="513" y="9551"/>
                    <a:pt x="511" y="9469"/>
                  </a:cubicBezTo>
                  <a:lnTo>
                    <a:pt x="365" y="4487"/>
                  </a:lnTo>
                  <a:cubicBezTo>
                    <a:pt x="298" y="2237"/>
                    <a:pt x="2068" y="362"/>
                    <a:pt x="4317" y="295"/>
                  </a:cubicBezTo>
                  <a:cubicBezTo>
                    <a:pt x="4358" y="294"/>
                    <a:pt x="4399" y="294"/>
                    <a:pt x="4440" y="294"/>
                  </a:cubicBezTo>
                  <a:cubicBezTo>
                    <a:pt x="6633" y="294"/>
                    <a:pt x="8444" y="2039"/>
                    <a:pt x="8509" y="4248"/>
                  </a:cubicBezTo>
                  <a:lnTo>
                    <a:pt x="8665" y="9545"/>
                  </a:lnTo>
                  <a:cubicBezTo>
                    <a:pt x="8667" y="9625"/>
                    <a:pt x="8731" y="9688"/>
                    <a:pt x="8811" y="9688"/>
                  </a:cubicBezTo>
                  <a:lnTo>
                    <a:pt x="8815" y="9688"/>
                  </a:lnTo>
                  <a:cubicBezTo>
                    <a:pt x="8897" y="9686"/>
                    <a:pt x="8959" y="9619"/>
                    <a:pt x="8958" y="9538"/>
                  </a:cubicBezTo>
                  <a:lnTo>
                    <a:pt x="8802" y="4238"/>
                  </a:lnTo>
                  <a:cubicBezTo>
                    <a:pt x="8733" y="1871"/>
                    <a:pt x="6793" y="1"/>
                    <a:pt x="4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59;p65">
              <a:extLst>
                <a:ext uri="{FF2B5EF4-FFF2-40B4-BE49-F238E27FC236}">
                  <a16:creationId xmlns:a16="http://schemas.microsoft.com/office/drawing/2014/main" id="{4E7F1022-E80B-BCCB-FE85-2492E0350D29}"/>
                </a:ext>
              </a:extLst>
            </p:cNvPr>
            <p:cNvSpPr/>
            <p:nvPr/>
          </p:nvSpPr>
          <p:spPr>
            <a:xfrm>
              <a:off x="6486425" y="3547900"/>
              <a:ext cx="56650" cy="79150"/>
            </a:xfrm>
            <a:custGeom>
              <a:avLst/>
              <a:gdLst/>
              <a:ahLst/>
              <a:cxnLst/>
              <a:rect l="l" t="t" r="r" b="b"/>
              <a:pathLst>
                <a:path w="2266" h="3166" extrusionOk="0">
                  <a:moveTo>
                    <a:pt x="1112" y="1"/>
                  </a:moveTo>
                  <a:cubicBezTo>
                    <a:pt x="1104" y="1"/>
                    <a:pt x="1095" y="1"/>
                    <a:pt x="1087" y="1"/>
                  </a:cubicBezTo>
                  <a:cubicBezTo>
                    <a:pt x="475" y="18"/>
                    <a:pt x="0" y="742"/>
                    <a:pt x="25" y="1616"/>
                  </a:cubicBezTo>
                  <a:cubicBezTo>
                    <a:pt x="51" y="2477"/>
                    <a:pt x="555" y="3165"/>
                    <a:pt x="1156" y="3165"/>
                  </a:cubicBezTo>
                  <a:cubicBezTo>
                    <a:pt x="1164" y="3165"/>
                    <a:pt x="1172" y="3165"/>
                    <a:pt x="1180" y="3165"/>
                  </a:cubicBezTo>
                  <a:cubicBezTo>
                    <a:pt x="1792" y="3148"/>
                    <a:pt x="2265" y="2424"/>
                    <a:pt x="2241" y="1550"/>
                  </a:cubicBezTo>
                  <a:cubicBezTo>
                    <a:pt x="2214" y="689"/>
                    <a:pt x="1711" y="1"/>
                    <a:pt x="1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60;p65">
              <a:extLst>
                <a:ext uri="{FF2B5EF4-FFF2-40B4-BE49-F238E27FC236}">
                  <a16:creationId xmlns:a16="http://schemas.microsoft.com/office/drawing/2014/main" id="{DA125E53-553B-48B6-30A9-5F176A3AE0F8}"/>
                </a:ext>
              </a:extLst>
            </p:cNvPr>
            <p:cNvSpPr/>
            <p:nvPr/>
          </p:nvSpPr>
          <p:spPr>
            <a:xfrm>
              <a:off x="6303000" y="3553700"/>
              <a:ext cx="56700" cy="79150"/>
            </a:xfrm>
            <a:custGeom>
              <a:avLst/>
              <a:gdLst/>
              <a:ahLst/>
              <a:cxnLst/>
              <a:rect l="l" t="t" r="r" b="b"/>
              <a:pathLst>
                <a:path w="2268" h="3166" extrusionOk="0">
                  <a:moveTo>
                    <a:pt x="1112" y="1"/>
                  </a:moveTo>
                  <a:cubicBezTo>
                    <a:pt x="1104" y="1"/>
                    <a:pt x="1096" y="1"/>
                    <a:pt x="1088" y="1"/>
                  </a:cubicBezTo>
                  <a:cubicBezTo>
                    <a:pt x="476" y="18"/>
                    <a:pt x="1" y="742"/>
                    <a:pt x="27" y="1616"/>
                  </a:cubicBezTo>
                  <a:cubicBezTo>
                    <a:pt x="52" y="2477"/>
                    <a:pt x="555" y="3165"/>
                    <a:pt x="1156" y="3165"/>
                  </a:cubicBezTo>
                  <a:cubicBezTo>
                    <a:pt x="1164" y="3165"/>
                    <a:pt x="1173" y="3165"/>
                    <a:pt x="1181" y="3165"/>
                  </a:cubicBezTo>
                  <a:cubicBezTo>
                    <a:pt x="1793" y="3146"/>
                    <a:pt x="2268" y="2424"/>
                    <a:pt x="2241" y="1550"/>
                  </a:cubicBezTo>
                  <a:cubicBezTo>
                    <a:pt x="2217" y="687"/>
                    <a:pt x="1713" y="1"/>
                    <a:pt x="1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61;p65">
              <a:extLst>
                <a:ext uri="{FF2B5EF4-FFF2-40B4-BE49-F238E27FC236}">
                  <a16:creationId xmlns:a16="http://schemas.microsoft.com/office/drawing/2014/main" id="{562DC220-0D5D-2F8F-0BB7-1D5B4AB7EC95}"/>
                </a:ext>
              </a:extLst>
            </p:cNvPr>
            <p:cNvSpPr/>
            <p:nvPr/>
          </p:nvSpPr>
          <p:spPr>
            <a:xfrm>
              <a:off x="6355300" y="3251550"/>
              <a:ext cx="118800" cy="31175"/>
            </a:xfrm>
            <a:custGeom>
              <a:avLst/>
              <a:gdLst/>
              <a:ahLst/>
              <a:cxnLst/>
              <a:rect l="l" t="t" r="r" b="b"/>
              <a:pathLst>
                <a:path w="4752" h="1247" extrusionOk="0">
                  <a:moveTo>
                    <a:pt x="2363" y="0"/>
                  </a:moveTo>
                  <a:cubicBezTo>
                    <a:pt x="1638" y="0"/>
                    <a:pt x="913" y="172"/>
                    <a:pt x="250" y="515"/>
                  </a:cubicBezTo>
                  <a:cubicBezTo>
                    <a:pt x="69" y="612"/>
                    <a:pt x="1" y="836"/>
                    <a:pt x="96" y="1017"/>
                  </a:cubicBezTo>
                  <a:cubicBezTo>
                    <a:pt x="162" y="1145"/>
                    <a:pt x="293" y="1219"/>
                    <a:pt x="429" y="1219"/>
                  </a:cubicBezTo>
                  <a:cubicBezTo>
                    <a:pt x="485" y="1219"/>
                    <a:pt x="542" y="1207"/>
                    <a:pt x="596" y="1180"/>
                  </a:cubicBezTo>
                  <a:cubicBezTo>
                    <a:pt x="1150" y="894"/>
                    <a:pt x="1756" y="751"/>
                    <a:pt x="2363" y="751"/>
                  </a:cubicBezTo>
                  <a:cubicBezTo>
                    <a:pt x="2985" y="751"/>
                    <a:pt x="3608" y="902"/>
                    <a:pt x="4174" y="1203"/>
                  </a:cubicBezTo>
                  <a:cubicBezTo>
                    <a:pt x="4227" y="1232"/>
                    <a:pt x="4286" y="1246"/>
                    <a:pt x="4347" y="1246"/>
                  </a:cubicBezTo>
                  <a:cubicBezTo>
                    <a:pt x="4357" y="1246"/>
                    <a:pt x="4368" y="1245"/>
                    <a:pt x="4379" y="1245"/>
                  </a:cubicBezTo>
                  <a:lnTo>
                    <a:pt x="4379" y="1245"/>
                  </a:lnTo>
                  <a:lnTo>
                    <a:pt x="4377" y="1246"/>
                  </a:lnTo>
                  <a:cubicBezTo>
                    <a:pt x="4544" y="1233"/>
                    <a:pt x="4683" y="1113"/>
                    <a:pt x="4717" y="950"/>
                  </a:cubicBezTo>
                  <a:cubicBezTo>
                    <a:pt x="4751" y="787"/>
                    <a:pt x="4673" y="619"/>
                    <a:pt x="4527" y="542"/>
                  </a:cubicBezTo>
                  <a:cubicBezTo>
                    <a:pt x="3851" y="181"/>
                    <a:pt x="3107" y="0"/>
                    <a:pt x="2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62;p65">
              <a:extLst>
                <a:ext uri="{FF2B5EF4-FFF2-40B4-BE49-F238E27FC236}">
                  <a16:creationId xmlns:a16="http://schemas.microsoft.com/office/drawing/2014/main" id="{487CC963-9279-CA08-AEEC-AB32D8AB9DEC}"/>
                </a:ext>
              </a:extLst>
            </p:cNvPr>
            <p:cNvSpPr/>
            <p:nvPr/>
          </p:nvSpPr>
          <p:spPr>
            <a:xfrm>
              <a:off x="6083675" y="2927275"/>
              <a:ext cx="205050" cy="46575"/>
            </a:xfrm>
            <a:custGeom>
              <a:avLst/>
              <a:gdLst/>
              <a:ahLst/>
              <a:cxnLst/>
              <a:rect l="l" t="t" r="r" b="b"/>
              <a:pathLst>
                <a:path w="8202" h="1863" extrusionOk="0">
                  <a:moveTo>
                    <a:pt x="170" y="0"/>
                  </a:moveTo>
                  <a:cubicBezTo>
                    <a:pt x="121" y="0"/>
                    <a:pt x="74" y="24"/>
                    <a:pt x="46" y="69"/>
                  </a:cubicBezTo>
                  <a:cubicBezTo>
                    <a:pt x="1" y="139"/>
                    <a:pt x="25" y="232"/>
                    <a:pt x="98" y="274"/>
                  </a:cubicBezTo>
                  <a:cubicBezTo>
                    <a:pt x="2174" y="1572"/>
                    <a:pt x="4384" y="1863"/>
                    <a:pt x="5952" y="1863"/>
                  </a:cubicBezTo>
                  <a:cubicBezTo>
                    <a:pt x="7212" y="1863"/>
                    <a:pt x="8055" y="1675"/>
                    <a:pt x="8074" y="1669"/>
                  </a:cubicBezTo>
                  <a:cubicBezTo>
                    <a:pt x="8152" y="1652"/>
                    <a:pt x="8202" y="1572"/>
                    <a:pt x="8183" y="1494"/>
                  </a:cubicBezTo>
                  <a:cubicBezTo>
                    <a:pt x="8168" y="1427"/>
                    <a:pt x="8106" y="1380"/>
                    <a:pt x="8039" y="1380"/>
                  </a:cubicBezTo>
                  <a:cubicBezTo>
                    <a:pt x="8029" y="1380"/>
                    <a:pt x="8018" y="1382"/>
                    <a:pt x="8008" y="1384"/>
                  </a:cubicBezTo>
                  <a:cubicBezTo>
                    <a:pt x="7990" y="1388"/>
                    <a:pt x="7172" y="1571"/>
                    <a:pt x="5948" y="1571"/>
                  </a:cubicBezTo>
                  <a:cubicBezTo>
                    <a:pt x="4424" y="1571"/>
                    <a:pt x="2272" y="1288"/>
                    <a:pt x="251" y="25"/>
                  </a:cubicBezTo>
                  <a:cubicBezTo>
                    <a:pt x="226" y="8"/>
                    <a:pt x="198" y="0"/>
                    <a:pt x="170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63;p65">
              <a:extLst>
                <a:ext uri="{FF2B5EF4-FFF2-40B4-BE49-F238E27FC236}">
                  <a16:creationId xmlns:a16="http://schemas.microsoft.com/office/drawing/2014/main" id="{46996614-0E7D-1EC9-E630-52290A2A4754}"/>
                </a:ext>
              </a:extLst>
            </p:cNvPr>
            <p:cNvSpPr/>
            <p:nvPr/>
          </p:nvSpPr>
          <p:spPr>
            <a:xfrm>
              <a:off x="6269125" y="2637550"/>
              <a:ext cx="59075" cy="122350"/>
            </a:xfrm>
            <a:custGeom>
              <a:avLst/>
              <a:gdLst/>
              <a:ahLst/>
              <a:cxnLst/>
              <a:rect l="l" t="t" r="r" b="b"/>
              <a:pathLst>
                <a:path w="2363" h="4894" extrusionOk="0">
                  <a:moveTo>
                    <a:pt x="415" y="0"/>
                  </a:moveTo>
                  <a:lnTo>
                    <a:pt x="1" y="4872"/>
                  </a:lnTo>
                  <a:cubicBezTo>
                    <a:pt x="51" y="4886"/>
                    <a:pt x="107" y="4893"/>
                    <a:pt x="166" y="4893"/>
                  </a:cubicBezTo>
                  <a:cubicBezTo>
                    <a:pt x="892" y="4893"/>
                    <a:pt x="2237" y="3912"/>
                    <a:pt x="2306" y="3305"/>
                  </a:cubicBezTo>
                  <a:cubicBezTo>
                    <a:pt x="2363" y="2792"/>
                    <a:pt x="523" y="610"/>
                    <a:pt x="415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64;p65">
              <a:extLst>
                <a:ext uri="{FF2B5EF4-FFF2-40B4-BE49-F238E27FC236}">
                  <a16:creationId xmlns:a16="http://schemas.microsoft.com/office/drawing/2014/main" id="{F040BB82-9854-DFFF-CD14-2432E047432E}"/>
                </a:ext>
              </a:extLst>
            </p:cNvPr>
            <p:cNvSpPr/>
            <p:nvPr/>
          </p:nvSpPr>
          <p:spPr>
            <a:xfrm>
              <a:off x="6265050" y="2633875"/>
              <a:ext cx="66200" cy="129675"/>
            </a:xfrm>
            <a:custGeom>
              <a:avLst/>
              <a:gdLst/>
              <a:ahLst/>
              <a:cxnLst/>
              <a:rect l="l" t="t" r="r" b="b"/>
              <a:pathLst>
                <a:path w="2648" h="5187" extrusionOk="0">
                  <a:moveTo>
                    <a:pt x="581" y="0"/>
                  </a:moveTo>
                  <a:cubicBezTo>
                    <a:pt x="572" y="0"/>
                    <a:pt x="563" y="1"/>
                    <a:pt x="553" y="3"/>
                  </a:cubicBezTo>
                  <a:cubicBezTo>
                    <a:pt x="474" y="16"/>
                    <a:pt x="420" y="92"/>
                    <a:pt x="436" y="172"/>
                  </a:cubicBezTo>
                  <a:cubicBezTo>
                    <a:pt x="489" y="488"/>
                    <a:pt x="897" y="1084"/>
                    <a:pt x="1369" y="1778"/>
                  </a:cubicBezTo>
                  <a:cubicBezTo>
                    <a:pt x="1781" y="2384"/>
                    <a:pt x="2345" y="3216"/>
                    <a:pt x="2323" y="3437"/>
                  </a:cubicBezTo>
                  <a:cubicBezTo>
                    <a:pt x="2294" y="3695"/>
                    <a:pt x="1927" y="4111"/>
                    <a:pt x="1429" y="4446"/>
                  </a:cubicBezTo>
                  <a:cubicBezTo>
                    <a:pt x="1017" y="4725"/>
                    <a:pt x="597" y="4892"/>
                    <a:pt x="328" y="4892"/>
                  </a:cubicBezTo>
                  <a:cubicBezTo>
                    <a:pt x="281" y="4892"/>
                    <a:pt x="239" y="4887"/>
                    <a:pt x="202" y="4877"/>
                  </a:cubicBezTo>
                  <a:cubicBezTo>
                    <a:pt x="189" y="4873"/>
                    <a:pt x="176" y="4872"/>
                    <a:pt x="164" y="4872"/>
                  </a:cubicBezTo>
                  <a:cubicBezTo>
                    <a:pt x="99" y="4872"/>
                    <a:pt x="40" y="4914"/>
                    <a:pt x="21" y="4979"/>
                  </a:cubicBezTo>
                  <a:cubicBezTo>
                    <a:pt x="1" y="5057"/>
                    <a:pt x="46" y="5137"/>
                    <a:pt x="124" y="5160"/>
                  </a:cubicBezTo>
                  <a:cubicBezTo>
                    <a:pt x="191" y="5177"/>
                    <a:pt x="261" y="5187"/>
                    <a:pt x="331" y="5187"/>
                  </a:cubicBezTo>
                  <a:cubicBezTo>
                    <a:pt x="816" y="5187"/>
                    <a:pt x="1405" y="4816"/>
                    <a:pt x="1593" y="4689"/>
                  </a:cubicBezTo>
                  <a:cubicBezTo>
                    <a:pt x="2055" y="4377"/>
                    <a:pt x="2566" y="3893"/>
                    <a:pt x="2613" y="3469"/>
                  </a:cubicBezTo>
                  <a:cubicBezTo>
                    <a:pt x="2647" y="3163"/>
                    <a:pt x="2256" y="2562"/>
                    <a:pt x="1610" y="1612"/>
                  </a:cubicBezTo>
                  <a:cubicBezTo>
                    <a:pt x="1215" y="1033"/>
                    <a:pt x="768" y="374"/>
                    <a:pt x="723" y="121"/>
                  </a:cubicBezTo>
                  <a:cubicBezTo>
                    <a:pt x="711" y="50"/>
                    <a:pt x="650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65;p65">
              <a:extLst>
                <a:ext uri="{FF2B5EF4-FFF2-40B4-BE49-F238E27FC236}">
                  <a16:creationId xmlns:a16="http://schemas.microsoft.com/office/drawing/2014/main" id="{F6B1E2CF-435D-8CA2-3AC3-F437EF87373A}"/>
                </a:ext>
              </a:extLst>
            </p:cNvPr>
            <p:cNvSpPr/>
            <p:nvPr/>
          </p:nvSpPr>
          <p:spPr>
            <a:xfrm>
              <a:off x="5802700" y="3382925"/>
              <a:ext cx="64250" cy="344050"/>
            </a:xfrm>
            <a:custGeom>
              <a:avLst/>
              <a:gdLst/>
              <a:ahLst/>
              <a:cxnLst/>
              <a:rect l="l" t="t" r="r" b="b"/>
              <a:pathLst>
                <a:path w="2570" h="13762" extrusionOk="0">
                  <a:moveTo>
                    <a:pt x="168" y="0"/>
                  </a:moveTo>
                  <a:cubicBezTo>
                    <a:pt x="144" y="0"/>
                    <a:pt x="118" y="7"/>
                    <a:pt x="95" y="20"/>
                  </a:cubicBezTo>
                  <a:cubicBezTo>
                    <a:pt x="25" y="60"/>
                    <a:pt x="0" y="149"/>
                    <a:pt x="40" y="219"/>
                  </a:cubicBezTo>
                  <a:lnTo>
                    <a:pt x="2277" y="4153"/>
                  </a:lnTo>
                  <a:lnTo>
                    <a:pt x="2277" y="13615"/>
                  </a:lnTo>
                  <a:cubicBezTo>
                    <a:pt x="2277" y="13695"/>
                    <a:pt x="2341" y="13762"/>
                    <a:pt x="2423" y="13762"/>
                  </a:cubicBezTo>
                  <a:cubicBezTo>
                    <a:pt x="2503" y="13762"/>
                    <a:pt x="2569" y="13695"/>
                    <a:pt x="2569" y="13615"/>
                  </a:cubicBezTo>
                  <a:lnTo>
                    <a:pt x="2569" y="4075"/>
                  </a:lnTo>
                  <a:lnTo>
                    <a:pt x="295" y="75"/>
                  </a:lnTo>
                  <a:cubicBezTo>
                    <a:pt x="268" y="27"/>
                    <a:pt x="219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66;p65">
              <a:extLst>
                <a:ext uri="{FF2B5EF4-FFF2-40B4-BE49-F238E27FC236}">
                  <a16:creationId xmlns:a16="http://schemas.microsoft.com/office/drawing/2014/main" id="{BDED8F97-FE94-DF33-8D68-7D144A9A6281}"/>
                </a:ext>
              </a:extLst>
            </p:cNvPr>
            <p:cNvSpPr/>
            <p:nvPr/>
          </p:nvSpPr>
          <p:spPr>
            <a:xfrm>
              <a:off x="6558000" y="3357850"/>
              <a:ext cx="31200" cy="351075"/>
            </a:xfrm>
            <a:custGeom>
              <a:avLst/>
              <a:gdLst/>
              <a:ahLst/>
              <a:cxnLst/>
              <a:rect l="l" t="t" r="r" b="b"/>
              <a:pathLst>
                <a:path w="1248" h="14043" extrusionOk="0">
                  <a:moveTo>
                    <a:pt x="1082" y="0"/>
                  </a:moveTo>
                  <a:cubicBezTo>
                    <a:pt x="1020" y="0"/>
                    <a:pt x="963" y="39"/>
                    <a:pt x="941" y="101"/>
                  </a:cubicBezTo>
                  <a:lnTo>
                    <a:pt x="1" y="2820"/>
                  </a:lnTo>
                  <a:lnTo>
                    <a:pt x="1" y="13896"/>
                  </a:lnTo>
                  <a:cubicBezTo>
                    <a:pt x="1" y="13978"/>
                    <a:pt x="66" y="14043"/>
                    <a:pt x="147" y="14043"/>
                  </a:cubicBezTo>
                  <a:cubicBezTo>
                    <a:pt x="227" y="14043"/>
                    <a:pt x="294" y="13976"/>
                    <a:pt x="292" y="13896"/>
                  </a:cubicBezTo>
                  <a:lnTo>
                    <a:pt x="292" y="2870"/>
                  </a:lnTo>
                  <a:lnTo>
                    <a:pt x="1219" y="196"/>
                  </a:lnTo>
                  <a:cubicBezTo>
                    <a:pt x="1247" y="120"/>
                    <a:pt x="1206" y="35"/>
                    <a:pt x="1130" y="8"/>
                  </a:cubicBezTo>
                  <a:cubicBezTo>
                    <a:pt x="1114" y="3"/>
                    <a:pt x="1098" y="0"/>
                    <a:pt x="1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67;p65">
              <a:extLst>
                <a:ext uri="{FF2B5EF4-FFF2-40B4-BE49-F238E27FC236}">
                  <a16:creationId xmlns:a16="http://schemas.microsoft.com/office/drawing/2014/main" id="{2C1ADEF8-28F2-C9A1-21D7-AD6EB8251EC7}"/>
                </a:ext>
              </a:extLst>
            </p:cNvPr>
            <p:cNvSpPr/>
            <p:nvPr/>
          </p:nvSpPr>
          <p:spPr>
            <a:xfrm>
              <a:off x="5605300" y="3624850"/>
              <a:ext cx="262025" cy="10825"/>
            </a:xfrm>
            <a:custGeom>
              <a:avLst/>
              <a:gdLst/>
              <a:ahLst/>
              <a:cxnLst/>
              <a:rect l="l" t="t" r="r" b="b"/>
              <a:pathLst>
                <a:path w="10481" h="433" extrusionOk="0">
                  <a:moveTo>
                    <a:pt x="153" y="1"/>
                  </a:moveTo>
                  <a:cubicBezTo>
                    <a:pt x="75" y="1"/>
                    <a:pt x="10" y="61"/>
                    <a:pt x="5" y="140"/>
                  </a:cubicBezTo>
                  <a:cubicBezTo>
                    <a:pt x="1" y="222"/>
                    <a:pt x="66" y="292"/>
                    <a:pt x="149" y="294"/>
                  </a:cubicBezTo>
                  <a:cubicBezTo>
                    <a:pt x="183" y="296"/>
                    <a:pt x="2566" y="433"/>
                    <a:pt x="5635" y="433"/>
                  </a:cubicBezTo>
                  <a:cubicBezTo>
                    <a:pt x="7108" y="433"/>
                    <a:pt x="8736" y="402"/>
                    <a:pt x="10338" y="309"/>
                  </a:cubicBezTo>
                  <a:cubicBezTo>
                    <a:pt x="10420" y="303"/>
                    <a:pt x="10480" y="235"/>
                    <a:pt x="10477" y="153"/>
                  </a:cubicBezTo>
                  <a:cubicBezTo>
                    <a:pt x="10471" y="76"/>
                    <a:pt x="10406" y="16"/>
                    <a:pt x="10330" y="16"/>
                  </a:cubicBezTo>
                  <a:cubicBezTo>
                    <a:pt x="10327" y="16"/>
                    <a:pt x="10325" y="16"/>
                    <a:pt x="10323" y="17"/>
                  </a:cubicBezTo>
                  <a:cubicBezTo>
                    <a:pt x="8727" y="108"/>
                    <a:pt x="7104" y="139"/>
                    <a:pt x="5638" y="139"/>
                  </a:cubicBezTo>
                  <a:cubicBezTo>
                    <a:pt x="2579" y="139"/>
                    <a:pt x="201" y="4"/>
                    <a:pt x="166" y="1"/>
                  </a:cubicBezTo>
                  <a:cubicBezTo>
                    <a:pt x="162" y="1"/>
                    <a:pt x="157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68;p65">
              <a:extLst>
                <a:ext uri="{FF2B5EF4-FFF2-40B4-BE49-F238E27FC236}">
                  <a16:creationId xmlns:a16="http://schemas.microsoft.com/office/drawing/2014/main" id="{6BA5A3F3-5E24-2D34-A6BE-7B0EAF19F297}"/>
                </a:ext>
              </a:extLst>
            </p:cNvPr>
            <p:cNvSpPr/>
            <p:nvPr/>
          </p:nvSpPr>
          <p:spPr>
            <a:xfrm>
              <a:off x="6562850" y="3594800"/>
              <a:ext cx="175700" cy="10000"/>
            </a:xfrm>
            <a:custGeom>
              <a:avLst/>
              <a:gdLst/>
              <a:ahLst/>
              <a:cxnLst/>
              <a:rect l="l" t="t" r="r" b="b"/>
              <a:pathLst>
                <a:path w="7028" h="400" extrusionOk="0">
                  <a:moveTo>
                    <a:pt x="146" y="0"/>
                  </a:moveTo>
                  <a:cubicBezTo>
                    <a:pt x="65" y="0"/>
                    <a:pt x="1" y="66"/>
                    <a:pt x="1" y="147"/>
                  </a:cubicBezTo>
                  <a:cubicBezTo>
                    <a:pt x="1" y="228"/>
                    <a:pt x="65" y="293"/>
                    <a:pt x="146" y="293"/>
                  </a:cubicBezTo>
                  <a:cubicBezTo>
                    <a:pt x="148" y="293"/>
                    <a:pt x="150" y="293"/>
                    <a:pt x="153" y="293"/>
                  </a:cubicBezTo>
                  <a:cubicBezTo>
                    <a:pt x="1954" y="293"/>
                    <a:pt x="6834" y="400"/>
                    <a:pt x="6881" y="400"/>
                  </a:cubicBezTo>
                  <a:lnTo>
                    <a:pt x="6885" y="400"/>
                  </a:lnTo>
                  <a:cubicBezTo>
                    <a:pt x="6963" y="398"/>
                    <a:pt x="7026" y="333"/>
                    <a:pt x="7028" y="255"/>
                  </a:cubicBezTo>
                  <a:cubicBezTo>
                    <a:pt x="7028" y="175"/>
                    <a:pt x="6967" y="111"/>
                    <a:pt x="6887" y="107"/>
                  </a:cubicBezTo>
                  <a:cubicBezTo>
                    <a:pt x="6839" y="105"/>
                    <a:pt x="1956" y="1"/>
                    <a:pt x="153" y="1"/>
                  </a:cubicBezTo>
                  <a:cubicBezTo>
                    <a:pt x="150" y="0"/>
                    <a:pt x="148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69;p65">
              <a:extLst>
                <a:ext uri="{FF2B5EF4-FFF2-40B4-BE49-F238E27FC236}">
                  <a16:creationId xmlns:a16="http://schemas.microsoft.com/office/drawing/2014/main" id="{2BF2A657-B491-3FB0-A357-847180DB673D}"/>
                </a:ext>
              </a:extLst>
            </p:cNvPr>
            <p:cNvSpPr/>
            <p:nvPr/>
          </p:nvSpPr>
          <p:spPr>
            <a:xfrm>
              <a:off x="5910525" y="2704925"/>
              <a:ext cx="51950" cy="68125"/>
            </a:xfrm>
            <a:custGeom>
              <a:avLst/>
              <a:gdLst/>
              <a:ahLst/>
              <a:cxnLst/>
              <a:rect l="l" t="t" r="r" b="b"/>
              <a:pathLst>
                <a:path w="2078" h="2725" extrusionOk="0">
                  <a:moveTo>
                    <a:pt x="156" y="0"/>
                  </a:moveTo>
                  <a:cubicBezTo>
                    <a:pt x="85" y="0"/>
                    <a:pt x="22" y="53"/>
                    <a:pt x="12" y="127"/>
                  </a:cubicBezTo>
                  <a:cubicBezTo>
                    <a:pt x="1" y="207"/>
                    <a:pt x="58" y="281"/>
                    <a:pt x="137" y="291"/>
                  </a:cubicBezTo>
                  <a:cubicBezTo>
                    <a:pt x="149" y="292"/>
                    <a:pt x="1224" y="452"/>
                    <a:pt x="1675" y="1417"/>
                  </a:cubicBezTo>
                  <a:cubicBezTo>
                    <a:pt x="1346" y="1484"/>
                    <a:pt x="707" y="1659"/>
                    <a:pt x="569" y="2044"/>
                  </a:cubicBezTo>
                  <a:cubicBezTo>
                    <a:pt x="496" y="2246"/>
                    <a:pt x="561" y="2459"/>
                    <a:pt x="764" y="2677"/>
                  </a:cubicBezTo>
                  <a:cubicBezTo>
                    <a:pt x="791" y="2708"/>
                    <a:pt x="831" y="2725"/>
                    <a:pt x="873" y="2725"/>
                  </a:cubicBezTo>
                  <a:lnTo>
                    <a:pt x="871" y="2723"/>
                  </a:lnTo>
                  <a:cubicBezTo>
                    <a:pt x="1000" y="2723"/>
                    <a:pt x="1067" y="2571"/>
                    <a:pt x="979" y="2478"/>
                  </a:cubicBezTo>
                  <a:cubicBezTo>
                    <a:pt x="858" y="2345"/>
                    <a:pt x="812" y="2233"/>
                    <a:pt x="844" y="2143"/>
                  </a:cubicBezTo>
                  <a:cubicBezTo>
                    <a:pt x="935" y="1887"/>
                    <a:pt x="1595" y="1718"/>
                    <a:pt x="1899" y="1676"/>
                  </a:cubicBezTo>
                  <a:lnTo>
                    <a:pt x="2077" y="1651"/>
                  </a:lnTo>
                  <a:lnTo>
                    <a:pt x="2017" y="1482"/>
                  </a:lnTo>
                  <a:cubicBezTo>
                    <a:pt x="1559" y="205"/>
                    <a:pt x="232" y="9"/>
                    <a:pt x="177" y="2"/>
                  </a:cubicBezTo>
                  <a:cubicBezTo>
                    <a:pt x="170" y="1"/>
                    <a:pt x="163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70;p65">
              <a:extLst>
                <a:ext uri="{FF2B5EF4-FFF2-40B4-BE49-F238E27FC236}">
                  <a16:creationId xmlns:a16="http://schemas.microsoft.com/office/drawing/2014/main" id="{16666E77-DDFD-0687-A587-EAC58931F5AD}"/>
                </a:ext>
              </a:extLst>
            </p:cNvPr>
            <p:cNvSpPr/>
            <p:nvPr/>
          </p:nvSpPr>
          <p:spPr>
            <a:xfrm>
              <a:off x="5815100" y="2503550"/>
              <a:ext cx="188500" cy="213075"/>
            </a:xfrm>
            <a:custGeom>
              <a:avLst/>
              <a:gdLst/>
              <a:ahLst/>
              <a:cxnLst/>
              <a:rect l="l" t="t" r="r" b="b"/>
              <a:pathLst>
                <a:path w="7540" h="8523" extrusionOk="0">
                  <a:moveTo>
                    <a:pt x="7540" y="0"/>
                  </a:moveTo>
                  <a:cubicBezTo>
                    <a:pt x="7539" y="0"/>
                    <a:pt x="0" y="1587"/>
                    <a:pt x="2444" y="7874"/>
                  </a:cubicBezTo>
                  <a:cubicBezTo>
                    <a:pt x="2444" y="7874"/>
                    <a:pt x="3381" y="6346"/>
                    <a:pt x="4847" y="6346"/>
                  </a:cubicBezTo>
                  <a:cubicBezTo>
                    <a:pt x="4950" y="6346"/>
                    <a:pt x="5056" y="6353"/>
                    <a:pt x="5165" y="6369"/>
                  </a:cubicBezTo>
                  <a:lnTo>
                    <a:pt x="6791" y="8522"/>
                  </a:lnTo>
                  <a:cubicBezTo>
                    <a:pt x="6791" y="8522"/>
                    <a:pt x="6721" y="3491"/>
                    <a:pt x="7367" y="2269"/>
                  </a:cubicBezTo>
                  <a:cubicBezTo>
                    <a:pt x="7367" y="2269"/>
                    <a:pt x="6470" y="2050"/>
                    <a:pt x="6470" y="1442"/>
                  </a:cubicBezTo>
                  <a:cubicBezTo>
                    <a:pt x="6470" y="1442"/>
                    <a:pt x="7255" y="291"/>
                    <a:pt x="7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71;p65">
              <a:extLst>
                <a:ext uri="{FF2B5EF4-FFF2-40B4-BE49-F238E27FC236}">
                  <a16:creationId xmlns:a16="http://schemas.microsoft.com/office/drawing/2014/main" id="{2CE06E62-5578-6B76-6DC2-05EDD0174813}"/>
                </a:ext>
              </a:extLst>
            </p:cNvPr>
            <p:cNvSpPr/>
            <p:nvPr/>
          </p:nvSpPr>
          <p:spPr>
            <a:xfrm>
              <a:off x="6383775" y="2538700"/>
              <a:ext cx="107575" cy="210925"/>
            </a:xfrm>
            <a:custGeom>
              <a:avLst/>
              <a:gdLst/>
              <a:ahLst/>
              <a:cxnLst/>
              <a:rect l="l" t="t" r="r" b="b"/>
              <a:pathLst>
                <a:path w="4303" h="8437" extrusionOk="0">
                  <a:moveTo>
                    <a:pt x="0" y="0"/>
                  </a:moveTo>
                  <a:lnTo>
                    <a:pt x="0" y="0"/>
                  </a:lnTo>
                  <a:cubicBezTo>
                    <a:pt x="1438" y="2854"/>
                    <a:pt x="1070" y="5665"/>
                    <a:pt x="1070" y="5665"/>
                  </a:cubicBezTo>
                  <a:lnTo>
                    <a:pt x="1703" y="8437"/>
                  </a:lnTo>
                  <a:cubicBezTo>
                    <a:pt x="1703" y="8437"/>
                    <a:pt x="4249" y="7147"/>
                    <a:pt x="4274" y="4203"/>
                  </a:cubicBezTo>
                  <a:cubicBezTo>
                    <a:pt x="4302" y="100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72;p65">
              <a:extLst>
                <a:ext uri="{FF2B5EF4-FFF2-40B4-BE49-F238E27FC236}">
                  <a16:creationId xmlns:a16="http://schemas.microsoft.com/office/drawing/2014/main" id="{76B8BF1D-D842-18CF-BE61-90E24A7585E5}"/>
                </a:ext>
              </a:extLst>
            </p:cNvPr>
            <p:cNvSpPr/>
            <p:nvPr/>
          </p:nvSpPr>
          <p:spPr>
            <a:xfrm>
              <a:off x="5592825" y="3650525"/>
              <a:ext cx="832575" cy="328050"/>
            </a:xfrm>
            <a:custGeom>
              <a:avLst/>
              <a:gdLst/>
              <a:ahLst/>
              <a:cxnLst/>
              <a:rect l="l" t="t" r="r" b="b"/>
              <a:pathLst>
                <a:path w="33303" h="13122" extrusionOk="0">
                  <a:moveTo>
                    <a:pt x="26945" y="0"/>
                  </a:moveTo>
                  <a:cubicBezTo>
                    <a:pt x="24254" y="466"/>
                    <a:pt x="2427" y="2989"/>
                    <a:pt x="2427" y="2989"/>
                  </a:cubicBezTo>
                  <a:cubicBezTo>
                    <a:pt x="2427" y="2989"/>
                    <a:pt x="0" y="10009"/>
                    <a:pt x="4466" y="12372"/>
                  </a:cubicBezTo>
                  <a:cubicBezTo>
                    <a:pt x="5454" y="12896"/>
                    <a:pt x="6707" y="13122"/>
                    <a:pt x="8133" y="13122"/>
                  </a:cubicBezTo>
                  <a:cubicBezTo>
                    <a:pt x="17201" y="13122"/>
                    <a:pt x="33303" y="3989"/>
                    <a:pt x="33303" y="3989"/>
                  </a:cubicBezTo>
                  <a:lnTo>
                    <a:pt x="26945" y="0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73;p65">
              <a:extLst>
                <a:ext uri="{FF2B5EF4-FFF2-40B4-BE49-F238E27FC236}">
                  <a16:creationId xmlns:a16="http://schemas.microsoft.com/office/drawing/2014/main" id="{7841D676-A60F-7F53-E672-2E160938C557}"/>
                </a:ext>
              </a:extLst>
            </p:cNvPr>
            <p:cNvSpPr/>
            <p:nvPr/>
          </p:nvSpPr>
          <p:spPr>
            <a:xfrm>
              <a:off x="6067575" y="2675650"/>
              <a:ext cx="166475" cy="60200"/>
            </a:xfrm>
            <a:custGeom>
              <a:avLst/>
              <a:gdLst/>
              <a:ahLst/>
              <a:cxnLst/>
              <a:rect l="l" t="t" r="r" b="b"/>
              <a:pathLst>
                <a:path w="6659" h="2408" extrusionOk="0">
                  <a:moveTo>
                    <a:pt x="6241" y="297"/>
                  </a:moveTo>
                  <a:lnTo>
                    <a:pt x="6241" y="297"/>
                  </a:lnTo>
                  <a:cubicBezTo>
                    <a:pt x="5914" y="796"/>
                    <a:pt x="5013" y="1971"/>
                    <a:pt x="3713" y="2102"/>
                  </a:cubicBezTo>
                  <a:cubicBezTo>
                    <a:pt x="3632" y="2110"/>
                    <a:pt x="3550" y="2114"/>
                    <a:pt x="3468" y="2114"/>
                  </a:cubicBezTo>
                  <a:cubicBezTo>
                    <a:pt x="2508" y="2114"/>
                    <a:pt x="1513" y="1541"/>
                    <a:pt x="506" y="407"/>
                  </a:cubicBezTo>
                  <a:lnTo>
                    <a:pt x="6241" y="297"/>
                  </a:lnTo>
                  <a:close/>
                  <a:moveTo>
                    <a:pt x="6503" y="0"/>
                  </a:moveTo>
                  <a:lnTo>
                    <a:pt x="189" y="120"/>
                  </a:lnTo>
                  <a:cubicBezTo>
                    <a:pt x="65" y="122"/>
                    <a:pt x="1" y="266"/>
                    <a:pt x="78" y="361"/>
                  </a:cubicBezTo>
                  <a:cubicBezTo>
                    <a:pt x="1215" y="1720"/>
                    <a:pt x="2353" y="2408"/>
                    <a:pt x="3470" y="2408"/>
                  </a:cubicBezTo>
                  <a:cubicBezTo>
                    <a:pt x="3561" y="2408"/>
                    <a:pt x="3655" y="2402"/>
                    <a:pt x="3746" y="2395"/>
                  </a:cubicBezTo>
                  <a:cubicBezTo>
                    <a:pt x="5545" y="2210"/>
                    <a:pt x="6590" y="297"/>
                    <a:pt x="6634" y="215"/>
                  </a:cubicBezTo>
                  <a:cubicBezTo>
                    <a:pt x="6659" y="169"/>
                    <a:pt x="6657" y="114"/>
                    <a:pt x="6630" y="71"/>
                  </a:cubicBezTo>
                  <a:cubicBezTo>
                    <a:pt x="6602" y="27"/>
                    <a:pt x="6554" y="0"/>
                    <a:pt x="6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74;p65">
              <a:extLst>
                <a:ext uri="{FF2B5EF4-FFF2-40B4-BE49-F238E27FC236}">
                  <a16:creationId xmlns:a16="http://schemas.microsoft.com/office/drawing/2014/main" id="{34DE2869-C9A7-A4D7-F428-9000FD0D778F}"/>
                </a:ext>
              </a:extLst>
            </p:cNvPr>
            <p:cNvSpPr/>
            <p:nvPr/>
          </p:nvSpPr>
          <p:spPr>
            <a:xfrm>
              <a:off x="6313125" y="2664900"/>
              <a:ext cx="120075" cy="62275"/>
            </a:xfrm>
            <a:custGeom>
              <a:avLst/>
              <a:gdLst/>
              <a:ahLst/>
              <a:cxnLst/>
              <a:rect l="l" t="t" r="r" b="b"/>
              <a:pathLst>
                <a:path w="4803" h="2491" extrusionOk="0">
                  <a:moveTo>
                    <a:pt x="4432" y="307"/>
                  </a:moveTo>
                  <a:lnTo>
                    <a:pt x="4432" y="307"/>
                  </a:lnTo>
                  <a:cubicBezTo>
                    <a:pt x="4232" y="808"/>
                    <a:pt x="3643" y="2059"/>
                    <a:pt x="2714" y="2186"/>
                  </a:cubicBezTo>
                  <a:cubicBezTo>
                    <a:pt x="2662" y="2193"/>
                    <a:pt x="2611" y="2197"/>
                    <a:pt x="2558" y="2197"/>
                  </a:cubicBezTo>
                  <a:cubicBezTo>
                    <a:pt x="1909" y="2197"/>
                    <a:pt x="1200" y="1651"/>
                    <a:pt x="449" y="571"/>
                  </a:cubicBezTo>
                  <a:lnTo>
                    <a:pt x="4432" y="307"/>
                  </a:lnTo>
                  <a:close/>
                  <a:moveTo>
                    <a:pt x="4645" y="1"/>
                  </a:moveTo>
                  <a:cubicBezTo>
                    <a:pt x="4643" y="1"/>
                    <a:pt x="4641" y="1"/>
                    <a:pt x="4639" y="1"/>
                  </a:cubicBezTo>
                  <a:lnTo>
                    <a:pt x="173" y="295"/>
                  </a:lnTo>
                  <a:cubicBezTo>
                    <a:pt x="61" y="303"/>
                    <a:pt x="0" y="428"/>
                    <a:pt x="61" y="522"/>
                  </a:cubicBezTo>
                  <a:cubicBezTo>
                    <a:pt x="924" y="1829"/>
                    <a:pt x="1764" y="2490"/>
                    <a:pt x="2560" y="2490"/>
                  </a:cubicBezTo>
                  <a:cubicBezTo>
                    <a:pt x="2625" y="2490"/>
                    <a:pt x="2689" y="2484"/>
                    <a:pt x="2754" y="2477"/>
                  </a:cubicBezTo>
                  <a:cubicBezTo>
                    <a:pt x="4093" y="2294"/>
                    <a:pt x="4759" y="278"/>
                    <a:pt x="4787" y="193"/>
                  </a:cubicBezTo>
                  <a:cubicBezTo>
                    <a:pt x="4802" y="145"/>
                    <a:pt x="4793" y="96"/>
                    <a:pt x="4762" y="58"/>
                  </a:cubicBezTo>
                  <a:cubicBezTo>
                    <a:pt x="4733" y="21"/>
                    <a:pt x="4690" y="1"/>
                    <a:pt x="46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75;p65">
              <a:extLst>
                <a:ext uri="{FF2B5EF4-FFF2-40B4-BE49-F238E27FC236}">
                  <a16:creationId xmlns:a16="http://schemas.microsoft.com/office/drawing/2014/main" id="{57523EEA-F131-F5A9-492F-052D3FADBB57}"/>
                </a:ext>
              </a:extLst>
            </p:cNvPr>
            <p:cNvSpPr/>
            <p:nvPr/>
          </p:nvSpPr>
          <p:spPr>
            <a:xfrm>
              <a:off x="6228325" y="2661350"/>
              <a:ext cx="91525" cy="21150"/>
            </a:xfrm>
            <a:custGeom>
              <a:avLst/>
              <a:gdLst/>
              <a:ahLst/>
              <a:cxnLst/>
              <a:rect l="l" t="t" r="r" b="b"/>
              <a:pathLst>
                <a:path w="3661" h="846" extrusionOk="0">
                  <a:moveTo>
                    <a:pt x="2136" y="0"/>
                  </a:moveTo>
                  <a:cubicBezTo>
                    <a:pt x="1037" y="0"/>
                    <a:pt x="60" y="558"/>
                    <a:pt x="1" y="591"/>
                  </a:cubicBezTo>
                  <a:lnTo>
                    <a:pt x="149" y="846"/>
                  </a:lnTo>
                  <a:cubicBezTo>
                    <a:pt x="162" y="838"/>
                    <a:pt x="1106" y="298"/>
                    <a:pt x="2143" y="298"/>
                  </a:cubicBezTo>
                  <a:cubicBezTo>
                    <a:pt x="2598" y="298"/>
                    <a:pt x="3071" y="402"/>
                    <a:pt x="3491" y="702"/>
                  </a:cubicBezTo>
                  <a:lnTo>
                    <a:pt x="3660" y="464"/>
                  </a:lnTo>
                  <a:cubicBezTo>
                    <a:pt x="3178" y="119"/>
                    <a:pt x="2644" y="0"/>
                    <a:pt x="21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76;p65">
              <a:extLst>
                <a:ext uri="{FF2B5EF4-FFF2-40B4-BE49-F238E27FC236}">
                  <a16:creationId xmlns:a16="http://schemas.microsoft.com/office/drawing/2014/main" id="{8EB9716D-006B-85F9-9187-799AB9613AA8}"/>
                </a:ext>
              </a:extLst>
            </p:cNvPr>
            <p:cNvSpPr/>
            <p:nvPr/>
          </p:nvSpPr>
          <p:spPr>
            <a:xfrm>
              <a:off x="5957850" y="2663150"/>
              <a:ext cx="114875" cy="22725"/>
            </a:xfrm>
            <a:custGeom>
              <a:avLst/>
              <a:gdLst/>
              <a:ahLst/>
              <a:cxnLst/>
              <a:rect l="l" t="t" r="r" b="b"/>
              <a:pathLst>
                <a:path w="4595" h="909" extrusionOk="0">
                  <a:moveTo>
                    <a:pt x="40" y="1"/>
                  </a:moveTo>
                  <a:lnTo>
                    <a:pt x="0" y="289"/>
                  </a:lnTo>
                  <a:lnTo>
                    <a:pt x="4555" y="909"/>
                  </a:lnTo>
                  <a:lnTo>
                    <a:pt x="4595" y="618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77;p65">
              <a:extLst>
                <a:ext uri="{FF2B5EF4-FFF2-40B4-BE49-F238E27FC236}">
                  <a16:creationId xmlns:a16="http://schemas.microsoft.com/office/drawing/2014/main" id="{15C3F54A-138E-FEBE-53B8-F020FC149F75}"/>
                </a:ext>
              </a:extLst>
            </p:cNvPr>
            <p:cNvSpPr/>
            <p:nvPr/>
          </p:nvSpPr>
          <p:spPr>
            <a:xfrm>
              <a:off x="5951475" y="3650525"/>
              <a:ext cx="809825" cy="310050"/>
            </a:xfrm>
            <a:custGeom>
              <a:avLst/>
              <a:gdLst/>
              <a:ahLst/>
              <a:cxnLst/>
              <a:rect l="l" t="t" r="r" b="b"/>
              <a:pathLst>
                <a:path w="32393" h="12402" extrusionOk="0">
                  <a:moveTo>
                    <a:pt x="1559" y="0"/>
                  </a:moveTo>
                  <a:lnTo>
                    <a:pt x="0" y="4625"/>
                  </a:lnTo>
                  <a:cubicBezTo>
                    <a:pt x="0" y="4625"/>
                    <a:pt x="18443" y="12402"/>
                    <a:pt x="25926" y="12402"/>
                  </a:cubicBezTo>
                  <a:cubicBezTo>
                    <a:pt x="27091" y="12402"/>
                    <a:pt x="27990" y="12213"/>
                    <a:pt x="28513" y="11778"/>
                  </a:cubicBezTo>
                  <a:cubicBezTo>
                    <a:pt x="32393" y="8544"/>
                    <a:pt x="30922" y="2279"/>
                    <a:pt x="30922" y="2279"/>
                  </a:cubicBezTo>
                  <a:cubicBezTo>
                    <a:pt x="30922" y="2279"/>
                    <a:pt x="4249" y="466"/>
                    <a:pt x="1559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78;p65">
              <a:extLst>
                <a:ext uri="{FF2B5EF4-FFF2-40B4-BE49-F238E27FC236}">
                  <a16:creationId xmlns:a16="http://schemas.microsoft.com/office/drawing/2014/main" id="{D0D2F717-B69A-353C-4675-9D1BC3AC2417}"/>
                </a:ext>
              </a:extLst>
            </p:cNvPr>
            <p:cNvSpPr/>
            <p:nvPr/>
          </p:nvSpPr>
          <p:spPr>
            <a:xfrm>
              <a:off x="5755625" y="3471550"/>
              <a:ext cx="280300" cy="295100"/>
            </a:xfrm>
            <a:custGeom>
              <a:avLst/>
              <a:gdLst/>
              <a:ahLst/>
              <a:cxnLst/>
              <a:rect l="l" t="t" r="r" b="b"/>
              <a:pathLst>
                <a:path w="11212" h="11804" extrusionOk="0">
                  <a:moveTo>
                    <a:pt x="3268" y="0"/>
                  </a:moveTo>
                  <a:cubicBezTo>
                    <a:pt x="3226" y="0"/>
                    <a:pt x="3194" y="8"/>
                    <a:pt x="3171" y="22"/>
                  </a:cubicBezTo>
                  <a:cubicBezTo>
                    <a:pt x="2723" y="323"/>
                    <a:pt x="3037" y="1379"/>
                    <a:pt x="4220" y="2042"/>
                  </a:cubicBezTo>
                  <a:cubicBezTo>
                    <a:pt x="5404" y="2704"/>
                    <a:pt x="6539" y="3610"/>
                    <a:pt x="6539" y="3610"/>
                  </a:cubicBezTo>
                  <a:cubicBezTo>
                    <a:pt x="6539" y="3610"/>
                    <a:pt x="1629" y="1356"/>
                    <a:pt x="923" y="1356"/>
                  </a:cubicBezTo>
                  <a:cubicBezTo>
                    <a:pt x="905" y="1356"/>
                    <a:pt x="890" y="1357"/>
                    <a:pt x="878" y="1360"/>
                  </a:cubicBezTo>
                  <a:cubicBezTo>
                    <a:pt x="374" y="1480"/>
                    <a:pt x="158" y="2107"/>
                    <a:pt x="646" y="2629"/>
                  </a:cubicBezTo>
                  <a:cubicBezTo>
                    <a:pt x="998" y="3008"/>
                    <a:pt x="3063" y="4201"/>
                    <a:pt x="3063" y="4201"/>
                  </a:cubicBezTo>
                  <a:cubicBezTo>
                    <a:pt x="3063" y="4201"/>
                    <a:pt x="1510" y="3496"/>
                    <a:pt x="670" y="3496"/>
                  </a:cubicBezTo>
                  <a:cubicBezTo>
                    <a:pt x="404" y="3496"/>
                    <a:pt x="210" y="3566"/>
                    <a:pt x="158" y="3751"/>
                  </a:cubicBezTo>
                  <a:cubicBezTo>
                    <a:pt x="0" y="4307"/>
                    <a:pt x="794" y="4887"/>
                    <a:pt x="1589" y="5314"/>
                  </a:cubicBezTo>
                  <a:lnTo>
                    <a:pt x="1589" y="5314"/>
                  </a:lnTo>
                  <a:cubicBezTo>
                    <a:pt x="1437" y="5273"/>
                    <a:pt x="1292" y="5248"/>
                    <a:pt x="1166" y="5248"/>
                  </a:cubicBezTo>
                  <a:cubicBezTo>
                    <a:pt x="988" y="5248"/>
                    <a:pt x="848" y="5298"/>
                    <a:pt x="779" y="5426"/>
                  </a:cubicBezTo>
                  <a:cubicBezTo>
                    <a:pt x="268" y="6377"/>
                    <a:pt x="3650" y="8030"/>
                    <a:pt x="3650" y="8030"/>
                  </a:cubicBezTo>
                  <a:cubicBezTo>
                    <a:pt x="3954" y="8412"/>
                    <a:pt x="4471" y="9487"/>
                    <a:pt x="4855" y="10025"/>
                  </a:cubicBezTo>
                  <a:cubicBezTo>
                    <a:pt x="5848" y="11416"/>
                    <a:pt x="6798" y="11803"/>
                    <a:pt x="7546" y="11803"/>
                  </a:cubicBezTo>
                  <a:cubicBezTo>
                    <a:pt x="8484" y="11803"/>
                    <a:pt x="9108" y="11195"/>
                    <a:pt x="9108" y="11195"/>
                  </a:cubicBezTo>
                  <a:lnTo>
                    <a:pt x="11211" y="8402"/>
                  </a:lnTo>
                  <a:cubicBezTo>
                    <a:pt x="11211" y="8402"/>
                    <a:pt x="9433" y="3372"/>
                    <a:pt x="8878" y="2985"/>
                  </a:cubicBezTo>
                  <a:cubicBezTo>
                    <a:pt x="8350" y="2616"/>
                    <a:pt x="4073" y="0"/>
                    <a:pt x="3268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79;p65">
              <a:extLst>
                <a:ext uri="{FF2B5EF4-FFF2-40B4-BE49-F238E27FC236}">
                  <a16:creationId xmlns:a16="http://schemas.microsoft.com/office/drawing/2014/main" id="{463589DE-A050-AB98-7DC5-6372F5BC4B66}"/>
                </a:ext>
              </a:extLst>
            </p:cNvPr>
            <p:cNvSpPr/>
            <p:nvPr/>
          </p:nvSpPr>
          <p:spPr>
            <a:xfrm>
              <a:off x="5826975" y="3572925"/>
              <a:ext cx="79100" cy="34875"/>
            </a:xfrm>
            <a:custGeom>
              <a:avLst/>
              <a:gdLst/>
              <a:ahLst/>
              <a:cxnLst/>
              <a:rect l="l" t="t" r="r" b="b"/>
              <a:pathLst>
                <a:path w="3164" h="1395" extrusionOk="0">
                  <a:moveTo>
                    <a:pt x="206" y="0"/>
                  </a:moveTo>
                  <a:cubicBezTo>
                    <a:pt x="61" y="0"/>
                    <a:pt x="1" y="220"/>
                    <a:pt x="158" y="283"/>
                  </a:cubicBezTo>
                  <a:cubicBezTo>
                    <a:pt x="1372" y="725"/>
                    <a:pt x="2734" y="1252"/>
                    <a:pt x="2866" y="1354"/>
                  </a:cubicBezTo>
                  <a:cubicBezTo>
                    <a:pt x="2894" y="1381"/>
                    <a:pt x="2930" y="1394"/>
                    <a:pt x="2966" y="1394"/>
                  </a:cubicBezTo>
                  <a:cubicBezTo>
                    <a:pt x="3099" y="1394"/>
                    <a:pt x="3164" y="1233"/>
                    <a:pt x="3067" y="1142"/>
                  </a:cubicBezTo>
                  <a:cubicBezTo>
                    <a:pt x="2885" y="972"/>
                    <a:pt x="872" y="231"/>
                    <a:pt x="259" y="9"/>
                  </a:cubicBezTo>
                  <a:cubicBezTo>
                    <a:pt x="240" y="3"/>
                    <a:pt x="223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80;p65">
              <a:extLst>
                <a:ext uri="{FF2B5EF4-FFF2-40B4-BE49-F238E27FC236}">
                  <a16:creationId xmlns:a16="http://schemas.microsoft.com/office/drawing/2014/main" id="{536E5978-3283-95B5-5107-3E8F5810DE7E}"/>
                </a:ext>
              </a:extLst>
            </p:cNvPr>
            <p:cNvSpPr/>
            <p:nvPr/>
          </p:nvSpPr>
          <p:spPr>
            <a:xfrm>
              <a:off x="5796175" y="3602950"/>
              <a:ext cx="93000" cy="40225"/>
            </a:xfrm>
            <a:custGeom>
              <a:avLst/>
              <a:gdLst/>
              <a:ahLst/>
              <a:cxnLst/>
              <a:rect l="l" t="t" r="r" b="b"/>
              <a:pathLst>
                <a:path w="3720" h="1609" extrusionOk="0">
                  <a:moveTo>
                    <a:pt x="208" y="1"/>
                  </a:moveTo>
                  <a:cubicBezTo>
                    <a:pt x="59" y="1"/>
                    <a:pt x="1" y="227"/>
                    <a:pt x="162" y="286"/>
                  </a:cubicBezTo>
                  <a:cubicBezTo>
                    <a:pt x="953" y="539"/>
                    <a:pt x="3079" y="1265"/>
                    <a:pt x="3425" y="1571"/>
                  </a:cubicBezTo>
                  <a:cubicBezTo>
                    <a:pt x="3452" y="1596"/>
                    <a:pt x="3486" y="1609"/>
                    <a:pt x="3522" y="1609"/>
                  </a:cubicBezTo>
                  <a:cubicBezTo>
                    <a:pt x="3657" y="1609"/>
                    <a:pt x="3719" y="1442"/>
                    <a:pt x="3619" y="1352"/>
                  </a:cubicBezTo>
                  <a:cubicBezTo>
                    <a:pt x="3165" y="950"/>
                    <a:pt x="548" y="102"/>
                    <a:pt x="252" y="7"/>
                  </a:cubicBezTo>
                  <a:cubicBezTo>
                    <a:pt x="236" y="3"/>
                    <a:pt x="222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81;p65">
              <a:extLst>
                <a:ext uri="{FF2B5EF4-FFF2-40B4-BE49-F238E27FC236}">
                  <a16:creationId xmlns:a16="http://schemas.microsoft.com/office/drawing/2014/main" id="{441699CF-1005-B4F5-BF5A-CC892E7E71BC}"/>
                </a:ext>
              </a:extLst>
            </p:cNvPr>
            <p:cNvSpPr/>
            <p:nvPr/>
          </p:nvSpPr>
          <p:spPr>
            <a:xfrm>
              <a:off x="6557575" y="3688675"/>
              <a:ext cx="106525" cy="151175"/>
            </a:xfrm>
            <a:custGeom>
              <a:avLst/>
              <a:gdLst/>
              <a:ahLst/>
              <a:cxnLst/>
              <a:rect l="l" t="t" r="r" b="b"/>
              <a:pathLst>
                <a:path w="4261" h="6047" extrusionOk="0">
                  <a:moveTo>
                    <a:pt x="165" y="1"/>
                  </a:moveTo>
                  <a:cubicBezTo>
                    <a:pt x="100" y="1"/>
                    <a:pt x="41" y="43"/>
                    <a:pt x="24" y="109"/>
                  </a:cubicBezTo>
                  <a:cubicBezTo>
                    <a:pt x="1" y="186"/>
                    <a:pt x="46" y="266"/>
                    <a:pt x="126" y="289"/>
                  </a:cubicBezTo>
                  <a:cubicBezTo>
                    <a:pt x="3940" y="1342"/>
                    <a:pt x="3482" y="5699"/>
                    <a:pt x="3461" y="5885"/>
                  </a:cubicBezTo>
                  <a:cubicBezTo>
                    <a:pt x="3452" y="5965"/>
                    <a:pt x="3509" y="6037"/>
                    <a:pt x="3588" y="6047"/>
                  </a:cubicBezTo>
                  <a:lnTo>
                    <a:pt x="3605" y="6047"/>
                  </a:lnTo>
                  <a:cubicBezTo>
                    <a:pt x="3680" y="6047"/>
                    <a:pt x="3742" y="5991"/>
                    <a:pt x="3752" y="5917"/>
                  </a:cubicBezTo>
                  <a:cubicBezTo>
                    <a:pt x="3757" y="5870"/>
                    <a:pt x="4261" y="1125"/>
                    <a:pt x="204" y="6"/>
                  </a:cubicBezTo>
                  <a:cubicBezTo>
                    <a:pt x="191" y="3"/>
                    <a:pt x="178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82;p65">
              <a:extLst>
                <a:ext uri="{FF2B5EF4-FFF2-40B4-BE49-F238E27FC236}">
                  <a16:creationId xmlns:a16="http://schemas.microsoft.com/office/drawing/2014/main" id="{3D5BBC2E-E365-B3A6-4053-660816C566B8}"/>
                </a:ext>
              </a:extLst>
            </p:cNvPr>
            <p:cNvSpPr/>
            <p:nvPr/>
          </p:nvSpPr>
          <p:spPr>
            <a:xfrm>
              <a:off x="6226150" y="3634325"/>
              <a:ext cx="251325" cy="109100"/>
            </a:xfrm>
            <a:custGeom>
              <a:avLst/>
              <a:gdLst/>
              <a:ahLst/>
              <a:cxnLst/>
              <a:rect l="l" t="t" r="r" b="b"/>
              <a:pathLst>
                <a:path w="10053" h="4364" extrusionOk="0">
                  <a:moveTo>
                    <a:pt x="4822" y="0"/>
                  </a:moveTo>
                  <a:cubicBezTo>
                    <a:pt x="2334" y="0"/>
                    <a:pt x="0" y="673"/>
                    <a:pt x="0" y="673"/>
                  </a:cubicBezTo>
                  <a:lnTo>
                    <a:pt x="6590" y="4363"/>
                  </a:lnTo>
                  <a:lnTo>
                    <a:pt x="10052" y="2098"/>
                  </a:lnTo>
                  <a:cubicBezTo>
                    <a:pt x="9005" y="452"/>
                    <a:pt x="6861" y="0"/>
                    <a:pt x="4822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83;p65">
              <a:extLst>
                <a:ext uri="{FF2B5EF4-FFF2-40B4-BE49-F238E27FC236}">
                  <a16:creationId xmlns:a16="http://schemas.microsoft.com/office/drawing/2014/main" id="{A9B0E85D-9061-78DE-A314-07326BEF4DE1}"/>
                </a:ext>
              </a:extLst>
            </p:cNvPr>
            <p:cNvSpPr/>
            <p:nvPr/>
          </p:nvSpPr>
          <p:spPr>
            <a:xfrm>
              <a:off x="5724125" y="3646875"/>
              <a:ext cx="516450" cy="192975"/>
            </a:xfrm>
            <a:custGeom>
              <a:avLst/>
              <a:gdLst/>
              <a:ahLst/>
              <a:cxnLst/>
              <a:rect l="l" t="t" r="r" b="b"/>
              <a:pathLst>
                <a:path w="20658" h="7719" extrusionOk="0">
                  <a:moveTo>
                    <a:pt x="20503" y="1"/>
                  </a:moveTo>
                  <a:cubicBezTo>
                    <a:pt x="20496" y="1"/>
                    <a:pt x="20489" y="1"/>
                    <a:pt x="20482" y="2"/>
                  </a:cubicBezTo>
                  <a:lnTo>
                    <a:pt x="8407" y="1680"/>
                  </a:lnTo>
                  <a:cubicBezTo>
                    <a:pt x="8247" y="1684"/>
                    <a:pt x="6227" y="1731"/>
                    <a:pt x="4234" y="2430"/>
                  </a:cubicBezTo>
                  <a:cubicBezTo>
                    <a:pt x="1463" y="3403"/>
                    <a:pt x="0" y="5182"/>
                    <a:pt x="0" y="7572"/>
                  </a:cubicBezTo>
                  <a:cubicBezTo>
                    <a:pt x="0" y="7654"/>
                    <a:pt x="65" y="7719"/>
                    <a:pt x="147" y="7719"/>
                  </a:cubicBezTo>
                  <a:cubicBezTo>
                    <a:pt x="228" y="7719"/>
                    <a:pt x="293" y="7654"/>
                    <a:pt x="293" y="7572"/>
                  </a:cubicBezTo>
                  <a:cubicBezTo>
                    <a:pt x="293" y="2102"/>
                    <a:pt x="8338" y="1972"/>
                    <a:pt x="8420" y="1972"/>
                  </a:cubicBezTo>
                  <a:lnTo>
                    <a:pt x="20522" y="293"/>
                  </a:lnTo>
                  <a:cubicBezTo>
                    <a:pt x="20602" y="281"/>
                    <a:pt x="20657" y="207"/>
                    <a:pt x="20646" y="127"/>
                  </a:cubicBezTo>
                  <a:cubicBezTo>
                    <a:pt x="20637" y="54"/>
                    <a:pt x="20574" y="1"/>
                    <a:pt x="20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84;p65">
              <a:extLst>
                <a:ext uri="{FF2B5EF4-FFF2-40B4-BE49-F238E27FC236}">
                  <a16:creationId xmlns:a16="http://schemas.microsoft.com/office/drawing/2014/main" id="{A772E3AD-7E33-93F3-7A17-DB5A67DD32FD}"/>
                </a:ext>
              </a:extLst>
            </p:cNvPr>
            <p:cNvSpPr/>
            <p:nvPr/>
          </p:nvSpPr>
          <p:spPr>
            <a:xfrm>
              <a:off x="6197075" y="3683100"/>
              <a:ext cx="284475" cy="180400"/>
            </a:xfrm>
            <a:custGeom>
              <a:avLst/>
              <a:gdLst/>
              <a:ahLst/>
              <a:cxnLst/>
              <a:rect l="l" t="t" r="r" b="b"/>
              <a:pathLst>
                <a:path w="11379" h="7216" extrusionOk="0">
                  <a:moveTo>
                    <a:pt x="11215" y="0"/>
                  </a:moveTo>
                  <a:cubicBezTo>
                    <a:pt x="11203" y="0"/>
                    <a:pt x="11191" y="2"/>
                    <a:pt x="11179" y="5"/>
                  </a:cubicBezTo>
                  <a:cubicBezTo>
                    <a:pt x="9182" y="531"/>
                    <a:pt x="8118" y="1686"/>
                    <a:pt x="7753" y="2160"/>
                  </a:cubicBezTo>
                  <a:cubicBezTo>
                    <a:pt x="7675" y="2260"/>
                    <a:pt x="7578" y="2348"/>
                    <a:pt x="7468" y="2414"/>
                  </a:cubicBezTo>
                  <a:lnTo>
                    <a:pt x="126" y="6944"/>
                  </a:lnTo>
                  <a:cubicBezTo>
                    <a:pt x="0" y="7022"/>
                    <a:pt x="55" y="7216"/>
                    <a:pt x="204" y="7216"/>
                  </a:cubicBezTo>
                  <a:cubicBezTo>
                    <a:pt x="230" y="7216"/>
                    <a:pt x="257" y="7208"/>
                    <a:pt x="280" y="7195"/>
                  </a:cubicBezTo>
                  <a:lnTo>
                    <a:pt x="7622" y="2663"/>
                  </a:lnTo>
                  <a:cubicBezTo>
                    <a:pt x="7761" y="2578"/>
                    <a:pt x="7884" y="2467"/>
                    <a:pt x="7985" y="2338"/>
                  </a:cubicBezTo>
                  <a:cubicBezTo>
                    <a:pt x="8333" y="1890"/>
                    <a:pt x="9344" y="791"/>
                    <a:pt x="11253" y="288"/>
                  </a:cubicBezTo>
                  <a:cubicBezTo>
                    <a:pt x="11331" y="269"/>
                    <a:pt x="11379" y="187"/>
                    <a:pt x="11358" y="109"/>
                  </a:cubicBezTo>
                  <a:cubicBezTo>
                    <a:pt x="11340" y="43"/>
                    <a:pt x="11280" y="0"/>
                    <a:pt x="1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85;p65">
              <a:extLst>
                <a:ext uri="{FF2B5EF4-FFF2-40B4-BE49-F238E27FC236}">
                  <a16:creationId xmlns:a16="http://schemas.microsoft.com/office/drawing/2014/main" id="{6B7FC176-806F-7A63-ECE6-A8A8CB8283C2}"/>
                </a:ext>
              </a:extLst>
            </p:cNvPr>
            <p:cNvSpPr/>
            <p:nvPr/>
          </p:nvSpPr>
          <p:spPr>
            <a:xfrm>
              <a:off x="6004400" y="2822250"/>
              <a:ext cx="418150" cy="172550"/>
            </a:xfrm>
            <a:custGeom>
              <a:avLst/>
              <a:gdLst/>
              <a:ahLst/>
              <a:cxnLst/>
              <a:rect l="l" t="t" r="r" b="b"/>
              <a:pathLst>
                <a:path w="16726" h="6902" extrusionOk="0">
                  <a:moveTo>
                    <a:pt x="7859" y="0"/>
                  </a:moveTo>
                  <a:cubicBezTo>
                    <a:pt x="7859" y="0"/>
                    <a:pt x="7305" y="3306"/>
                    <a:pt x="4340" y="3306"/>
                  </a:cubicBezTo>
                  <a:cubicBezTo>
                    <a:pt x="3250" y="3306"/>
                    <a:pt x="1834" y="2859"/>
                    <a:pt x="0" y="1636"/>
                  </a:cubicBezTo>
                  <a:lnTo>
                    <a:pt x="0" y="1636"/>
                  </a:lnTo>
                  <a:cubicBezTo>
                    <a:pt x="0" y="1637"/>
                    <a:pt x="1158" y="5997"/>
                    <a:pt x="7008" y="6767"/>
                  </a:cubicBezTo>
                  <a:cubicBezTo>
                    <a:pt x="7698" y="6857"/>
                    <a:pt x="8350" y="6902"/>
                    <a:pt x="8965" y="6902"/>
                  </a:cubicBezTo>
                  <a:cubicBezTo>
                    <a:pt x="13569" y="6902"/>
                    <a:pt x="16100" y="4421"/>
                    <a:pt x="16726" y="348"/>
                  </a:cubicBezTo>
                  <a:lnTo>
                    <a:pt x="16726" y="348"/>
                  </a:lnTo>
                  <a:cubicBezTo>
                    <a:pt x="16725" y="348"/>
                    <a:pt x="14967" y="2806"/>
                    <a:pt x="12554" y="2806"/>
                  </a:cubicBezTo>
                  <a:cubicBezTo>
                    <a:pt x="12520" y="2806"/>
                    <a:pt x="12485" y="2806"/>
                    <a:pt x="12450" y="2805"/>
                  </a:cubicBezTo>
                  <a:cubicBezTo>
                    <a:pt x="9982" y="2733"/>
                    <a:pt x="9414" y="200"/>
                    <a:pt x="9414" y="200"/>
                  </a:cubicBezTo>
                  <a:lnTo>
                    <a:pt x="7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51"/>
          <p:cNvSpPr txBox="1">
            <a:spLocks noGrp="1"/>
          </p:cNvSpPr>
          <p:nvPr>
            <p:ph type="ctrTitle" idx="3"/>
          </p:nvPr>
        </p:nvSpPr>
        <p:spPr>
          <a:xfrm flipH="1">
            <a:off x="5715402" y="1891450"/>
            <a:ext cx="2218200" cy="3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</a:t>
            </a:r>
            <a:endParaRPr dirty="0"/>
          </a:p>
        </p:txBody>
      </p:sp>
      <p:sp>
        <p:nvSpPr>
          <p:cNvPr id="2109" name="Google Shape;2109;p5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lt2"/>
                </a:highlight>
              </a:rPr>
              <a:t>Advacements</a:t>
            </a:r>
            <a:r>
              <a:rPr lang="en" dirty="0"/>
              <a:t> in Future</a:t>
            </a:r>
            <a:endParaRPr dirty="0"/>
          </a:p>
        </p:txBody>
      </p:sp>
      <p:sp>
        <p:nvSpPr>
          <p:cNvPr id="2111" name="Google Shape;2111;p51"/>
          <p:cNvSpPr txBox="1">
            <a:spLocks noGrp="1"/>
          </p:cNvSpPr>
          <p:nvPr>
            <p:ph type="subTitle" idx="1"/>
          </p:nvPr>
        </p:nvSpPr>
        <p:spPr>
          <a:xfrm flipH="1">
            <a:off x="1759919" y="2088175"/>
            <a:ext cx="30223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Expand Disease Coverage</a:t>
            </a:r>
          </a:p>
        </p:txBody>
      </p:sp>
      <p:sp>
        <p:nvSpPr>
          <p:cNvPr id="2112" name="Google Shape;2112;p51"/>
          <p:cNvSpPr txBox="1">
            <a:spLocks noGrp="1"/>
          </p:cNvSpPr>
          <p:nvPr>
            <p:ph type="subTitle" idx="4"/>
          </p:nvPr>
        </p:nvSpPr>
        <p:spPr>
          <a:xfrm flipH="1">
            <a:off x="5751895" y="2170302"/>
            <a:ext cx="26788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Advanced AI Integration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113" name="Google Shape;2113;p51"/>
          <p:cNvSpPr txBox="1">
            <a:spLocks noGrp="1"/>
          </p:cNvSpPr>
          <p:nvPr>
            <p:ph type="ctrTitle" idx="5"/>
          </p:nvPr>
        </p:nvSpPr>
        <p:spPr>
          <a:xfrm flipH="1">
            <a:off x="2065961" y="3197625"/>
            <a:ext cx="2277314" cy="3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Users</a:t>
            </a:r>
            <a:endParaRPr dirty="0"/>
          </a:p>
        </p:txBody>
      </p:sp>
      <p:sp>
        <p:nvSpPr>
          <p:cNvPr id="2114" name="Google Shape;2114;p51"/>
          <p:cNvSpPr txBox="1">
            <a:spLocks noGrp="1"/>
          </p:cNvSpPr>
          <p:nvPr>
            <p:ph type="subTitle" idx="6"/>
          </p:nvPr>
        </p:nvSpPr>
        <p:spPr>
          <a:xfrm flipH="1">
            <a:off x="1627952" y="3394350"/>
            <a:ext cx="29060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Enhanced User Experience</a:t>
            </a:r>
          </a:p>
        </p:txBody>
      </p:sp>
      <p:sp>
        <p:nvSpPr>
          <p:cNvPr id="2115" name="Google Shape;2115;p51"/>
          <p:cNvSpPr txBox="1">
            <a:spLocks noGrp="1"/>
          </p:cNvSpPr>
          <p:nvPr>
            <p:ph type="ctrTitle" idx="7"/>
          </p:nvPr>
        </p:nvSpPr>
        <p:spPr>
          <a:xfrm flipH="1">
            <a:off x="5715402" y="3197625"/>
            <a:ext cx="2218200" cy="3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Subscription</a:t>
            </a:r>
            <a:endParaRPr dirty="0"/>
          </a:p>
        </p:txBody>
      </p:sp>
      <p:sp>
        <p:nvSpPr>
          <p:cNvPr id="2116" name="Google Shape;2116;p51"/>
          <p:cNvSpPr txBox="1">
            <a:spLocks noGrp="1"/>
          </p:cNvSpPr>
          <p:nvPr>
            <p:ph type="subTitle" idx="8"/>
          </p:nvPr>
        </p:nvSpPr>
        <p:spPr>
          <a:xfrm flipH="1">
            <a:off x="5715388" y="3394350"/>
            <a:ext cx="27153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Subscription Method</a:t>
            </a:r>
          </a:p>
          <a:p>
            <a:pPr marL="0" indent="0"/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117" name="Google Shape;2117;p51"/>
          <p:cNvCxnSpPr/>
          <p:nvPr/>
        </p:nvCxnSpPr>
        <p:spPr>
          <a:xfrm>
            <a:off x="1919550" y="1063875"/>
            <a:ext cx="53049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8" name="Google Shape;2118;p51"/>
          <p:cNvSpPr/>
          <p:nvPr/>
        </p:nvSpPr>
        <p:spPr>
          <a:xfrm>
            <a:off x="1192384" y="3130428"/>
            <a:ext cx="788400" cy="78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9" name="Google Shape;2119;p51"/>
          <p:cNvSpPr/>
          <p:nvPr/>
        </p:nvSpPr>
        <p:spPr>
          <a:xfrm>
            <a:off x="1192384" y="1832050"/>
            <a:ext cx="788400" cy="78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51"/>
          <p:cNvSpPr/>
          <p:nvPr/>
        </p:nvSpPr>
        <p:spPr>
          <a:xfrm>
            <a:off x="4782275" y="3130428"/>
            <a:ext cx="788400" cy="78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1" name="Google Shape;2121;p51"/>
          <p:cNvSpPr/>
          <p:nvPr/>
        </p:nvSpPr>
        <p:spPr>
          <a:xfrm>
            <a:off x="4782275" y="1832050"/>
            <a:ext cx="788400" cy="78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2" name="Google Shape;2122;p51"/>
          <p:cNvGrpSpPr/>
          <p:nvPr/>
        </p:nvGrpSpPr>
        <p:grpSpPr>
          <a:xfrm>
            <a:off x="1393773" y="3294243"/>
            <a:ext cx="385623" cy="460806"/>
            <a:chOff x="1029200" y="4370875"/>
            <a:chExt cx="404175" cy="482975"/>
          </a:xfrm>
        </p:grpSpPr>
        <p:sp>
          <p:nvSpPr>
            <p:cNvPr id="2123" name="Google Shape;2123;p51"/>
            <p:cNvSpPr/>
            <p:nvPr/>
          </p:nvSpPr>
          <p:spPr>
            <a:xfrm>
              <a:off x="1260500" y="4532175"/>
              <a:ext cx="19900" cy="18875"/>
            </a:xfrm>
            <a:custGeom>
              <a:avLst/>
              <a:gdLst/>
              <a:ahLst/>
              <a:cxnLst/>
              <a:rect l="l" t="t" r="r" b="b"/>
              <a:pathLst>
                <a:path w="796" h="755" extrusionOk="0">
                  <a:moveTo>
                    <a:pt x="418" y="1"/>
                  </a:moveTo>
                  <a:cubicBezTo>
                    <a:pt x="345" y="1"/>
                    <a:pt x="272" y="22"/>
                    <a:pt x="208" y="65"/>
                  </a:cubicBezTo>
                  <a:cubicBezTo>
                    <a:pt x="59" y="164"/>
                    <a:pt x="1" y="356"/>
                    <a:pt x="70" y="522"/>
                  </a:cubicBezTo>
                  <a:cubicBezTo>
                    <a:pt x="129" y="664"/>
                    <a:pt x="268" y="754"/>
                    <a:pt x="419" y="754"/>
                  </a:cubicBezTo>
                  <a:cubicBezTo>
                    <a:pt x="443" y="754"/>
                    <a:pt x="468" y="752"/>
                    <a:pt x="493" y="747"/>
                  </a:cubicBezTo>
                  <a:cubicBezTo>
                    <a:pt x="668" y="712"/>
                    <a:pt x="795" y="557"/>
                    <a:pt x="795" y="378"/>
                  </a:cubicBezTo>
                  <a:cubicBezTo>
                    <a:pt x="795" y="277"/>
                    <a:pt x="756" y="181"/>
                    <a:pt x="685" y="111"/>
                  </a:cubicBezTo>
                  <a:cubicBezTo>
                    <a:pt x="612" y="38"/>
                    <a:pt x="515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1"/>
            <p:cNvSpPr/>
            <p:nvPr/>
          </p:nvSpPr>
          <p:spPr>
            <a:xfrm>
              <a:off x="1029200" y="4370875"/>
              <a:ext cx="404175" cy="482975"/>
            </a:xfrm>
            <a:custGeom>
              <a:avLst/>
              <a:gdLst/>
              <a:ahLst/>
              <a:cxnLst/>
              <a:rect l="l" t="t" r="r" b="b"/>
              <a:pathLst>
                <a:path w="16167" h="19319" extrusionOk="0">
                  <a:moveTo>
                    <a:pt x="7395" y="755"/>
                  </a:moveTo>
                  <a:cubicBezTo>
                    <a:pt x="7397" y="755"/>
                    <a:pt x="7399" y="755"/>
                    <a:pt x="7401" y="755"/>
                  </a:cubicBezTo>
                  <a:lnTo>
                    <a:pt x="7621" y="755"/>
                  </a:lnTo>
                  <a:cubicBezTo>
                    <a:pt x="7975" y="755"/>
                    <a:pt x="8261" y="1041"/>
                    <a:pt x="8261" y="1396"/>
                  </a:cubicBezTo>
                  <a:cubicBezTo>
                    <a:pt x="8261" y="1750"/>
                    <a:pt x="7975" y="2038"/>
                    <a:pt x="7621" y="2038"/>
                  </a:cubicBezTo>
                  <a:lnTo>
                    <a:pt x="7414" y="2038"/>
                  </a:lnTo>
                  <a:cubicBezTo>
                    <a:pt x="7412" y="2038"/>
                    <a:pt x="7410" y="2038"/>
                    <a:pt x="7408" y="2038"/>
                  </a:cubicBezTo>
                  <a:cubicBezTo>
                    <a:pt x="6876" y="2038"/>
                    <a:pt x="6370" y="1800"/>
                    <a:pt x="6030" y="1387"/>
                  </a:cubicBezTo>
                  <a:cubicBezTo>
                    <a:pt x="6370" y="987"/>
                    <a:pt x="6869" y="755"/>
                    <a:pt x="7395" y="755"/>
                  </a:cubicBezTo>
                  <a:close/>
                  <a:moveTo>
                    <a:pt x="12262" y="5208"/>
                  </a:moveTo>
                  <a:lnTo>
                    <a:pt x="12262" y="5340"/>
                  </a:lnTo>
                  <a:cubicBezTo>
                    <a:pt x="12262" y="8513"/>
                    <a:pt x="9682" y="11094"/>
                    <a:pt x="6509" y="11094"/>
                  </a:cubicBezTo>
                  <a:cubicBezTo>
                    <a:pt x="3989" y="11094"/>
                    <a:pt x="1842" y="9467"/>
                    <a:pt x="1066" y="7207"/>
                  </a:cubicBezTo>
                  <a:lnTo>
                    <a:pt x="8237" y="7207"/>
                  </a:lnTo>
                  <a:cubicBezTo>
                    <a:pt x="8440" y="7202"/>
                    <a:pt x="8604" y="7035"/>
                    <a:pt x="8604" y="6830"/>
                  </a:cubicBezTo>
                  <a:cubicBezTo>
                    <a:pt x="8604" y="6625"/>
                    <a:pt x="8440" y="6457"/>
                    <a:pt x="8237" y="6452"/>
                  </a:cubicBezTo>
                  <a:lnTo>
                    <a:pt x="863" y="6452"/>
                  </a:lnTo>
                  <a:cubicBezTo>
                    <a:pt x="790" y="6085"/>
                    <a:pt x="753" y="5712"/>
                    <a:pt x="753" y="5338"/>
                  </a:cubicBezTo>
                  <a:lnTo>
                    <a:pt x="753" y="5208"/>
                  </a:lnTo>
                  <a:close/>
                  <a:moveTo>
                    <a:pt x="9432" y="1008"/>
                  </a:moveTo>
                  <a:cubicBezTo>
                    <a:pt x="12740" y="1012"/>
                    <a:pt x="15420" y="3700"/>
                    <a:pt x="15414" y="7010"/>
                  </a:cubicBezTo>
                  <a:lnTo>
                    <a:pt x="15414" y="7575"/>
                  </a:lnTo>
                  <a:cubicBezTo>
                    <a:pt x="15414" y="10885"/>
                    <a:pt x="12729" y="13576"/>
                    <a:pt x="9432" y="13576"/>
                  </a:cubicBezTo>
                  <a:lnTo>
                    <a:pt x="7641" y="13576"/>
                  </a:lnTo>
                  <a:lnTo>
                    <a:pt x="7641" y="12822"/>
                  </a:lnTo>
                  <a:lnTo>
                    <a:pt x="9432" y="12822"/>
                  </a:lnTo>
                  <a:cubicBezTo>
                    <a:pt x="12313" y="12822"/>
                    <a:pt x="14659" y="10468"/>
                    <a:pt x="14659" y="7575"/>
                  </a:cubicBezTo>
                  <a:lnTo>
                    <a:pt x="14659" y="7010"/>
                  </a:lnTo>
                  <a:cubicBezTo>
                    <a:pt x="14657" y="5317"/>
                    <a:pt x="13843" y="3728"/>
                    <a:pt x="12469" y="2740"/>
                  </a:cubicBezTo>
                  <a:cubicBezTo>
                    <a:pt x="11586" y="2104"/>
                    <a:pt x="10526" y="1763"/>
                    <a:pt x="9440" y="1763"/>
                  </a:cubicBezTo>
                  <a:cubicBezTo>
                    <a:pt x="9437" y="1763"/>
                    <a:pt x="9434" y="1763"/>
                    <a:pt x="9432" y="1763"/>
                  </a:cubicBezTo>
                  <a:lnTo>
                    <a:pt x="8968" y="1763"/>
                  </a:lnTo>
                  <a:cubicBezTo>
                    <a:pt x="9036" y="1515"/>
                    <a:pt x="9034" y="1253"/>
                    <a:pt x="8962" y="1008"/>
                  </a:cubicBezTo>
                  <a:close/>
                  <a:moveTo>
                    <a:pt x="6886" y="11837"/>
                  </a:moveTo>
                  <a:lnTo>
                    <a:pt x="6886" y="14033"/>
                  </a:lnTo>
                  <a:lnTo>
                    <a:pt x="6131" y="14033"/>
                  </a:lnTo>
                  <a:lnTo>
                    <a:pt x="6131" y="11837"/>
                  </a:lnTo>
                  <a:cubicBezTo>
                    <a:pt x="6255" y="11843"/>
                    <a:pt x="6381" y="11848"/>
                    <a:pt x="6509" y="11848"/>
                  </a:cubicBezTo>
                  <a:cubicBezTo>
                    <a:pt x="6634" y="11848"/>
                    <a:pt x="6760" y="11843"/>
                    <a:pt x="6886" y="11837"/>
                  </a:cubicBezTo>
                  <a:close/>
                  <a:moveTo>
                    <a:pt x="5376" y="12898"/>
                  </a:moveTo>
                  <a:lnTo>
                    <a:pt x="5376" y="14033"/>
                  </a:lnTo>
                  <a:lnTo>
                    <a:pt x="5234" y="14033"/>
                  </a:lnTo>
                  <a:cubicBezTo>
                    <a:pt x="5191" y="14033"/>
                    <a:pt x="5156" y="13997"/>
                    <a:pt x="5156" y="13954"/>
                  </a:cubicBezTo>
                  <a:cubicBezTo>
                    <a:pt x="5151" y="13749"/>
                    <a:pt x="4984" y="13585"/>
                    <a:pt x="4779" y="13585"/>
                  </a:cubicBezTo>
                  <a:cubicBezTo>
                    <a:pt x="4574" y="13585"/>
                    <a:pt x="4406" y="13749"/>
                    <a:pt x="4401" y="13954"/>
                  </a:cubicBezTo>
                  <a:cubicBezTo>
                    <a:pt x="4401" y="14414"/>
                    <a:pt x="4776" y="14786"/>
                    <a:pt x="5234" y="14788"/>
                  </a:cubicBezTo>
                  <a:lnTo>
                    <a:pt x="7262" y="14788"/>
                  </a:lnTo>
                  <a:cubicBezTo>
                    <a:pt x="7987" y="14788"/>
                    <a:pt x="8574" y="15376"/>
                    <a:pt x="8576" y="16101"/>
                  </a:cubicBezTo>
                  <a:lnTo>
                    <a:pt x="8576" y="16526"/>
                  </a:lnTo>
                  <a:lnTo>
                    <a:pt x="8293" y="16526"/>
                  </a:lnTo>
                  <a:cubicBezTo>
                    <a:pt x="8414" y="15940"/>
                    <a:pt x="7965" y="15391"/>
                    <a:pt x="7368" y="15391"/>
                  </a:cubicBezTo>
                  <a:lnTo>
                    <a:pt x="5044" y="15391"/>
                  </a:lnTo>
                  <a:cubicBezTo>
                    <a:pt x="4360" y="15382"/>
                    <a:pt x="3812" y="14826"/>
                    <a:pt x="3812" y="14144"/>
                  </a:cubicBezTo>
                  <a:cubicBezTo>
                    <a:pt x="3812" y="13462"/>
                    <a:pt x="4360" y="12906"/>
                    <a:pt x="5044" y="12898"/>
                  </a:cubicBezTo>
                  <a:close/>
                  <a:moveTo>
                    <a:pt x="7374" y="16145"/>
                  </a:moveTo>
                  <a:cubicBezTo>
                    <a:pt x="7478" y="16145"/>
                    <a:pt x="7563" y="16230"/>
                    <a:pt x="7563" y="16336"/>
                  </a:cubicBezTo>
                  <a:cubicBezTo>
                    <a:pt x="7563" y="16441"/>
                    <a:pt x="7478" y="16526"/>
                    <a:pt x="7374" y="16526"/>
                  </a:cubicBezTo>
                  <a:cubicBezTo>
                    <a:pt x="7372" y="16526"/>
                    <a:pt x="7370" y="16526"/>
                    <a:pt x="7368" y="16526"/>
                  </a:cubicBezTo>
                  <a:lnTo>
                    <a:pt x="6131" y="16526"/>
                  </a:lnTo>
                  <a:lnTo>
                    <a:pt x="6131" y="16145"/>
                  </a:lnTo>
                  <a:lnTo>
                    <a:pt x="7368" y="16145"/>
                  </a:lnTo>
                  <a:cubicBezTo>
                    <a:pt x="7370" y="16145"/>
                    <a:pt x="7372" y="16145"/>
                    <a:pt x="7374" y="16145"/>
                  </a:cubicBezTo>
                  <a:close/>
                  <a:moveTo>
                    <a:pt x="8998" y="17281"/>
                  </a:moveTo>
                  <a:cubicBezTo>
                    <a:pt x="9769" y="17283"/>
                    <a:pt x="10440" y="17814"/>
                    <a:pt x="10615" y="18564"/>
                  </a:cubicBezTo>
                  <a:lnTo>
                    <a:pt x="2402" y="18564"/>
                  </a:lnTo>
                  <a:cubicBezTo>
                    <a:pt x="2577" y="17814"/>
                    <a:pt x="3248" y="17283"/>
                    <a:pt x="4019" y="17281"/>
                  </a:cubicBezTo>
                  <a:close/>
                  <a:moveTo>
                    <a:pt x="7390" y="0"/>
                  </a:moveTo>
                  <a:cubicBezTo>
                    <a:pt x="6596" y="0"/>
                    <a:pt x="5848" y="374"/>
                    <a:pt x="5370" y="1008"/>
                  </a:cubicBezTo>
                  <a:lnTo>
                    <a:pt x="4749" y="1008"/>
                  </a:lnTo>
                  <a:cubicBezTo>
                    <a:pt x="4544" y="1013"/>
                    <a:pt x="4380" y="1180"/>
                    <a:pt x="4380" y="1386"/>
                  </a:cubicBezTo>
                  <a:cubicBezTo>
                    <a:pt x="4380" y="1589"/>
                    <a:pt x="4544" y="1758"/>
                    <a:pt x="4749" y="1763"/>
                  </a:cubicBezTo>
                  <a:lnTo>
                    <a:pt x="5366" y="1763"/>
                  </a:lnTo>
                  <a:cubicBezTo>
                    <a:pt x="5845" y="2411"/>
                    <a:pt x="6605" y="2793"/>
                    <a:pt x="7410" y="2793"/>
                  </a:cubicBezTo>
                  <a:cubicBezTo>
                    <a:pt x="7412" y="2793"/>
                    <a:pt x="7414" y="2793"/>
                    <a:pt x="7416" y="2793"/>
                  </a:cubicBezTo>
                  <a:lnTo>
                    <a:pt x="7623" y="2793"/>
                  </a:lnTo>
                  <a:cubicBezTo>
                    <a:pt x="7922" y="2793"/>
                    <a:pt x="8213" y="2697"/>
                    <a:pt x="8453" y="2516"/>
                  </a:cubicBezTo>
                  <a:lnTo>
                    <a:pt x="9432" y="2516"/>
                  </a:lnTo>
                  <a:cubicBezTo>
                    <a:pt x="9794" y="2516"/>
                    <a:pt x="10155" y="2561"/>
                    <a:pt x="10506" y="2647"/>
                  </a:cubicBezTo>
                  <a:cubicBezTo>
                    <a:pt x="11054" y="2783"/>
                    <a:pt x="11570" y="3023"/>
                    <a:pt x="12029" y="3352"/>
                  </a:cubicBezTo>
                  <a:cubicBezTo>
                    <a:pt x="13206" y="4200"/>
                    <a:pt x="13902" y="5560"/>
                    <a:pt x="13904" y="7010"/>
                  </a:cubicBezTo>
                  <a:lnTo>
                    <a:pt x="13904" y="7575"/>
                  </a:lnTo>
                  <a:cubicBezTo>
                    <a:pt x="13904" y="10052"/>
                    <a:pt x="11898" y="12067"/>
                    <a:pt x="9432" y="12067"/>
                  </a:cubicBezTo>
                  <a:lnTo>
                    <a:pt x="7641" y="12067"/>
                  </a:lnTo>
                  <a:lnTo>
                    <a:pt x="7641" y="11749"/>
                  </a:lnTo>
                  <a:cubicBezTo>
                    <a:pt x="10693" y="11211"/>
                    <a:pt x="13019" y="8541"/>
                    <a:pt x="13019" y="5338"/>
                  </a:cubicBezTo>
                  <a:lnTo>
                    <a:pt x="13019" y="4829"/>
                  </a:lnTo>
                  <a:cubicBezTo>
                    <a:pt x="13019" y="4621"/>
                    <a:pt x="12850" y="4453"/>
                    <a:pt x="12644" y="4453"/>
                  </a:cubicBezTo>
                  <a:cubicBezTo>
                    <a:pt x="12643" y="4453"/>
                    <a:pt x="12642" y="4453"/>
                    <a:pt x="12641" y="4453"/>
                  </a:cubicBezTo>
                  <a:lnTo>
                    <a:pt x="378" y="4453"/>
                  </a:lnTo>
                  <a:cubicBezTo>
                    <a:pt x="169" y="4453"/>
                    <a:pt x="0" y="4622"/>
                    <a:pt x="0" y="4829"/>
                  </a:cubicBezTo>
                  <a:lnTo>
                    <a:pt x="0" y="5338"/>
                  </a:lnTo>
                  <a:cubicBezTo>
                    <a:pt x="0" y="8541"/>
                    <a:pt x="2326" y="11211"/>
                    <a:pt x="5376" y="11749"/>
                  </a:cubicBezTo>
                  <a:lnTo>
                    <a:pt x="5376" y="12141"/>
                  </a:lnTo>
                  <a:lnTo>
                    <a:pt x="5044" y="12141"/>
                  </a:lnTo>
                  <a:cubicBezTo>
                    <a:pt x="3946" y="12153"/>
                    <a:pt x="3062" y="13045"/>
                    <a:pt x="3062" y="14143"/>
                  </a:cubicBezTo>
                  <a:cubicBezTo>
                    <a:pt x="3062" y="15240"/>
                    <a:pt x="3946" y="16134"/>
                    <a:pt x="5044" y="16145"/>
                  </a:cubicBezTo>
                  <a:lnTo>
                    <a:pt x="5376" y="16145"/>
                  </a:lnTo>
                  <a:lnTo>
                    <a:pt x="5376" y="16526"/>
                  </a:lnTo>
                  <a:lnTo>
                    <a:pt x="4017" y="16526"/>
                  </a:lnTo>
                  <a:cubicBezTo>
                    <a:pt x="2685" y="16528"/>
                    <a:pt x="1604" y="17607"/>
                    <a:pt x="1602" y="18941"/>
                  </a:cubicBezTo>
                  <a:cubicBezTo>
                    <a:pt x="1602" y="19148"/>
                    <a:pt x="1773" y="19318"/>
                    <a:pt x="1980" y="19318"/>
                  </a:cubicBezTo>
                  <a:lnTo>
                    <a:pt x="11036" y="19318"/>
                  </a:lnTo>
                  <a:cubicBezTo>
                    <a:pt x="11244" y="19318"/>
                    <a:pt x="11413" y="19150"/>
                    <a:pt x="11413" y="18941"/>
                  </a:cubicBezTo>
                  <a:cubicBezTo>
                    <a:pt x="11411" y="17736"/>
                    <a:pt x="10524" y="16716"/>
                    <a:pt x="9331" y="16549"/>
                  </a:cubicBezTo>
                  <a:lnTo>
                    <a:pt x="9331" y="16099"/>
                  </a:lnTo>
                  <a:cubicBezTo>
                    <a:pt x="9329" y="15376"/>
                    <a:pt x="8952" y="14705"/>
                    <a:pt x="8333" y="14331"/>
                  </a:cubicBezTo>
                  <a:lnTo>
                    <a:pt x="9430" y="14331"/>
                  </a:lnTo>
                  <a:cubicBezTo>
                    <a:pt x="13146" y="14331"/>
                    <a:pt x="16167" y="11299"/>
                    <a:pt x="16167" y="7573"/>
                  </a:cubicBezTo>
                  <a:lnTo>
                    <a:pt x="16167" y="7010"/>
                  </a:lnTo>
                  <a:cubicBezTo>
                    <a:pt x="16165" y="4830"/>
                    <a:pt x="15117" y="2786"/>
                    <a:pt x="13350" y="1512"/>
                  </a:cubicBezTo>
                  <a:lnTo>
                    <a:pt x="13350" y="1513"/>
                  </a:lnTo>
                  <a:cubicBezTo>
                    <a:pt x="12210" y="694"/>
                    <a:pt x="10842" y="254"/>
                    <a:pt x="9440" y="254"/>
                  </a:cubicBezTo>
                  <a:cubicBezTo>
                    <a:pt x="9437" y="254"/>
                    <a:pt x="9434" y="254"/>
                    <a:pt x="9432" y="254"/>
                  </a:cubicBezTo>
                  <a:lnTo>
                    <a:pt x="8458" y="254"/>
                  </a:lnTo>
                  <a:cubicBezTo>
                    <a:pt x="8447" y="254"/>
                    <a:pt x="8435" y="254"/>
                    <a:pt x="8425" y="255"/>
                  </a:cubicBezTo>
                  <a:cubicBezTo>
                    <a:pt x="8190" y="88"/>
                    <a:pt x="7909" y="0"/>
                    <a:pt x="7623" y="0"/>
                  </a:cubicBezTo>
                  <a:lnTo>
                    <a:pt x="7401" y="0"/>
                  </a:lnTo>
                  <a:cubicBezTo>
                    <a:pt x="7397" y="0"/>
                    <a:pt x="7394" y="0"/>
                    <a:pt x="7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5" name="Google Shape;2125;p51"/>
          <p:cNvGrpSpPr/>
          <p:nvPr/>
        </p:nvGrpSpPr>
        <p:grpSpPr>
          <a:xfrm>
            <a:off x="4941039" y="3294244"/>
            <a:ext cx="470872" cy="460806"/>
            <a:chOff x="6894475" y="2604525"/>
            <a:chExt cx="493525" cy="482975"/>
          </a:xfrm>
        </p:grpSpPr>
        <p:sp>
          <p:nvSpPr>
            <p:cNvPr id="2126" name="Google Shape;2126;p51"/>
            <p:cNvSpPr/>
            <p:nvPr/>
          </p:nvSpPr>
          <p:spPr>
            <a:xfrm>
              <a:off x="7076175" y="2735775"/>
              <a:ext cx="175325" cy="170875"/>
            </a:xfrm>
            <a:custGeom>
              <a:avLst/>
              <a:gdLst/>
              <a:ahLst/>
              <a:cxnLst/>
              <a:rect l="l" t="t" r="r" b="b"/>
              <a:pathLst>
                <a:path w="7013" h="6835" extrusionOk="0">
                  <a:moveTo>
                    <a:pt x="4985" y="756"/>
                  </a:moveTo>
                  <a:cubicBezTo>
                    <a:pt x="5024" y="758"/>
                    <a:pt x="5061" y="774"/>
                    <a:pt x="5087" y="802"/>
                  </a:cubicBezTo>
                  <a:lnTo>
                    <a:pt x="6122" y="1837"/>
                  </a:lnTo>
                  <a:cubicBezTo>
                    <a:pt x="6176" y="1890"/>
                    <a:pt x="6185" y="1973"/>
                    <a:pt x="6142" y="2016"/>
                  </a:cubicBezTo>
                  <a:lnTo>
                    <a:pt x="6142" y="2014"/>
                  </a:lnTo>
                  <a:lnTo>
                    <a:pt x="2101" y="6053"/>
                  </a:lnTo>
                  <a:cubicBezTo>
                    <a:pt x="2084" y="6070"/>
                    <a:pt x="2060" y="6079"/>
                    <a:pt x="2036" y="6079"/>
                  </a:cubicBezTo>
                  <a:cubicBezTo>
                    <a:pt x="2034" y="6079"/>
                    <a:pt x="2032" y="6079"/>
                    <a:pt x="2030" y="6079"/>
                  </a:cubicBezTo>
                  <a:cubicBezTo>
                    <a:pt x="1990" y="6079"/>
                    <a:pt x="1952" y="6061"/>
                    <a:pt x="1926" y="6033"/>
                  </a:cubicBezTo>
                  <a:lnTo>
                    <a:pt x="891" y="5000"/>
                  </a:lnTo>
                  <a:cubicBezTo>
                    <a:pt x="838" y="4947"/>
                    <a:pt x="828" y="4866"/>
                    <a:pt x="870" y="4823"/>
                  </a:cubicBezTo>
                  <a:lnTo>
                    <a:pt x="4910" y="784"/>
                  </a:lnTo>
                  <a:cubicBezTo>
                    <a:pt x="4928" y="766"/>
                    <a:pt x="4955" y="756"/>
                    <a:pt x="4981" y="756"/>
                  </a:cubicBezTo>
                  <a:close/>
                  <a:moveTo>
                    <a:pt x="4975" y="1"/>
                  </a:moveTo>
                  <a:cubicBezTo>
                    <a:pt x="4750" y="1"/>
                    <a:pt x="4536" y="90"/>
                    <a:pt x="4376" y="250"/>
                  </a:cubicBezTo>
                  <a:lnTo>
                    <a:pt x="337" y="4288"/>
                  </a:lnTo>
                  <a:cubicBezTo>
                    <a:pt x="1" y="4624"/>
                    <a:pt x="9" y="5182"/>
                    <a:pt x="357" y="5531"/>
                  </a:cubicBezTo>
                  <a:lnTo>
                    <a:pt x="1391" y="6564"/>
                  </a:lnTo>
                  <a:cubicBezTo>
                    <a:pt x="1558" y="6736"/>
                    <a:pt x="1788" y="6832"/>
                    <a:pt x="2028" y="6834"/>
                  </a:cubicBezTo>
                  <a:lnTo>
                    <a:pt x="2030" y="6834"/>
                  </a:lnTo>
                  <a:cubicBezTo>
                    <a:pt x="2257" y="6834"/>
                    <a:pt x="2475" y="6745"/>
                    <a:pt x="2636" y="6586"/>
                  </a:cubicBezTo>
                  <a:lnTo>
                    <a:pt x="6675" y="2547"/>
                  </a:lnTo>
                  <a:cubicBezTo>
                    <a:pt x="7012" y="2209"/>
                    <a:pt x="7004" y="1652"/>
                    <a:pt x="6655" y="1302"/>
                  </a:cubicBezTo>
                  <a:lnTo>
                    <a:pt x="6656" y="1302"/>
                  </a:lnTo>
                  <a:lnTo>
                    <a:pt x="5622" y="268"/>
                  </a:lnTo>
                  <a:cubicBezTo>
                    <a:pt x="5458" y="102"/>
                    <a:pt x="5238" y="8"/>
                    <a:pt x="5005" y="1"/>
                  </a:cubicBezTo>
                  <a:cubicBezTo>
                    <a:pt x="4995" y="1"/>
                    <a:pt x="4985" y="1"/>
                    <a:pt x="4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1"/>
            <p:cNvSpPr/>
            <p:nvPr/>
          </p:nvSpPr>
          <p:spPr>
            <a:xfrm>
              <a:off x="6894475" y="2604525"/>
              <a:ext cx="493525" cy="482975"/>
            </a:xfrm>
            <a:custGeom>
              <a:avLst/>
              <a:gdLst/>
              <a:ahLst/>
              <a:cxnLst/>
              <a:rect l="l" t="t" r="r" b="b"/>
              <a:pathLst>
                <a:path w="19741" h="19319" extrusionOk="0">
                  <a:moveTo>
                    <a:pt x="16393" y="754"/>
                  </a:moveTo>
                  <a:cubicBezTo>
                    <a:pt x="16986" y="754"/>
                    <a:pt x="17574" y="984"/>
                    <a:pt x="18016" y="1426"/>
                  </a:cubicBezTo>
                  <a:cubicBezTo>
                    <a:pt x="18769" y="2179"/>
                    <a:pt x="18905" y="3349"/>
                    <a:pt x="18347" y="4255"/>
                  </a:cubicBezTo>
                  <a:lnTo>
                    <a:pt x="15187" y="1097"/>
                  </a:lnTo>
                  <a:cubicBezTo>
                    <a:pt x="15560" y="866"/>
                    <a:pt x="15978" y="754"/>
                    <a:pt x="16393" y="754"/>
                  </a:cubicBezTo>
                  <a:close/>
                  <a:moveTo>
                    <a:pt x="1490" y="17225"/>
                  </a:moveTo>
                  <a:lnTo>
                    <a:pt x="2217" y="17952"/>
                  </a:lnTo>
                  <a:lnTo>
                    <a:pt x="1755" y="18414"/>
                  </a:lnTo>
                  <a:cubicBezTo>
                    <a:pt x="1655" y="18518"/>
                    <a:pt x="1520" y="18570"/>
                    <a:pt x="1386" y="18570"/>
                  </a:cubicBezTo>
                  <a:cubicBezTo>
                    <a:pt x="1254" y="18570"/>
                    <a:pt x="1122" y="18520"/>
                    <a:pt x="1022" y="18420"/>
                  </a:cubicBezTo>
                  <a:cubicBezTo>
                    <a:pt x="820" y="18217"/>
                    <a:pt x="822" y="17886"/>
                    <a:pt x="1029" y="17687"/>
                  </a:cubicBezTo>
                  <a:lnTo>
                    <a:pt x="1490" y="17225"/>
                  </a:lnTo>
                  <a:close/>
                  <a:moveTo>
                    <a:pt x="16394" y="0"/>
                  </a:moveTo>
                  <a:cubicBezTo>
                    <a:pt x="15673" y="0"/>
                    <a:pt x="14953" y="254"/>
                    <a:pt x="14378" y="761"/>
                  </a:cubicBezTo>
                  <a:lnTo>
                    <a:pt x="14370" y="769"/>
                  </a:lnTo>
                  <a:cubicBezTo>
                    <a:pt x="14325" y="809"/>
                    <a:pt x="14280" y="848"/>
                    <a:pt x="14237" y="893"/>
                  </a:cubicBezTo>
                  <a:lnTo>
                    <a:pt x="10508" y="4622"/>
                  </a:lnTo>
                  <a:cubicBezTo>
                    <a:pt x="10361" y="4770"/>
                    <a:pt x="10361" y="5008"/>
                    <a:pt x="10508" y="5155"/>
                  </a:cubicBezTo>
                  <a:cubicBezTo>
                    <a:pt x="10582" y="5229"/>
                    <a:pt x="10678" y="5266"/>
                    <a:pt x="10775" y="5266"/>
                  </a:cubicBezTo>
                  <a:cubicBezTo>
                    <a:pt x="10871" y="5266"/>
                    <a:pt x="10967" y="5229"/>
                    <a:pt x="11041" y="5155"/>
                  </a:cubicBezTo>
                  <a:lnTo>
                    <a:pt x="14611" y="1587"/>
                  </a:lnTo>
                  <a:lnTo>
                    <a:pt x="17857" y="4833"/>
                  </a:lnTo>
                  <a:lnTo>
                    <a:pt x="9920" y="12768"/>
                  </a:lnTo>
                  <a:cubicBezTo>
                    <a:pt x="9040" y="13647"/>
                    <a:pt x="7969" y="14307"/>
                    <a:pt x="6789" y="14699"/>
                  </a:cubicBezTo>
                  <a:lnTo>
                    <a:pt x="6785" y="14699"/>
                  </a:lnTo>
                  <a:cubicBezTo>
                    <a:pt x="5494" y="15128"/>
                    <a:pt x="4322" y="15851"/>
                    <a:pt x="3359" y="16811"/>
                  </a:cubicBezTo>
                  <a:lnTo>
                    <a:pt x="2752" y="17419"/>
                  </a:lnTo>
                  <a:lnTo>
                    <a:pt x="2025" y="16692"/>
                  </a:lnTo>
                  <a:lnTo>
                    <a:pt x="2631" y="16086"/>
                  </a:lnTo>
                  <a:cubicBezTo>
                    <a:pt x="3591" y="15121"/>
                    <a:pt x="4314" y="13948"/>
                    <a:pt x="4743" y="12657"/>
                  </a:cubicBezTo>
                  <a:cubicBezTo>
                    <a:pt x="5135" y="11475"/>
                    <a:pt x="5796" y="10402"/>
                    <a:pt x="6675" y="9522"/>
                  </a:cubicBezTo>
                  <a:lnTo>
                    <a:pt x="9020" y="7176"/>
                  </a:lnTo>
                  <a:cubicBezTo>
                    <a:pt x="9167" y="7029"/>
                    <a:pt x="9167" y="6791"/>
                    <a:pt x="9020" y="6643"/>
                  </a:cubicBezTo>
                  <a:cubicBezTo>
                    <a:pt x="8946" y="6570"/>
                    <a:pt x="8850" y="6533"/>
                    <a:pt x="8753" y="6533"/>
                  </a:cubicBezTo>
                  <a:cubicBezTo>
                    <a:pt x="8656" y="6533"/>
                    <a:pt x="8559" y="6570"/>
                    <a:pt x="8485" y="6643"/>
                  </a:cubicBezTo>
                  <a:lnTo>
                    <a:pt x="6142" y="8987"/>
                  </a:lnTo>
                  <a:cubicBezTo>
                    <a:pt x="5180" y="9952"/>
                    <a:pt x="4455" y="11127"/>
                    <a:pt x="4026" y="12418"/>
                  </a:cubicBezTo>
                  <a:cubicBezTo>
                    <a:pt x="3636" y="13599"/>
                    <a:pt x="2975" y="14673"/>
                    <a:pt x="2096" y="15552"/>
                  </a:cubicBezTo>
                  <a:lnTo>
                    <a:pt x="497" y="17154"/>
                  </a:lnTo>
                  <a:cubicBezTo>
                    <a:pt x="1" y="17649"/>
                    <a:pt x="1" y="18452"/>
                    <a:pt x="496" y="18947"/>
                  </a:cubicBezTo>
                  <a:cubicBezTo>
                    <a:pt x="744" y="19194"/>
                    <a:pt x="1069" y="19318"/>
                    <a:pt x="1394" y="19318"/>
                  </a:cubicBezTo>
                  <a:cubicBezTo>
                    <a:pt x="1718" y="19318"/>
                    <a:pt x="2043" y="19195"/>
                    <a:pt x="2290" y="18947"/>
                  </a:cubicBezTo>
                  <a:lnTo>
                    <a:pt x="3892" y="17344"/>
                  </a:lnTo>
                  <a:cubicBezTo>
                    <a:pt x="4773" y="16469"/>
                    <a:pt x="5844" y="15808"/>
                    <a:pt x="7022" y="15416"/>
                  </a:cubicBezTo>
                  <a:lnTo>
                    <a:pt x="7027" y="15414"/>
                  </a:lnTo>
                  <a:cubicBezTo>
                    <a:pt x="8318" y="14986"/>
                    <a:pt x="9492" y="14262"/>
                    <a:pt x="10455" y="13302"/>
                  </a:cubicBezTo>
                  <a:lnTo>
                    <a:pt x="18551" y="5205"/>
                  </a:lnTo>
                  <a:cubicBezTo>
                    <a:pt x="19741" y="4013"/>
                    <a:pt x="19741" y="2082"/>
                    <a:pt x="18551" y="891"/>
                  </a:cubicBezTo>
                  <a:cubicBezTo>
                    <a:pt x="17956" y="298"/>
                    <a:pt x="17175" y="0"/>
                    <a:pt x="16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1"/>
            <p:cNvSpPr/>
            <p:nvPr/>
          </p:nvSpPr>
          <p:spPr>
            <a:xfrm>
              <a:off x="7239025" y="2689475"/>
              <a:ext cx="59350" cy="56575"/>
            </a:xfrm>
            <a:custGeom>
              <a:avLst/>
              <a:gdLst/>
              <a:ahLst/>
              <a:cxnLst/>
              <a:rect l="l" t="t" r="r" b="b"/>
              <a:pathLst>
                <a:path w="2374" h="2263" extrusionOk="0">
                  <a:moveTo>
                    <a:pt x="1132" y="755"/>
                  </a:moveTo>
                  <a:cubicBezTo>
                    <a:pt x="1156" y="755"/>
                    <a:pt x="1181" y="758"/>
                    <a:pt x="1205" y="763"/>
                  </a:cubicBezTo>
                  <a:cubicBezTo>
                    <a:pt x="1382" y="797"/>
                    <a:pt x="1508" y="951"/>
                    <a:pt x="1510" y="1132"/>
                  </a:cubicBezTo>
                  <a:cubicBezTo>
                    <a:pt x="1510" y="1231"/>
                    <a:pt x="1470" y="1327"/>
                    <a:pt x="1399" y="1398"/>
                  </a:cubicBezTo>
                  <a:cubicBezTo>
                    <a:pt x="1326" y="1471"/>
                    <a:pt x="1230" y="1508"/>
                    <a:pt x="1133" y="1508"/>
                  </a:cubicBezTo>
                  <a:cubicBezTo>
                    <a:pt x="1060" y="1508"/>
                    <a:pt x="987" y="1487"/>
                    <a:pt x="922" y="1444"/>
                  </a:cubicBezTo>
                  <a:cubicBezTo>
                    <a:pt x="773" y="1345"/>
                    <a:pt x="715" y="1153"/>
                    <a:pt x="785" y="988"/>
                  </a:cubicBezTo>
                  <a:cubicBezTo>
                    <a:pt x="844" y="844"/>
                    <a:pt x="982" y="755"/>
                    <a:pt x="1132" y="755"/>
                  </a:cubicBezTo>
                  <a:close/>
                  <a:moveTo>
                    <a:pt x="1131" y="0"/>
                  </a:moveTo>
                  <a:cubicBezTo>
                    <a:pt x="985" y="0"/>
                    <a:pt x="838" y="28"/>
                    <a:pt x="699" y="86"/>
                  </a:cubicBezTo>
                  <a:cubicBezTo>
                    <a:pt x="277" y="261"/>
                    <a:pt x="0" y="673"/>
                    <a:pt x="0" y="1132"/>
                  </a:cubicBezTo>
                  <a:cubicBezTo>
                    <a:pt x="0" y="1588"/>
                    <a:pt x="277" y="2002"/>
                    <a:pt x="699" y="2176"/>
                  </a:cubicBezTo>
                  <a:cubicBezTo>
                    <a:pt x="839" y="2234"/>
                    <a:pt x="986" y="2263"/>
                    <a:pt x="1132" y="2263"/>
                  </a:cubicBezTo>
                  <a:cubicBezTo>
                    <a:pt x="1426" y="2263"/>
                    <a:pt x="1715" y="2148"/>
                    <a:pt x="1932" y="1933"/>
                  </a:cubicBezTo>
                  <a:cubicBezTo>
                    <a:pt x="2374" y="1489"/>
                    <a:pt x="2374" y="774"/>
                    <a:pt x="1932" y="330"/>
                  </a:cubicBezTo>
                  <a:cubicBezTo>
                    <a:pt x="1715" y="115"/>
                    <a:pt x="1425" y="0"/>
                    <a:pt x="1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1"/>
            <p:cNvSpPr/>
            <p:nvPr/>
          </p:nvSpPr>
          <p:spPr>
            <a:xfrm>
              <a:off x="7128725" y="2741725"/>
              <a:ext cx="21025" cy="19200"/>
            </a:xfrm>
            <a:custGeom>
              <a:avLst/>
              <a:gdLst/>
              <a:ahLst/>
              <a:cxnLst/>
              <a:rect l="l" t="t" r="r" b="b"/>
              <a:pathLst>
                <a:path w="841" h="768" extrusionOk="0">
                  <a:moveTo>
                    <a:pt x="426" y="0"/>
                  </a:moveTo>
                  <a:cubicBezTo>
                    <a:pt x="330" y="0"/>
                    <a:pt x="233" y="37"/>
                    <a:pt x="160" y="111"/>
                  </a:cubicBezTo>
                  <a:lnTo>
                    <a:pt x="148" y="124"/>
                  </a:lnTo>
                  <a:cubicBezTo>
                    <a:pt x="1" y="271"/>
                    <a:pt x="1" y="510"/>
                    <a:pt x="148" y="657"/>
                  </a:cubicBezTo>
                  <a:cubicBezTo>
                    <a:pt x="222" y="731"/>
                    <a:pt x="318" y="768"/>
                    <a:pt x="415" y="768"/>
                  </a:cubicBezTo>
                  <a:cubicBezTo>
                    <a:pt x="511" y="768"/>
                    <a:pt x="608" y="731"/>
                    <a:pt x="681" y="657"/>
                  </a:cubicBezTo>
                  <a:lnTo>
                    <a:pt x="693" y="646"/>
                  </a:lnTo>
                  <a:cubicBezTo>
                    <a:pt x="840" y="497"/>
                    <a:pt x="840" y="258"/>
                    <a:pt x="693" y="111"/>
                  </a:cubicBezTo>
                  <a:cubicBezTo>
                    <a:pt x="619" y="37"/>
                    <a:pt x="523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0" name="Google Shape;2130;p51"/>
          <p:cNvGrpSpPr/>
          <p:nvPr/>
        </p:nvGrpSpPr>
        <p:grpSpPr>
          <a:xfrm>
            <a:off x="1380475" y="1995829"/>
            <a:ext cx="412219" cy="460854"/>
            <a:chOff x="3187525" y="2604500"/>
            <a:chExt cx="432050" cy="483025"/>
          </a:xfrm>
        </p:grpSpPr>
        <p:sp>
          <p:nvSpPr>
            <p:cNvPr id="2131" name="Google Shape;2131;p51"/>
            <p:cNvSpPr/>
            <p:nvPr/>
          </p:nvSpPr>
          <p:spPr>
            <a:xfrm>
              <a:off x="3187525" y="2604500"/>
              <a:ext cx="432050" cy="483025"/>
            </a:xfrm>
            <a:custGeom>
              <a:avLst/>
              <a:gdLst/>
              <a:ahLst/>
              <a:cxnLst/>
              <a:rect l="l" t="t" r="r" b="b"/>
              <a:pathLst>
                <a:path w="17282" h="19321" extrusionOk="0">
                  <a:moveTo>
                    <a:pt x="16149" y="755"/>
                  </a:moveTo>
                  <a:cubicBezTo>
                    <a:pt x="16358" y="755"/>
                    <a:pt x="16527" y="924"/>
                    <a:pt x="16527" y="1132"/>
                  </a:cubicBezTo>
                  <a:lnTo>
                    <a:pt x="16527" y="18188"/>
                  </a:lnTo>
                  <a:cubicBezTo>
                    <a:pt x="16527" y="18396"/>
                    <a:pt x="16358" y="18565"/>
                    <a:pt x="16149" y="18565"/>
                  </a:cubicBezTo>
                  <a:lnTo>
                    <a:pt x="1131" y="18565"/>
                  </a:lnTo>
                  <a:cubicBezTo>
                    <a:pt x="925" y="18565"/>
                    <a:pt x="756" y="18396"/>
                    <a:pt x="754" y="18188"/>
                  </a:cubicBezTo>
                  <a:lnTo>
                    <a:pt x="754" y="1132"/>
                  </a:lnTo>
                  <a:cubicBezTo>
                    <a:pt x="756" y="924"/>
                    <a:pt x="925" y="755"/>
                    <a:pt x="1131" y="755"/>
                  </a:cubicBezTo>
                  <a:close/>
                  <a:moveTo>
                    <a:pt x="1131" y="0"/>
                  </a:moveTo>
                  <a:cubicBezTo>
                    <a:pt x="507" y="2"/>
                    <a:pt x="1" y="508"/>
                    <a:pt x="1" y="1132"/>
                  </a:cubicBezTo>
                  <a:lnTo>
                    <a:pt x="1" y="18188"/>
                  </a:lnTo>
                  <a:cubicBezTo>
                    <a:pt x="1" y="18812"/>
                    <a:pt x="507" y="19318"/>
                    <a:pt x="1131" y="19320"/>
                  </a:cubicBezTo>
                  <a:lnTo>
                    <a:pt x="16149" y="19320"/>
                  </a:lnTo>
                  <a:cubicBezTo>
                    <a:pt x="16773" y="19318"/>
                    <a:pt x="17280" y="18812"/>
                    <a:pt x="17282" y="18188"/>
                  </a:cubicBezTo>
                  <a:lnTo>
                    <a:pt x="17282" y="1132"/>
                  </a:lnTo>
                  <a:cubicBezTo>
                    <a:pt x="17280" y="508"/>
                    <a:pt x="16773" y="2"/>
                    <a:pt x="16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1"/>
            <p:cNvSpPr/>
            <p:nvPr/>
          </p:nvSpPr>
          <p:spPr>
            <a:xfrm>
              <a:off x="3232800" y="2649775"/>
              <a:ext cx="341500" cy="392425"/>
            </a:xfrm>
            <a:custGeom>
              <a:avLst/>
              <a:gdLst/>
              <a:ahLst/>
              <a:cxnLst/>
              <a:rect l="l" t="t" r="r" b="b"/>
              <a:pathLst>
                <a:path w="13660" h="15697" extrusionOk="0">
                  <a:moveTo>
                    <a:pt x="11433" y="755"/>
                  </a:moveTo>
                  <a:cubicBezTo>
                    <a:pt x="11587" y="1496"/>
                    <a:pt x="12165" y="2074"/>
                    <a:pt x="12905" y="2226"/>
                  </a:cubicBezTo>
                  <a:lnTo>
                    <a:pt x="12905" y="13470"/>
                  </a:lnTo>
                  <a:cubicBezTo>
                    <a:pt x="12165" y="13623"/>
                    <a:pt x="11586" y="14202"/>
                    <a:pt x="11433" y="14942"/>
                  </a:cubicBezTo>
                  <a:lnTo>
                    <a:pt x="2225" y="14942"/>
                  </a:lnTo>
                  <a:cubicBezTo>
                    <a:pt x="2073" y="14202"/>
                    <a:pt x="1495" y="13624"/>
                    <a:pt x="756" y="13470"/>
                  </a:cubicBezTo>
                  <a:lnTo>
                    <a:pt x="756" y="2226"/>
                  </a:lnTo>
                  <a:cubicBezTo>
                    <a:pt x="1495" y="2074"/>
                    <a:pt x="2075" y="1496"/>
                    <a:pt x="2227" y="755"/>
                  </a:cubicBezTo>
                  <a:close/>
                  <a:moveTo>
                    <a:pt x="1886" y="0"/>
                  </a:moveTo>
                  <a:cubicBezTo>
                    <a:pt x="1678" y="0"/>
                    <a:pt x="1509" y="169"/>
                    <a:pt x="1509" y="377"/>
                  </a:cubicBezTo>
                  <a:cubicBezTo>
                    <a:pt x="1509" y="1003"/>
                    <a:pt x="1002" y="1510"/>
                    <a:pt x="378" y="1510"/>
                  </a:cubicBezTo>
                  <a:cubicBezTo>
                    <a:pt x="170" y="1510"/>
                    <a:pt x="1" y="1678"/>
                    <a:pt x="1" y="1887"/>
                  </a:cubicBezTo>
                  <a:lnTo>
                    <a:pt x="1" y="13811"/>
                  </a:lnTo>
                  <a:cubicBezTo>
                    <a:pt x="1" y="14018"/>
                    <a:pt x="170" y="14187"/>
                    <a:pt x="378" y="14187"/>
                  </a:cubicBezTo>
                  <a:cubicBezTo>
                    <a:pt x="1002" y="14189"/>
                    <a:pt x="1509" y="14695"/>
                    <a:pt x="1509" y="15319"/>
                  </a:cubicBezTo>
                  <a:cubicBezTo>
                    <a:pt x="1509" y="15528"/>
                    <a:pt x="1678" y="15697"/>
                    <a:pt x="1886" y="15697"/>
                  </a:cubicBezTo>
                  <a:lnTo>
                    <a:pt x="11773" y="15697"/>
                  </a:lnTo>
                  <a:cubicBezTo>
                    <a:pt x="11981" y="15697"/>
                    <a:pt x="12150" y="15528"/>
                    <a:pt x="12150" y="15319"/>
                  </a:cubicBezTo>
                  <a:cubicBezTo>
                    <a:pt x="12150" y="14695"/>
                    <a:pt x="12657" y="14189"/>
                    <a:pt x="13282" y="14187"/>
                  </a:cubicBezTo>
                  <a:cubicBezTo>
                    <a:pt x="13491" y="14187"/>
                    <a:pt x="13660" y="14018"/>
                    <a:pt x="13660" y="13811"/>
                  </a:cubicBezTo>
                  <a:lnTo>
                    <a:pt x="13660" y="1887"/>
                  </a:lnTo>
                  <a:cubicBezTo>
                    <a:pt x="13660" y="1678"/>
                    <a:pt x="13491" y="1510"/>
                    <a:pt x="13282" y="1510"/>
                  </a:cubicBezTo>
                  <a:cubicBezTo>
                    <a:pt x="12657" y="1510"/>
                    <a:pt x="12150" y="1003"/>
                    <a:pt x="12150" y="377"/>
                  </a:cubicBezTo>
                  <a:cubicBezTo>
                    <a:pt x="12150" y="169"/>
                    <a:pt x="11981" y="0"/>
                    <a:pt x="11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1"/>
            <p:cNvSpPr/>
            <p:nvPr/>
          </p:nvSpPr>
          <p:spPr>
            <a:xfrm>
              <a:off x="3359800" y="2728350"/>
              <a:ext cx="87925" cy="87925"/>
            </a:xfrm>
            <a:custGeom>
              <a:avLst/>
              <a:gdLst/>
              <a:ahLst/>
              <a:cxnLst/>
              <a:rect l="l" t="t" r="r" b="b"/>
              <a:pathLst>
                <a:path w="3517" h="3517" extrusionOk="0">
                  <a:moveTo>
                    <a:pt x="1750" y="0"/>
                  </a:moveTo>
                  <a:cubicBezTo>
                    <a:pt x="1538" y="0"/>
                    <a:pt x="1368" y="174"/>
                    <a:pt x="1373" y="386"/>
                  </a:cubicBezTo>
                  <a:lnTo>
                    <a:pt x="1373" y="1389"/>
                  </a:lnTo>
                  <a:lnTo>
                    <a:pt x="370" y="1389"/>
                  </a:lnTo>
                  <a:cubicBezTo>
                    <a:pt x="165" y="1394"/>
                    <a:pt x="1" y="1561"/>
                    <a:pt x="1" y="1766"/>
                  </a:cubicBezTo>
                  <a:cubicBezTo>
                    <a:pt x="1" y="1972"/>
                    <a:pt x="165" y="2139"/>
                    <a:pt x="370" y="2144"/>
                  </a:cubicBezTo>
                  <a:lnTo>
                    <a:pt x="1373" y="2144"/>
                  </a:lnTo>
                  <a:lnTo>
                    <a:pt x="1373" y="3149"/>
                  </a:lnTo>
                  <a:cubicBezTo>
                    <a:pt x="1378" y="3352"/>
                    <a:pt x="1545" y="3516"/>
                    <a:pt x="1750" y="3516"/>
                  </a:cubicBezTo>
                  <a:cubicBezTo>
                    <a:pt x="1954" y="3516"/>
                    <a:pt x="2123" y="3352"/>
                    <a:pt x="2128" y="3149"/>
                  </a:cubicBezTo>
                  <a:lnTo>
                    <a:pt x="2128" y="2144"/>
                  </a:lnTo>
                  <a:lnTo>
                    <a:pt x="3129" y="2144"/>
                  </a:lnTo>
                  <a:cubicBezTo>
                    <a:pt x="3132" y="2144"/>
                    <a:pt x="3135" y="2144"/>
                    <a:pt x="3138" y="2144"/>
                  </a:cubicBezTo>
                  <a:cubicBezTo>
                    <a:pt x="3346" y="2144"/>
                    <a:pt x="3516" y="1975"/>
                    <a:pt x="3516" y="1766"/>
                  </a:cubicBezTo>
                  <a:cubicBezTo>
                    <a:pt x="3516" y="1558"/>
                    <a:pt x="3346" y="1391"/>
                    <a:pt x="3138" y="1391"/>
                  </a:cubicBezTo>
                  <a:cubicBezTo>
                    <a:pt x="3135" y="1391"/>
                    <a:pt x="3132" y="1391"/>
                    <a:pt x="3129" y="1391"/>
                  </a:cubicBezTo>
                  <a:lnTo>
                    <a:pt x="3129" y="1389"/>
                  </a:lnTo>
                  <a:lnTo>
                    <a:pt x="2128" y="1389"/>
                  </a:lnTo>
                  <a:lnTo>
                    <a:pt x="2128" y="386"/>
                  </a:lnTo>
                  <a:cubicBezTo>
                    <a:pt x="2131" y="174"/>
                    <a:pt x="1962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1"/>
            <p:cNvSpPr/>
            <p:nvPr/>
          </p:nvSpPr>
          <p:spPr>
            <a:xfrm>
              <a:off x="3320525" y="2689525"/>
              <a:ext cx="166050" cy="166000"/>
            </a:xfrm>
            <a:custGeom>
              <a:avLst/>
              <a:gdLst/>
              <a:ahLst/>
              <a:cxnLst/>
              <a:rect l="l" t="t" r="r" b="b"/>
              <a:pathLst>
                <a:path w="6642" h="6640" extrusionOk="0">
                  <a:moveTo>
                    <a:pt x="3323" y="755"/>
                  </a:moveTo>
                  <a:cubicBezTo>
                    <a:pt x="3653" y="755"/>
                    <a:pt x="3986" y="818"/>
                    <a:pt x="4303" y="949"/>
                  </a:cubicBezTo>
                  <a:cubicBezTo>
                    <a:pt x="5261" y="1346"/>
                    <a:pt x="5887" y="2283"/>
                    <a:pt x="5887" y="3321"/>
                  </a:cubicBezTo>
                  <a:cubicBezTo>
                    <a:pt x="5885" y="4736"/>
                    <a:pt x="4737" y="5883"/>
                    <a:pt x="3321" y="5887"/>
                  </a:cubicBezTo>
                  <a:cubicBezTo>
                    <a:pt x="2283" y="5887"/>
                    <a:pt x="1348" y="5261"/>
                    <a:pt x="951" y="4303"/>
                  </a:cubicBezTo>
                  <a:cubicBezTo>
                    <a:pt x="554" y="3343"/>
                    <a:pt x="772" y="2240"/>
                    <a:pt x="1507" y="1507"/>
                  </a:cubicBezTo>
                  <a:cubicBezTo>
                    <a:pt x="1998" y="1015"/>
                    <a:pt x="2655" y="755"/>
                    <a:pt x="3323" y="755"/>
                  </a:cubicBezTo>
                  <a:close/>
                  <a:moveTo>
                    <a:pt x="3321" y="1"/>
                  </a:moveTo>
                  <a:cubicBezTo>
                    <a:pt x="1489" y="1"/>
                    <a:pt x="1" y="1490"/>
                    <a:pt x="1" y="3319"/>
                  </a:cubicBezTo>
                  <a:cubicBezTo>
                    <a:pt x="1" y="5150"/>
                    <a:pt x="1491" y="6640"/>
                    <a:pt x="3321" y="6640"/>
                  </a:cubicBezTo>
                  <a:cubicBezTo>
                    <a:pt x="5152" y="6640"/>
                    <a:pt x="6642" y="5150"/>
                    <a:pt x="6642" y="3319"/>
                  </a:cubicBezTo>
                  <a:cubicBezTo>
                    <a:pt x="6642" y="1489"/>
                    <a:pt x="5152" y="1"/>
                    <a:pt x="3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1"/>
            <p:cNvSpPr/>
            <p:nvPr/>
          </p:nvSpPr>
          <p:spPr>
            <a:xfrm>
              <a:off x="3331450" y="2874300"/>
              <a:ext cx="181725" cy="18900"/>
            </a:xfrm>
            <a:custGeom>
              <a:avLst/>
              <a:gdLst/>
              <a:ahLst/>
              <a:cxnLst/>
              <a:rect l="l" t="t" r="r" b="b"/>
              <a:pathLst>
                <a:path w="7269" h="756" extrusionOk="0">
                  <a:moveTo>
                    <a:pt x="378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88"/>
                    <a:pt x="171" y="755"/>
                    <a:pt x="380" y="755"/>
                  </a:cubicBezTo>
                  <a:cubicBezTo>
                    <a:pt x="382" y="755"/>
                    <a:pt x="384" y="755"/>
                    <a:pt x="387" y="755"/>
                  </a:cubicBezTo>
                  <a:lnTo>
                    <a:pt x="6883" y="755"/>
                  </a:lnTo>
                  <a:cubicBezTo>
                    <a:pt x="6885" y="755"/>
                    <a:pt x="6887" y="755"/>
                    <a:pt x="6889" y="755"/>
                  </a:cubicBezTo>
                  <a:cubicBezTo>
                    <a:pt x="7099" y="755"/>
                    <a:pt x="7269" y="588"/>
                    <a:pt x="7269" y="378"/>
                  </a:cubicBezTo>
                  <a:cubicBezTo>
                    <a:pt x="7269" y="169"/>
                    <a:pt x="7100" y="0"/>
                    <a:pt x="6892" y="0"/>
                  </a:cubicBezTo>
                  <a:cubicBezTo>
                    <a:pt x="6889" y="0"/>
                    <a:pt x="6886" y="0"/>
                    <a:pt x="6883" y="0"/>
                  </a:cubicBezTo>
                  <a:lnTo>
                    <a:pt x="387" y="0"/>
                  </a:lnTo>
                  <a:cubicBezTo>
                    <a:pt x="384" y="0"/>
                    <a:pt x="381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1"/>
            <p:cNvSpPr/>
            <p:nvPr/>
          </p:nvSpPr>
          <p:spPr>
            <a:xfrm>
              <a:off x="3293100" y="2874300"/>
              <a:ext cx="19875" cy="18875"/>
            </a:xfrm>
            <a:custGeom>
              <a:avLst/>
              <a:gdLst/>
              <a:ahLst/>
              <a:cxnLst/>
              <a:rect l="l" t="t" r="r" b="b"/>
              <a:pathLst>
                <a:path w="795" h="755" extrusionOk="0">
                  <a:moveTo>
                    <a:pt x="417" y="0"/>
                  </a:moveTo>
                  <a:cubicBezTo>
                    <a:pt x="345" y="0"/>
                    <a:pt x="272" y="21"/>
                    <a:pt x="209" y="63"/>
                  </a:cubicBezTo>
                  <a:cubicBezTo>
                    <a:pt x="58" y="164"/>
                    <a:pt x="0" y="355"/>
                    <a:pt x="70" y="522"/>
                  </a:cubicBezTo>
                  <a:cubicBezTo>
                    <a:pt x="128" y="664"/>
                    <a:pt x="267" y="755"/>
                    <a:pt x="417" y="755"/>
                  </a:cubicBezTo>
                  <a:cubicBezTo>
                    <a:pt x="442" y="755"/>
                    <a:pt x="467" y="752"/>
                    <a:pt x="492" y="747"/>
                  </a:cubicBezTo>
                  <a:cubicBezTo>
                    <a:pt x="668" y="712"/>
                    <a:pt x="795" y="557"/>
                    <a:pt x="795" y="378"/>
                  </a:cubicBezTo>
                  <a:cubicBezTo>
                    <a:pt x="795" y="277"/>
                    <a:pt x="755" y="181"/>
                    <a:pt x="686" y="111"/>
                  </a:cubicBezTo>
                  <a:cubicBezTo>
                    <a:pt x="612" y="38"/>
                    <a:pt x="515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1"/>
            <p:cNvSpPr/>
            <p:nvPr/>
          </p:nvSpPr>
          <p:spPr>
            <a:xfrm>
              <a:off x="3331450" y="2912025"/>
              <a:ext cx="144175" cy="18900"/>
            </a:xfrm>
            <a:custGeom>
              <a:avLst/>
              <a:gdLst/>
              <a:ahLst/>
              <a:cxnLst/>
              <a:rect l="l" t="t" r="r" b="b"/>
              <a:pathLst>
                <a:path w="5767" h="756" extrusionOk="0">
                  <a:moveTo>
                    <a:pt x="378" y="1"/>
                  </a:moveTo>
                  <a:cubicBezTo>
                    <a:pt x="170" y="1"/>
                    <a:pt x="1" y="169"/>
                    <a:pt x="1" y="378"/>
                  </a:cubicBezTo>
                  <a:cubicBezTo>
                    <a:pt x="1" y="587"/>
                    <a:pt x="170" y="756"/>
                    <a:pt x="378" y="756"/>
                  </a:cubicBezTo>
                  <a:cubicBezTo>
                    <a:pt x="381" y="756"/>
                    <a:pt x="384" y="756"/>
                    <a:pt x="387" y="756"/>
                  </a:cubicBezTo>
                  <a:lnTo>
                    <a:pt x="5380" y="756"/>
                  </a:lnTo>
                  <a:cubicBezTo>
                    <a:pt x="5383" y="756"/>
                    <a:pt x="5386" y="756"/>
                    <a:pt x="5389" y="756"/>
                  </a:cubicBezTo>
                  <a:cubicBezTo>
                    <a:pt x="5597" y="756"/>
                    <a:pt x="5766" y="587"/>
                    <a:pt x="5766" y="378"/>
                  </a:cubicBezTo>
                  <a:cubicBezTo>
                    <a:pt x="5766" y="169"/>
                    <a:pt x="5597" y="1"/>
                    <a:pt x="5389" y="1"/>
                  </a:cubicBezTo>
                  <a:cubicBezTo>
                    <a:pt x="5386" y="1"/>
                    <a:pt x="5383" y="1"/>
                    <a:pt x="5380" y="1"/>
                  </a:cubicBezTo>
                  <a:lnTo>
                    <a:pt x="387" y="1"/>
                  </a:lnTo>
                  <a:cubicBezTo>
                    <a:pt x="384" y="1"/>
                    <a:pt x="381" y="1"/>
                    <a:pt x="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1"/>
            <p:cNvSpPr/>
            <p:nvPr/>
          </p:nvSpPr>
          <p:spPr>
            <a:xfrm>
              <a:off x="3427700" y="2945775"/>
              <a:ext cx="85025" cy="40300"/>
            </a:xfrm>
            <a:custGeom>
              <a:avLst/>
              <a:gdLst/>
              <a:ahLst/>
              <a:cxnLst/>
              <a:rect l="l" t="t" r="r" b="b"/>
              <a:pathLst>
                <a:path w="3401" h="1612" extrusionOk="0">
                  <a:moveTo>
                    <a:pt x="2986" y="0"/>
                  </a:moveTo>
                  <a:cubicBezTo>
                    <a:pt x="2889" y="0"/>
                    <a:pt x="2792" y="37"/>
                    <a:pt x="2719" y="111"/>
                  </a:cubicBezTo>
                  <a:lnTo>
                    <a:pt x="1974" y="856"/>
                  </a:lnTo>
                  <a:lnTo>
                    <a:pt x="1511" y="392"/>
                  </a:lnTo>
                  <a:cubicBezTo>
                    <a:pt x="1364" y="246"/>
                    <a:pt x="1172" y="172"/>
                    <a:pt x="980" y="172"/>
                  </a:cubicBezTo>
                  <a:cubicBezTo>
                    <a:pt x="788" y="172"/>
                    <a:pt x="596" y="246"/>
                    <a:pt x="450" y="392"/>
                  </a:cubicBezTo>
                  <a:lnTo>
                    <a:pt x="148" y="693"/>
                  </a:lnTo>
                  <a:cubicBezTo>
                    <a:pt x="1" y="841"/>
                    <a:pt x="3" y="1079"/>
                    <a:pt x="148" y="1226"/>
                  </a:cubicBezTo>
                  <a:cubicBezTo>
                    <a:pt x="222" y="1299"/>
                    <a:pt x="319" y="1336"/>
                    <a:pt x="416" y="1336"/>
                  </a:cubicBezTo>
                  <a:cubicBezTo>
                    <a:pt x="512" y="1336"/>
                    <a:pt x="608" y="1300"/>
                    <a:pt x="681" y="1226"/>
                  </a:cubicBezTo>
                  <a:lnTo>
                    <a:pt x="979" y="929"/>
                  </a:lnTo>
                  <a:lnTo>
                    <a:pt x="1443" y="1392"/>
                  </a:lnTo>
                  <a:cubicBezTo>
                    <a:pt x="1590" y="1538"/>
                    <a:pt x="1782" y="1612"/>
                    <a:pt x="1975" y="1612"/>
                  </a:cubicBezTo>
                  <a:cubicBezTo>
                    <a:pt x="2167" y="1612"/>
                    <a:pt x="2359" y="1538"/>
                    <a:pt x="2505" y="1392"/>
                  </a:cubicBezTo>
                  <a:lnTo>
                    <a:pt x="3253" y="644"/>
                  </a:lnTo>
                  <a:cubicBezTo>
                    <a:pt x="3401" y="496"/>
                    <a:pt x="3401" y="256"/>
                    <a:pt x="3253" y="109"/>
                  </a:cubicBezTo>
                  <a:lnTo>
                    <a:pt x="3253" y="111"/>
                  </a:lnTo>
                  <a:cubicBezTo>
                    <a:pt x="3180" y="37"/>
                    <a:pt x="3083" y="0"/>
                    <a:pt x="29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9" name="Google Shape;2139;p51"/>
          <p:cNvGrpSpPr/>
          <p:nvPr/>
        </p:nvGrpSpPr>
        <p:grpSpPr>
          <a:xfrm>
            <a:off x="5005476" y="1995846"/>
            <a:ext cx="341997" cy="460806"/>
            <a:chOff x="3942750" y="1707075"/>
            <a:chExt cx="358450" cy="482975"/>
          </a:xfrm>
        </p:grpSpPr>
        <p:sp>
          <p:nvSpPr>
            <p:cNvPr id="2140" name="Google Shape;2140;p51"/>
            <p:cNvSpPr/>
            <p:nvPr/>
          </p:nvSpPr>
          <p:spPr>
            <a:xfrm>
              <a:off x="3942750" y="1707075"/>
              <a:ext cx="358450" cy="482975"/>
            </a:xfrm>
            <a:custGeom>
              <a:avLst/>
              <a:gdLst/>
              <a:ahLst/>
              <a:cxnLst/>
              <a:rect l="l" t="t" r="r" b="b"/>
              <a:pathLst>
                <a:path w="14338" h="19319" extrusionOk="0">
                  <a:moveTo>
                    <a:pt x="11698" y="755"/>
                  </a:moveTo>
                  <a:cubicBezTo>
                    <a:pt x="11904" y="755"/>
                    <a:pt x="12073" y="924"/>
                    <a:pt x="12075" y="1133"/>
                  </a:cubicBezTo>
                  <a:lnTo>
                    <a:pt x="12075" y="2642"/>
                  </a:lnTo>
                  <a:cubicBezTo>
                    <a:pt x="12073" y="2851"/>
                    <a:pt x="11904" y="3019"/>
                    <a:pt x="11698" y="3019"/>
                  </a:cubicBezTo>
                  <a:lnTo>
                    <a:pt x="10834" y="3019"/>
                  </a:lnTo>
                  <a:lnTo>
                    <a:pt x="10834" y="1887"/>
                  </a:lnTo>
                  <a:cubicBezTo>
                    <a:pt x="10838" y="1675"/>
                    <a:pt x="10668" y="1502"/>
                    <a:pt x="10456" y="1502"/>
                  </a:cubicBezTo>
                  <a:cubicBezTo>
                    <a:pt x="10244" y="1502"/>
                    <a:pt x="10074" y="1675"/>
                    <a:pt x="10079" y="1887"/>
                  </a:cubicBezTo>
                  <a:lnTo>
                    <a:pt x="10079" y="3019"/>
                  </a:lnTo>
                  <a:lnTo>
                    <a:pt x="8642" y="3019"/>
                  </a:lnTo>
                  <a:lnTo>
                    <a:pt x="8642" y="1887"/>
                  </a:lnTo>
                  <a:cubicBezTo>
                    <a:pt x="8647" y="1675"/>
                    <a:pt x="8476" y="1502"/>
                    <a:pt x="8265" y="1502"/>
                  </a:cubicBezTo>
                  <a:cubicBezTo>
                    <a:pt x="8053" y="1502"/>
                    <a:pt x="7882" y="1675"/>
                    <a:pt x="7887" y="1887"/>
                  </a:cubicBezTo>
                  <a:lnTo>
                    <a:pt x="7887" y="3019"/>
                  </a:lnTo>
                  <a:lnTo>
                    <a:pt x="6450" y="3019"/>
                  </a:lnTo>
                  <a:lnTo>
                    <a:pt x="6450" y="1887"/>
                  </a:lnTo>
                  <a:cubicBezTo>
                    <a:pt x="6455" y="1675"/>
                    <a:pt x="6285" y="1502"/>
                    <a:pt x="6073" y="1502"/>
                  </a:cubicBezTo>
                  <a:cubicBezTo>
                    <a:pt x="5861" y="1502"/>
                    <a:pt x="5691" y="1675"/>
                    <a:pt x="5696" y="1887"/>
                  </a:cubicBezTo>
                  <a:lnTo>
                    <a:pt x="5696" y="3019"/>
                  </a:lnTo>
                  <a:lnTo>
                    <a:pt x="4259" y="3019"/>
                  </a:lnTo>
                  <a:lnTo>
                    <a:pt x="4259" y="1887"/>
                  </a:lnTo>
                  <a:cubicBezTo>
                    <a:pt x="4259" y="1679"/>
                    <a:pt x="4090" y="1510"/>
                    <a:pt x="3882" y="1510"/>
                  </a:cubicBezTo>
                  <a:cubicBezTo>
                    <a:pt x="3673" y="1510"/>
                    <a:pt x="3504" y="1679"/>
                    <a:pt x="3504" y="1887"/>
                  </a:cubicBezTo>
                  <a:lnTo>
                    <a:pt x="3504" y="3019"/>
                  </a:lnTo>
                  <a:lnTo>
                    <a:pt x="2642" y="3019"/>
                  </a:lnTo>
                  <a:cubicBezTo>
                    <a:pt x="2433" y="3019"/>
                    <a:pt x="2264" y="2851"/>
                    <a:pt x="2264" y="2642"/>
                  </a:cubicBezTo>
                  <a:lnTo>
                    <a:pt x="2264" y="1133"/>
                  </a:lnTo>
                  <a:cubicBezTo>
                    <a:pt x="2264" y="924"/>
                    <a:pt x="2433" y="755"/>
                    <a:pt x="2642" y="755"/>
                  </a:cubicBezTo>
                  <a:close/>
                  <a:moveTo>
                    <a:pt x="11097" y="14179"/>
                  </a:moveTo>
                  <a:cubicBezTo>
                    <a:pt x="11372" y="14179"/>
                    <a:pt x="11649" y="14284"/>
                    <a:pt x="11860" y="14495"/>
                  </a:cubicBezTo>
                  <a:cubicBezTo>
                    <a:pt x="12285" y="14921"/>
                    <a:pt x="12280" y="15611"/>
                    <a:pt x="11851" y="16030"/>
                  </a:cubicBezTo>
                  <a:lnTo>
                    <a:pt x="11009" y="16872"/>
                  </a:lnTo>
                  <a:lnTo>
                    <a:pt x="9483" y="15346"/>
                  </a:lnTo>
                  <a:lnTo>
                    <a:pt x="10325" y="14503"/>
                  </a:lnTo>
                  <a:cubicBezTo>
                    <a:pt x="10536" y="14287"/>
                    <a:pt x="10816" y="14179"/>
                    <a:pt x="11097" y="14179"/>
                  </a:cubicBezTo>
                  <a:close/>
                  <a:moveTo>
                    <a:pt x="8948" y="15881"/>
                  </a:moveTo>
                  <a:lnTo>
                    <a:pt x="10474" y="17407"/>
                  </a:lnTo>
                  <a:lnTo>
                    <a:pt x="9633" y="18249"/>
                  </a:lnTo>
                  <a:cubicBezTo>
                    <a:pt x="9432" y="18450"/>
                    <a:pt x="9158" y="18564"/>
                    <a:pt x="8874" y="18565"/>
                  </a:cubicBezTo>
                  <a:lnTo>
                    <a:pt x="8865" y="18565"/>
                  </a:lnTo>
                  <a:cubicBezTo>
                    <a:pt x="8428" y="18562"/>
                    <a:pt x="8038" y="18299"/>
                    <a:pt x="7871" y="17897"/>
                  </a:cubicBezTo>
                  <a:cubicBezTo>
                    <a:pt x="7705" y="17493"/>
                    <a:pt x="7798" y="17029"/>
                    <a:pt x="8106" y="16721"/>
                  </a:cubicBezTo>
                  <a:lnTo>
                    <a:pt x="8948" y="15881"/>
                  </a:lnTo>
                  <a:close/>
                  <a:moveTo>
                    <a:pt x="11567" y="3774"/>
                  </a:moveTo>
                  <a:lnTo>
                    <a:pt x="11567" y="5115"/>
                  </a:lnTo>
                  <a:cubicBezTo>
                    <a:pt x="11567" y="5274"/>
                    <a:pt x="11666" y="5415"/>
                    <a:pt x="11815" y="5469"/>
                  </a:cubicBezTo>
                  <a:lnTo>
                    <a:pt x="12838" y="5842"/>
                  </a:lnTo>
                  <a:cubicBezTo>
                    <a:pt x="13285" y="6006"/>
                    <a:pt x="13581" y="6429"/>
                    <a:pt x="13583" y="6906"/>
                  </a:cubicBezTo>
                  <a:lnTo>
                    <a:pt x="13583" y="18188"/>
                  </a:lnTo>
                  <a:cubicBezTo>
                    <a:pt x="13583" y="18395"/>
                    <a:pt x="13414" y="18564"/>
                    <a:pt x="13205" y="18565"/>
                  </a:cubicBezTo>
                  <a:lnTo>
                    <a:pt x="10383" y="18565"/>
                  </a:lnTo>
                  <a:lnTo>
                    <a:pt x="11275" y="17673"/>
                  </a:lnTo>
                  <a:lnTo>
                    <a:pt x="12384" y="16564"/>
                  </a:lnTo>
                  <a:cubicBezTo>
                    <a:pt x="13096" y="15848"/>
                    <a:pt x="13093" y="14689"/>
                    <a:pt x="12380" y="13975"/>
                  </a:cubicBezTo>
                  <a:cubicBezTo>
                    <a:pt x="12021" y="13617"/>
                    <a:pt x="11552" y="13438"/>
                    <a:pt x="11082" y="13438"/>
                  </a:cubicBezTo>
                  <a:cubicBezTo>
                    <a:pt x="10615" y="13438"/>
                    <a:pt x="10148" y="13615"/>
                    <a:pt x="9791" y="13970"/>
                  </a:cubicBezTo>
                  <a:lnTo>
                    <a:pt x="7573" y="16188"/>
                  </a:lnTo>
                  <a:cubicBezTo>
                    <a:pt x="6935" y="16827"/>
                    <a:pt x="6856" y="17834"/>
                    <a:pt x="7387" y="18565"/>
                  </a:cubicBezTo>
                  <a:lnTo>
                    <a:pt x="1132" y="18565"/>
                  </a:lnTo>
                  <a:cubicBezTo>
                    <a:pt x="924" y="18564"/>
                    <a:pt x="755" y="18395"/>
                    <a:pt x="755" y="18188"/>
                  </a:cubicBezTo>
                  <a:lnTo>
                    <a:pt x="755" y="6906"/>
                  </a:lnTo>
                  <a:cubicBezTo>
                    <a:pt x="755" y="6429"/>
                    <a:pt x="1053" y="6006"/>
                    <a:pt x="1500" y="5842"/>
                  </a:cubicBezTo>
                  <a:lnTo>
                    <a:pt x="2455" y="5494"/>
                  </a:lnTo>
                  <a:lnTo>
                    <a:pt x="5572" y="5494"/>
                  </a:lnTo>
                  <a:cubicBezTo>
                    <a:pt x="5775" y="5489"/>
                    <a:pt x="5939" y="5322"/>
                    <a:pt x="5939" y="5117"/>
                  </a:cubicBezTo>
                  <a:cubicBezTo>
                    <a:pt x="5939" y="4911"/>
                    <a:pt x="5775" y="4744"/>
                    <a:pt x="5572" y="4739"/>
                  </a:cubicBezTo>
                  <a:lnTo>
                    <a:pt x="2771" y="4739"/>
                  </a:lnTo>
                  <a:lnTo>
                    <a:pt x="2771" y="3774"/>
                  </a:lnTo>
                  <a:close/>
                  <a:moveTo>
                    <a:pt x="2640" y="0"/>
                  </a:moveTo>
                  <a:cubicBezTo>
                    <a:pt x="2016" y="2"/>
                    <a:pt x="1510" y="509"/>
                    <a:pt x="1510" y="1133"/>
                  </a:cubicBezTo>
                  <a:lnTo>
                    <a:pt x="1510" y="2642"/>
                  </a:lnTo>
                  <a:cubicBezTo>
                    <a:pt x="1510" y="3021"/>
                    <a:pt x="1700" y="3375"/>
                    <a:pt x="2016" y="3586"/>
                  </a:cubicBezTo>
                  <a:lnTo>
                    <a:pt x="2016" y="4850"/>
                  </a:lnTo>
                  <a:lnTo>
                    <a:pt x="1241" y="5133"/>
                  </a:lnTo>
                  <a:cubicBezTo>
                    <a:pt x="497" y="5405"/>
                    <a:pt x="2" y="6113"/>
                    <a:pt x="0" y="6906"/>
                  </a:cubicBezTo>
                  <a:lnTo>
                    <a:pt x="0" y="18188"/>
                  </a:lnTo>
                  <a:cubicBezTo>
                    <a:pt x="0" y="18812"/>
                    <a:pt x="507" y="19319"/>
                    <a:pt x="1132" y="19319"/>
                  </a:cubicBezTo>
                  <a:lnTo>
                    <a:pt x="13205" y="19319"/>
                  </a:lnTo>
                  <a:cubicBezTo>
                    <a:pt x="13831" y="19319"/>
                    <a:pt x="14338" y="18812"/>
                    <a:pt x="14338" y="18188"/>
                  </a:cubicBezTo>
                  <a:lnTo>
                    <a:pt x="14338" y="6906"/>
                  </a:lnTo>
                  <a:cubicBezTo>
                    <a:pt x="14336" y="6113"/>
                    <a:pt x="13841" y="5405"/>
                    <a:pt x="13096" y="5133"/>
                  </a:cubicBezTo>
                  <a:lnTo>
                    <a:pt x="13098" y="5133"/>
                  </a:lnTo>
                  <a:lnTo>
                    <a:pt x="12322" y="4850"/>
                  </a:lnTo>
                  <a:lnTo>
                    <a:pt x="12322" y="3586"/>
                  </a:lnTo>
                  <a:cubicBezTo>
                    <a:pt x="12638" y="3375"/>
                    <a:pt x="12828" y="3021"/>
                    <a:pt x="12828" y="2642"/>
                  </a:cubicBezTo>
                  <a:lnTo>
                    <a:pt x="12828" y="1133"/>
                  </a:lnTo>
                  <a:cubicBezTo>
                    <a:pt x="12828" y="509"/>
                    <a:pt x="12322" y="2"/>
                    <a:pt x="11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1"/>
            <p:cNvSpPr/>
            <p:nvPr/>
          </p:nvSpPr>
          <p:spPr>
            <a:xfrm>
              <a:off x="4107425" y="1825550"/>
              <a:ext cx="19900" cy="18850"/>
            </a:xfrm>
            <a:custGeom>
              <a:avLst/>
              <a:gdLst/>
              <a:ahLst/>
              <a:cxnLst/>
              <a:rect l="l" t="t" r="r" b="b"/>
              <a:pathLst>
                <a:path w="796" h="754" extrusionOk="0">
                  <a:moveTo>
                    <a:pt x="418" y="1"/>
                  </a:moveTo>
                  <a:cubicBezTo>
                    <a:pt x="345" y="1"/>
                    <a:pt x="272" y="22"/>
                    <a:pt x="208" y="65"/>
                  </a:cubicBezTo>
                  <a:cubicBezTo>
                    <a:pt x="59" y="164"/>
                    <a:pt x="1" y="356"/>
                    <a:pt x="70" y="522"/>
                  </a:cubicBezTo>
                  <a:cubicBezTo>
                    <a:pt x="129" y="664"/>
                    <a:pt x="268" y="754"/>
                    <a:pt x="418" y="754"/>
                  </a:cubicBezTo>
                  <a:cubicBezTo>
                    <a:pt x="442" y="754"/>
                    <a:pt x="466" y="752"/>
                    <a:pt x="491" y="747"/>
                  </a:cubicBezTo>
                  <a:cubicBezTo>
                    <a:pt x="668" y="712"/>
                    <a:pt x="795" y="558"/>
                    <a:pt x="795" y="378"/>
                  </a:cubicBezTo>
                  <a:cubicBezTo>
                    <a:pt x="795" y="277"/>
                    <a:pt x="756" y="181"/>
                    <a:pt x="684" y="111"/>
                  </a:cubicBezTo>
                  <a:cubicBezTo>
                    <a:pt x="612" y="38"/>
                    <a:pt x="515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1"/>
            <p:cNvSpPr/>
            <p:nvPr/>
          </p:nvSpPr>
          <p:spPr>
            <a:xfrm>
              <a:off x="4108350" y="1875000"/>
              <a:ext cx="155775" cy="146825"/>
            </a:xfrm>
            <a:custGeom>
              <a:avLst/>
              <a:gdLst/>
              <a:ahLst/>
              <a:cxnLst/>
              <a:rect l="l" t="t" r="r" b="b"/>
              <a:pathLst>
                <a:path w="6231" h="5873" extrusionOk="0">
                  <a:moveTo>
                    <a:pt x="4219" y="754"/>
                  </a:moveTo>
                  <a:cubicBezTo>
                    <a:pt x="4496" y="754"/>
                    <a:pt x="4772" y="860"/>
                    <a:pt x="4983" y="1071"/>
                  </a:cubicBezTo>
                  <a:cubicBezTo>
                    <a:pt x="5405" y="1492"/>
                    <a:pt x="5405" y="2175"/>
                    <a:pt x="4984" y="2597"/>
                  </a:cubicBezTo>
                  <a:lnTo>
                    <a:pt x="4142" y="3440"/>
                  </a:lnTo>
                  <a:lnTo>
                    <a:pt x="2616" y="1914"/>
                  </a:lnTo>
                  <a:lnTo>
                    <a:pt x="3456" y="1070"/>
                  </a:lnTo>
                  <a:cubicBezTo>
                    <a:pt x="3667" y="860"/>
                    <a:pt x="3943" y="754"/>
                    <a:pt x="4219" y="754"/>
                  </a:cubicBezTo>
                  <a:close/>
                  <a:moveTo>
                    <a:pt x="2081" y="2445"/>
                  </a:moveTo>
                  <a:lnTo>
                    <a:pt x="3607" y="3973"/>
                  </a:lnTo>
                  <a:lnTo>
                    <a:pt x="2765" y="4814"/>
                  </a:lnTo>
                  <a:cubicBezTo>
                    <a:pt x="2553" y="5025"/>
                    <a:pt x="2277" y="5130"/>
                    <a:pt x="2001" y="5130"/>
                  </a:cubicBezTo>
                  <a:cubicBezTo>
                    <a:pt x="1725" y="5130"/>
                    <a:pt x="1449" y="5025"/>
                    <a:pt x="1238" y="4814"/>
                  </a:cubicBezTo>
                  <a:cubicBezTo>
                    <a:pt x="816" y="4393"/>
                    <a:pt x="816" y="3710"/>
                    <a:pt x="1238" y="3288"/>
                  </a:cubicBezTo>
                  <a:lnTo>
                    <a:pt x="2081" y="2445"/>
                  </a:lnTo>
                  <a:close/>
                  <a:moveTo>
                    <a:pt x="4220" y="0"/>
                  </a:moveTo>
                  <a:cubicBezTo>
                    <a:pt x="3751" y="0"/>
                    <a:pt x="3282" y="179"/>
                    <a:pt x="2923" y="537"/>
                  </a:cubicBezTo>
                  <a:lnTo>
                    <a:pt x="704" y="2755"/>
                  </a:lnTo>
                  <a:cubicBezTo>
                    <a:pt x="0" y="3473"/>
                    <a:pt x="5" y="4623"/>
                    <a:pt x="717" y="5335"/>
                  </a:cubicBezTo>
                  <a:cubicBezTo>
                    <a:pt x="1075" y="5693"/>
                    <a:pt x="1544" y="5872"/>
                    <a:pt x="2014" y="5872"/>
                  </a:cubicBezTo>
                  <a:cubicBezTo>
                    <a:pt x="2477" y="5872"/>
                    <a:pt x="2941" y="5698"/>
                    <a:pt x="3297" y="5348"/>
                  </a:cubicBezTo>
                  <a:lnTo>
                    <a:pt x="4406" y="4239"/>
                  </a:lnTo>
                  <a:lnTo>
                    <a:pt x="5516" y="3130"/>
                  </a:lnTo>
                  <a:cubicBezTo>
                    <a:pt x="6231" y="2414"/>
                    <a:pt x="6231" y="1253"/>
                    <a:pt x="5516" y="537"/>
                  </a:cubicBezTo>
                  <a:lnTo>
                    <a:pt x="5517" y="537"/>
                  </a:lnTo>
                  <a:cubicBezTo>
                    <a:pt x="5158" y="179"/>
                    <a:pt x="4689" y="0"/>
                    <a:pt x="4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1"/>
            <p:cNvSpPr/>
            <p:nvPr/>
          </p:nvSpPr>
          <p:spPr>
            <a:xfrm>
              <a:off x="3970750" y="1947350"/>
              <a:ext cx="156400" cy="147300"/>
            </a:xfrm>
            <a:custGeom>
              <a:avLst/>
              <a:gdLst/>
              <a:ahLst/>
              <a:cxnLst/>
              <a:rect l="l" t="t" r="r" b="b"/>
              <a:pathLst>
                <a:path w="6256" h="5892" extrusionOk="0">
                  <a:moveTo>
                    <a:pt x="2032" y="767"/>
                  </a:moveTo>
                  <a:cubicBezTo>
                    <a:pt x="2309" y="767"/>
                    <a:pt x="2585" y="873"/>
                    <a:pt x="2796" y="1084"/>
                  </a:cubicBezTo>
                  <a:lnTo>
                    <a:pt x="3637" y="1926"/>
                  </a:lnTo>
                  <a:lnTo>
                    <a:pt x="2111" y="3452"/>
                  </a:lnTo>
                  <a:lnTo>
                    <a:pt x="1269" y="2610"/>
                  </a:lnTo>
                  <a:cubicBezTo>
                    <a:pt x="848" y="2188"/>
                    <a:pt x="848" y="1506"/>
                    <a:pt x="1269" y="1084"/>
                  </a:cubicBezTo>
                  <a:cubicBezTo>
                    <a:pt x="1480" y="873"/>
                    <a:pt x="1756" y="767"/>
                    <a:pt x="2032" y="767"/>
                  </a:cubicBezTo>
                  <a:close/>
                  <a:moveTo>
                    <a:pt x="4172" y="2459"/>
                  </a:moveTo>
                  <a:lnTo>
                    <a:pt x="5014" y="3302"/>
                  </a:lnTo>
                  <a:cubicBezTo>
                    <a:pt x="5435" y="3724"/>
                    <a:pt x="5435" y="4406"/>
                    <a:pt x="5014" y="4828"/>
                  </a:cubicBezTo>
                  <a:cubicBezTo>
                    <a:pt x="4803" y="5039"/>
                    <a:pt x="4527" y="5144"/>
                    <a:pt x="4251" y="5144"/>
                  </a:cubicBezTo>
                  <a:cubicBezTo>
                    <a:pt x="3974" y="5144"/>
                    <a:pt x="3698" y="5039"/>
                    <a:pt x="3488" y="4828"/>
                  </a:cubicBezTo>
                  <a:lnTo>
                    <a:pt x="2646" y="3985"/>
                  </a:lnTo>
                  <a:lnTo>
                    <a:pt x="4172" y="2459"/>
                  </a:lnTo>
                  <a:close/>
                  <a:moveTo>
                    <a:pt x="2019" y="0"/>
                  </a:moveTo>
                  <a:cubicBezTo>
                    <a:pt x="1550" y="0"/>
                    <a:pt x="1081" y="179"/>
                    <a:pt x="722" y="538"/>
                  </a:cubicBezTo>
                  <a:cubicBezTo>
                    <a:pt x="1" y="1259"/>
                    <a:pt x="7" y="2429"/>
                    <a:pt x="736" y="3143"/>
                  </a:cubicBezTo>
                  <a:lnTo>
                    <a:pt x="1845" y="4252"/>
                  </a:lnTo>
                  <a:lnTo>
                    <a:pt x="2954" y="5361"/>
                  </a:lnTo>
                  <a:cubicBezTo>
                    <a:pt x="3311" y="5715"/>
                    <a:pt x="3777" y="5891"/>
                    <a:pt x="4243" y="5891"/>
                  </a:cubicBezTo>
                  <a:cubicBezTo>
                    <a:pt x="4712" y="5891"/>
                    <a:pt x="5181" y="5712"/>
                    <a:pt x="5539" y="5354"/>
                  </a:cubicBezTo>
                  <a:cubicBezTo>
                    <a:pt x="6252" y="4641"/>
                    <a:pt x="6256" y="3486"/>
                    <a:pt x="5547" y="2769"/>
                  </a:cubicBezTo>
                  <a:lnTo>
                    <a:pt x="3329" y="551"/>
                  </a:lnTo>
                  <a:cubicBezTo>
                    <a:pt x="2969" y="184"/>
                    <a:pt x="2494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108;p51">
            <a:extLst>
              <a:ext uri="{FF2B5EF4-FFF2-40B4-BE49-F238E27FC236}">
                <a16:creationId xmlns:a16="http://schemas.microsoft.com/office/drawing/2014/main" id="{5CDA6D40-C596-1D7D-56D8-C82876F6F1EB}"/>
              </a:ext>
            </a:extLst>
          </p:cNvPr>
          <p:cNvSpPr txBox="1">
            <a:spLocks/>
          </p:cNvSpPr>
          <p:nvPr/>
        </p:nvSpPr>
        <p:spPr>
          <a:xfrm flipH="1">
            <a:off x="2120389" y="1896894"/>
            <a:ext cx="22182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 b="1" i="0" u="none" strike="noStrike" cap="none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dirty="0"/>
              <a:t>Diseases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p65"/>
          <p:cNvSpPr/>
          <p:nvPr/>
        </p:nvSpPr>
        <p:spPr>
          <a:xfrm>
            <a:off x="6916125" y="419500"/>
            <a:ext cx="3702600" cy="370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7" name="Google Shape;2717;p65"/>
          <p:cNvSpPr/>
          <p:nvPr/>
        </p:nvSpPr>
        <p:spPr>
          <a:xfrm>
            <a:off x="-1315100" y="1103075"/>
            <a:ext cx="3858900" cy="385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65"/>
          <p:cNvSpPr txBox="1">
            <a:spLocks noGrp="1"/>
          </p:cNvSpPr>
          <p:nvPr>
            <p:ph type="ctrTitle"/>
          </p:nvPr>
        </p:nvSpPr>
        <p:spPr>
          <a:xfrm>
            <a:off x="2343689" y="2218086"/>
            <a:ext cx="4477200" cy="10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grpSp>
        <p:nvGrpSpPr>
          <p:cNvPr id="2732" name="Google Shape;2732;p65"/>
          <p:cNvGrpSpPr/>
          <p:nvPr/>
        </p:nvGrpSpPr>
        <p:grpSpPr>
          <a:xfrm flipH="1">
            <a:off x="6760837" y="915388"/>
            <a:ext cx="2691676" cy="4324480"/>
            <a:chOff x="5590675" y="2440875"/>
            <a:chExt cx="1205300" cy="1936450"/>
          </a:xfrm>
        </p:grpSpPr>
        <p:sp>
          <p:nvSpPr>
            <p:cNvPr id="2733" name="Google Shape;2733;p65"/>
            <p:cNvSpPr/>
            <p:nvPr/>
          </p:nvSpPr>
          <p:spPr>
            <a:xfrm>
              <a:off x="5590675" y="3198675"/>
              <a:ext cx="354800" cy="528450"/>
            </a:xfrm>
            <a:custGeom>
              <a:avLst/>
              <a:gdLst/>
              <a:ahLst/>
              <a:cxnLst/>
              <a:rect l="l" t="t" r="r" b="b"/>
              <a:pathLst>
                <a:path w="14192" h="21138" extrusionOk="0">
                  <a:moveTo>
                    <a:pt x="3773" y="0"/>
                  </a:moveTo>
                  <a:cubicBezTo>
                    <a:pt x="3256" y="933"/>
                    <a:pt x="795" y="7154"/>
                    <a:pt x="1" y="20985"/>
                  </a:cubicBezTo>
                  <a:cubicBezTo>
                    <a:pt x="1" y="20985"/>
                    <a:pt x="3909" y="21137"/>
                    <a:pt x="7738" y="21137"/>
                  </a:cubicBezTo>
                  <a:cubicBezTo>
                    <a:pt x="9259" y="21137"/>
                    <a:pt x="10768" y="21113"/>
                    <a:pt x="12014" y="21046"/>
                  </a:cubicBezTo>
                  <a:lnTo>
                    <a:pt x="14191" y="1796"/>
                  </a:lnTo>
                  <a:lnTo>
                    <a:pt x="37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5"/>
            <p:cNvSpPr/>
            <p:nvPr/>
          </p:nvSpPr>
          <p:spPr>
            <a:xfrm>
              <a:off x="5618575" y="3041050"/>
              <a:ext cx="1177400" cy="666450"/>
            </a:xfrm>
            <a:custGeom>
              <a:avLst/>
              <a:gdLst/>
              <a:ahLst/>
              <a:cxnLst/>
              <a:rect l="l" t="t" r="r" b="b"/>
              <a:pathLst>
                <a:path w="47096" h="26658" extrusionOk="0">
                  <a:moveTo>
                    <a:pt x="16199" y="1"/>
                  </a:moveTo>
                  <a:cubicBezTo>
                    <a:pt x="13085" y="1"/>
                    <a:pt x="4375" y="599"/>
                    <a:pt x="2354" y="7147"/>
                  </a:cubicBezTo>
                  <a:cubicBezTo>
                    <a:pt x="0" y="14770"/>
                    <a:pt x="1374" y="24936"/>
                    <a:pt x="1475" y="26110"/>
                  </a:cubicBezTo>
                  <a:lnTo>
                    <a:pt x="44700" y="26658"/>
                  </a:lnTo>
                  <a:cubicBezTo>
                    <a:pt x="44700" y="26658"/>
                    <a:pt x="47095" y="8"/>
                    <a:pt x="27693" y="8"/>
                  </a:cubicBezTo>
                  <a:cubicBezTo>
                    <a:pt x="27370" y="8"/>
                    <a:pt x="27041" y="16"/>
                    <a:pt x="26705" y="31"/>
                  </a:cubicBezTo>
                  <a:lnTo>
                    <a:pt x="17311" y="31"/>
                  </a:lnTo>
                  <a:cubicBezTo>
                    <a:pt x="17311" y="31"/>
                    <a:pt x="16894" y="1"/>
                    <a:pt x="16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5"/>
            <p:cNvSpPr/>
            <p:nvPr/>
          </p:nvSpPr>
          <p:spPr>
            <a:xfrm>
              <a:off x="5691575" y="3361600"/>
              <a:ext cx="979050" cy="1015725"/>
            </a:xfrm>
            <a:custGeom>
              <a:avLst/>
              <a:gdLst/>
              <a:ahLst/>
              <a:cxnLst/>
              <a:rect l="l" t="t" r="r" b="b"/>
              <a:pathLst>
                <a:path w="39162" h="40629" extrusionOk="0">
                  <a:moveTo>
                    <a:pt x="1" y="1"/>
                  </a:moveTo>
                  <a:lnTo>
                    <a:pt x="2699" y="27213"/>
                  </a:lnTo>
                  <a:lnTo>
                    <a:pt x="2271" y="40204"/>
                  </a:lnTo>
                  <a:cubicBezTo>
                    <a:pt x="7001" y="40532"/>
                    <a:pt x="13634" y="40628"/>
                    <a:pt x="19806" y="40628"/>
                  </a:cubicBezTo>
                  <a:cubicBezTo>
                    <a:pt x="28645" y="40628"/>
                    <a:pt x="36537" y="40430"/>
                    <a:pt x="36537" y="40430"/>
                  </a:cubicBezTo>
                  <a:lnTo>
                    <a:pt x="35737" y="26740"/>
                  </a:lnTo>
                  <a:lnTo>
                    <a:pt x="39161" y="79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5"/>
            <p:cNvSpPr/>
            <p:nvPr/>
          </p:nvSpPr>
          <p:spPr>
            <a:xfrm>
              <a:off x="5884400" y="2956300"/>
              <a:ext cx="365050" cy="415250"/>
            </a:xfrm>
            <a:custGeom>
              <a:avLst/>
              <a:gdLst/>
              <a:ahLst/>
              <a:cxnLst/>
              <a:rect l="l" t="t" r="r" b="b"/>
              <a:pathLst>
                <a:path w="14602" h="16610" extrusionOk="0">
                  <a:moveTo>
                    <a:pt x="6742" y="0"/>
                  </a:moveTo>
                  <a:lnTo>
                    <a:pt x="0" y="3677"/>
                  </a:lnTo>
                  <a:lnTo>
                    <a:pt x="8323" y="10016"/>
                  </a:lnTo>
                  <a:lnTo>
                    <a:pt x="5460" y="11546"/>
                  </a:lnTo>
                  <a:lnTo>
                    <a:pt x="14601" y="16610"/>
                  </a:lnTo>
                  <a:lnTo>
                    <a:pt x="14601" y="16610"/>
                  </a:lnTo>
                  <a:lnTo>
                    <a:pt x="6678" y="3421"/>
                  </a:lnTo>
                  <a:lnTo>
                    <a:pt x="67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5"/>
            <p:cNvSpPr/>
            <p:nvPr/>
          </p:nvSpPr>
          <p:spPr>
            <a:xfrm>
              <a:off x="5879250" y="3044600"/>
              <a:ext cx="375275" cy="330650"/>
            </a:xfrm>
            <a:custGeom>
              <a:avLst/>
              <a:gdLst/>
              <a:ahLst/>
              <a:cxnLst/>
              <a:rect l="l" t="t" r="r" b="b"/>
              <a:pathLst>
                <a:path w="15011" h="13226" extrusionOk="0">
                  <a:moveTo>
                    <a:pt x="210" y="1"/>
                  </a:moveTo>
                  <a:cubicBezTo>
                    <a:pt x="93" y="1"/>
                    <a:pt x="1" y="159"/>
                    <a:pt x="113" y="259"/>
                  </a:cubicBezTo>
                  <a:lnTo>
                    <a:pt x="5666" y="4852"/>
                  </a:lnTo>
                  <a:lnTo>
                    <a:pt x="2994" y="6279"/>
                  </a:lnTo>
                  <a:cubicBezTo>
                    <a:pt x="2891" y="6334"/>
                    <a:pt x="2889" y="6479"/>
                    <a:pt x="2990" y="6536"/>
                  </a:cubicBezTo>
                  <a:lnTo>
                    <a:pt x="14735" y="13205"/>
                  </a:lnTo>
                  <a:cubicBezTo>
                    <a:pt x="14756" y="13218"/>
                    <a:pt x="14781" y="13224"/>
                    <a:pt x="14807" y="13224"/>
                  </a:cubicBezTo>
                  <a:lnTo>
                    <a:pt x="14807" y="13226"/>
                  </a:lnTo>
                  <a:cubicBezTo>
                    <a:pt x="14957" y="13224"/>
                    <a:pt x="15011" y="13025"/>
                    <a:pt x="14880" y="12952"/>
                  </a:cubicBezTo>
                  <a:lnTo>
                    <a:pt x="3366" y="6412"/>
                  </a:lnTo>
                  <a:lnTo>
                    <a:pt x="5996" y="5006"/>
                  </a:lnTo>
                  <a:cubicBezTo>
                    <a:pt x="6087" y="4956"/>
                    <a:pt x="6101" y="4831"/>
                    <a:pt x="6019" y="4765"/>
                  </a:cubicBezTo>
                  <a:lnTo>
                    <a:pt x="300" y="33"/>
                  </a:lnTo>
                  <a:cubicBezTo>
                    <a:pt x="270" y="11"/>
                    <a:pt x="240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5"/>
            <p:cNvSpPr/>
            <p:nvPr/>
          </p:nvSpPr>
          <p:spPr>
            <a:xfrm>
              <a:off x="6249425" y="2965475"/>
              <a:ext cx="164950" cy="406075"/>
            </a:xfrm>
            <a:custGeom>
              <a:avLst/>
              <a:gdLst/>
              <a:ahLst/>
              <a:cxnLst/>
              <a:rect l="l" t="t" r="r" b="b"/>
              <a:pathLst>
                <a:path w="6598" h="16243" extrusionOk="0">
                  <a:moveTo>
                    <a:pt x="1412" y="0"/>
                  </a:moveTo>
                  <a:lnTo>
                    <a:pt x="0" y="16243"/>
                  </a:lnTo>
                  <a:lnTo>
                    <a:pt x="4407" y="10472"/>
                  </a:lnTo>
                  <a:lnTo>
                    <a:pt x="2875" y="9649"/>
                  </a:lnTo>
                  <a:lnTo>
                    <a:pt x="6598" y="3527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5"/>
            <p:cNvSpPr/>
            <p:nvPr/>
          </p:nvSpPr>
          <p:spPr>
            <a:xfrm>
              <a:off x="6245250" y="3049950"/>
              <a:ext cx="174000" cy="325275"/>
            </a:xfrm>
            <a:custGeom>
              <a:avLst/>
              <a:gdLst/>
              <a:ahLst/>
              <a:cxnLst/>
              <a:rect l="l" t="t" r="r" b="b"/>
              <a:pathLst>
                <a:path w="6960" h="13011" extrusionOk="0">
                  <a:moveTo>
                    <a:pt x="6760" y="1"/>
                  </a:moveTo>
                  <a:cubicBezTo>
                    <a:pt x="6717" y="1"/>
                    <a:pt x="6675" y="20"/>
                    <a:pt x="6643" y="66"/>
                  </a:cubicBezTo>
                  <a:lnTo>
                    <a:pt x="3916" y="4201"/>
                  </a:lnTo>
                  <a:lnTo>
                    <a:pt x="5444" y="5024"/>
                  </a:lnTo>
                  <a:lnTo>
                    <a:pt x="46" y="12780"/>
                  </a:lnTo>
                  <a:cubicBezTo>
                    <a:pt x="0" y="12847"/>
                    <a:pt x="17" y="12938"/>
                    <a:pt x="84" y="12983"/>
                  </a:cubicBezTo>
                  <a:cubicBezTo>
                    <a:pt x="107" y="13001"/>
                    <a:pt x="137" y="13010"/>
                    <a:pt x="167" y="13010"/>
                  </a:cubicBezTo>
                  <a:cubicBezTo>
                    <a:pt x="215" y="13010"/>
                    <a:pt x="259" y="12987"/>
                    <a:pt x="287" y="12949"/>
                  </a:cubicBezTo>
                  <a:lnTo>
                    <a:pt x="5872" y="4921"/>
                  </a:lnTo>
                  <a:lnTo>
                    <a:pt x="4336" y="4095"/>
                  </a:lnTo>
                  <a:lnTo>
                    <a:pt x="6888" y="228"/>
                  </a:lnTo>
                  <a:cubicBezTo>
                    <a:pt x="6960" y="113"/>
                    <a:pt x="6861" y="1"/>
                    <a:pt x="6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5"/>
            <p:cNvSpPr/>
            <p:nvPr/>
          </p:nvSpPr>
          <p:spPr>
            <a:xfrm>
              <a:off x="5975425" y="3404425"/>
              <a:ext cx="111900" cy="165575"/>
            </a:xfrm>
            <a:custGeom>
              <a:avLst/>
              <a:gdLst/>
              <a:ahLst/>
              <a:cxnLst/>
              <a:rect l="l" t="t" r="r" b="b"/>
              <a:pathLst>
                <a:path w="4476" h="6623" extrusionOk="0">
                  <a:moveTo>
                    <a:pt x="1995" y="0"/>
                  </a:moveTo>
                  <a:cubicBezTo>
                    <a:pt x="844" y="0"/>
                    <a:pt x="0" y="1422"/>
                    <a:pt x="99" y="3219"/>
                  </a:cubicBezTo>
                  <a:cubicBezTo>
                    <a:pt x="200" y="5047"/>
                    <a:pt x="1239" y="6570"/>
                    <a:pt x="2419" y="6622"/>
                  </a:cubicBezTo>
                  <a:cubicBezTo>
                    <a:pt x="2439" y="6623"/>
                    <a:pt x="2458" y="6623"/>
                    <a:pt x="2478" y="6623"/>
                  </a:cubicBezTo>
                  <a:cubicBezTo>
                    <a:pt x="3628" y="6623"/>
                    <a:pt x="4475" y="5200"/>
                    <a:pt x="4376" y="3403"/>
                  </a:cubicBezTo>
                  <a:cubicBezTo>
                    <a:pt x="4276" y="1577"/>
                    <a:pt x="3236" y="53"/>
                    <a:pt x="2056" y="2"/>
                  </a:cubicBezTo>
                  <a:cubicBezTo>
                    <a:pt x="2036" y="1"/>
                    <a:pt x="2015" y="0"/>
                    <a:pt x="1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5"/>
            <p:cNvSpPr/>
            <p:nvPr/>
          </p:nvSpPr>
          <p:spPr>
            <a:xfrm>
              <a:off x="5975825" y="3417825"/>
              <a:ext cx="87475" cy="137775"/>
            </a:xfrm>
            <a:custGeom>
              <a:avLst/>
              <a:gdLst/>
              <a:ahLst/>
              <a:cxnLst/>
              <a:rect l="l" t="t" r="r" b="b"/>
              <a:pathLst>
                <a:path w="3499" h="5511" extrusionOk="0">
                  <a:moveTo>
                    <a:pt x="1553" y="0"/>
                  </a:moveTo>
                  <a:cubicBezTo>
                    <a:pt x="656" y="0"/>
                    <a:pt x="1" y="1187"/>
                    <a:pt x="83" y="2683"/>
                  </a:cubicBezTo>
                  <a:cubicBezTo>
                    <a:pt x="167" y="4203"/>
                    <a:pt x="980" y="5470"/>
                    <a:pt x="1901" y="5510"/>
                  </a:cubicBezTo>
                  <a:cubicBezTo>
                    <a:pt x="1916" y="5511"/>
                    <a:pt x="1931" y="5511"/>
                    <a:pt x="1946" y="5511"/>
                  </a:cubicBezTo>
                  <a:cubicBezTo>
                    <a:pt x="2843" y="5511"/>
                    <a:pt x="3498" y="4324"/>
                    <a:pt x="3416" y="2827"/>
                  </a:cubicBezTo>
                  <a:cubicBezTo>
                    <a:pt x="3332" y="1307"/>
                    <a:pt x="2519" y="41"/>
                    <a:pt x="1597" y="1"/>
                  </a:cubicBezTo>
                  <a:cubicBezTo>
                    <a:pt x="1583" y="1"/>
                    <a:pt x="1568" y="0"/>
                    <a:pt x="1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5"/>
            <p:cNvSpPr/>
            <p:nvPr/>
          </p:nvSpPr>
          <p:spPr>
            <a:xfrm>
              <a:off x="5988000" y="3452225"/>
              <a:ext cx="44775" cy="68825"/>
            </a:xfrm>
            <a:custGeom>
              <a:avLst/>
              <a:gdLst/>
              <a:ahLst/>
              <a:cxnLst/>
              <a:rect l="l" t="t" r="r" b="b"/>
              <a:pathLst>
                <a:path w="1791" h="2753" extrusionOk="0">
                  <a:moveTo>
                    <a:pt x="819" y="1"/>
                  </a:moveTo>
                  <a:cubicBezTo>
                    <a:pt x="803" y="1"/>
                    <a:pt x="788" y="2"/>
                    <a:pt x="772" y="3"/>
                  </a:cubicBezTo>
                  <a:cubicBezTo>
                    <a:pt x="316" y="45"/>
                    <a:pt x="1" y="693"/>
                    <a:pt x="71" y="1453"/>
                  </a:cubicBezTo>
                  <a:cubicBezTo>
                    <a:pt x="137" y="2185"/>
                    <a:pt x="537" y="2753"/>
                    <a:pt x="975" y="2753"/>
                  </a:cubicBezTo>
                  <a:cubicBezTo>
                    <a:pt x="990" y="2753"/>
                    <a:pt x="1006" y="2752"/>
                    <a:pt x="1021" y="2751"/>
                  </a:cubicBezTo>
                  <a:cubicBezTo>
                    <a:pt x="1477" y="2709"/>
                    <a:pt x="1791" y="2061"/>
                    <a:pt x="1722" y="1303"/>
                  </a:cubicBezTo>
                  <a:cubicBezTo>
                    <a:pt x="1656" y="569"/>
                    <a:pt x="1257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5"/>
            <p:cNvSpPr/>
            <p:nvPr/>
          </p:nvSpPr>
          <p:spPr>
            <a:xfrm>
              <a:off x="5969375" y="2925575"/>
              <a:ext cx="448050" cy="564750"/>
            </a:xfrm>
            <a:custGeom>
              <a:avLst/>
              <a:gdLst/>
              <a:ahLst/>
              <a:cxnLst/>
              <a:rect l="l" t="t" r="r" b="b"/>
              <a:pathLst>
                <a:path w="17922" h="22590" extrusionOk="0">
                  <a:moveTo>
                    <a:pt x="9024" y="0"/>
                  </a:moveTo>
                  <a:cubicBezTo>
                    <a:pt x="8735" y="0"/>
                    <a:pt x="8444" y="13"/>
                    <a:pt x="8153" y="38"/>
                  </a:cubicBezTo>
                  <a:cubicBezTo>
                    <a:pt x="5851" y="239"/>
                    <a:pt x="3754" y="1210"/>
                    <a:pt x="2249" y="2772"/>
                  </a:cubicBezTo>
                  <a:cubicBezTo>
                    <a:pt x="738" y="4342"/>
                    <a:pt x="1" y="6318"/>
                    <a:pt x="178" y="8340"/>
                  </a:cubicBezTo>
                  <a:lnTo>
                    <a:pt x="1403" y="22456"/>
                  </a:lnTo>
                  <a:cubicBezTo>
                    <a:pt x="1409" y="22530"/>
                    <a:pt x="1472" y="22589"/>
                    <a:pt x="1548" y="22589"/>
                  </a:cubicBezTo>
                  <a:lnTo>
                    <a:pt x="1561" y="22589"/>
                  </a:lnTo>
                  <a:cubicBezTo>
                    <a:pt x="1643" y="22582"/>
                    <a:pt x="1701" y="22511"/>
                    <a:pt x="1694" y="22430"/>
                  </a:cubicBezTo>
                  <a:lnTo>
                    <a:pt x="468" y="8315"/>
                  </a:lnTo>
                  <a:cubicBezTo>
                    <a:pt x="121" y="4312"/>
                    <a:pt x="3581" y="730"/>
                    <a:pt x="8179" y="331"/>
                  </a:cubicBezTo>
                  <a:cubicBezTo>
                    <a:pt x="8463" y="306"/>
                    <a:pt x="8745" y="294"/>
                    <a:pt x="9025" y="294"/>
                  </a:cubicBezTo>
                  <a:cubicBezTo>
                    <a:pt x="10952" y="294"/>
                    <a:pt x="12788" y="870"/>
                    <a:pt x="14267" y="1952"/>
                  </a:cubicBezTo>
                  <a:cubicBezTo>
                    <a:pt x="15959" y="3185"/>
                    <a:pt x="16981" y="4931"/>
                    <a:pt x="17148" y="6867"/>
                  </a:cubicBezTo>
                  <a:lnTo>
                    <a:pt x="17623" y="12345"/>
                  </a:lnTo>
                  <a:cubicBezTo>
                    <a:pt x="17630" y="12421"/>
                    <a:pt x="17693" y="12479"/>
                    <a:pt x="17769" y="12479"/>
                  </a:cubicBezTo>
                  <a:cubicBezTo>
                    <a:pt x="17773" y="12479"/>
                    <a:pt x="17778" y="12479"/>
                    <a:pt x="17783" y="12478"/>
                  </a:cubicBezTo>
                  <a:cubicBezTo>
                    <a:pt x="17862" y="12471"/>
                    <a:pt x="17921" y="12401"/>
                    <a:pt x="17916" y="12321"/>
                  </a:cubicBezTo>
                  <a:lnTo>
                    <a:pt x="17441" y="6841"/>
                  </a:lnTo>
                  <a:cubicBezTo>
                    <a:pt x="17266" y="4821"/>
                    <a:pt x="16200" y="3000"/>
                    <a:pt x="14440" y="1714"/>
                  </a:cubicBezTo>
                  <a:cubicBezTo>
                    <a:pt x="12910" y="596"/>
                    <a:pt x="11014" y="0"/>
                    <a:pt x="9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5"/>
            <p:cNvSpPr/>
            <p:nvPr/>
          </p:nvSpPr>
          <p:spPr>
            <a:xfrm>
              <a:off x="6051325" y="2829850"/>
              <a:ext cx="233375" cy="211975"/>
            </a:xfrm>
            <a:custGeom>
              <a:avLst/>
              <a:gdLst/>
              <a:ahLst/>
              <a:cxnLst/>
              <a:rect l="l" t="t" r="r" b="b"/>
              <a:pathLst>
                <a:path w="9335" h="8479" extrusionOk="0">
                  <a:moveTo>
                    <a:pt x="1" y="0"/>
                  </a:moveTo>
                  <a:lnTo>
                    <a:pt x="1" y="8479"/>
                  </a:lnTo>
                  <a:lnTo>
                    <a:pt x="9334" y="8479"/>
                  </a:lnTo>
                  <a:lnTo>
                    <a:pt x="9334" y="0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5"/>
            <p:cNvSpPr/>
            <p:nvPr/>
          </p:nvSpPr>
          <p:spPr>
            <a:xfrm>
              <a:off x="6049150" y="2891550"/>
              <a:ext cx="237100" cy="142850"/>
            </a:xfrm>
            <a:custGeom>
              <a:avLst/>
              <a:gdLst/>
              <a:ahLst/>
              <a:cxnLst/>
              <a:rect l="l" t="t" r="r" b="b"/>
              <a:pathLst>
                <a:path w="9484" h="5714" extrusionOk="0">
                  <a:moveTo>
                    <a:pt x="0" y="1"/>
                  </a:moveTo>
                  <a:lnTo>
                    <a:pt x="152" y="4152"/>
                  </a:lnTo>
                  <a:lnTo>
                    <a:pt x="2081" y="4838"/>
                  </a:lnTo>
                  <a:cubicBezTo>
                    <a:pt x="3711" y="5419"/>
                    <a:pt x="5427" y="5713"/>
                    <a:pt x="7152" y="5713"/>
                  </a:cubicBezTo>
                  <a:cubicBezTo>
                    <a:pt x="7640" y="5713"/>
                    <a:pt x="8129" y="5690"/>
                    <a:pt x="8618" y="5642"/>
                  </a:cubicBezTo>
                  <a:lnTo>
                    <a:pt x="9410" y="5566"/>
                  </a:lnTo>
                  <a:lnTo>
                    <a:pt x="9484" y="2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5"/>
            <p:cNvSpPr/>
            <p:nvPr/>
          </p:nvSpPr>
          <p:spPr>
            <a:xfrm>
              <a:off x="5862875" y="2662775"/>
              <a:ext cx="150900" cy="151875"/>
            </a:xfrm>
            <a:custGeom>
              <a:avLst/>
              <a:gdLst/>
              <a:ahLst/>
              <a:cxnLst/>
              <a:rect l="l" t="t" r="r" b="b"/>
              <a:pathLst>
                <a:path w="6036" h="6075" extrusionOk="0">
                  <a:moveTo>
                    <a:pt x="2987" y="0"/>
                  </a:moveTo>
                  <a:cubicBezTo>
                    <a:pt x="2892" y="0"/>
                    <a:pt x="2796" y="5"/>
                    <a:pt x="2699" y="16"/>
                  </a:cubicBezTo>
                  <a:cubicBezTo>
                    <a:pt x="1129" y="183"/>
                    <a:pt x="1" y="1671"/>
                    <a:pt x="177" y="3339"/>
                  </a:cubicBezTo>
                  <a:cubicBezTo>
                    <a:pt x="343" y="4906"/>
                    <a:pt x="1600" y="6075"/>
                    <a:pt x="3054" y="6075"/>
                  </a:cubicBezTo>
                  <a:cubicBezTo>
                    <a:pt x="3148" y="6075"/>
                    <a:pt x="3243" y="6070"/>
                    <a:pt x="3339" y="6060"/>
                  </a:cubicBezTo>
                  <a:cubicBezTo>
                    <a:pt x="4909" y="5893"/>
                    <a:pt x="6036" y="4405"/>
                    <a:pt x="5859" y="2737"/>
                  </a:cubicBezTo>
                  <a:cubicBezTo>
                    <a:pt x="5693" y="1169"/>
                    <a:pt x="4438" y="0"/>
                    <a:pt x="2987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5"/>
            <p:cNvSpPr/>
            <p:nvPr/>
          </p:nvSpPr>
          <p:spPr>
            <a:xfrm>
              <a:off x="5862875" y="2662775"/>
              <a:ext cx="150900" cy="151875"/>
            </a:xfrm>
            <a:custGeom>
              <a:avLst/>
              <a:gdLst/>
              <a:ahLst/>
              <a:cxnLst/>
              <a:rect l="l" t="t" r="r" b="b"/>
              <a:pathLst>
                <a:path w="6036" h="6075" extrusionOk="0">
                  <a:moveTo>
                    <a:pt x="2987" y="0"/>
                  </a:moveTo>
                  <a:cubicBezTo>
                    <a:pt x="2892" y="0"/>
                    <a:pt x="2796" y="5"/>
                    <a:pt x="2699" y="16"/>
                  </a:cubicBezTo>
                  <a:cubicBezTo>
                    <a:pt x="1129" y="183"/>
                    <a:pt x="1" y="1671"/>
                    <a:pt x="177" y="3339"/>
                  </a:cubicBezTo>
                  <a:cubicBezTo>
                    <a:pt x="343" y="4906"/>
                    <a:pt x="1600" y="6075"/>
                    <a:pt x="3054" y="6075"/>
                  </a:cubicBezTo>
                  <a:cubicBezTo>
                    <a:pt x="3148" y="6075"/>
                    <a:pt x="3243" y="6070"/>
                    <a:pt x="3339" y="6060"/>
                  </a:cubicBezTo>
                  <a:cubicBezTo>
                    <a:pt x="4909" y="5893"/>
                    <a:pt x="6036" y="4405"/>
                    <a:pt x="5859" y="2737"/>
                  </a:cubicBezTo>
                  <a:cubicBezTo>
                    <a:pt x="5693" y="1169"/>
                    <a:pt x="4438" y="0"/>
                    <a:pt x="2987" y="0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5"/>
            <p:cNvSpPr/>
            <p:nvPr/>
          </p:nvSpPr>
          <p:spPr>
            <a:xfrm>
              <a:off x="5936750" y="2440875"/>
              <a:ext cx="493825" cy="529850"/>
            </a:xfrm>
            <a:custGeom>
              <a:avLst/>
              <a:gdLst/>
              <a:ahLst/>
              <a:cxnLst/>
              <a:rect l="l" t="t" r="r" b="b"/>
              <a:pathLst>
                <a:path w="19753" h="21194" extrusionOk="0">
                  <a:moveTo>
                    <a:pt x="10232" y="0"/>
                  </a:moveTo>
                  <a:cubicBezTo>
                    <a:pt x="9924" y="0"/>
                    <a:pt x="9607" y="11"/>
                    <a:pt x="9281" y="33"/>
                  </a:cubicBezTo>
                  <a:cubicBezTo>
                    <a:pt x="2923" y="464"/>
                    <a:pt x="0" y="3795"/>
                    <a:pt x="318" y="10269"/>
                  </a:cubicBezTo>
                  <a:cubicBezTo>
                    <a:pt x="635" y="16743"/>
                    <a:pt x="5564" y="21153"/>
                    <a:pt x="11704" y="21193"/>
                  </a:cubicBezTo>
                  <a:cubicBezTo>
                    <a:pt x="11738" y="21193"/>
                    <a:pt x="11773" y="21194"/>
                    <a:pt x="11808" y="21194"/>
                  </a:cubicBezTo>
                  <a:cubicBezTo>
                    <a:pt x="13406" y="21194"/>
                    <a:pt x="15063" y="20934"/>
                    <a:pt x="16450" y="20099"/>
                  </a:cubicBezTo>
                  <a:cubicBezTo>
                    <a:pt x="17965" y="19183"/>
                    <a:pt x="18896" y="17653"/>
                    <a:pt x="19323" y="15962"/>
                  </a:cubicBezTo>
                  <a:cubicBezTo>
                    <a:pt x="19620" y="14792"/>
                    <a:pt x="19753" y="13551"/>
                    <a:pt x="19586" y="12352"/>
                  </a:cubicBezTo>
                  <a:cubicBezTo>
                    <a:pt x="19464" y="11493"/>
                    <a:pt x="19261" y="10644"/>
                    <a:pt x="19019" y="9809"/>
                  </a:cubicBezTo>
                  <a:cubicBezTo>
                    <a:pt x="19004" y="9752"/>
                    <a:pt x="18943" y="9638"/>
                    <a:pt x="18951" y="9578"/>
                  </a:cubicBezTo>
                  <a:cubicBezTo>
                    <a:pt x="19511" y="5235"/>
                    <a:pt x="17031" y="0"/>
                    <a:pt x="10232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5"/>
            <p:cNvSpPr/>
            <p:nvPr/>
          </p:nvSpPr>
          <p:spPr>
            <a:xfrm>
              <a:off x="5938350" y="2575875"/>
              <a:ext cx="452575" cy="395000"/>
            </a:xfrm>
            <a:custGeom>
              <a:avLst/>
              <a:gdLst/>
              <a:ahLst/>
              <a:cxnLst/>
              <a:rect l="l" t="t" r="r" b="b"/>
              <a:pathLst>
                <a:path w="18103" h="15800" extrusionOk="0">
                  <a:moveTo>
                    <a:pt x="2044" y="1"/>
                  </a:moveTo>
                  <a:lnTo>
                    <a:pt x="235" y="3476"/>
                  </a:lnTo>
                  <a:cubicBezTo>
                    <a:pt x="0" y="11047"/>
                    <a:pt x="5069" y="15799"/>
                    <a:pt x="12010" y="15799"/>
                  </a:cubicBezTo>
                  <a:cubicBezTo>
                    <a:pt x="12050" y="15799"/>
                    <a:pt x="12090" y="15799"/>
                    <a:pt x="12130" y="15799"/>
                  </a:cubicBezTo>
                  <a:cubicBezTo>
                    <a:pt x="14028" y="15784"/>
                    <a:pt x="16770" y="14982"/>
                    <a:pt x="18102" y="13150"/>
                  </a:cubicBezTo>
                  <a:lnTo>
                    <a:pt x="18102" y="13150"/>
                  </a:lnTo>
                  <a:cubicBezTo>
                    <a:pt x="18064" y="13162"/>
                    <a:pt x="18065" y="13162"/>
                    <a:pt x="18065" y="13162"/>
                  </a:cubicBezTo>
                  <a:cubicBezTo>
                    <a:pt x="18065" y="13162"/>
                    <a:pt x="18065" y="13162"/>
                    <a:pt x="18026" y="13175"/>
                  </a:cubicBezTo>
                  <a:cubicBezTo>
                    <a:pt x="16478" y="13690"/>
                    <a:pt x="15075" y="13918"/>
                    <a:pt x="13805" y="13918"/>
                  </a:cubicBezTo>
                  <a:cubicBezTo>
                    <a:pt x="3889" y="13918"/>
                    <a:pt x="2044" y="1"/>
                    <a:pt x="2044" y="1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5"/>
            <p:cNvSpPr/>
            <p:nvPr/>
          </p:nvSpPr>
          <p:spPr>
            <a:xfrm>
              <a:off x="6310575" y="2571125"/>
              <a:ext cx="52900" cy="25075"/>
            </a:xfrm>
            <a:custGeom>
              <a:avLst/>
              <a:gdLst/>
              <a:ahLst/>
              <a:cxnLst/>
              <a:rect l="l" t="t" r="r" b="b"/>
              <a:pathLst>
                <a:path w="2116" h="1003" extrusionOk="0">
                  <a:moveTo>
                    <a:pt x="1096" y="1"/>
                  </a:moveTo>
                  <a:cubicBezTo>
                    <a:pt x="1047" y="1"/>
                    <a:pt x="996" y="3"/>
                    <a:pt x="942" y="7"/>
                  </a:cubicBezTo>
                  <a:cubicBezTo>
                    <a:pt x="465" y="41"/>
                    <a:pt x="220" y="324"/>
                    <a:pt x="95" y="579"/>
                  </a:cubicBezTo>
                  <a:cubicBezTo>
                    <a:pt x="1" y="773"/>
                    <a:pt x="140" y="1002"/>
                    <a:pt x="352" y="1002"/>
                  </a:cubicBezTo>
                  <a:cubicBezTo>
                    <a:pt x="354" y="1002"/>
                    <a:pt x="355" y="1002"/>
                    <a:pt x="357" y="1002"/>
                  </a:cubicBezTo>
                  <a:cubicBezTo>
                    <a:pt x="925" y="989"/>
                    <a:pt x="1925" y="938"/>
                    <a:pt x="2006" y="736"/>
                  </a:cubicBezTo>
                  <a:cubicBezTo>
                    <a:pt x="2115" y="470"/>
                    <a:pt x="1867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5"/>
            <p:cNvSpPr/>
            <p:nvPr/>
          </p:nvSpPr>
          <p:spPr>
            <a:xfrm>
              <a:off x="6115250" y="2610050"/>
              <a:ext cx="46300" cy="33650"/>
            </a:xfrm>
            <a:custGeom>
              <a:avLst/>
              <a:gdLst/>
              <a:ahLst/>
              <a:cxnLst/>
              <a:rect l="l" t="t" r="r" b="b"/>
              <a:pathLst>
                <a:path w="1852" h="1346" extrusionOk="0">
                  <a:moveTo>
                    <a:pt x="1241" y="1"/>
                  </a:moveTo>
                  <a:cubicBezTo>
                    <a:pt x="1063" y="1"/>
                    <a:pt x="847" y="50"/>
                    <a:pt x="598" y="173"/>
                  </a:cubicBezTo>
                  <a:cubicBezTo>
                    <a:pt x="170" y="384"/>
                    <a:pt x="43" y="739"/>
                    <a:pt x="16" y="1024"/>
                  </a:cubicBezTo>
                  <a:cubicBezTo>
                    <a:pt x="1" y="1204"/>
                    <a:pt x="141" y="1346"/>
                    <a:pt x="300" y="1346"/>
                  </a:cubicBezTo>
                  <a:cubicBezTo>
                    <a:pt x="336" y="1346"/>
                    <a:pt x="373" y="1339"/>
                    <a:pt x="410" y="1323"/>
                  </a:cubicBezTo>
                  <a:cubicBezTo>
                    <a:pt x="930" y="1097"/>
                    <a:pt x="1841" y="675"/>
                    <a:pt x="1846" y="454"/>
                  </a:cubicBezTo>
                  <a:cubicBezTo>
                    <a:pt x="1852" y="243"/>
                    <a:pt x="1638" y="1"/>
                    <a:pt x="1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5"/>
            <p:cNvSpPr/>
            <p:nvPr/>
          </p:nvSpPr>
          <p:spPr>
            <a:xfrm>
              <a:off x="6167725" y="2765325"/>
              <a:ext cx="96125" cy="44175"/>
            </a:xfrm>
            <a:custGeom>
              <a:avLst/>
              <a:gdLst/>
              <a:ahLst/>
              <a:cxnLst/>
              <a:rect l="l" t="t" r="r" b="b"/>
              <a:pathLst>
                <a:path w="3845" h="1767" extrusionOk="0">
                  <a:moveTo>
                    <a:pt x="165" y="1"/>
                  </a:moveTo>
                  <a:cubicBezTo>
                    <a:pt x="144" y="1"/>
                    <a:pt x="121" y="6"/>
                    <a:pt x="101" y="16"/>
                  </a:cubicBezTo>
                  <a:cubicBezTo>
                    <a:pt x="29" y="54"/>
                    <a:pt x="0" y="141"/>
                    <a:pt x="36" y="214"/>
                  </a:cubicBezTo>
                  <a:cubicBezTo>
                    <a:pt x="46" y="233"/>
                    <a:pt x="830" y="1766"/>
                    <a:pt x="2506" y="1766"/>
                  </a:cubicBezTo>
                  <a:cubicBezTo>
                    <a:pt x="2871" y="1766"/>
                    <a:pt x="3278" y="1694"/>
                    <a:pt x="3726" y="1517"/>
                  </a:cubicBezTo>
                  <a:cubicBezTo>
                    <a:pt x="3804" y="1491"/>
                    <a:pt x="3844" y="1403"/>
                    <a:pt x="3814" y="1325"/>
                  </a:cubicBezTo>
                  <a:cubicBezTo>
                    <a:pt x="3791" y="1267"/>
                    <a:pt x="3736" y="1232"/>
                    <a:pt x="3678" y="1232"/>
                  </a:cubicBezTo>
                  <a:cubicBezTo>
                    <a:pt x="3658" y="1232"/>
                    <a:pt x="3639" y="1236"/>
                    <a:pt x="3620" y="1244"/>
                  </a:cubicBezTo>
                  <a:cubicBezTo>
                    <a:pt x="3204" y="1407"/>
                    <a:pt x="2829" y="1474"/>
                    <a:pt x="2496" y="1474"/>
                  </a:cubicBezTo>
                  <a:cubicBezTo>
                    <a:pt x="1014" y="1474"/>
                    <a:pt x="333" y="151"/>
                    <a:pt x="298" y="83"/>
                  </a:cubicBezTo>
                  <a:cubicBezTo>
                    <a:pt x="273" y="31"/>
                    <a:pt x="220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5"/>
            <p:cNvSpPr/>
            <p:nvPr/>
          </p:nvSpPr>
          <p:spPr>
            <a:xfrm>
              <a:off x="6142300" y="2656000"/>
              <a:ext cx="24025" cy="33750"/>
            </a:xfrm>
            <a:custGeom>
              <a:avLst/>
              <a:gdLst/>
              <a:ahLst/>
              <a:cxnLst/>
              <a:rect l="l" t="t" r="r" b="b"/>
              <a:pathLst>
                <a:path w="961" h="1350" extrusionOk="0">
                  <a:moveTo>
                    <a:pt x="504" y="1"/>
                  </a:moveTo>
                  <a:cubicBezTo>
                    <a:pt x="262" y="1"/>
                    <a:pt x="49" y="284"/>
                    <a:pt x="25" y="646"/>
                  </a:cubicBezTo>
                  <a:cubicBezTo>
                    <a:pt x="0" y="1016"/>
                    <a:pt x="185" y="1332"/>
                    <a:pt x="434" y="1349"/>
                  </a:cubicBezTo>
                  <a:cubicBezTo>
                    <a:pt x="441" y="1349"/>
                    <a:pt x="448" y="1349"/>
                    <a:pt x="455" y="1349"/>
                  </a:cubicBezTo>
                  <a:cubicBezTo>
                    <a:pt x="697" y="1349"/>
                    <a:pt x="909" y="1068"/>
                    <a:pt x="933" y="707"/>
                  </a:cubicBezTo>
                  <a:cubicBezTo>
                    <a:pt x="960" y="334"/>
                    <a:pt x="774" y="19"/>
                    <a:pt x="525" y="2"/>
                  </a:cubicBezTo>
                  <a:cubicBezTo>
                    <a:pt x="518" y="1"/>
                    <a:pt x="511" y="1"/>
                    <a:pt x="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5"/>
            <p:cNvSpPr/>
            <p:nvPr/>
          </p:nvSpPr>
          <p:spPr>
            <a:xfrm>
              <a:off x="6333225" y="2654675"/>
              <a:ext cx="23950" cy="33750"/>
            </a:xfrm>
            <a:custGeom>
              <a:avLst/>
              <a:gdLst/>
              <a:ahLst/>
              <a:cxnLst/>
              <a:rect l="l" t="t" r="r" b="b"/>
              <a:pathLst>
                <a:path w="958" h="1350" extrusionOk="0">
                  <a:moveTo>
                    <a:pt x="503" y="1"/>
                  </a:moveTo>
                  <a:cubicBezTo>
                    <a:pt x="261" y="1"/>
                    <a:pt x="49" y="282"/>
                    <a:pt x="25" y="644"/>
                  </a:cubicBezTo>
                  <a:cubicBezTo>
                    <a:pt x="0" y="1016"/>
                    <a:pt x="185" y="1331"/>
                    <a:pt x="434" y="1349"/>
                  </a:cubicBezTo>
                  <a:cubicBezTo>
                    <a:pt x="441" y="1349"/>
                    <a:pt x="448" y="1349"/>
                    <a:pt x="455" y="1349"/>
                  </a:cubicBezTo>
                  <a:cubicBezTo>
                    <a:pt x="697" y="1349"/>
                    <a:pt x="909" y="1066"/>
                    <a:pt x="933" y="704"/>
                  </a:cubicBezTo>
                  <a:cubicBezTo>
                    <a:pt x="958" y="334"/>
                    <a:pt x="774" y="17"/>
                    <a:pt x="525" y="1"/>
                  </a:cubicBezTo>
                  <a:cubicBezTo>
                    <a:pt x="518" y="1"/>
                    <a:pt x="510" y="1"/>
                    <a:pt x="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5"/>
            <p:cNvSpPr/>
            <p:nvPr/>
          </p:nvSpPr>
          <p:spPr>
            <a:xfrm>
              <a:off x="6051325" y="3041800"/>
              <a:ext cx="233425" cy="329750"/>
            </a:xfrm>
            <a:custGeom>
              <a:avLst/>
              <a:gdLst/>
              <a:ahLst/>
              <a:cxnLst/>
              <a:rect l="l" t="t" r="r" b="b"/>
              <a:pathLst>
                <a:path w="9337" h="13190" extrusionOk="0">
                  <a:moveTo>
                    <a:pt x="1" y="1"/>
                  </a:moveTo>
                  <a:lnTo>
                    <a:pt x="7924" y="13190"/>
                  </a:lnTo>
                  <a:lnTo>
                    <a:pt x="9336" y="1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5"/>
            <p:cNvSpPr/>
            <p:nvPr/>
          </p:nvSpPr>
          <p:spPr>
            <a:xfrm>
              <a:off x="6396025" y="3210300"/>
              <a:ext cx="33075" cy="51100"/>
            </a:xfrm>
            <a:custGeom>
              <a:avLst/>
              <a:gdLst/>
              <a:ahLst/>
              <a:cxnLst/>
              <a:rect l="l" t="t" r="r" b="b"/>
              <a:pathLst>
                <a:path w="1323" h="2044" extrusionOk="0">
                  <a:moveTo>
                    <a:pt x="1051" y="1"/>
                  </a:moveTo>
                  <a:cubicBezTo>
                    <a:pt x="1048" y="1"/>
                    <a:pt x="1046" y="1"/>
                    <a:pt x="1043" y="1"/>
                  </a:cubicBezTo>
                  <a:lnTo>
                    <a:pt x="217" y="25"/>
                  </a:lnTo>
                  <a:cubicBezTo>
                    <a:pt x="95" y="29"/>
                    <a:pt x="0" y="130"/>
                    <a:pt x="4" y="250"/>
                  </a:cubicBezTo>
                  <a:lnTo>
                    <a:pt x="57" y="2043"/>
                  </a:lnTo>
                  <a:lnTo>
                    <a:pt x="1323" y="2007"/>
                  </a:lnTo>
                  <a:lnTo>
                    <a:pt x="1270" y="213"/>
                  </a:lnTo>
                  <a:cubicBezTo>
                    <a:pt x="1266" y="94"/>
                    <a:pt x="1169" y="1"/>
                    <a:pt x="1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65"/>
            <p:cNvSpPr/>
            <p:nvPr/>
          </p:nvSpPr>
          <p:spPr>
            <a:xfrm>
              <a:off x="6303625" y="3257525"/>
              <a:ext cx="226375" cy="334600"/>
            </a:xfrm>
            <a:custGeom>
              <a:avLst/>
              <a:gdLst/>
              <a:ahLst/>
              <a:cxnLst/>
              <a:rect l="l" t="t" r="r" b="b"/>
              <a:pathLst>
                <a:path w="9055" h="13384" extrusionOk="0">
                  <a:moveTo>
                    <a:pt x="4436" y="0"/>
                  </a:moveTo>
                  <a:cubicBezTo>
                    <a:pt x="4391" y="0"/>
                    <a:pt x="4347" y="1"/>
                    <a:pt x="4302" y="2"/>
                  </a:cubicBezTo>
                  <a:cubicBezTo>
                    <a:pt x="1895" y="73"/>
                    <a:pt x="0" y="2077"/>
                    <a:pt x="65" y="4485"/>
                  </a:cubicBezTo>
                  <a:lnTo>
                    <a:pt x="323" y="13241"/>
                  </a:lnTo>
                  <a:cubicBezTo>
                    <a:pt x="325" y="13321"/>
                    <a:pt x="390" y="13383"/>
                    <a:pt x="470" y="13383"/>
                  </a:cubicBezTo>
                  <a:lnTo>
                    <a:pt x="474" y="13383"/>
                  </a:lnTo>
                  <a:cubicBezTo>
                    <a:pt x="553" y="13381"/>
                    <a:pt x="618" y="13313"/>
                    <a:pt x="616" y="13233"/>
                  </a:cubicBezTo>
                  <a:lnTo>
                    <a:pt x="358" y="4475"/>
                  </a:lnTo>
                  <a:cubicBezTo>
                    <a:pt x="291" y="2227"/>
                    <a:pt x="2062" y="350"/>
                    <a:pt x="4310" y="284"/>
                  </a:cubicBezTo>
                  <a:cubicBezTo>
                    <a:pt x="4351" y="282"/>
                    <a:pt x="4392" y="282"/>
                    <a:pt x="4433" y="282"/>
                  </a:cubicBezTo>
                  <a:cubicBezTo>
                    <a:pt x="6628" y="282"/>
                    <a:pt x="8437" y="2027"/>
                    <a:pt x="8502" y="4236"/>
                  </a:cubicBezTo>
                  <a:lnTo>
                    <a:pt x="8760" y="12994"/>
                  </a:lnTo>
                  <a:cubicBezTo>
                    <a:pt x="8764" y="13074"/>
                    <a:pt x="8831" y="13136"/>
                    <a:pt x="8910" y="13136"/>
                  </a:cubicBezTo>
                  <a:cubicBezTo>
                    <a:pt x="8992" y="13132"/>
                    <a:pt x="9055" y="13066"/>
                    <a:pt x="9053" y="12984"/>
                  </a:cubicBezTo>
                  <a:lnTo>
                    <a:pt x="8796" y="4228"/>
                  </a:lnTo>
                  <a:cubicBezTo>
                    <a:pt x="8720" y="1865"/>
                    <a:pt x="6782" y="0"/>
                    <a:pt x="4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5"/>
            <p:cNvSpPr/>
            <p:nvPr/>
          </p:nvSpPr>
          <p:spPr>
            <a:xfrm>
              <a:off x="6305675" y="3332000"/>
              <a:ext cx="224000" cy="242200"/>
            </a:xfrm>
            <a:custGeom>
              <a:avLst/>
              <a:gdLst/>
              <a:ahLst/>
              <a:cxnLst/>
              <a:rect l="l" t="t" r="r" b="b"/>
              <a:pathLst>
                <a:path w="8960" h="9688" extrusionOk="0">
                  <a:moveTo>
                    <a:pt x="4441" y="1"/>
                  </a:moveTo>
                  <a:cubicBezTo>
                    <a:pt x="4397" y="1"/>
                    <a:pt x="4352" y="1"/>
                    <a:pt x="4308" y="3"/>
                  </a:cubicBezTo>
                  <a:cubicBezTo>
                    <a:pt x="1898" y="73"/>
                    <a:pt x="0" y="2085"/>
                    <a:pt x="72" y="4495"/>
                  </a:cubicBezTo>
                  <a:lnTo>
                    <a:pt x="219" y="9477"/>
                  </a:lnTo>
                  <a:cubicBezTo>
                    <a:pt x="222" y="9557"/>
                    <a:pt x="287" y="9620"/>
                    <a:pt x="365" y="9620"/>
                  </a:cubicBezTo>
                  <a:cubicBezTo>
                    <a:pt x="366" y="9620"/>
                    <a:pt x="368" y="9619"/>
                    <a:pt x="369" y="9619"/>
                  </a:cubicBezTo>
                  <a:cubicBezTo>
                    <a:pt x="451" y="9618"/>
                    <a:pt x="513" y="9551"/>
                    <a:pt x="511" y="9469"/>
                  </a:cubicBezTo>
                  <a:lnTo>
                    <a:pt x="365" y="4487"/>
                  </a:lnTo>
                  <a:cubicBezTo>
                    <a:pt x="298" y="2237"/>
                    <a:pt x="2068" y="362"/>
                    <a:pt x="4317" y="295"/>
                  </a:cubicBezTo>
                  <a:cubicBezTo>
                    <a:pt x="4358" y="294"/>
                    <a:pt x="4399" y="294"/>
                    <a:pt x="4440" y="294"/>
                  </a:cubicBezTo>
                  <a:cubicBezTo>
                    <a:pt x="6633" y="294"/>
                    <a:pt x="8444" y="2039"/>
                    <a:pt x="8509" y="4248"/>
                  </a:cubicBezTo>
                  <a:lnTo>
                    <a:pt x="8665" y="9545"/>
                  </a:lnTo>
                  <a:cubicBezTo>
                    <a:pt x="8667" y="9625"/>
                    <a:pt x="8731" y="9688"/>
                    <a:pt x="8811" y="9688"/>
                  </a:cubicBezTo>
                  <a:lnTo>
                    <a:pt x="8815" y="9688"/>
                  </a:lnTo>
                  <a:cubicBezTo>
                    <a:pt x="8897" y="9686"/>
                    <a:pt x="8959" y="9619"/>
                    <a:pt x="8958" y="9538"/>
                  </a:cubicBezTo>
                  <a:lnTo>
                    <a:pt x="8802" y="4238"/>
                  </a:lnTo>
                  <a:cubicBezTo>
                    <a:pt x="8733" y="1871"/>
                    <a:pt x="6793" y="1"/>
                    <a:pt x="4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5"/>
            <p:cNvSpPr/>
            <p:nvPr/>
          </p:nvSpPr>
          <p:spPr>
            <a:xfrm>
              <a:off x="6486425" y="3547900"/>
              <a:ext cx="56650" cy="79150"/>
            </a:xfrm>
            <a:custGeom>
              <a:avLst/>
              <a:gdLst/>
              <a:ahLst/>
              <a:cxnLst/>
              <a:rect l="l" t="t" r="r" b="b"/>
              <a:pathLst>
                <a:path w="2266" h="3166" extrusionOk="0">
                  <a:moveTo>
                    <a:pt x="1112" y="1"/>
                  </a:moveTo>
                  <a:cubicBezTo>
                    <a:pt x="1104" y="1"/>
                    <a:pt x="1095" y="1"/>
                    <a:pt x="1087" y="1"/>
                  </a:cubicBezTo>
                  <a:cubicBezTo>
                    <a:pt x="475" y="18"/>
                    <a:pt x="0" y="742"/>
                    <a:pt x="25" y="1616"/>
                  </a:cubicBezTo>
                  <a:cubicBezTo>
                    <a:pt x="51" y="2477"/>
                    <a:pt x="555" y="3165"/>
                    <a:pt x="1156" y="3165"/>
                  </a:cubicBezTo>
                  <a:cubicBezTo>
                    <a:pt x="1164" y="3165"/>
                    <a:pt x="1172" y="3165"/>
                    <a:pt x="1180" y="3165"/>
                  </a:cubicBezTo>
                  <a:cubicBezTo>
                    <a:pt x="1792" y="3148"/>
                    <a:pt x="2265" y="2424"/>
                    <a:pt x="2241" y="1550"/>
                  </a:cubicBezTo>
                  <a:cubicBezTo>
                    <a:pt x="2214" y="689"/>
                    <a:pt x="1711" y="1"/>
                    <a:pt x="1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65"/>
            <p:cNvSpPr/>
            <p:nvPr/>
          </p:nvSpPr>
          <p:spPr>
            <a:xfrm>
              <a:off x="6303000" y="3553700"/>
              <a:ext cx="56700" cy="79150"/>
            </a:xfrm>
            <a:custGeom>
              <a:avLst/>
              <a:gdLst/>
              <a:ahLst/>
              <a:cxnLst/>
              <a:rect l="l" t="t" r="r" b="b"/>
              <a:pathLst>
                <a:path w="2268" h="3166" extrusionOk="0">
                  <a:moveTo>
                    <a:pt x="1112" y="1"/>
                  </a:moveTo>
                  <a:cubicBezTo>
                    <a:pt x="1104" y="1"/>
                    <a:pt x="1096" y="1"/>
                    <a:pt x="1088" y="1"/>
                  </a:cubicBezTo>
                  <a:cubicBezTo>
                    <a:pt x="476" y="18"/>
                    <a:pt x="1" y="742"/>
                    <a:pt x="27" y="1616"/>
                  </a:cubicBezTo>
                  <a:cubicBezTo>
                    <a:pt x="52" y="2477"/>
                    <a:pt x="555" y="3165"/>
                    <a:pt x="1156" y="3165"/>
                  </a:cubicBezTo>
                  <a:cubicBezTo>
                    <a:pt x="1164" y="3165"/>
                    <a:pt x="1173" y="3165"/>
                    <a:pt x="1181" y="3165"/>
                  </a:cubicBezTo>
                  <a:cubicBezTo>
                    <a:pt x="1793" y="3146"/>
                    <a:pt x="2268" y="2424"/>
                    <a:pt x="2241" y="1550"/>
                  </a:cubicBezTo>
                  <a:cubicBezTo>
                    <a:pt x="2217" y="687"/>
                    <a:pt x="1713" y="1"/>
                    <a:pt x="1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65"/>
            <p:cNvSpPr/>
            <p:nvPr/>
          </p:nvSpPr>
          <p:spPr>
            <a:xfrm>
              <a:off x="6355300" y="3251550"/>
              <a:ext cx="118800" cy="31175"/>
            </a:xfrm>
            <a:custGeom>
              <a:avLst/>
              <a:gdLst/>
              <a:ahLst/>
              <a:cxnLst/>
              <a:rect l="l" t="t" r="r" b="b"/>
              <a:pathLst>
                <a:path w="4752" h="1247" extrusionOk="0">
                  <a:moveTo>
                    <a:pt x="2363" y="0"/>
                  </a:moveTo>
                  <a:cubicBezTo>
                    <a:pt x="1638" y="0"/>
                    <a:pt x="913" y="172"/>
                    <a:pt x="250" y="515"/>
                  </a:cubicBezTo>
                  <a:cubicBezTo>
                    <a:pt x="69" y="612"/>
                    <a:pt x="1" y="836"/>
                    <a:pt x="96" y="1017"/>
                  </a:cubicBezTo>
                  <a:cubicBezTo>
                    <a:pt x="162" y="1145"/>
                    <a:pt x="293" y="1219"/>
                    <a:pt x="429" y="1219"/>
                  </a:cubicBezTo>
                  <a:cubicBezTo>
                    <a:pt x="485" y="1219"/>
                    <a:pt x="542" y="1207"/>
                    <a:pt x="596" y="1180"/>
                  </a:cubicBezTo>
                  <a:cubicBezTo>
                    <a:pt x="1150" y="894"/>
                    <a:pt x="1756" y="751"/>
                    <a:pt x="2363" y="751"/>
                  </a:cubicBezTo>
                  <a:cubicBezTo>
                    <a:pt x="2985" y="751"/>
                    <a:pt x="3608" y="902"/>
                    <a:pt x="4174" y="1203"/>
                  </a:cubicBezTo>
                  <a:cubicBezTo>
                    <a:pt x="4227" y="1232"/>
                    <a:pt x="4286" y="1246"/>
                    <a:pt x="4347" y="1246"/>
                  </a:cubicBezTo>
                  <a:cubicBezTo>
                    <a:pt x="4357" y="1246"/>
                    <a:pt x="4368" y="1245"/>
                    <a:pt x="4379" y="1245"/>
                  </a:cubicBezTo>
                  <a:lnTo>
                    <a:pt x="4379" y="1245"/>
                  </a:lnTo>
                  <a:lnTo>
                    <a:pt x="4377" y="1246"/>
                  </a:lnTo>
                  <a:cubicBezTo>
                    <a:pt x="4544" y="1233"/>
                    <a:pt x="4683" y="1113"/>
                    <a:pt x="4717" y="950"/>
                  </a:cubicBezTo>
                  <a:cubicBezTo>
                    <a:pt x="4751" y="787"/>
                    <a:pt x="4673" y="619"/>
                    <a:pt x="4527" y="542"/>
                  </a:cubicBezTo>
                  <a:cubicBezTo>
                    <a:pt x="3851" y="181"/>
                    <a:pt x="3107" y="0"/>
                    <a:pt x="2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5"/>
            <p:cNvSpPr/>
            <p:nvPr/>
          </p:nvSpPr>
          <p:spPr>
            <a:xfrm>
              <a:off x="6083675" y="2927275"/>
              <a:ext cx="205050" cy="46575"/>
            </a:xfrm>
            <a:custGeom>
              <a:avLst/>
              <a:gdLst/>
              <a:ahLst/>
              <a:cxnLst/>
              <a:rect l="l" t="t" r="r" b="b"/>
              <a:pathLst>
                <a:path w="8202" h="1863" extrusionOk="0">
                  <a:moveTo>
                    <a:pt x="170" y="0"/>
                  </a:moveTo>
                  <a:cubicBezTo>
                    <a:pt x="121" y="0"/>
                    <a:pt x="74" y="24"/>
                    <a:pt x="46" y="69"/>
                  </a:cubicBezTo>
                  <a:cubicBezTo>
                    <a:pt x="1" y="139"/>
                    <a:pt x="25" y="232"/>
                    <a:pt x="98" y="274"/>
                  </a:cubicBezTo>
                  <a:cubicBezTo>
                    <a:pt x="2174" y="1572"/>
                    <a:pt x="4384" y="1863"/>
                    <a:pt x="5952" y="1863"/>
                  </a:cubicBezTo>
                  <a:cubicBezTo>
                    <a:pt x="7212" y="1863"/>
                    <a:pt x="8055" y="1675"/>
                    <a:pt x="8074" y="1669"/>
                  </a:cubicBezTo>
                  <a:cubicBezTo>
                    <a:pt x="8152" y="1652"/>
                    <a:pt x="8202" y="1572"/>
                    <a:pt x="8183" y="1494"/>
                  </a:cubicBezTo>
                  <a:cubicBezTo>
                    <a:pt x="8168" y="1427"/>
                    <a:pt x="8106" y="1380"/>
                    <a:pt x="8039" y="1380"/>
                  </a:cubicBezTo>
                  <a:cubicBezTo>
                    <a:pt x="8029" y="1380"/>
                    <a:pt x="8018" y="1382"/>
                    <a:pt x="8008" y="1384"/>
                  </a:cubicBezTo>
                  <a:cubicBezTo>
                    <a:pt x="7990" y="1388"/>
                    <a:pt x="7172" y="1571"/>
                    <a:pt x="5948" y="1571"/>
                  </a:cubicBezTo>
                  <a:cubicBezTo>
                    <a:pt x="4424" y="1571"/>
                    <a:pt x="2272" y="1288"/>
                    <a:pt x="251" y="25"/>
                  </a:cubicBezTo>
                  <a:cubicBezTo>
                    <a:pt x="226" y="8"/>
                    <a:pt x="198" y="0"/>
                    <a:pt x="170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65"/>
            <p:cNvSpPr/>
            <p:nvPr/>
          </p:nvSpPr>
          <p:spPr>
            <a:xfrm>
              <a:off x="6269125" y="2637550"/>
              <a:ext cx="59075" cy="122350"/>
            </a:xfrm>
            <a:custGeom>
              <a:avLst/>
              <a:gdLst/>
              <a:ahLst/>
              <a:cxnLst/>
              <a:rect l="l" t="t" r="r" b="b"/>
              <a:pathLst>
                <a:path w="2363" h="4894" extrusionOk="0">
                  <a:moveTo>
                    <a:pt x="415" y="0"/>
                  </a:moveTo>
                  <a:lnTo>
                    <a:pt x="1" y="4872"/>
                  </a:lnTo>
                  <a:cubicBezTo>
                    <a:pt x="51" y="4886"/>
                    <a:pt x="107" y="4893"/>
                    <a:pt x="166" y="4893"/>
                  </a:cubicBezTo>
                  <a:cubicBezTo>
                    <a:pt x="892" y="4893"/>
                    <a:pt x="2237" y="3912"/>
                    <a:pt x="2306" y="3305"/>
                  </a:cubicBezTo>
                  <a:cubicBezTo>
                    <a:pt x="2363" y="2792"/>
                    <a:pt x="523" y="610"/>
                    <a:pt x="415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65"/>
            <p:cNvSpPr/>
            <p:nvPr/>
          </p:nvSpPr>
          <p:spPr>
            <a:xfrm>
              <a:off x="6265050" y="2633875"/>
              <a:ext cx="66200" cy="129675"/>
            </a:xfrm>
            <a:custGeom>
              <a:avLst/>
              <a:gdLst/>
              <a:ahLst/>
              <a:cxnLst/>
              <a:rect l="l" t="t" r="r" b="b"/>
              <a:pathLst>
                <a:path w="2648" h="5187" extrusionOk="0">
                  <a:moveTo>
                    <a:pt x="581" y="0"/>
                  </a:moveTo>
                  <a:cubicBezTo>
                    <a:pt x="572" y="0"/>
                    <a:pt x="563" y="1"/>
                    <a:pt x="553" y="3"/>
                  </a:cubicBezTo>
                  <a:cubicBezTo>
                    <a:pt x="474" y="16"/>
                    <a:pt x="420" y="92"/>
                    <a:pt x="436" y="172"/>
                  </a:cubicBezTo>
                  <a:cubicBezTo>
                    <a:pt x="489" y="488"/>
                    <a:pt x="897" y="1084"/>
                    <a:pt x="1369" y="1778"/>
                  </a:cubicBezTo>
                  <a:cubicBezTo>
                    <a:pt x="1781" y="2384"/>
                    <a:pt x="2345" y="3216"/>
                    <a:pt x="2323" y="3437"/>
                  </a:cubicBezTo>
                  <a:cubicBezTo>
                    <a:pt x="2294" y="3695"/>
                    <a:pt x="1927" y="4111"/>
                    <a:pt x="1429" y="4446"/>
                  </a:cubicBezTo>
                  <a:cubicBezTo>
                    <a:pt x="1017" y="4725"/>
                    <a:pt x="597" y="4892"/>
                    <a:pt x="328" y="4892"/>
                  </a:cubicBezTo>
                  <a:cubicBezTo>
                    <a:pt x="281" y="4892"/>
                    <a:pt x="239" y="4887"/>
                    <a:pt x="202" y="4877"/>
                  </a:cubicBezTo>
                  <a:cubicBezTo>
                    <a:pt x="189" y="4873"/>
                    <a:pt x="176" y="4872"/>
                    <a:pt x="164" y="4872"/>
                  </a:cubicBezTo>
                  <a:cubicBezTo>
                    <a:pt x="99" y="4872"/>
                    <a:pt x="40" y="4914"/>
                    <a:pt x="21" y="4979"/>
                  </a:cubicBezTo>
                  <a:cubicBezTo>
                    <a:pt x="1" y="5057"/>
                    <a:pt x="46" y="5137"/>
                    <a:pt x="124" y="5160"/>
                  </a:cubicBezTo>
                  <a:cubicBezTo>
                    <a:pt x="191" y="5177"/>
                    <a:pt x="261" y="5187"/>
                    <a:pt x="331" y="5187"/>
                  </a:cubicBezTo>
                  <a:cubicBezTo>
                    <a:pt x="816" y="5187"/>
                    <a:pt x="1405" y="4816"/>
                    <a:pt x="1593" y="4689"/>
                  </a:cubicBezTo>
                  <a:cubicBezTo>
                    <a:pt x="2055" y="4377"/>
                    <a:pt x="2566" y="3893"/>
                    <a:pt x="2613" y="3469"/>
                  </a:cubicBezTo>
                  <a:cubicBezTo>
                    <a:pt x="2647" y="3163"/>
                    <a:pt x="2256" y="2562"/>
                    <a:pt x="1610" y="1612"/>
                  </a:cubicBezTo>
                  <a:cubicBezTo>
                    <a:pt x="1215" y="1033"/>
                    <a:pt x="768" y="374"/>
                    <a:pt x="723" y="121"/>
                  </a:cubicBezTo>
                  <a:cubicBezTo>
                    <a:pt x="711" y="50"/>
                    <a:pt x="650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5"/>
            <p:cNvSpPr/>
            <p:nvPr/>
          </p:nvSpPr>
          <p:spPr>
            <a:xfrm>
              <a:off x="5802700" y="3382925"/>
              <a:ext cx="64250" cy="344050"/>
            </a:xfrm>
            <a:custGeom>
              <a:avLst/>
              <a:gdLst/>
              <a:ahLst/>
              <a:cxnLst/>
              <a:rect l="l" t="t" r="r" b="b"/>
              <a:pathLst>
                <a:path w="2570" h="13762" extrusionOk="0">
                  <a:moveTo>
                    <a:pt x="168" y="0"/>
                  </a:moveTo>
                  <a:cubicBezTo>
                    <a:pt x="144" y="0"/>
                    <a:pt x="118" y="7"/>
                    <a:pt x="95" y="20"/>
                  </a:cubicBezTo>
                  <a:cubicBezTo>
                    <a:pt x="25" y="60"/>
                    <a:pt x="0" y="149"/>
                    <a:pt x="40" y="219"/>
                  </a:cubicBezTo>
                  <a:lnTo>
                    <a:pt x="2277" y="4153"/>
                  </a:lnTo>
                  <a:lnTo>
                    <a:pt x="2277" y="13615"/>
                  </a:lnTo>
                  <a:cubicBezTo>
                    <a:pt x="2277" y="13695"/>
                    <a:pt x="2341" y="13762"/>
                    <a:pt x="2423" y="13762"/>
                  </a:cubicBezTo>
                  <a:cubicBezTo>
                    <a:pt x="2503" y="13762"/>
                    <a:pt x="2569" y="13695"/>
                    <a:pt x="2569" y="13615"/>
                  </a:cubicBezTo>
                  <a:lnTo>
                    <a:pt x="2569" y="4075"/>
                  </a:lnTo>
                  <a:lnTo>
                    <a:pt x="295" y="75"/>
                  </a:lnTo>
                  <a:cubicBezTo>
                    <a:pt x="268" y="27"/>
                    <a:pt x="219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65"/>
            <p:cNvSpPr/>
            <p:nvPr/>
          </p:nvSpPr>
          <p:spPr>
            <a:xfrm>
              <a:off x="6558000" y="3357850"/>
              <a:ext cx="31200" cy="351075"/>
            </a:xfrm>
            <a:custGeom>
              <a:avLst/>
              <a:gdLst/>
              <a:ahLst/>
              <a:cxnLst/>
              <a:rect l="l" t="t" r="r" b="b"/>
              <a:pathLst>
                <a:path w="1248" h="14043" extrusionOk="0">
                  <a:moveTo>
                    <a:pt x="1082" y="0"/>
                  </a:moveTo>
                  <a:cubicBezTo>
                    <a:pt x="1020" y="0"/>
                    <a:pt x="963" y="39"/>
                    <a:pt x="941" y="101"/>
                  </a:cubicBezTo>
                  <a:lnTo>
                    <a:pt x="1" y="2820"/>
                  </a:lnTo>
                  <a:lnTo>
                    <a:pt x="1" y="13896"/>
                  </a:lnTo>
                  <a:cubicBezTo>
                    <a:pt x="1" y="13978"/>
                    <a:pt x="66" y="14043"/>
                    <a:pt x="147" y="14043"/>
                  </a:cubicBezTo>
                  <a:cubicBezTo>
                    <a:pt x="227" y="14043"/>
                    <a:pt x="294" y="13976"/>
                    <a:pt x="292" y="13896"/>
                  </a:cubicBezTo>
                  <a:lnTo>
                    <a:pt x="292" y="2870"/>
                  </a:lnTo>
                  <a:lnTo>
                    <a:pt x="1219" y="196"/>
                  </a:lnTo>
                  <a:cubicBezTo>
                    <a:pt x="1247" y="120"/>
                    <a:pt x="1206" y="35"/>
                    <a:pt x="1130" y="8"/>
                  </a:cubicBezTo>
                  <a:cubicBezTo>
                    <a:pt x="1114" y="3"/>
                    <a:pt x="1098" y="0"/>
                    <a:pt x="1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5"/>
            <p:cNvSpPr/>
            <p:nvPr/>
          </p:nvSpPr>
          <p:spPr>
            <a:xfrm>
              <a:off x="5605300" y="3624850"/>
              <a:ext cx="262025" cy="10825"/>
            </a:xfrm>
            <a:custGeom>
              <a:avLst/>
              <a:gdLst/>
              <a:ahLst/>
              <a:cxnLst/>
              <a:rect l="l" t="t" r="r" b="b"/>
              <a:pathLst>
                <a:path w="10481" h="433" extrusionOk="0">
                  <a:moveTo>
                    <a:pt x="153" y="1"/>
                  </a:moveTo>
                  <a:cubicBezTo>
                    <a:pt x="75" y="1"/>
                    <a:pt x="10" y="61"/>
                    <a:pt x="5" y="140"/>
                  </a:cubicBezTo>
                  <a:cubicBezTo>
                    <a:pt x="1" y="222"/>
                    <a:pt x="66" y="292"/>
                    <a:pt x="149" y="294"/>
                  </a:cubicBezTo>
                  <a:cubicBezTo>
                    <a:pt x="183" y="296"/>
                    <a:pt x="2566" y="433"/>
                    <a:pt x="5635" y="433"/>
                  </a:cubicBezTo>
                  <a:cubicBezTo>
                    <a:pt x="7108" y="433"/>
                    <a:pt x="8736" y="402"/>
                    <a:pt x="10338" y="309"/>
                  </a:cubicBezTo>
                  <a:cubicBezTo>
                    <a:pt x="10420" y="303"/>
                    <a:pt x="10480" y="235"/>
                    <a:pt x="10477" y="153"/>
                  </a:cubicBezTo>
                  <a:cubicBezTo>
                    <a:pt x="10471" y="76"/>
                    <a:pt x="10406" y="16"/>
                    <a:pt x="10330" y="16"/>
                  </a:cubicBezTo>
                  <a:cubicBezTo>
                    <a:pt x="10327" y="16"/>
                    <a:pt x="10325" y="16"/>
                    <a:pt x="10323" y="17"/>
                  </a:cubicBezTo>
                  <a:cubicBezTo>
                    <a:pt x="8727" y="108"/>
                    <a:pt x="7104" y="139"/>
                    <a:pt x="5638" y="139"/>
                  </a:cubicBezTo>
                  <a:cubicBezTo>
                    <a:pt x="2579" y="139"/>
                    <a:pt x="201" y="4"/>
                    <a:pt x="166" y="1"/>
                  </a:cubicBezTo>
                  <a:cubicBezTo>
                    <a:pt x="162" y="1"/>
                    <a:pt x="157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65"/>
            <p:cNvSpPr/>
            <p:nvPr/>
          </p:nvSpPr>
          <p:spPr>
            <a:xfrm>
              <a:off x="6562850" y="3594800"/>
              <a:ext cx="175700" cy="10000"/>
            </a:xfrm>
            <a:custGeom>
              <a:avLst/>
              <a:gdLst/>
              <a:ahLst/>
              <a:cxnLst/>
              <a:rect l="l" t="t" r="r" b="b"/>
              <a:pathLst>
                <a:path w="7028" h="400" extrusionOk="0">
                  <a:moveTo>
                    <a:pt x="146" y="0"/>
                  </a:moveTo>
                  <a:cubicBezTo>
                    <a:pt x="65" y="0"/>
                    <a:pt x="1" y="66"/>
                    <a:pt x="1" y="147"/>
                  </a:cubicBezTo>
                  <a:cubicBezTo>
                    <a:pt x="1" y="228"/>
                    <a:pt x="65" y="293"/>
                    <a:pt x="146" y="293"/>
                  </a:cubicBezTo>
                  <a:cubicBezTo>
                    <a:pt x="148" y="293"/>
                    <a:pt x="150" y="293"/>
                    <a:pt x="153" y="293"/>
                  </a:cubicBezTo>
                  <a:cubicBezTo>
                    <a:pt x="1954" y="293"/>
                    <a:pt x="6834" y="400"/>
                    <a:pt x="6881" y="400"/>
                  </a:cubicBezTo>
                  <a:lnTo>
                    <a:pt x="6885" y="400"/>
                  </a:lnTo>
                  <a:cubicBezTo>
                    <a:pt x="6963" y="398"/>
                    <a:pt x="7026" y="333"/>
                    <a:pt x="7028" y="255"/>
                  </a:cubicBezTo>
                  <a:cubicBezTo>
                    <a:pt x="7028" y="175"/>
                    <a:pt x="6967" y="111"/>
                    <a:pt x="6887" y="107"/>
                  </a:cubicBezTo>
                  <a:cubicBezTo>
                    <a:pt x="6839" y="105"/>
                    <a:pt x="1956" y="1"/>
                    <a:pt x="153" y="1"/>
                  </a:cubicBezTo>
                  <a:cubicBezTo>
                    <a:pt x="150" y="0"/>
                    <a:pt x="148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5"/>
            <p:cNvSpPr/>
            <p:nvPr/>
          </p:nvSpPr>
          <p:spPr>
            <a:xfrm>
              <a:off x="5910525" y="2704925"/>
              <a:ext cx="51950" cy="68125"/>
            </a:xfrm>
            <a:custGeom>
              <a:avLst/>
              <a:gdLst/>
              <a:ahLst/>
              <a:cxnLst/>
              <a:rect l="l" t="t" r="r" b="b"/>
              <a:pathLst>
                <a:path w="2078" h="2725" extrusionOk="0">
                  <a:moveTo>
                    <a:pt x="156" y="0"/>
                  </a:moveTo>
                  <a:cubicBezTo>
                    <a:pt x="85" y="0"/>
                    <a:pt x="22" y="53"/>
                    <a:pt x="12" y="127"/>
                  </a:cubicBezTo>
                  <a:cubicBezTo>
                    <a:pt x="1" y="207"/>
                    <a:pt x="58" y="281"/>
                    <a:pt x="137" y="291"/>
                  </a:cubicBezTo>
                  <a:cubicBezTo>
                    <a:pt x="149" y="292"/>
                    <a:pt x="1224" y="452"/>
                    <a:pt x="1675" y="1417"/>
                  </a:cubicBezTo>
                  <a:cubicBezTo>
                    <a:pt x="1346" y="1484"/>
                    <a:pt x="707" y="1659"/>
                    <a:pt x="569" y="2044"/>
                  </a:cubicBezTo>
                  <a:cubicBezTo>
                    <a:pt x="496" y="2246"/>
                    <a:pt x="561" y="2459"/>
                    <a:pt x="764" y="2677"/>
                  </a:cubicBezTo>
                  <a:cubicBezTo>
                    <a:pt x="791" y="2708"/>
                    <a:pt x="831" y="2725"/>
                    <a:pt x="873" y="2725"/>
                  </a:cubicBezTo>
                  <a:lnTo>
                    <a:pt x="871" y="2723"/>
                  </a:lnTo>
                  <a:cubicBezTo>
                    <a:pt x="1000" y="2723"/>
                    <a:pt x="1067" y="2571"/>
                    <a:pt x="979" y="2478"/>
                  </a:cubicBezTo>
                  <a:cubicBezTo>
                    <a:pt x="858" y="2345"/>
                    <a:pt x="812" y="2233"/>
                    <a:pt x="844" y="2143"/>
                  </a:cubicBezTo>
                  <a:cubicBezTo>
                    <a:pt x="935" y="1887"/>
                    <a:pt x="1595" y="1718"/>
                    <a:pt x="1899" y="1676"/>
                  </a:cubicBezTo>
                  <a:lnTo>
                    <a:pt x="2077" y="1651"/>
                  </a:lnTo>
                  <a:lnTo>
                    <a:pt x="2017" y="1482"/>
                  </a:lnTo>
                  <a:cubicBezTo>
                    <a:pt x="1559" y="205"/>
                    <a:pt x="232" y="9"/>
                    <a:pt x="177" y="2"/>
                  </a:cubicBezTo>
                  <a:cubicBezTo>
                    <a:pt x="170" y="1"/>
                    <a:pt x="163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5"/>
            <p:cNvSpPr/>
            <p:nvPr/>
          </p:nvSpPr>
          <p:spPr>
            <a:xfrm>
              <a:off x="5815100" y="2503550"/>
              <a:ext cx="188500" cy="213075"/>
            </a:xfrm>
            <a:custGeom>
              <a:avLst/>
              <a:gdLst/>
              <a:ahLst/>
              <a:cxnLst/>
              <a:rect l="l" t="t" r="r" b="b"/>
              <a:pathLst>
                <a:path w="7540" h="8523" extrusionOk="0">
                  <a:moveTo>
                    <a:pt x="7540" y="0"/>
                  </a:moveTo>
                  <a:cubicBezTo>
                    <a:pt x="7539" y="0"/>
                    <a:pt x="0" y="1587"/>
                    <a:pt x="2444" y="7874"/>
                  </a:cubicBezTo>
                  <a:cubicBezTo>
                    <a:pt x="2444" y="7874"/>
                    <a:pt x="3381" y="6346"/>
                    <a:pt x="4847" y="6346"/>
                  </a:cubicBezTo>
                  <a:cubicBezTo>
                    <a:pt x="4950" y="6346"/>
                    <a:pt x="5056" y="6353"/>
                    <a:pt x="5165" y="6369"/>
                  </a:cubicBezTo>
                  <a:lnTo>
                    <a:pt x="6791" y="8522"/>
                  </a:lnTo>
                  <a:cubicBezTo>
                    <a:pt x="6791" y="8522"/>
                    <a:pt x="6721" y="3491"/>
                    <a:pt x="7367" y="2269"/>
                  </a:cubicBezTo>
                  <a:cubicBezTo>
                    <a:pt x="7367" y="2269"/>
                    <a:pt x="6470" y="2050"/>
                    <a:pt x="6470" y="1442"/>
                  </a:cubicBezTo>
                  <a:cubicBezTo>
                    <a:pt x="6470" y="1442"/>
                    <a:pt x="7255" y="291"/>
                    <a:pt x="7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5"/>
            <p:cNvSpPr/>
            <p:nvPr/>
          </p:nvSpPr>
          <p:spPr>
            <a:xfrm>
              <a:off x="6383775" y="2538700"/>
              <a:ext cx="107575" cy="210925"/>
            </a:xfrm>
            <a:custGeom>
              <a:avLst/>
              <a:gdLst/>
              <a:ahLst/>
              <a:cxnLst/>
              <a:rect l="l" t="t" r="r" b="b"/>
              <a:pathLst>
                <a:path w="4303" h="8437" extrusionOk="0">
                  <a:moveTo>
                    <a:pt x="0" y="0"/>
                  </a:moveTo>
                  <a:lnTo>
                    <a:pt x="0" y="0"/>
                  </a:lnTo>
                  <a:cubicBezTo>
                    <a:pt x="1438" y="2854"/>
                    <a:pt x="1070" y="5665"/>
                    <a:pt x="1070" y="5665"/>
                  </a:cubicBezTo>
                  <a:lnTo>
                    <a:pt x="1703" y="8437"/>
                  </a:lnTo>
                  <a:cubicBezTo>
                    <a:pt x="1703" y="8437"/>
                    <a:pt x="4249" y="7147"/>
                    <a:pt x="4274" y="4203"/>
                  </a:cubicBezTo>
                  <a:cubicBezTo>
                    <a:pt x="4302" y="100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5"/>
            <p:cNvSpPr/>
            <p:nvPr/>
          </p:nvSpPr>
          <p:spPr>
            <a:xfrm>
              <a:off x="5592825" y="3650525"/>
              <a:ext cx="832575" cy="328050"/>
            </a:xfrm>
            <a:custGeom>
              <a:avLst/>
              <a:gdLst/>
              <a:ahLst/>
              <a:cxnLst/>
              <a:rect l="l" t="t" r="r" b="b"/>
              <a:pathLst>
                <a:path w="33303" h="13122" extrusionOk="0">
                  <a:moveTo>
                    <a:pt x="26945" y="0"/>
                  </a:moveTo>
                  <a:cubicBezTo>
                    <a:pt x="24254" y="466"/>
                    <a:pt x="2427" y="2989"/>
                    <a:pt x="2427" y="2989"/>
                  </a:cubicBezTo>
                  <a:cubicBezTo>
                    <a:pt x="2427" y="2989"/>
                    <a:pt x="0" y="10009"/>
                    <a:pt x="4466" y="12372"/>
                  </a:cubicBezTo>
                  <a:cubicBezTo>
                    <a:pt x="5454" y="12896"/>
                    <a:pt x="6707" y="13122"/>
                    <a:pt x="8133" y="13122"/>
                  </a:cubicBezTo>
                  <a:cubicBezTo>
                    <a:pt x="17201" y="13122"/>
                    <a:pt x="33303" y="3989"/>
                    <a:pt x="33303" y="3989"/>
                  </a:cubicBezTo>
                  <a:lnTo>
                    <a:pt x="26945" y="0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5"/>
            <p:cNvSpPr/>
            <p:nvPr/>
          </p:nvSpPr>
          <p:spPr>
            <a:xfrm>
              <a:off x="6067575" y="2675650"/>
              <a:ext cx="166475" cy="60200"/>
            </a:xfrm>
            <a:custGeom>
              <a:avLst/>
              <a:gdLst/>
              <a:ahLst/>
              <a:cxnLst/>
              <a:rect l="l" t="t" r="r" b="b"/>
              <a:pathLst>
                <a:path w="6659" h="2408" extrusionOk="0">
                  <a:moveTo>
                    <a:pt x="6241" y="297"/>
                  </a:moveTo>
                  <a:lnTo>
                    <a:pt x="6241" y="297"/>
                  </a:lnTo>
                  <a:cubicBezTo>
                    <a:pt x="5914" y="796"/>
                    <a:pt x="5013" y="1971"/>
                    <a:pt x="3713" y="2102"/>
                  </a:cubicBezTo>
                  <a:cubicBezTo>
                    <a:pt x="3632" y="2110"/>
                    <a:pt x="3550" y="2114"/>
                    <a:pt x="3468" y="2114"/>
                  </a:cubicBezTo>
                  <a:cubicBezTo>
                    <a:pt x="2508" y="2114"/>
                    <a:pt x="1513" y="1541"/>
                    <a:pt x="506" y="407"/>
                  </a:cubicBezTo>
                  <a:lnTo>
                    <a:pt x="6241" y="297"/>
                  </a:lnTo>
                  <a:close/>
                  <a:moveTo>
                    <a:pt x="6503" y="0"/>
                  </a:moveTo>
                  <a:lnTo>
                    <a:pt x="189" y="120"/>
                  </a:lnTo>
                  <a:cubicBezTo>
                    <a:pt x="65" y="122"/>
                    <a:pt x="1" y="266"/>
                    <a:pt x="78" y="361"/>
                  </a:cubicBezTo>
                  <a:cubicBezTo>
                    <a:pt x="1215" y="1720"/>
                    <a:pt x="2353" y="2408"/>
                    <a:pt x="3470" y="2408"/>
                  </a:cubicBezTo>
                  <a:cubicBezTo>
                    <a:pt x="3561" y="2408"/>
                    <a:pt x="3655" y="2402"/>
                    <a:pt x="3746" y="2395"/>
                  </a:cubicBezTo>
                  <a:cubicBezTo>
                    <a:pt x="5545" y="2210"/>
                    <a:pt x="6590" y="297"/>
                    <a:pt x="6634" y="215"/>
                  </a:cubicBezTo>
                  <a:cubicBezTo>
                    <a:pt x="6659" y="169"/>
                    <a:pt x="6657" y="114"/>
                    <a:pt x="6630" y="71"/>
                  </a:cubicBezTo>
                  <a:cubicBezTo>
                    <a:pt x="6602" y="27"/>
                    <a:pt x="6554" y="0"/>
                    <a:pt x="6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5"/>
            <p:cNvSpPr/>
            <p:nvPr/>
          </p:nvSpPr>
          <p:spPr>
            <a:xfrm>
              <a:off x="6313125" y="2664900"/>
              <a:ext cx="120075" cy="62275"/>
            </a:xfrm>
            <a:custGeom>
              <a:avLst/>
              <a:gdLst/>
              <a:ahLst/>
              <a:cxnLst/>
              <a:rect l="l" t="t" r="r" b="b"/>
              <a:pathLst>
                <a:path w="4803" h="2491" extrusionOk="0">
                  <a:moveTo>
                    <a:pt x="4432" y="307"/>
                  </a:moveTo>
                  <a:lnTo>
                    <a:pt x="4432" y="307"/>
                  </a:lnTo>
                  <a:cubicBezTo>
                    <a:pt x="4232" y="808"/>
                    <a:pt x="3643" y="2059"/>
                    <a:pt x="2714" y="2186"/>
                  </a:cubicBezTo>
                  <a:cubicBezTo>
                    <a:pt x="2662" y="2193"/>
                    <a:pt x="2611" y="2197"/>
                    <a:pt x="2558" y="2197"/>
                  </a:cubicBezTo>
                  <a:cubicBezTo>
                    <a:pt x="1909" y="2197"/>
                    <a:pt x="1200" y="1651"/>
                    <a:pt x="449" y="571"/>
                  </a:cubicBezTo>
                  <a:lnTo>
                    <a:pt x="4432" y="307"/>
                  </a:lnTo>
                  <a:close/>
                  <a:moveTo>
                    <a:pt x="4645" y="1"/>
                  </a:moveTo>
                  <a:cubicBezTo>
                    <a:pt x="4643" y="1"/>
                    <a:pt x="4641" y="1"/>
                    <a:pt x="4639" y="1"/>
                  </a:cubicBezTo>
                  <a:lnTo>
                    <a:pt x="173" y="295"/>
                  </a:lnTo>
                  <a:cubicBezTo>
                    <a:pt x="61" y="303"/>
                    <a:pt x="0" y="428"/>
                    <a:pt x="61" y="522"/>
                  </a:cubicBezTo>
                  <a:cubicBezTo>
                    <a:pt x="924" y="1829"/>
                    <a:pt x="1764" y="2490"/>
                    <a:pt x="2560" y="2490"/>
                  </a:cubicBezTo>
                  <a:cubicBezTo>
                    <a:pt x="2625" y="2490"/>
                    <a:pt x="2689" y="2484"/>
                    <a:pt x="2754" y="2477"/>
                  </a:cubicBezTo>
                  <a:cubicBezTo>
                    <a:pt x="4093" y="2294"/>
                    <a:pt x="4759" y="278"/>
                    <a:pt x="4787" y="193"/>
                  </a:cubicBezTo>
                  <a:cubicBezTo>
                    <a:pt x="4802" y="145"/>
                    <a:pt x="4793" y="96"/>
                    <a:pt x="4762" y="58"/>
                  </a:cubicBezTo>
                  <a:cubicBezTo>
                    <a:pt x="4733" y="21"/>
                    <a:pt x="4690" y="1"/>
                    <a:pt x="46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65"/>
            <p:cNvSpPr/>
            <p:nvPr/>
          </p:nvSpPr>
          <p:spPr>
            <a:xfrm>
              <a:off x="6228325" y="2661350"/>
              <a:ext cx="91525" cy="21150"/>
            </a:xfrm>
            <a:custGeom>
              <a:avLst/>
              <a:gdLst/>
              <a:ahLst/>
              <a:cxnLst/>
              <a:rect l="l" t="t" r="r" b="b"/>
              <a:pathLst>
                <a:path w="3661" h="846" extrusionOk="0">
                  <a:moveTo>
                    <a:pt x="2136" y="0"/>
                  </a:moveTo>
                  <a:cubicBezTo>
                    <a:pt x="1037" y="0"/>
                    <a:pt x="60" y="558"/>
                    <a:pt x="1" y="591"/>
                  </a:cubicBezTo>
                  <a:lnTo>
                    <a:pt x="149" y="846"/>
                  </a:lnTo>
                  <a:cubicBezTo>
                    <a:pt x="162" y="838"/>
                    <a:pt x="1106" y="298"/>
                    <a:pt x="2143" y="298"/>
                  </a:cubicBezTo>
                  <a:cubicBezTo>
                    <a:pt x="2598" y="298"/>
                    <a:pt x="3071" y="402"/>
                    <a:pt x="3491" y="702"/>
                  </a:cubicBezTo>
                  <a:lnTo>
                    <a:pt x="3660" y="464"/>
                  </a:lnTo>
                  <a:cubicBezTo>
                    <a:pt x="3178" y="119"/>
                    <a:pt x="2644" y="0"/>
                    <a:pt x="21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65"/>
            <p:cNvSpPr/>
            <p:nvPr/>
          </p:nvSpPr>
          <p:spPr>
            <a:xfrm>
              <a:off x="5957850" y="2663150"/>
              <a:ext cx="114875" cy="22725"/>
            </a:xfrm>
            <a:custGeom>
              <a:avLst/>
              <a:gdLst/>
              <a:ahLst/>
              <a:cxnLst/>
              <a:rect l="l" t="t" r="r" b="b"/>
              <a:pathLst>
                <a:path w="4595" h="909" extrusionOk="0">
                  <a:moveTo>
                    <a:pt x="40" y="1"/>
                  </a:moveTo>
                  <a:lnTo>
                    <a:pt x="0" y="289"/>
                  </a:lnTo>
                  <a:lnTo>
                    <a:pt x="4555" y="909"/>
                  </a:lnTo>
                  <a:lnTo>
                    <a:pt x="4595" y="618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65"/>
            <p:cNvSpPr/>
            <p:nvPr/>
          </p:nvSpPr>
          <p:spPr>
            <a:xfrm>
              <a:off x="5951475" y="3650525"/>
              <a:ext cx="809825" cy="310050"/>
            </a:xfrm>
            <a:custGeom>
              <a:avLst/>
              <a:gdLst/>
              <a:ahLst/>
              <a:cxnLst/>
              <a:rect l="l" t="t" r="r" b="b"/>
              <a:pathLst>
                <a:path w="32393" h="12402" extrusionOk="0">
                  <a:moveTo>
                    <a:pt x="1559" y="0"/>
                  </a:moveTo>
                  <a:lnTo>
                    <a:pt x="0" y="4625"/>
                  </a:lnTo>
                  <a:cubicBezTo>
                    <a:pt x="0" y="4625"/>
                    <a:pt x="18443" y="12402"/>
                    <a:pt x="25926" y="12402"/>
                  </a:cubicBezTo>
                  <a:cubicBezTo>
                    <a:pt x="27091" y="12402"/>
                    <a:pt x="27990" y="12213"/>
                    <a:pt x="28513" y="11778"/>
                  </a:cubicBezTo>
                  <a:cubicBezTo>
                    <a:pt x="32393" y="8544"/>
                    <a:pt x="30922" y="2279"/>
                    <a:pt x="30922" y="2279"/>
                  </a:cubicBezTo>
                  <a:cubicBezTo>
                    <a:pt x="30922" y="2279"/>
                    <a:pt x="4249" y="466"/>
                    <a:pt x="1559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65"/>
            <p:cNvSpPr/>
            <p:nvPr/>
          </p:nvSpPr>
          <p:spPr>
            <a:xfrm>
              <a:off x="5755625" y="3471550"/>
              <a:ext cx="280300" cy="295100"/>
            </a:xfrm>
            <a:custGeom>
              <a:avLst/>
              <a:gdLst/>
              <a:ahLst/>
              <a:cxnLst/>
              <a:rect l="l" t="t" r="r" b="b"/>
              <a:pathLst>
                <a:path w="11212" h="11804" extrusionOk="0">
                  <a:moveTo>
                    <a:pt x="3268" y="0"/>
                  </a:moveTo>
                  <a:cubicBezTo>
                    <a:pt x="3226" y="0"/>
                    <a:pt x="3194" y="8"/>
                    <a:pt x="3171" y="22"/>
                  </a:cubicBezTo>
                  <a:cubicBezTo>
                    <a:pt x="2723" y="323"/>
                    <a:pt x="3037" y="1379"/>
                    <a:pt x="4220" y="2042"/>
                  </a:cubicBezTo>
                  <a:cubicBezTo>
                    <a:pt x="5404" y="2704"/>
                    <a:pt x="6539" y="3610"/>
                    <a:pt x="6539" y="3610"/>
                  </a:cubicBezTo>
                  <a:cubicBezTo>
                    <a:pt x="6539" y="3610"/>
                    <a:pt x="1629" y="1356"/>
                    <a:pt x="923" y="1356"/>
                  </a:cubicBezTo>
                  <a:cubicBezTo>
                    <a:pt x="905" y="1356"/>
                    <a:pt x="890" y="1357"/>
                    <a:pt x="878" y="1360"/>
                  </a:cubicBezTo>
                  <a:cubicBezTo>
                    <a:pt x="374" y="1480"/>
                    <a:pt x="158" y="2107"/>
                    <a:pt x="646" y="2629"/>
                  </a:cubicBezTo>
                  <a:cubicBezTo>
                    <a:pt x="998" y="3008"/>
                    <a:pt x="3063" y="4201"/>
                    <a:pt x="3063" y="4201"/>
                  </a:cubicBezTo>
                  <a:cubicBezTo>
                    <a:pt x="3063" y="4201"/>
                    <a:pt x="1510" y="3496"/>
                    <a:pt x="670" y="3496"/>
                  </a:cubicBezTo>
                  <a:cubicBezTo>
                    <a:pt x="404" y="3496"/>
                    <a:pt x="210" y="3566"/>
                    <a:pt x="158" y="3751"/>
                  </a:cubicBezTo>
                  <a:cubicBezTo>
                    <a:pt x="0" y="4307"/>
                    <a:pt x="794" y="4887"/>
                    <a:pt x="1589" y="5314"/>
                  </a:cubicBezTo>
                  <a:lnTo>
                    <a:pt x="1589" y="5314"/>
                  </a:lnTo>
                  <a:cubicBezTo>
                    <a:pt x="1437" y="5273"/>
                    <a:pt x="1292" y="5248"/>
                    <a:pt x="1166" y="5248"/>
                  </a:cubicBezTo>
                  <a:cubicBezTo>
                    <a:pt x="988" y="5248"/>
                    <a:pt x="848" y="5298"/>
                    <a:pt x="779" y="5426"/>
                  </a:cubicBezTo>
                  <a:cubicBezTo>
                    <a:pt x="268" y="6377"/>
                    <a:pt x="3650" y="8030"/>
                    <a:pt x="3650" y="8030"/>
                  </a:cubicBezTo>
                  <a:cubicBezTo>
                    <a:pt x="3954" y="8412"/>
                    <a:pt x="4471" y="9487"/>
                    <a:pt x="4855" y="10025"/>
                  </a:cubicBezTo>
                  <a:cubicBezTo>
                    <a:pt x="5848" y="11416"/>
                    <a:pt x="6798" y="11803"/>
                    <a:pt x="7546" y="11803"/>
                  </a:cubicBezTo>
                  <a:cubicBezTo>
                    <a:pt x="8484" y="11803"/>
                    <a:pt x="9108" y="11195"/>
                    <a:pt x="9108" y="11195"/>
                  </a:cubicBezTo>
                  <a:lnTo>
                    <a:pt x="11211" y="8402"/>
                  </a:lnTo>
                  <a:cubicBezTo>
                    <a:pt x="11211" y="8402"/>
                    <a:pt x="9433" y="3372"/>
                    <a:pt x="8878" y="2985"/>
                  </a:cubicBezTo>
                  <a:cubicBezTo>
                    <a:pt x="8350" y="2616"/>
                    <a:pt x="4073" y="0"/>
                    <a:pt x="3268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65"/>
            <p:cNvSpPr/>
            <p:nvPr/>
          </p:nvSpPr>
          <p:spPr>
            <a:xfrm>
              <a:off x="5826975" y="3572925"/>
              <a:ext cx="79100" cy="34875"/>
            </a:xfrm>
            <a:custGeom>
              <a:avLst/>
              <a:gdLst/>
              <a:ahLst/>
              <a:cxnLst/>
              <a:rect l="l" t="t" r="r" b="b"/>
              <a:pathLst>
                <a:path w="3164" h="1395" extrusionOk="0">
                  <a:moveTo>
                    <a:pt x="206" y="0"/>
                  </a:moveTo>
                  <a:cubicBezTo>
                    <a:pt x="61" y="0"/>
                    <a:pt x="1" y="220"/>
                    <a:pt x="158" y="283"/>
                  </a:cubicBezTo>
                  <a:cubicBezTo>
                    <a:pt x="1372" y="725"/>
                    <a:pt x="2734" y="1252"/>
                    <a:pt x="2866" y="1354"/>
                  </a:cubicBezTo>
                  <a:cubicBezTo>
                    <a:pt x="2894" y="1381"/>
                    <a:pt x="2930" y="1394"/>
                    <a:pt x="2966" y="1394"/>
                  </a:cubicBezTo>
                  <a:cubicBezTo>
                    <a:pt x="3099" y="1394"/>
                    <a:pt x="3164" y="1233"/>
                    <a:pt x="3067" y="1142"/>
                  </a:cubicBezTo>
                  <a:cubicBezTo>
                    <a:pt x="2885" y="972"/>
                    <a:pt x="872" y="231"/>
                    <a:pt x="259" y="9"/>
                  </a:cubicBezTo>
                  <a:cubicBezTo>
                    <a:pt x="240" y="3"/>
                    <a:pt x="223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65"/>
            <p:cNvSpPr/>
            <p:nvPr/>
          </p:nvSpPr>
          <p:spPr>
            <a:xfrm>
              <a:off x="5796175" y="3602950"/>
              <a:ext cx="93000" cy="40225"/>
            </a:xfrm>
            <a:custGeom>
              <a:avLst/>
              <a:gdLst/>
              <a:ahLst/>
              <a:cxnLst/>
              <a:rect l="l" t="t" r="r" b="b"/>
              <a:pathLst>
                <a:path w="3720" h="1609" extrusionOk="0">
                  <a:moveTo>
                    <a:pt x="208" y="1"/>
                  </a:moveTo>
                  <a:cubicBezTo>
                    <a:pt x="59" y="1"/>
                    <a:pt x="1" y="227"/>
                    <a:pt x="162" y="286"/>
                  </a:cubicBezTo>
                  <a:cubicBezTo>
                    <a:pt x="953" y="539"/>
                    <a:pt x="3079" y="1265"/>
                    <a:pt x="3425" y="1571"/>
                  </a:cubicBezTo>
                  <a:cubicBezTo>
                    <a:pt x="3452" y="1596"/>
                    <a:pt x="3486" y="1609"/>
                    <a:pt x="3522" y="1609"/>
                  </a:cubicBezTo>
                  <a:cubicBezTo>
                    <a:pt x="3657" y="1609"/>
                    <a:pt x="3719" y="1442"/>
                    <a:pt x="3619" y="1352"/>
                  </a:cubicBezTo>
                  <a:cubicBezTo>
                    <a:pt x="3165" y="950"/>
                    <a:pt x="548" y="102"/>
                    <a:pt x="252" y="7"/>
                  </a:cubicBezTo>
                  <a:cubicBezTo>
                    <a:pt x="236" y="3"/>
                    <a:pt x="222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65"/>
            <p:cNvSpPr/>
            <p:nvPr/>
          </p:nvSpPr>
          <p:spPr>
            <a:xfrm>
              <a:off x="6557575" y="3688675"/>
              <a:ext cx="106525" cy="151175"/>
            </a:xfrm>
            <a:custGeom>
              <a:avLst/>
              <a:gdLst/>
              <a:ahLst/>
              <a:cxnLst/>
              <a:rect l="l" t="t" r="r" b="b"/>
              <a:pathLst>
                <a:path w="4261" h="6047" extrusionOk="0">
                  <a:moveTo>
                    <a:pt x="165" y="1"/>
                  </a:moveTo>
                  <a:cubicBezTo>
                    <a:pt x="100" y="1"/>
                    <a:pt x="41" y="43"/>
                    <a:pt x="24" y="109"/>
                  </a:cubicBezTo>
                  <a:cubicBezTo>
                    <a:pt x="1" y="186"/>
                    <a:pt x="46" y="266"/>
                    <a:pt x="126" y="289"/>
                  </a:cubicBezTo>
                  <a:cubicBezTo>
                    <a:pt x="3940" y="1342"/>
                    <a:pt x="3482" y="5699"/>
                    <a:pt x="3461" y="5885"/>
                  </a:cubicBezTo>
                  <a:cubicBezTo>
                    <a:pt x="3452" y="5965"/>
                    <a:pt x="3509" y="6037"/>
                    <a:pt x="3588" y="6047"/>
                  </a:cubicBezTo>
                  <a:lnTo>
                    <a:pt x="3605" y="6047"/>
                  </a:lnTo>
                  <a:cubicBezTo>
                    <a:pt x="3680" y="6047"/>
                    <a:pt x="3742" y="5991"/>
                    <a:pt x="3752" y="5917"/>
                  </a:cubicBezTo>
                  <a:cubicBezTo>
                    <a:pt x="3757" y="5870"/>
                    <a:pt x="4261" y="1125"/>
                    <a:pt x="204" y="6"/>
                  </a:cubicBezTo>
                  <a:cubicBezTo>
                    <a:pt x="191" y="3"/>
                    <a:pt x="178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65"/>
            <p:cNvSpPr/>
            <p:nvPr/>
          </p:nvSpPr>
          <p:spPr>
            <a:xfrm>
              <a:off x="6226150" y="3634325"/>
              <a:ext cx="251325" cy="109100"/>
            </a:xfrm>
            <a:custGeom>
              <a:avLst/>
              <a:gdLst/>
              <a:ahLst/>
              <a:cxnLst/>
              <a:rect l="l" t="t" r="r" b="b"/>
              <a:pathLst>
                <a:path w="10053" h="4364" extrusionOk="0">
                  <a:moveTo>
                    <a:pt x="4822" y="0"/>
                  </a:moveTo>
                  <a:cubicBezTo>
                    <a:pt x="2334" y="0"/>
                    <a:pt x="0" y="673"/>
                    <a:pt x="0" y="673"/>
                  </a:cubicBezTo>
                  <a:lnTo>
                    <a:pt x="6590" y="4363"/>
                  </a:lnTo>
                  <a:lnTo>
                    <a:pt x="10052" y="2098"/>
                  </a:lnTo>
                  <a:cubicBezTo>
                    <a:pt x="9005" y="452"/>
                    <a:pt x="6861" y="0"/>
                    <a:pt x="4822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65"/>
            <p:cNvSpPr/>
            <p:nvPr/>
          </p:nvSpPr>
          <p:spPr>
            <a:xfrm>
              <a:off x="5724125" y="3646875"/>
              <a:ext cx="516450" cy="192975"/>
            </a:xfrm>
            <a:custGeom>
              <a:avLst/>
              <a:gdLst/>
              <a:ahLst/>
              <a:cxnLst/>
              <a:rect l="l" t="t" r="r" b="b"/>
              <a:pathLst>
                <a:path w="20658" h="7719" extrusionOk="0">
                  <a:moveTo>
                    <a:pt x="20503" y="1"/>
                  </a:moveTo>
                  <a:cubicBezTo>
                    <a:pt x="20496" y="1"/>
                    <a:pt x="20489" y="1"/>
                    <a:pt x="20482" y="2"/>
                  </a:cubicBezTo>
                  <a:lnTo>
                    <a:pt x="8407" y="1680"/>
                  </a:lnTo>
                  <a:cubicBezTo>
                    <a:pt x="8247" y="1684"/>
                    <a:pt x="6227" y="1731"/>
                    <a:pt x="4234" y="2430"/>
                  </a:cubicBezTo>
                  <a:cubicBezTo>
                    <a:pt x="1463" y="3403"/>
                    <a:pt x="0" y="5182"/>
                    <a:pt x="0" y="7572"/>
                  </a:cubicBezTo>
                  <a:cubicBezTo>
                    <a:pt x="0" y="7654"/>
                    <a:pt x="65" y="7719"/>
                    <a:pt x="147" y="7719"/>
                  </a:cubicBezTo>
                  <a:cubicBezTo>
                    <a:pt x="228" y="7719"/>
                    <a:pt x="293" y="7654"/>
                    <a:pt x="293" y="7572"/>
                  </a:cubicBezTo>
                  <a:cubicBezTo>
                    <a:pt x="293" y="2102"/>
                    <a:pt x="8338" y="1972"/>
                    <a:pt x="8420" y="1972"/>
                  </a:cubicBezTo>
                  <a:lnTo>
                    <a:pt x="20522" y="293"/>
                  </a:lnTo>
                  <a:cubicBezTo>
                    <a:pt x="20602" y="281"/>
                    <a:pt x="20657" y="207"/>
                    <a:pt x="20646" y="127"/>
                  </a:cubicBezTo>
                  <a:cubicBezTo>
                    <a:pt x="20637" y="54"/>
                    <a:pt x="20574" y="1"/>
                    <a:pt x="20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65"/>
            <p:cNvSpPr/>
            <p:nvPr/>
          </p:nvSpPr>
          <p:spPr>
            <a:xfrm>
              <a:off x="6197075" y="3683100"/>
              <a:ext cx="284475" cy="180400"/>
            </a:xfrm>
            <a:custGeom>
              <a:avLst/>
              <a:gdLst/>
              <a:ahLst/>
              <a:cxnLst/>
              <a:rect l="l" t="t" r="r" b="b"/>
              <a:pathLst>
                <a:path w="11379" h="7216" extrusionOk="0">
                  <a:moveTo>
                    <a:pt x="11215" y="0"/>
                  </a:moveTo>
                  <a:cubicBezTo>
                    <a:pt x="11203" y="0"/>
                    <a:pt x="11191" y="2"/>
                    <a:pt x="11179" y="5"/>
                  </a:cubicBezTo>
                  <a:cubicBezTo>
                    <a:pt x="9182" y="531"/>
                    <a:pt x="8118" y="1686"/>
                    <a:pt x="7753" y="2160"/>
                  </a:cubicBezTo>
                  <a:cubicBezTo>
                    <a:pt x="7675" y="2260"/>
                    <a:pt x="7578" y="2348"/>
                    <a:pt x="7468" y="2414"/>
                  </a:cubicBezTo>
                  <a:lnTo>
                    <a:pt x="126" y="6944"/>
                  </a:lnTo>
                  <a:cubicBezTo>
                    <a:pt x="0" y="7022"/>
                    <a:pt x="55" y="7216"/>
                    <a:pt x="204" y="7216"/>
                  </a:cubicBezTo>
                  <a:cubicBezTo>
                    <a:pt x="230" y="7216"/>
                    <a:pt x="257" y="7208"/>
                    <a:pt x="280" y="7195"/>
                  </a:cubicBezTo>
                  <a:lnTo>
                    <a:pt x="7622" y="2663"/>
                  </a:lnTo>
                  <a:cubicBezTo>
                    <a:pt x="7761" y="2578"/>
                    <a:pt x="7884" y="2467"/>
                    <a:pt x="7985" y="2338"/>
                  </a:cubicBezTo>
                  <a:cubicBezTo>
                    <a:pt x="8333" y="1890"/>
                    <a:pt x="9344" y="791"/>
                    <a:pt x="11253" y="288"/>
                  </a:cubicBezTo>
                  <a:cubicBezTo>
                    <a:pt x="11331" y="269"/>
                    <a:pt x="11379" y="187"/>
                    <a:pt x="11358" y="109"/>
                  </a:cubicBezTo>
                  <a:cubicBezTo>
                    <a:pt x="11340" y="43"/>
                    <a:pt x="11280" y="0"/>
                    <a:pt x="1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5"/>
            <p:cNvSpPr/>
            <p:nvPr/>
          </p:nvSpPr>
          <p:spPr>
            <a:xfrm>
              <a:off x="6004400" y="2822250"/>
              <a:ext cx="418150" cy="172550"/>
            </a:xfrm>
            <a:custGeom>
              <a:avLst/>
              <a:gdLst/>
              <a:ahLst/>
              <a:cxnLst/>
              <a:rect l="l" t="t" r="r" b="b"/>
              <a:pathLst>
                <a:path w="16726" h="6902" extrusionOk="0">
                  <a:moveTo>
                    <a:pt x="7859" y="0"/>
                  </a:moveTo>
                  <a:cubicBezTo>
                    <a:pt x="7859" y="0"/>
                    <a:pt x="7305" y="3306"/>
                    <a:pt x="4340" y="3306"/>
                  </a:cubicBezTo>
                  <a:cubicBezTo>
                    <a:pt x="3250" y="3306"/>
                    <a:pt x="1834" y="2859"/>
                    <a:pt x="0" y="1636"/>
                  </a:cubicBezTo>
                  <a:lnTo>
                    <a:pt x="0" y="1636"/>
                  </a:lnTo>
                  <a:cubicBezTo>
                    <a:pt x="0" y="1637"/>
                    <a:pt x="1158" y="5997"/>
                    <a:pt x="7008" y="6767"/>
                  </a:cubicBezTo>
                  <a:cubicBezTo>
                    <a:pt x="7698" y="6857"/>
                    <a:pt x="8350" y="6902"/>
                    <a:pt x="8965" y="6902"/>
                  </a:cubicBezTo>
                  <a:cubicBezTo>
                    <a:pt x="13569" y="6902"/>
                    <a:pt x="16100" y="4421"/>
                    <a:pt x="16726" y="348"/>
                  </a:cubicBezTo>
                  <a:lnTo>
                    <a:pt x="16726" y="348"/>
                  </a:lnTo>
                  <a:cubicBezTo>
                    <a:pt x="16725" y="348"/>
                    <a:pt x="14967" y="2806"/>
                    <a:pt x="12554" y="2806"/>
                  </a:cubicBezTo>
                  <a:cubicBezTo>
                    <a:pt x="12520" y="2806"/>
                    <a:pt x="12485" y="2806"/>
                    <a:pt x="12450" y="2805"/>
                  </a:cubicBezTo>
                  <a:cubicBezTo>
                    <a:pt x="9982" y="2733"/>
                    <a:pt x="9414" y="200"/>
                    <a:pt x="9414" y="200"/>
                  </a:cubicBezTo>
                  <a:lnTo>
                    <a:pt x="7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6" name="Google Shape;2786;p65"/>
          <p:cNvGrpSpPr/>
          <p:nvPr/>
        </p:nvGrpSpPr>
        <p:grpSpPr>
          <a:xfrm rot="-317026">
            <a:off x="7412744" y="4220059"/>
            <a:ext cx="2215249" cy="1900313"/>
            <a:chOff x="4770475" y="2910125"/>
            <a:chExt cx="548975" cy="470975"/>
          </a:xfrm>
        </p:grpSpPr>
        <p:sp>
          <p:nvSpPr>
            <p:cNvPr id="2787" name="Google Shape;2787;p65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5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5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5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5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5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3" name="Google Shape;2793;p65"/>
          <p:cNvGrpSpPr/>
          <p:nvPr/>
        </p:nvGrpSpPr>
        <p:grpSpPr>
          <a:xfrm rot="-7200072">
            <a:off x="8757070" y="-1753334"/>
            <a:ext cx="1764075" cy="3297603"/>
            <a:chOff x="4530725" y="2880400"/>
            <a:chExt cx="418300" cy="781875"/>
          </a:xfrm>
        </p:grpSpPr>
        <p:sp>
          <p:nvSpPr>
            <p:cNvPr id="2794" name="Google Shape;2794;p65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5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5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5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5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5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5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5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5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5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5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5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5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5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5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9" name="Google Shape;2809;p65"/>
          <p:cNvGrpSpPr/>
          <p:nvPr/>
        </p:nvGrpSpPr>
        <p:grpSpPr>
          <a:xfrm flipH="1">
            <a:off x="-227649" y="915307"/>
            <a:ext cx="2691751" cy="4366505"/>
            <a:chOff x="1757600" y="2442475"/>
            <a:chExt cx="1177700" cy="1910525"/>
          </a:xfrm>
        </p:grpSpPr>
        <p:sp>
          <p:nvSpPr>
            <p:cNvPr id="2810" name="Google Shape;2810;p65"/>
            <p:cNvSpPr/>
            <p:nvPr/>
          </p:nvSpPr>
          <p:spPr>
            <a:xfrm>
              <a:off x="2493500" y="2866275"/>
              <a:ext cx="110125" cy="106625"/>
            </a:xfrm>
            <a:custGeom>
              <a:avLst/>
              <a:gdLst/>
              <a:ahLst/>
              <a:cxnLst/>
              <a:rect l="l" t="t" r="r" b="b"/>
              <a:pathLst>
                <a:path w="4405" h="4265" extrusionOk="0">
                  <a:moveTo>
                    <a:pt x="1013" y="1"/>
                  </a:moveTo>
                  <a:cubicBezTo>
                    <a:pt x="1013" y="1"/>
                    <a:pt x="0" y="3018"/>
                    <a:pt x="1684" y="4265"/>
                  </a:cubicBezTo>
                  <a:cubicBezTo>
                    <a:pt x="1684" y="4265"/>
                    <a:pt x="4405" y="799"/>
                    <a:pt x="1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5"/>
            <p:cNvSpPr/>
            <p:nvPr/>
          </p:nvSpPr>
          <p:spPr>
            <a:xfrm>
              <a:off x="2519675" y="2866525"/>
              <a:ext cx="49950" cy="74500"/>
            </a:xfrm>
            <a:custGeom>
              <a:avLst/>
              <a:gdLst/>
              <a:ahLst/>
              <a:cxnLst/>
              <a:rect l="l" t="t" r="r" b="b"/>
              <a:pathLst>
                <a:path w="1998" h="2980" extrusionOk="0">
                  <a:moveTo>
                    <a:pt x="0" y="0"/>
                  </a:moveTo>
                  <a:lnTo>
                    <a:pt x="0" y="0"/>
                  </a:lnTo>
                  <a:cubicBezTo>
                    <a:pt x="88" y="652"/>
                    <a:pt x="395" y="2191"/>
                    <a:pt x="1380" y="2980"/>
                  </a:cubicBezTo>
                  <a:cubicBezTo>
                    <a:pt x="1834" y="1912"/>
                    <a:pt x="1997" y="48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5"/>
            <p:cNvSpPr/>
            <p:nvPr/>
          </p:nvSpPr>
          <p:spPr>
            <a:xfrm>
              <a:off x="2524650" y="2858525"/>
              <a:ext cx="83500" cy="78025"/>
            </a:xfrm>
            <a:custGeom>
              <a:avLst/>
              <a:gdLst/>
              <a:ahLst/>
              <a:cxnLst/>
              <a:rect l="l" t="t" r="r" b="b"/>
              <a:pathLst>
                <a:path w="3340" h="3121" extrusionOk="0">
                  <a:moveTo>
                    <a:pt x="1259" y="1"/>
                  </a:moveTo>
                  <a:cubicBezTo>
                    <a:pt x="903" y="1"/>
                    <a:pt x="487" y="111"/>
                    <a:pt x="1" y="375"/>
                  </a:cubicBezTo>
                  <a:cubicBezTo>
                    <a:pt x="1" y="375"/>
                    <a:pt x="1174" y="3120"/>
                    <a:pt x="3146" y="3120"/>
                  </a:cubicBezTo>
                  <a:cubicBezTo>
                    <a:pt x="3210" y="3120"/>
                    <a:pt x="3274" y="3117"/>
                    <a:pt x="3339" y="3111"/>
                  </a:cubicBezTo>
                  <a:cubicBezTo>
                    <a:pt x="3339" y="3111"/>
                    <a:pt x="3144" y="1"/>
                    <a:pt x="1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5"/>
            <p:cNvSpPr/>
            <p:nvPr/>
          </p:nvSpPr>
          <p:spPr>
            <a:xfrm>
              <a:off x="2557475" y="2875825"/>
              <a:ext cx="33800" cy="29000"/>
            </a:xfrm>
            <a:custGeom>
              <a:avLst/>
              <a:gdLst/>
              <a:ahLst/>
              <a:cxnLst/>
              <a:rect l="l" t="t" r="r" b="b"/>
              <a:pathLst>
                <a:path w="1352" h="1160" extrusionOk="0">
                  <a:moveTo>
                    <a:pt x="774" y="1"/>
                  </a:moveTo>
                  <a:cubicBezTo>
                    <a:pt x="259" y="1"/>
                    <a:pt x="1" y="624"/>
                    <a:pt x="366" y="989"/>
                  </a:cubicBezTo>
                  <a:cubicBezTo>
                    <a:pt x="483" y="1107"/>
                    <a:pt x="628" y="1159"/>
                    <a:pt x="770" y="1159"/>
                  </a:cubicBezTo>
                  <a:cubicBezTo>
                    <a:pt x="1066" y="1159"/>
                    <a:pt x="1352" y="929"/>
                    <a:pt x="1352" y="580"/>
                  </a:cubicBezTo>
                  <a:cubicBezTo>
                    <a:pt x="1352" y="259"/>
                    <a:pt x="1093" y="1"/>
                    <a:pt x="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5"/>
            <p:cNvSpPr/>
            <p:nvPr/>
          </p:nvSpPr>
          <p:spPr>
            <a:xfrm>
              <a:off x="2512875" y="2932600"/>
              <a:ext cx="20075" cy="27625"/>
            </a:xfrm>
            <a:custGeom>
              <a:avLst/>
              <a:gdLst/>
              <a:ahLst/>
              <a:cxnLst/>
              <a:rect l="l" t="t" r="r" b="b"/>
              <a:pathLst>
                <a:path w="803" h="1105" extrusionOk="0">
                  <a:moveTo>
                    <a:pt x="179" y="0"/>
                  </a:moveTo>
                  <a:cubicBezTo>
                    <a:pt x="118" y="0"/>
                    <a:pt x="57" y="12"/>
                    <a:pt x="0" y="31"/>
                  </a:cubicBezTo>
                  <a:cubicBezTo>
                    <a:pt x="69" y="411"/>
                    <a:pt x="198" y="781"/>
                    <a:pt x="420" y="1104"/>
                  </a:cubicBezTo>
                  <a:cubicBezTo>
                    <a:pt x="667" y="990"/>
                    <a:pt x="802" y="720"/>
                    <a:pt x="745" y="454"/>
                  </a:cubicBezTo>
                  <a:cubicBezTo>
                    <a:pt x="686" y="188"/>
                    <a:pt x="45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5"/>
            <p:cNvSpPr/>
            <p:nvPr/>
          </p:nvSpPr>
          <p:spPr>
            <a:xfrm>
              <a:off x="2637275" y="3202075"/>
              <a:ext cx="263725" cy="1145925"/>
            </a:xfrm>
            <a:custGeom>
              <a:avLst/>
              <a:gdLst/>
              <a:ahLst/>
              <a:cxnLst/>
              <a:rect l="l" t="t" r="r" b="b"/>
              <a:pathLst>
                <a:path w="10549" h="45837" extrusionOk="0">
                  <a:moveTo>
                    <a:pt x="2446" y="0"/>
                  </a:moveTo>
                  <a:cubicBezTo>
                    <a:pt x="2428" y="0"/>
                    <a:pt x="2409" y="1"/>
                    <a:pt x="2391" y="3"/>
                  </a:cubicBezTo>
                  <a:lnTo>
                    <a:pt x="1" y="12394"/>
                  </a:lnTo>
                  <a:lnTo>
                    <a:pt x="3058" y="45837"/>
                  </a:lnTo>
                  <a:lnTo>
                    <a:pt x="10549" y="45789"/>
                  </a:lnTo>
                  <a:lnTo>
                    <a:pt x="10549" y="16052"/>
                  </a:lnTo>
                  <a:cubicBezTo>
                    <a:pt x="9754" y="12651"/>
                    <a:pt x="4622" y="0"/>
                    <a:pt x="2446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5"/>
            <p:cNvSpPr/>
            <p:nvPr/>
          </p:nvSpPr>
          <p:spPr>
            <a:xfrm>
              <a:off x="2559700" y="3228875"/>
              <a:ext cx="375600" cy="510700"/>
            </a:xfrm>
            <a:custGeom>
              <a:avLst/>
              <a:gdLst/>
              <a:ahLst/>
              <a:cxnLst/>
              <a:rect l="l" t="t" r="r" b="b"/>
              <a:pathLst>
                <a:path w="15024" h="20428" extrusionOk="0">
                  <a:moveTo>
                    <a:pt x="9831" y="1"/>
                  </a:moveTo>
                  <a:lnTo>
                    <a:pt x="1" y="2184"/>
                  </a:lnTo>
                  <a:lnTo>
                    <a:pt x="2055" y="20342"/>
                  </a:lnTo>
                  <a:cubicBezTo>
                    <a:pt x="3232" y="20405"/>
                    <a:pt x="4789" y="20428"/>
                    <a:pt x="6416" y="20428"/>
                  </a:cubicBezTo>
                  <a:cubicBezTo>
                    <a:pt x="10503" y="20428"/>
                    <a:pt x="15024" y="20285"/>
                    <a:pt x="15024" y="20285"/>
                  </a:cubicBezTo>
                  <a:cubicBezTo>
                    <a:pt x="14324" y="8118"/>
                    <a:pt x="9831" y="1"/>
                    <a:pt x="9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5"/>
            <p:cNvSpPr/>
            <p:nvPr/>
          </p:nvSpPr>
          <p:spPr>
            <a:xfrm>
              <a:off x="1825575" y="3196300"/>
              <a:ext cx="267000" cy="1156700"/>
            </a:xfrm>
            <a:custGeom>
              <a:avLst/>
              <a:gdLst/>
              <a:ahLst/>
              <a:cxnLst/>
              <a:rect l="l" t="t" r="r" b="b"/>
              <a:pathLst>
                <a:path w="10680" h="46268" extrusionOk="0">
                  <a:moveTo>
                    <a:pt x="6745" y="0"/>
                  </a:moveTo>
                  <a:cubicBezTo>
                    <a:pt x="4588" y="0"/>
                    <a:pt x="794" y="9984"/>
                    <a:pt x="1" y="13377"/>
                  </a:cubicBezTo>
                  <a:lnTo>
                    <a:pt x="438" y="46267"/>
                  </a:lnTo>
                  <a:lnTo>
                    <a:pt x="8529" y="46064"/>
                  </a:lnTo>
                  <a:lnTo>
                    <a:pt x="10680" y="12435"/>
                  </a:lnTo>
                  <a:lnTo>
                    <a:pt x="6813" y="4"/>
                  </a:lnTo>
                  <a:cubicBezTo>
                    <a:pt x="6790" y="2"/>
                    <a:pt x="6767" y="0"/>
                    <a:pt x="6745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5"/>
            <p:cNvSpPr/>
            <p:nvPr/>
          </p:nvSpPr>
          <p:spPr>
            <a:xfrm>
              <a:off x="1757600" y="3090925"/>
              <a:ext cx="1101900" cy="630125"/>
            </a:xfrm>
            <a:custGeom>
              <a:avLst/>
              <a:gdLst/>
              <a:ahLst/>
              <a:cxnLst/>
              <a:rect l="l" t="t" r="r" b="b"/>
              <a:pathLst>
                <a:path w="44076" h="25205" extrusionOk="0">
                  <a:moveTo>
                    <a:pt x="30123" y="1"/>
                  </a:moveTo>
                  <a:cubicBezTo>
                    <a:pt x="28894" y="1"/>
                    <a:pt x="28091" y="92"/>
                    <a:pt x="28091" y="92"/>
                  </a:cubicBezTo>
                  <a:lnTo>
                    <a:pt x="19230" y="92"/>
                  </a:lnTo>
                  <a:cubicBezTo>
                    <a:pt x="18914" y="78"/>
                    <a:pt x="18603" y="71"/>
                    <a:pt x="18298" y="71"/>
                  </a:cubicBezTo>
                  <a:cubicBezTo>
                    <a:pt x="0" y="71"/>
                    <a:pt x="2258" y="25204"/>
                    <a:pt x="2258" y="25204"/>
                  </a:cubicBezTo>
                  <a:lnTo>
                    <a:pt x="43030" y="24689"/>
                  </a:lnTo>
                  <a:cubicBezTo>
                    <a:pt x="43030" y="24689"/>
                    <a:pt x="44075" y="12393"/>
                    <a:pt x="42198" y="6311"/>
                  </a:cubicBezTo>
                  <a:cubicBezTo>
                    <a:pt x="40475" y="730"/>
                    <a:pt x="33599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5"/>
            <p:cNvSpPr/>
            <p:nvPr/>
          </p:nvSpPr>
          <p:spPr>
            <a:xfrm>
              <a:off x="1963825" y="3379225"/>
              <a:ext cx="726925" cy="973775"/>
            </a:xfrm>
            <a:custGeom>
              <a:avLst/>
              <a:gdLst/>
              <a:ahLst/>
              <a:cxnLst/>
              <a:rect l="l" t="t" r="r" b="b"/>
              <a:pathLst>
                <a:path w="29077" h="38951" extrusionOk="0">
                  <a:moveTo>
                    <a:pt x="27952" y="1"/>
                  </a:moveTo>
                  <a:lnTo>
                    <a:pt x="589" y="7178"/>
                  </a:lnTo>
                  <a:lnTo>
                    <a:pt x="589" y="14757"/>
                  </a:lnTo>
                  <a:lnTo>
                    <a:pt x="0" y="38751"/>
                  </a:lnTo>
                  <a:cubicBezTo>
                    <a:pt x="0" y="38751"/>
                    <a:pt x="6536" y="38951"/>
                    <a:pt x="14109" y="38951"/>
                  </a:cubicBezTo>
                  <a:cubicBezTo>
                    <a:pt x="19184" y="38951"/>
                    <a:pt x="24724" y="38861"/>
                    <a:pt x="29077" y="38561"/>
                  </a:cubicBezTo>
                  <a:lnTo>
                    <a:pt x="279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5"/>
            <p:cNvSpPr/>
            <p:nvPr/>
          </p:nvSpPr>
          <p:spPr>
            <a:xfrm>
              <a:off x="2273075" y="3012550"/>
              <a:ext cx="344275" cy="391700"/>
            </a:xfrm>
            <a:custGeom>
              <a:avLst/>
              <a:gdLst/>
              <a:ahLst/>
              <a:cxnLst/>
              <a:rect l="l" t="t" r="r" b="b"/>
              <a:pathLst>
                <a:path w="13771" h="15668" extrusionOk="0">
                  <a:moveTo>
                    <a:pt x="7411" y="0"/>
                  </a:moveTo>
                  <a:lnTo>
                    <a:pt x="7472" y="3227"/>
                  </a:lnTo>
                  <a:lnTo>
                    <a:pt x="0" y="15667"/>
                  </a:lnTo>
                  <a:lnTo>
                    <a:pt x="0" y="15667"/>
                  </a:lnTo>
                  <a:lnTo>
                    <a:pt x="8621" y="10890"/>
                  </a:lnTo>
                  <a:lnTo>
                    <a:pt x="5921" y="9446"/>
                  </a:lnTo>
                  <a:lnTo>
                    <a:pt x="13771" y="3468"/>
                  </a:lnTo>
                  <a:lnTo>
                    <a:pt x="7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5"/>
            <p:cNvSpPr/>
            <p:nvPr/>
          </p:nvSpPr>
          <p:spPr>
            <a:xfrm>
              <a:off x="2264850" y="3093450"/>
              <a:ext cx="358925" cy="316675"/>
            </a:xfrm>
            <a:custGeom>
              <a:avLst/>
              <a:gdLst/>
              <a:ahLst/>
              <a:cxnLst/>
              <a:rect l="l" t="t" r="r" b="b"/>
              <a:pathLst>
                <a:path w="14357" h="12667" extrusionOk="0">
                  <a:moveTo>
                    <a:pt x="14093" y="0"/>
                  </a:moveTo>
                  <a:cubicBezTo>
                    <a:pt x="14042" y="0"/>
                    <a:pt x="13991" y="16"/>
                    <a:pt x="13948" y="50"/>
                  </a:cubicBezTo>
                  <a:lnTo>
                    <a:pt x="8553" y="4513"/>
                  </a:lnTo>
                  <a:cubicBezTo>
                    <a:pt x="8424" y="4620"/>
                    <a:pt x="8445" y="4823"/>
                    <a:pt x="8593" y="4903"/>
                  </a:cubicBezTo>
                  <a:lnTo>
                    <a:pt x="10917" y="6145"/>
                  </a:lnTo>
                  <a:lnTo>
                    <a:pt x="212" y="12226"/>
                  </a:lnTo>
                  <a:cubicBezTo>
                    <a:pt x="1" y="12346"/>
                    <a:pt x="86" y="12667"/>
                    <a:pt x="329" y="12667"/>
                  </a:cubicBezTo>
                  <a:cubicBezTo>
                    <a:pt x="369" y="12667"/>
                    <a:pt x="409" y="12655"/>
                    <a:pt x="445" y="12636"/>
                  </a:cubicBezTo>
                  <a:lnTo>
                    <a:pt x="11523" y="6345"/>
                  </a:lnTo>
                  <a:cubicBezTo>
                    <a:pt x="11685" y="6252"/>
                    <a:pt x="11681" y="6018"/>
                    <a:pt x="11518" y="5931"/>
                  </a:cubicBezTo>
                  <a:lnTo>
                    <a:pt x="9127" y="4654"/>
                  </a:lnTo>
                  <a:lnTo>
                    <a:pt x="14248" y="414"/>
                  </a:lnTo>
                  <a:cubicBezTo>
                    <a:pt x="14345" y="329"/>
                    <a:pt x="14356" y="185"/>
                    <a:pt x="14275" y="86"/>
                  </a:cubicBezTo>
                  <a:cubicBezTo>
                    <a:pt x="14228" y="29"/>
                    <a:pt x="14161" y="0"/>
                    <a:pt x="14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5"/>
            <p:cNvSpPr/>
            <p:nvPr/>
          </p:nvSpPr>
          <p:spPr>
            <a:xfrm>
              <a:off x="2117450" y="3021200"/>
              <a:ext cx="155650" cy="383050"/>
            </a:xfrm>
            <a:custGeom>
              <a:avLst/>
              <a:gdLst/>
              <a:ahLst/>
              <a:cxnLst/>
              <a:rect l="l" t="t" r="r" b="b"/>
              <a:pathLst>
                <a:path w="6226" h="15322" extrusionOk="0">
                  <a:moveTo>
                    <a:pt x="4893" y="0"/>
                  </a:moveTo>
                  <a:lnTo>
                    <a:pt x="0" y="3325"/>
                  </a:lnTo>
                  <a:lnTo>
                    <a:pt x="3512" y="9100"/>
                  </a:lnTo>
                  <a:lnTo>
                    <a:pt x="2068" y="9877"/>
                  </a:lnTo>
                  <a:lnTo>
                    <a:pt x="6225" y="15321"/>
                  </a:lnTo>
                  <a:lnTo>
                    <a:pt x="48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5"/>
            <p:cNvSpPr/>
            <p:nvPr/>
          </p:nvSpPr>
          <p:spPr>
            <a:xfrm>
              <a:off x="2110700" y="3098450"/>
              <a:ext cx="169900" cy="311675"/>
            </a:xfrm>
            <a:custGeom>
              <a:avLst/>
              <a:gdLst/>
              <a:ahLst/>
              <a:cxnLst/>
              <a:rect l="l" t="t" r="r" b="b"/>
              <a:pathLst>
                <a:path w="6796" h="12467" extrusionOk="0">
                  <a:moveTo>
                    <a:pt x="271" y="0"/>
                  </a:moveTo>
                  <a:cubicBezTo>
                    <a:pt x="226" y="0"/>
                    <a:pt x="181" y="13"/>
                    <a:pt x="141" y="40"/>
                  </a:cubicBezTo>
                  <a:cubicBezTo>
                    <a:pt x="31" y="110"/>
                    <a:pt x="1" y="256"/>
                    <a:pt x="73" y="366"/>
                  </a:cubicBezTo>
                  <a:lnTo>
                    <a:pt x="2419" y="3924"/>
                  </a:lnTo>
                  <a:lnTo>
                    <a:pt x="970" y="4705"/>
                  </a:lnTo>
                  <a:lnTo>
                    <a:pt x="6302" y="12364"/>
                  </a:lnTo>
                  <a:cubicBezTo>
                    <a:pt x="6345" y="12428"/>
                    <a:pt x="6417" y="12466"/>
                    <a:pt x="6494" y="12467"/>
                  </a:cubicBezTo>
                  <a:lnTo>
                    <a:pt x="6494" y="12467"/>
                  </a:lnTo>
                  <a:cubicBezTo>
                    <a:pt x="6686" y="12466"/>
                    <a:pt x="6795" y="12252"/>
                    <a:pt x="6687" y="12096"/>
                  </a:cubicBezTo>
                  <a:lnTo>
                    <a:pt x="1659" y="4868"/>
                  </a:lnTo>
                  <a:lnTo>
                    <a:pt x="3098" y="4095"/>
                  </a:lnTo>
                  <a:lnTo>
                    <a:pt x="468" y="106"/>
                  </a:lnTo>
                  <a:cubicBezTo>
                    <a:pt x="422" y="38"/>
                    <a:pt x="347" y="0"/>
                    <a:pt x="271" y="0"/>
                  </a:cubicBezTo>
                  <a:close/>
                  <a:moveTo>
                    <a:pt x="6494" y="12467"/>
                  </a:moveTo>
                  <a:lnTo>
                    <a:pt x="6494" y="12467"/>
                  </a:lnTo>
                  <a:cubicBezTo>
                    <a:pt x="6494" y="12467"/>
                    <a:pt x="6494" y="12467"/>
                    <a:pt x="6493" y="12467"/>
                  </a:cubicBezTo>
                  <a:lnTo>
                    <a:pt x="6495" y="12467"/>
                  </a:lnTo>
                  <a:cubicBezTo>
                    <a:pt x="6495" y="12467"/>
                    <a:pt x="6495" y="12467"/>
                    <a:pt x="6494" y="124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5"/>
            <p:cNvSpPr/>
            <p:nvPr/>
          </p:nvSpPr>
          <p:spPr>
            <a:xfrm>
              <a:off x="2425975" y="3435200"/>
              <a:ext cx="105550" cy="156200"/>
            </a:xfrm>
            <a:custGeom>
              <a:avLst/>
              <a:gdLst/>
              <a:ahLst/>
              <a:cxnLst/>
              <a:rect l="l" t="t" r="r" b="b"/>
              <a:pathLst>
                <a:path w="4222" h="6248" extrusionOk="0">
                  <a:moveTo>
                    <a:pt x="2338" y="1"/>
                  </a:moveTo>
                  <a:cubicBezTo>
                    <a:pt x="2319" y="1"/>
                    <a:pt x="2300" y="1"/>
                    <a:pt x="2281" y="2"/>
                  </a:cubicBezTo>
                  <a:cubicBezTo>
                    <a:pt x="1168" y="49"/>
                    <a:pt x="187" y="1488"/>
                    <a:pt x="92" y="3211"/>
                  </a:cubicBezTo>
                  <a:cubicBezTo>
                    <a:pt x="1" y="4905"/>
                    <a:pt x="796" y="6247"/>
                    <a:pt x="1883" y="6247"/>
                  </a:cubicBezTo>
                  <a:cubicBezTo>
                    <a:pt x="1901" y="6247"/>
                    <a:pt x="1920" y="6247"/>
                    <a:pt x="1939" y="6246"/>
                  </a:cubicBezTo>
                  <a:cubicBezTo>
                    <a:pt x="3053" y="6196"/>
                    <a:pt x="4033" y="4760"/>
                    <a:pt x="4128" y="3036"/>
                  </a:cubicBezTo>
                  <a:cubicBezTo>
                    <a:pt x="4222" y="1342"/>
                    <a:pt x="3424" y="1"/>
                    <a:pt x="2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5"/>
            <p:cNvSpPr/>
            <p:nvPr/>
          </p:nvSpPr>
          <p:spPr>
            <a:xfrm>
              <a:off x="2448625" y="3447850"/>
              <a:ext cx="82475" cy="129950"/>
            </a:xfrm>
            <a:custGeom>
              <a:avLst/>
              <a:gdLst/>
              <a:ahLst/>
              <a:cxnLst/>
              <a:rect l="l" t="t" r="r" b="b"/>
              <a:pathLst>
                <a:path w="3299" h="5198" extrusionOk="0">
                  <a:moveTo>
                    <a:pt x="1836" y="0"/>
                  </a:moveTo>
                  <a:cubicBezTo>
                    <a:pt x="1822" y="0"/>
                    <a:pt x="1807" y="1"/>
                    <a:pt x="1793" y="1"/>
                  </a:cubicBezTo>
                  <a:cubicBezTo>
                    <a:pt x="925" y="37"/>
                    <a:pt x="157" y="1231"/>
                    <a:pt x="77" y="2667"/>
                  </a:cubicBezTo>
                  <a:cubicBezTo>
                    <a:pt x="1" y="4078"/>
                    <a:pt x="617" y="5197"/>
                    <a:pt x="1464" y="5197"/>
                  </a:cubicBezTo>
                  <a:cubicBezTo>
                    <a:pt x="1478" y="5197"/>
                    <a:pt x="1492" y="5197"/>
                    <a:pt x="1506" y="5196"/>
                  </a:cubicBezTo>
                  <a:cubicBezTo>
                    <a:pt x="2375" y="5158"/>
                    <a:pt x="3142" y="3965"/>
                    <a:pt x="3222" y="2530"/>
                  </a:cubicBezTo>
                  <a:cubicBezTo>
                    <a:pt x="3299" y="1119"/>
                    <a:pt x="2682" y="0"/>
                    <a:pt x="1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5"/>
            <p:cNvSpPr/>
            <p:nvPr/>
          </p:nvSpPr>
          <p:spPr>
            <a:xfrm>
              <a:off x="2478250" y="3479975"/>
              <a:ext cx="40250" cy="64925"/>
            </a:xfrm>
            <a:custGeom>
              <a:avLst/>
              <a:gdLst/>
              <a:ahLst/>
              <a:cxnLst/>
              <a:rect l="l" t="t" r="r" b="b"/>
              <a:pathLst>
                <a:path w="1610" h="2597" extrusionOk="0">
                  <a:moveTo>
                    <a:pt x="879" y="1"/>
                  </a:moveTo>
                  <a:cubicBezTo>
                    <a:pt x="864" y="1"/>
                    <a:pt x="849" y="1"/>
                    <a:pt x="834" y="3"/>
                  </a:cubicBezTo>
                  <a:cubicBezTo>
                    <a:pt x="401" y="45"/>
                    <a:pt x="34" y="658"/>
                    <a:pt x="17" y="1373"/>
                  </a:cubicBezTo>
                  <a:cubicBezTo>
                    <a:pt x="1" y="2063"/>
                    <a:pt x="316" y="2597"/>
                    <a:pt x="727" y="2597"/>
                  </a:cubicBezTo>
                  <a:cubicBezTo>
                    <a:pt x="743" y="2597"/>
                    <a:pt x="758" y="2596"/>
                    <a:pt x="774" y="2595"/>
                  </a:cubicBezTo>
                  <a:cubicBezTo>
                    <a:pt x="1209" y="2553"/>
                    <a:pt x="1575" y="1941"/>
                    <a:pt x="1593" y="1225"/>
                  </a:cubicBezTo>
                  <a:cubicBezTo>
                    <a:pt x="1609" y="535"/>
                    <a:pt x="1292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5"/>
            <p:cNvSpPr/>
            <p:nvPr/>
          </p:nvSpPr>
          <p:spPr>
            <a:xfrm>
              <a:off x="2112025" y="2981150"/>
              <a:ext cx="427675" cy="537525"/>
            </a:xfrm>
            <a:custGeom>
              <a:avLst/>
              <a:gdLst/>
              <a:ahLst/>
              <a:cxnLst/>
              <a:rect l="l" t="t" r="r" b="b"/>
              <a:pathLst>
                <a:path w="17107" h="21501" extrusionOk="0">
                  <a:moveTo>
                    <a:pt x="8504" y="1"/>
                  </a:moveTo>
                  <a:cubicBezTo>
                    <a:pt x="4313" y="1"/>
                    <a:pt x="785" y="2802"/>
                    <a:pt x="461" y="6541"/>
                  </a:cubicBezTo>
                  <a:lnTo>
                    <a:pt x="12" y="11709"/>
                  </a:lnTo>
                  <a:cubicBezTo>
                    <a:pt x="1" y="11838"/>
                    <a:pt x="98" y="11954"/>
                    <a:pt x="227" y="11964"/>
                  </a:cubicBezTo>
                  <a:cubicBezTo>
                    <a:pt x="234" y="11964"/>
                    <a:pt x="241" y="11965"/>
                    <a:pt x="248" y="11965"/>
                  </a:cubicBezTo>
                  <a:cubicBezTo>
                    <a:pt x="368" y="11965"/>
                    <a:pt x="471" y="11873"/>
                    <a:pt x="481" y="11751"/>
                  </a:cubicBezTo>
                  <a:lnTo>
                    <a:pt x="930" y="6582"/>
                  </a:lnTo>
                  <a:cubicBezTo>
                    <a:pt x="1235" y="3088"/>
                    <a:pt x="4557" y="472"/>
                    <a:pt x="8506" y="472"/>
                  </a:cubicBezTo>
                  <a:cubicBezTo>
                    <a:pt x="8763" y="472"/>
                    <a:pt x="9023" y="483"/>
                    <a:pt x="9285" y="506"/>
                  </a:cubicBezTo>
                  <a:cubicBezTo>
                    <a:pt x="11366" y="688"/>
                    <a:pt x="13260" y="1562"/>
                    <a:pt x="14617" y="2972"/>
                  </a:cubicBezTo>
                  <a:cubicBezTo>
                    <a:pt x="15968" y="4373"/>
                    <a:pt x="16623" y="6134"/>
                    <a:pt x="16468" y="7932"/>
                  </a:cubicBezTo>
                  <a:lnTo>
                    <a:pt x="15312" y="21244"/>
                  </a:lnTo>
                  <a:cubicBezTo>
                    <a:pt x="15301" y="21373"/>
                    <a:pt x="15396" y="21489"/>
                    <a:pt x="15525" y="21501"/>
                  </a:cubicBezTo>
                  <a:lnTo>
                    <a:pt x="15546" y="21501"/>
                  </a:lnTo>
                  <a:cubicBezTo>
                    <a:pt x="15670" y="21501"/>
                    <a:pt x="15770" y="21407"/>
                    <a:pt x="15782" y="21286"/>
                  </a:cubicBezTo>
                  <a:lnTo>
                    <a:pt x="16939" y="7971"/>
                  </a:lnTo>
                  <a:cubicBezTo>
                    <a:pt x="17106" y="6037"/>
                    <a:pt x="16403" y="4146"/>
                    <a:pt x="14957" y="2645"/>
                  </a:cubicBezTo>
                  <a:cubicBezTo>
                    <a:pt x="13520" y="1154"/>
                    <a:pt x="11521" y="226"/>
                    <a:pt x="9327" y="36"/>
                  </a:cubicBezTo>
                  <a:cubicBezTo>
                    <a:pt x="9050" y="12"/>
                    <a:pt x="8776" y="1"/>
                    <a:pt x="8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5"/>
            <p:cNvSpPr/>
            <p:nvPr/>
          </p:nvSpPr>
          <p:spPr>
            <a:xfrm>
              <a:off x="2239775" y="2893250"/>
              <a:ext cx="220100" cy="199975"/>
            </a:xfrm>
            <a:custGeom>
              <a:avLst/>
              <a:gdLst/>
              <a:ahLst/>
              <a:cxnLst/>
              <a:rect l="l" t="t" r="r" b="b"/>
              <a:pathLst>
                <a:path w="8804" h="7999" extrusionOk="0">
                  <a:moveTo>
                    <a:pt x="0" y="1"/>
                  </a:moveTo>
                  <a:lnTo>
                    <a:pt x="0" y="7999"/>
                  </a:lnTo>
                  <a:lnTo>
                    <a:pt x="8804" y="7999"/>
                  </a:lnTo>
                  <a:lnTo>
                    <a:pt x="8804" y="1"/>
                  </a:ln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5"/>
            <p:cNvSpPr/>
            <p:nvPr/>
          </p:nvSpPr>
          <p:spPr>
            <a:xfrm>
              <a:off x="2238350" y="2957450"/>
              <a:ext cx="220025" cy="91950"/>
            </a:xfrm>
            <a:custGeom>
              <a:avLst/>
              <a:gdLst/>
              <a:ahLst/>
              <a:cxnLst/>
              <a:rect l="l" t="t" r="r" b="b"/>
              <a:pathLst>
                <a:path w="8801" h="3678" extrusionOk="0">
                  <a:moveTo>
                    <a:pt x="0" y="0"/>
                  </a:moveTo>
                  <a:lnTo>
                    <a:pt x="0" y="3532"/>
                  </a:lnTo>
                  <a:lnTo>
                    <a:pt x="817" y="3610"/>
                  </a:lnTo>
                  <a:cubicBezTo>
                    <a:pt x="1277" y="3655"/>
                    <a:pt x="1737" y="3677"/>
                    <a:pt x="2197" y="3677"/>
                  </a:cubicBezTo>
                  <a:cubicBezTo>
                    <a:pt x="3824" y="3677"/>
                    <a:pt x="5443" y="3399"/>
                    <a:pt x="6982" y="2852"/>
                  </a:cubicBezTo>
                  <a:lnTo>
                    <a:pt x="8800" y="2204"/>
                  </a:lnTo>
                  <a:lnTo>
                    <a:pt x="8800" y="0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5"/>
            <p:cNvSpPr/>
            <p:nvPr/>
          </p:nvSpPr>
          <p:spPr>
            <a:xfrm>
              <a:off x="2495300" y="2735650"/>
              <a:ext cx="142350" cy="143275"/>
            </a:xfrm>
            <a:custGeom>
              <a:avLst/>
              <a:gdLst/>
              <a:ahLst/>
              <a:cxnLst/>
              <a:rect l="l" t="t" r="r" b="b"/>
              <a:pathLst>
                <a:path w="5694" h="5731" extrusionOk="0">
                  <a:moveTo>
                    <a:pt x="2877" y="1"/>
                  </a:moveTo>
                  <a:cubicBezTo>
                    <a:pt x="1508" y="1"/>
                    <a:pt x="323" y="1103"/>
                    <a:pt x="168" y="2581"/>
                  </a:cubicBezTo>
                  <a:cubicBezTo>
                    <a:pt x="0" y="4156"/>
                    <a:pt x="1064" y="5558"/>
                    <a:pt x="2545" y="5716"/>
                  </a:cubicBezTo>
                  <a:cubicBezTo>
                    <a:pt x="2636" y="5726"/>
                    <a:pt x="2727" y="5730"/>
                    <a:pt x="2817" y="5730"/>
                  </a:cubicBezTo>
                  <a:cubicBezTo>
                    <a:pt x="4185" y="5730"/>
                    <a:pt x="5371" y="4629"/>
                    <a:pt x="5526" y="3151"/>
                  </a:cubicBezTo>
                  <a:cubicBezTo>
                    <a:pt x="5693" y="1579"/>
                    <a:pt x="4629" y="173"/>
                    <a:pt x="3149" y="15"/>
                  </a:cubicBezTo>
                  <a:cubicBezTo>
                    <a:pt x="3058" y="6"/>
                    <a:pt x="2967" y="1"/>
                    <a:pt x="2877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5"/>
            <p:cNvSpPr/>
            <p:nvPr/>
          </p:nvSpPr>
          <p:spPr>
            <a:xfrm>
              <a:off x="2495300" y="2735650"/>
              <a:ext cx="142350" cy="143275"/>
            </a:xfrm>
            <a:custGeom>
              <a:avLst/>
              <a:gdLst/>
              <a:ahLst/>
              <a:cxnLst/>
              <a:rect l="l" t="t" r="r" b="b"/>
              <a:pathLst>
                <a:path w="5694" h="5731" extrusionOk="0">
                  <a:moveTo>
                    <a:pt x="2877" y="1"/>
                  </a:moveTo>
                  <a:cubicBezTo>
                    <a:pt x="1508" y="1"/>
                    <a:pt x="323" y="1103"/>
                    <a:pt x="168" y="2581"/>
                  </a:cubicBezTo>
                  <a:cubicBezTo>
                    <a:pt x="0" y="4156"/>
                    <a:pt x="1064" y="5558"/>
                    <a:pt x="2545" y="5716"/>
                  </a:cubicBezTo>
                  <a:cubicBezTo>
                    <a:pt x="2636" y="5726"/>
                    <a:pt x="2727" y="5730"/>
                    <a:pt x="2817" y="5730"/>
                  </a:cubicBezTo>
                  <a:cubicBezTo>
                    <a:pt x="4185" y="5730"/>
                    <a:pt x="5371" y="4629"/>
                    <a:pt x="5526" y="3151"/>
                  </a:cubicBezTo>
                  <a:cubicBezTo>
                    <a:pt x="5693" y="1579"/>
                    <a:pt x="4629" y="173"/>
                    <a:pt x="3149" y="15"/>
                  </a:cubicBezTo>
                  <a:cubicBezTo>
                    <a:pt x="3058" y="6"/>
                    <a:pt x="2967" y="1"/>
                    <a:pt x="2877" y="1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5"/>
            <p:cNvSpPr/>
            <p:nvPr/>
          </p:nvSpPr>
          <p:spPr>
            <a:xfrm>
              <a:off x="2102250" y="2452100"/>
              <a:ext cx="465700" cy="574075"/>
            </a:xfrm>
            <a:custGeom>
              <a:avLst/>
              <a:gdLst/>
              <a:ahLst/>
              <a:cxnLst/>
              <a:rect l="l" t="t" r="r" b="b"/>
              <a:pathLst>
                <a:path w="18628" h="22963" extrusionOk="0">
                  <a:moveTo>
                    <a:pt x="8279" y="0"/>
                  </a:moveTo>
                  <a:cubicBezTo>
                    <a:pt x="2700" y="0"/>
                    <a:pt x="234" y="7963"/>
                    <a:pt x="755" y="12007"/>
                  </a:cubicBezTo>
                  <a:cubicBezTo>
                    <a:pt x="762" y="12064"/>
                    <a:pt x="705" y="12171"/>
                    <a:pt x="690" y="12226"/>
                  </a:cubicBezTo>
                  <a:cubicBezTo>
                    <a:pt x="464" y="13011"/>
                    <a:pt x="270" y="13812"/>
                    <a:pt x="158" y="14622"/>
                  </a:cubicBezTo>
                  <a:cubicBezTo>
                    <a:pt x="0" y="15754"/>
                    <a:pt x="126" y="16923"/>
                    <a:pt x="403" y="18027"/>
                  </a:cubicBezTo>
                  <a:cubicBezTo>
                    <a:pt x="806" y="19623"/>
                    <a:pt x="1684" y="21067"/>
                    <a:pt x="3115" y="21930"/>
                  </a:cubicBezTo>
                  <a:cubicBezTo>
                    <a:pt x="4420" y="22717"/>
                    <a:pt x="5980" y="22962"/>
                    <a:pt x="7485" y="22962"/>
                  </a:cubicBezTo>
                  <a:cubicBezTo>
                    <a:pt x="7520" y="22962"/>
                    <a:pt x="7555" y="22962"/>
                    <a:pt x="7590" y="22962"/>
                  </a:cubicBezTo>
                  <a:cubicBezTo>
                    <a:pt x="13381" y="22924"/>
                    <a:pt x="18029" y="18766"/>
                    <a:pt x="18329" y="12659"/>
                  </a:cubicBezTo>
                  <a:cubicBezTo>
                    <a:pt x="18628" y="6552"/>
                    <a:pt x="15036" y="1030"/>
                    <a:pt x="9298" y="86"/>
                  </a:cubicBezTo>
                  <a:cubicBezTo>
                    <a:pt x="8947" y="28"/>
                    <a:pt x="8608" y="0"/>
                    <a:pt x="8279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5"/>
            <p:cNvSpPr/>
            <p:nvPr/>
          </p:nvSpPr>
          <p:spPr>
            <a:xfrm>
              <a:off x="2139575" y="2653750"/>
              <a:ext cx="422975" cy="372550"/>
            </a:xfrm>
            <a:custGeom>
              <a:avLst/>
              <a:gdLst/>
              <a:ahLst/>
              <a:cxnLst/>
              <a:rect l="l" t="t" r="r" b="b"/>
              <a:pathLst>
                <a:path w="16919" h="14902" extrusionOk="0">
                  <a:moveTo>
                    <a:pt x="15149" y="0"/>
                  </a:moveTo>
                  <a:cubicBezTo>
                    <a:pt x="15149" y="0"/>
                    <a:pt x="13408" y="13127"/>
                    <a:pt x="4055" y="13127"/>
                  </a:cubicBezTo>
                  <a:cubicBezTo>
                    <a:pt x="2857" y="13127"/>
                    <a:pt x="1534" y="12912"/>
                    <a:pt x="73" y="12425"/>
                  </a:cubicBezTo>
                  <a:cubicBezTo>
                    <a:pt x="41" y="12415"/>
                    <a:pt x="37" y="12413"/>
                    <a:pt x="37" y="12413"/>
                  </a:cubicBezTo>
                  <a:lnTo>
                    <a:pt x="37" y="12413"/>
                  </a:lnTo>
                  <a:cubicBezTo>
                    <a:pt x="37" y="12413"/>
                    <a:pt x="37" y="12413"/>
                    <a:pt x="37" y="12413"/>
                  </a:cubicBezTo>
                  <a:cubicBezTo>
                    <a:pt x="36" y="12413"/>
                    <a:pt x="31" y="12412"/>
                    <a:pt x="1" y="12403"/>
                  </a:cubicBezTo>
                  <a:lnTo>
                    <a:pt x="1" y="12403"/>
                  </a:lnTo>
                  <a:cubicBezTo>
                    <a:pt x="1259" y="14130"/>
                    <a:pt x="3845" y="14886"/>
                    <a:pt x="5635" y="14901"/>
                  </a:cubicBezTo>
                  <a:cubicBezTo>
                    <a:pt x="5671" y="14902"/>
                    <a:pt x="5707" y="14902"/>
                    <a:pt x="5742" y="14902"/>
                  </a:cubicBezTo>
                  <a:cubicBezTo>
                    <a:pt x="12291" y="14902"/>
                    <a:pt x="16918" y="10241"/>
                    <a:pt x="16912" y="3711"/>
                  </a:cubicBezTo>
                  <a:lnTo>
                    <a:pt x="15149" y="0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5"/>
            <p:cNvSpPr/>
            <p:nvPr/>
          </p:nvSpPr>
          <p:spPr>
            <a:xfrm>
              <a:off x="2151725" y="2649250"/>
              <a:ext cx="49950" cy="23625"/>
            </a:xfrm>
            <a:custGeom>
              <a:avLst/>
              <a:gdLst/>
              <a:ahLst/>
              <a:cxnLst/>
              <a:rect l="l" t="t" r="r" b="b"/>
              <a:pathLst>
                <a:path w="1998" h="945" extrusionOk="0">
                  <a:moveTo>
                    <a:pt x="968" y="0"/>
                  </a:moveTo>
                  <a:cubicBezTo>
                    <a:pt x="237" y="0"/>
                    <a:pt x="0" y="445"/>
                    <a:pt x="104" y="695"/>
                  </a:cubicBezTo>
                  <a:cubicBezTo>
                    <a:pt x="182" y="883"/>
                    <a:pt x="1126" y="933"/>
                    <a:pt x="1662" y="944"/>
                  </a:cubicBezTo>
                  <a:cubicBezTo>
                    <a:pt x="1665" y="944"/>
                    <a:pt x="1667" y="944"/>
                    <a:pt x="1670" y="944"/>
                  </a:cubicBezTo>
                  <a:cubicBezTo>
                    <a:pt x="1867" y="944"/>
                    <a:pt x="1997" y="729"/>
                    <a:pt x="1907" y="547"/>
                  </a:cubicBezTo>
                  <a:cubicBezTo>
                    <a:pt x="1789" y="306"/>
                    <a:pt x="1558" y="40"/>
                    <a:pt x="1109" y="6"/>
                  </a:cubicBezTo>
                  <a:cubicBezTo>
                    <a:pt x="1060" y="2"/>
                    <a:pt x="1013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5"/>
            <p:cNvSpPr/>
            <p:nvPr/>
          </p:nvSpPr>
          <p:spPr>
            <a:xfrm>
              <a:off x="2355975" y="2675400"/>
              <a:ext cx="43600" cy="31775"/>
            </a:xfrm>
            <a:custGeom>
              <a:avLst/>
              <a:gdLst/>
              <a:ahLst/>
              <a:cxnLst/>
              <a:rect l="l" t="t" r="r" b="b"/>
              <a:pathLst>
                <a:path w="1744" h="1271" extrusionOk="0">
                  <a:moveTo>
                    <a:pt x="575" y="1"/>
                  </a:moveTo>
                  <a:cubicBezTo>
                    <a:pt x="201" y="1"/>
                    <a:pt x="0" y="230"/>
                    <a:pt x="4" y="430"/>
                  </a:cubicBezTo>
                  <a:cubicBezTo>
                    <a:pt x="10" y="637"/>
                    <a:pt x="867" y="1036"/>
                    <a:pt x="1359" y="1249"/>
                  </a:cubicBezTo>
                  <a:cubicBezTo>
                    <a:pt x="1393" y="1264"/>
                    <a:pt x="1428" y="1271"/>
                    <a:pt x="1462" y="1271"/>
                  </a:cubicBezTo>
                  <a:cubicBezTo>
                    <a:pt x="1612" y="1271"/>
                    <a:pt x="1743" y="1137"/>
                    <a:pt x="1729" y="968"/>
                  </a:cubicBezTo>
                  <a:cubicBezTo>
                    <a:pt x="1705" y="698"/>
                    <a:pt x="1585" y="362"/>
                    <a:pt x="1180" y="162"/>
                  </a:cubicBezTo>
                  <a:cubicBezTo>
                    <a:pt x="945" y="47"/>
                    <a:pt x="742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5"/>
            <p:cNvSpPr/>
            <p:nvPr/>
          </p:nvSpPr>
          <p:spPr>
            <a:xfrm>
              <a:off x="2256825" y="2830025"/>
              <a:ext cx="96075" cy="46550"/>
            </a:xfrm>
            <a:custGeom>
              <a:avLst/>
              <a:gdLst/>
              <a:ahLst/>
              <a:cxnLst/>
              <a:rect l="l" t="t" r="r" b="b"/>
              <a:pathLst>
                <a:path w="3843" h="1862" extrusionOk="0">
                  <a:moveTo>
                    <a:pt x="3573" y="0"/>
                  </a:moveTo>
                  <a:cubicBezTo>
                    <a:pt x="3486" y="0"/>
                    <a:pt x="3404" y="48"/>
                    <a:pt x="3362" y="132"/>
                  </a:cubicBezTo>
                  <a:cubicBezTo>
                    <a:pt x="3331" y="194"/>
                    <a:pt x="2720" y="1389"/>
                    <a:pt x="1377" y="1389"/>
                  </a:cubicBezTo>
                  <a:cubicBezTo>
                    <a:pt x="1074" y="1389"/>
                    <a:pt x="734" y="1328"/>
                    <a:pt x="354" y="1179"/>
                  </a:cubicBezTo>
                  <a:cubicBezTo>
                    <a:pt x="326" y="1168"/>
                    <a:pt x="297" y="1163"/>
                    <a:pt x="268" y="1163"/>
                  </a:cubicBezTo>
                  <a:cubicBezTo>
                    <a:pt x="174" y="1163"/>
                    <a:pt x="84" y="1220"/>
                    <a:pt x="48" y="1312"/>
                  </a:cubicBezTo>
                  <a:cubicBezTo>
                    <a:pt x="0" y="1434"/>
                    <a:pt x="59" y="1570"/>
                    <a:pt x="181" y="1618"/>
                  </a:cubicBezTo>
                  <a:cubicBezTo>
                    <a:pt x="620" y="1789"/>
                    <a:pt x="1015" y="1861"/>
                    <a:pt x="1372" y="1861"/>
                  </a:cubicBezTo>
                  <a:cubicBezTo>
                    <a:pt x="3008" y="1861"/>
                    <a:pt x="3774" y="360"/>
                    <a:pt x="3786" y="341"/>
                  </a:cubicBezTo>
                  <a:cubicBezTo>
                    <a:pt x="3843" y="223"/>
                    <a:pt x="3795" y="83"/>
                    <a:pt x="3679" y="26"/>
                  </a:cubicBezTo>
                  <a:cubicBezTo>
                    <a:pt x="3645" y="8"/>
                    <a:pt x="3609" y="0"/>
                    <a:pt x="3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5"/>
            <p:cNvSpPr/>
            <p:nvPr/>
          </p:nvSpPr>
          <p:spPr>
            <a:xfrm>
              <a:off x="2348650" y="2733625"/>
              <a:ext cx="22625" cy="31850"/>
            </a:xfrm>
            <a:custGeom>
              <a:avLst/>
              <a:gdLst/>
              <a:ahLst/>
              <a:cxnLst/>
              <a:rect l="l" t="t" r="r" b="b"/>
              <a:pathLst>
                <a:path w="905" h="1274" extrusionOk="0">
                  <a:moveTo>
                    <a:pt x="428" y="1"/>
                  </a:moveTo>
                  <a:cubicBezTo>
                    <a:pt x="422" y="1"/>
                    <a:pt x="415" y="1"/>
                    <a:pt x="409" y="1"/>
                  </a:cubicBezTo>
                  <a:cubicBezTo>
                    <a:pt x="172" y="17"/>
                    <a:pt x="1" y="315"/>
                    <a:pt x="23" y="666"/>
                  </a:cubicBezTo>
                  <a:cubicBezTo>
                    <a:pt x="47" y="1007"/>
                    <a:pt x="246" y="1273"/>
                    <a:pt x="473" y="1273"/>
                  </a:cubicBezTo>
                  <a:cubicBezTo>
                    <a:pt x="480" y="1273"/>
                    <a:pt x="488" y="1273"/>
                    <a:pt x="495" y="1273"/>
                  </a:cubicBezTo>
                  <a:cubicBezTo>
                    <a:pt x="732" y="1257"/>
                    <a:pt x="905" y="959"/>
                    <a:pt x="880" y="608"/>
                  </a:cubicBezTo>
                  <a:cubicBezTo>
                    <a:pt x="858" y="265"/>
                    <a:pt x="658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5"/>
            <p:cNvSpPr/>
            <p:nvPr/>
          </p:nvSpPr>
          <p:spPr>
            <a:xfrm>
              <a:off x="2168550" y="2732350"/>
              <a:ext cx="22650" cy="31875"/>
            </a:xfrm>
            <a:custGeom>
              <a:avLst/>
              <a:gdLst/>
              <a:ahLst/>
              <a:cxnLst/>
              <a:rect l="l" t="t" r="r" b="b"/>
              <a:pathLst>
                <a:path w="906" h="1275" extrusionOk="0">
                  <a:moveTo>
                    <a:pt x="428" y="0"/>
                  </a:moveTo>
                  <a:cubicBezTo>
                    <a:pt x="422" y="0"/>
                    <a:pt x="416" y="1"/>
                    <a:pt x="409" y="1"/>
                  </a:cubicBezTo>
                  <a:cubicBezTo>
                    <a:pt x="174" y="18"/>
                    <a:pt x="1" y="315"/>
                    <a:pt x="24" y="666"/>
                  </a:cubicBezTo>
                  <a:cubicBezTo>
                    <a:pt x="48" y="1008"/>
                    <a:pt x="248" y="1275"/>
                    <a:pt x="476" y="1275"/>
                  </a:cubicBezTo>
                  <a:cubicBezTo>
                    <a:pt x="482" y="1275"/>
                    <a:pt x="489" y="1275"/>
                    <a:pt x="495" y="1274"/>
                  </a:cubicBezTo>
                  <a:cubicBezTo>
                    <a:pt x="733" y="1257"/>
                    <a:pt x="905" y="961"/>
                    <a:pt x="881" y="609"/>
                  </a:cubicBezTo>
                  <a:cubicBezTo>
                    <a:pt x="859" y="267"/>
                    <a:pt x="658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5"/>
            <p:cNvSpPr/>
            <p:nvPr/>
          </p:nvSpPr>
          <p:spPr>
            <a:xfrm>
              <a:off x="2242000" y="2450450"/>
              <a:ext cx="407875" cy="296100"/>
            </a:xfrm>
            <a:custGeom>
              <a:avLst/>
              <a:gdLst/>
              <a:ahLst/>
              <a:cxnLst/>
              <a:rect l="l" t="t" r="r" b="b"/>
              <a:pathLst>
                <a:path w="16315" h="11844" extrusionOk="0">
                  <a:moveTo>
                    <a:pt x="4641" y="1"/>
                  </a:moveTo>
                  <a:cubicBezTo>
                    <a:pt x="3303" y="1"/>
                    <a:pt x="1765" y="156"/>
                    <a:pt x="1" y="503"/>
                  </a:cubicBezTo>
                  <a:cubicBezTo>
                    <a:pt x="1" y="503"/>
                    <a:pt x="156" y="9181"/>
                    <a:pt x="12815" y="11843"/>
                  </a:cubicBezTo>
                  <a:cubicBezTo>
                    <a:pt x="12815" y="11843"/>
                    <a:pt x="16315" y="1"/>
                    <a:pt x="4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5"/>
            <p:cNvSpPr/>
            <p:nvPr/>
          </p:nvSpPr>
          <p:spPr>
            <a:xfrm>
              <a:off x="2059125" y="2449650"/>
              <a:ext cx="314200" cy="216150"/>
            </a:xfrm>
            <a:custGeom>
              <a:avLst/>
              <a:gdLst/>
              <a:ahLst/>
              <a:cxnLst/>
              <a:rect l="l" t="t" r="r" b="b"/>
              <a:pathLst>
                <a:path w="12568" h="8646" extrusionOk="0">
                  <a:moveTo>
                    <a:pt x="11166" y="1"/>
                  </a:moveTo>
                  <a:cubicBezTo>
                    <a:pt x="1" y="1"/>
                    <a:pt x="2607" y="8645"/>
                    <a:pt x="2607" y="8645"/>
                  </a:cubicBezTo>
                  <a:cubicBezTo>
                    <a:pt x="4104" y="1453"/>
                    <a:pt x="12568" y="43"/>
                    <a:pt x="12568" y="43"/>
                  </a:cubicBezTo>
                  <a:cubicBezTo>
                    <a:pt x="12078" y="15"/>
                    <a:pt x="11611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5"/>
            <p:cNvSpPr/>
            <p:nvPr/>
          </p:nvSpPr>
          <p:spPr>
            <a:xfrm>
              <a:off x="2493025" y="2721150"/>
              <a:ext cx="44725" cy="78650"/>
            </a:xfrm>
            <a:custGeom>
              <a:avLst/>
              <a:gdLst/>
              <a:ahLst/>
              <a:cxnLst/>
              <a:rect l="l" t="t" r="r" b="b"/>
              <a:pathLst>
                <a:path w="1789" h="3146" extrusionOk="0">
                  <a:moveTo>
                    <a:pt x="0" y="1"/>
                  </a:moveTo>
                  <a:cubicBezTo>
                    <a:pt x="0" y="1"/>
                    <a:pt x="576" y="2632"/>
                    <a:pt x="1252" y="3145"/>
                  </a:cubicBezTo>
                  <a:lnTo>
                    <a:pt x="1788" y="6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5"/>
            <p:cNvSpPr/>
            <p:nvPr/>
          </p:nvSpPr>
          <p:spPr>
            <a:xfrm>
              <a:off x="2238350" y="3093200"/>
              <a:ext cx="221525" cy="311050"/>
            </a:xfrm>
            <a:custGeom>
              <a:avLst/>
              <a:gdLst/>
              <a:ahLst/>
              <a:cxnLst/>
              <a:rect l="l" t="t" r="r" b="b"/>
              <a:pathLst>
                <a:path w="8861" h="12442" extrusionOk="0">
                  <a:moveTo>
                    <a:pt x="0" y="1"/>
                  </a:moveTo>
                  <a:lnTo>
                    <a:pt x="1389" y="12441"/>
                  </a:lnTo>
                  <a:lnTo>
                    <a:pt x="8861" y="1"/>
                  </a:ln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5"/>
            <p:cNvSpPr/>
            <p:nvPr/>
          </p:nvSpPr>
          <p:spPr>
            <a:xfrm>
              <a:off x="2103575" y="3252200"/>
              <a:ext cx="31150" cy="48100"/>
            </a:xfrm>
            <a:custGeom>
              <a:avLst/>
              <a:gdLst/>
              <a:ahLst/>
              <a:cxnLst/>
              <a:rect l="l" t="t" r="r" b="b"/>
              <a:pathLst>
                <a:path w="1246" h="1924" extrusionOk="0">
                  <a:moveTo>
                    <a:pt x="399" y="0"/>
                  </a:moveTo>
                  <a:cubicBezTo>
                    <a:pt x="208" y="0"/>
                    <a:pt x="52" y="152"/>
                    <a:pt x="46" y="343"/>
                  </a:cubicBezTo>
                  <a:lnTo>
                    <a:pt x="1" y="1889"/>
                  </a:lnTo>
                  <a:lnTo>
                    <a:pt x="1194" y="1924"/>
                  </a:lnTo>
                  <a:lnTo>
                    <a:pt x="1239" y="379"/>
                  </a:lnTo>
                  <a:cubicBezTo>
                    <a:pt x="1245" y="183"/>
                    <a:pt x="1093" y="21"/>
                    <a:pt x="899" y="16"/>
                  </a:cubicBezTo>
                  <a:lnTo>
                    <a:pt x="409" y="1"/>
                  </a:lnTo>
                  <a:cubicBezTo>
                    <a:pt x="406" y="0"/>
                    <a:pt x="402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5"/>
            <p:cNvSpPr/>
            <p:nvPr/>
          </p:nvSpPr>
          <p:spPr>
            <a:xfrm>
              <a:off x="2005900" y="3294000"/>
              <a:ext cx="218600" cy="320675"/>
            </a:xfrm>
            <a:custGeom>
              <a:avLst/>
              <a:gdLst/>
              <a:ahLst/>
              <a:cxnLst/>
              <a:rect l="l" t="t" r="r" b="b"/>
              <a:pathLst>
                <a:path w="8744" h="12827" extrusionOk="0">
                  <a:moveTo>
                    <a:pt x="4460" y="1"/>
                  </a:moveTo>
                  <a:cubicBezTo>
                    <a:pt x="2188" y="1"/>
                    <a:pt x="313" y="1808"/>
                    <a:pt x="246" y="4094"/>
                  </a:cubicBezTo>
                  <a:lnTo>
                    <a:pt x="3" y="12354"/>
                  </a:lnTo>
                  <a:cubicBezTo>
                    <a:pt x="1" y="12483"/>
                    <a:pt x="103" y="12589"/>
                    <a:pt x="233" y="12593"/>
                  </a:cubicBezTo>
                  <a:cubicBezTo>
                    <a:pt x="235" y="12593"/>
                    <a:pt x="237" y="12593"/>
                    <a:pt x="240" y="12593"/>
                  </a:cubicBezTo>
                  <a:cubicBezTo>
                    <a:pt x="366" y="12593"/>
                    <a:pt x="470" y="12494"/>
                    <a:pt x="476" y="12367"/>
                  </a:cubicBezTo>
                  <a:lnTo>
                    <a:pt x="719" y="4107"/>
                  </a:lnTo>
                  <a:cubicBezTo>
                    <a:pt x="777" y="2077"/>
                    <a:pt x="2441" y="472"/>
                    <a:pt x="4459" y="472"/>
                  </a:cubicBezTo>
                  <a:cubicBezTo>
                    <a:pt x="4496" y="472"/>
                    <a:pt x="4533" y="473"/>
                    <a:pt x="4571" y="474"/>
                  </a:cubicBezTo>
                  <a:cubicBezTo>
                    <a:pt x="6636" y="535"/>
                    <a:pt x="8267" y="2262"/>
                    <a:pt x="8206" y="4327"/>
                  </a:cubicBezTo>
                  <a:lnTo>
                    <a:pt x="7962" y="12585"/>
                  </a:lnTo>
                  <a:cubicBezTo>
                    <a:pt x="7959" y="12715"/>
                    <a:pt x="8061" y="12823"/>
                    <a:pt x="8191" y="12827"/>
                  </a:cubicBezTo>
                  <a:lnTo>
                    <a:pt x="8198" y="12827"/>
                  </a:lnTo>
                  <a:cubicBezTo>
                    <a:pt x="8325" y="12827"/>
                    <a:pt x="8428" y="12726"/>
                    <a:pt x="8434" y="12601"/>
                  </a:cubicBezTo>
                  <a:lnTo>
                    <a:pt x="8677" y="4343"/>
                  </a:lnTo>
                  <a:cubicBezTo>
                    <a:pt x="8743" y="2017"/>
                    <a:pt x="6910" y="71"/>
                    <a:pt x="4586" y="3"/>
                  </a:cubicBezTo>
                  <a:cubicBezTo>
                    <a:pt x="4544" y="1"/>
                    <a:pt x="4502" y="1"/>
                    <a:pt x="4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65"/>
            <p:cNvSpPr/>
            <p:nvPr/>
          </p:nvSpPr>
          <p:spPr>
            <a:xfrm>
              <a:off x="2006250" y="3364450"/>
              <a:ext cx="216250" cy="233375"/>
            </a:xfrm>
            <a:custGeom>
              <a:avLst/>
              <a:gdLst/>
              <a:ahLst/>
              <a:cxnLst/>
              <a:rect l="l" t="t" r="r" b="b"/>
              <a:pathLst>
                <a:path w="8650" h="9335" extrusionOk="0">
                  <a:moveTo>
                    <a:pt x="4361" y="1"/>
                  </a:moveTo>
                  <a:cubicBezTo>
                    <a:pt x="2093" y="1"/>
                    <a:pt x="217" y="1813"/>
                    <a:pt x="150" y="4094"/>
                  </a:cubicBezTo>
                  <a:lnTo>
                    <a:pt x="4" y="9091"/>
                  </a:lnTo>
                  <a:cubicBezTo>
                    <a:pt x="0" y="9222"/>
                    <a:pt x="103" y="9330"/>
                    <a:pt x="232" y="9334"/>
                  </a:cubicBezTo>
                  <a:lnTo>
                    <a:pt x="239" y="9334"/>
                  </a:lnTo>
                  <a:cubicBezTo>
                    <a:pt x="367" y="9334"/>
                    <a:pt x="471" y="9234"/>
                    <a:pt x="475" y="9106"/>
                  </a:cubicBezTo>
                  <a:lnTo>
                    <a:pt x="621" y="4109"/>
                  </a:lnTo>
                  <a:cubicBezTo>
                    <a:pt x="681" y="2079"/>
                    <a:pt x="2355" y="472"/>
                    <a:pt x="4370" y="472"/>
                  </a:cubicBezTo>
                  <a:cubicBezTo>
                    <a:pt x="4405" y="472"/>
                    <a:pt x="4440" y="473"/>
                    <a:pt x="4475" y="474"/>
                  </a:cubicBezTo>
                  <a:cubicBezTo>
                    <a:pt x="6542" y="535"/>
                    <a:pt x="8169" y="2260"/>
                    <a:pt x="8108" y="4327"/>
                  </a:cubicBezTo>
                  <a:lnTo>
                    <a:pt x="7969" y="9026"/>
                  </a:lnTo>
                  <a:cubicBezTo>
                    <a:pt x="7966" y="9158"/>
                    <a:pt x="8068" y="9266"/>
                    <a:pt x="8199" y="9270"/>
                  </a:cubicBezTo>
                  <a:cubicBezTo>
                    <a:pt x="8203" y="9270"/>
                    <a:pt x="8206" y="9270"/>
                    <a:pt x="8210" y="9270"/>
                  </a:cubicBezTo>
                  <a:cubicBezTo>
                    <a:pt x="8336" y="9270"/>
                    <a:pt x="8439" y="9167"/>
                    <a:pt x="8443" y="9042"/>
                  </a:cubicBezTo>
                  <a:lnTo>
                    <a:pt x="8579" y="4341"/>
                  </a:lnTo>
                  <a:cubicBezTo>
                    <a:pt x="8650" y="2013"/>
                    <a:pt x="6818" y="71"/>
                    <a:pt x="4490" y="3"/>
                  </a:cubicBezTo>
                  <a:cubicBezTo>
                    <a:pt x="4447" y="1"/>
                    <a:pt x="4404" y="1"/>
                    <a:pt x="4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65"/>
            <p:cNvSpPr/>
            <p:nvPr/>
          </p:nvSpPr>
          <p:spPr>
            <a:xfrm>
              <a:off x="1996225" y="3570900"/>
              <a:ext cx="53450" cy="74675"/>
            </a:xfrm>
            <a:custGeom>
              <a:avLst/>
              <a:gdLst/>
              <a:ahLst/>
              <a:cxnLst/>
              <a:rect l="l" t="t" r="r" b="b"/>
              <a:pathLst>
                <a:path w="2138" h="2987" extrusionOk="0">
                  <a:moveTo>
                    <a:pt x="1092" y="0"/>
                  </a:moveTo>
                  <a:cubicBezTo>
                    <a:pt x="524" y="0"/>
                    <a:pt x="49" y="650"/>
                    <a:pt x="25" y="1462"/>
                  </a:cubicBezTo>
                  <a:cubicBezTo>
                    <a:pt x="0" y="2287"/>
                    <a:pt x="449" y="2969"/>
                    <a:pt x="1026" y="2986"/>
                  </a:cubicBezTo>
                  <a:cubicBezTo>
                    <a:pt x="1034" y="2986"/>
                    <a:pt x="1041" y="2986"/>
                    <a:pt x="1048" y="2986"/>
                  </a:cubicBezTo>
                  <a:cubicBezTo>
                    <a:pt x="1614" y="2986"/>
                    <a:pt x="2091" y="2337"/>
                    <a:pt x="2113" y="1525"/>
                  </a:cubicBezTo>
                  <a:cubicBezTo>
                    <a:pt x="2138" y="700"/>
                    <a:pt x="1689" y="18"/>
                    <a:pt x="1114" y="1"/>
                  </a:cubicBezTo>
                  <a:cubicBezTo>
                    <a:pt x="1106" y="1"/>
                    <a:pt x="1099" y="0"/>
                    <a:pt x="10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65"/>
            <p:cNvSpPr/>
            <p:nvPr/>
          </p:nvSpPr>
          <p:spPr>
            <a:xfrm>
              <a:off x="2169075" y="3575975"/>
              <a:ext cx="53425" cy="74675"/>
            </a:xfrm>
            <a:custGeom>
              <a:avLst/>
              <a:gdLst/>
              <a:ahLst/>
              <a:cxnLst/>
              <a:rect l="l" t="t" r="r" b="b"/>
              <a:pathLst>
                <a:path w="2137" h="2987" extrusionOk="0">
                  <a:moveTo>
                    <a:pt x="1093" y="1"/>
                  </a:moveTo>
                  <a:cubicBezTo>
                    <a:pt x="524" y="1"/>
                    <a:pt x="48" y="649"/>
                    <a:pt x="24" y="1464"/>
                  </a:cubicBezTo>
                  <a:cubicBezTo>
                    <a:pt x="1" y="2287"/>
                    <a:pt x="447" y="2969"/>
                    <a:pt x="1025" y="2986"/>
                  </a:cubicBezTo>
                  <a:cubicBezTo>
                    <a:pt x="1032" y="2986"/>
                    <a:pt x="1040" y="2987"/>
                    <a:pt x="1047" y="2987"/>
                  </a:cubicBezTo>
                  <a:cubicBezTo>
                    <a:pt x="1613" y="2987"/>
                    <a:pt x="2089" y="2337"/>
                    <a:pt x="2114" y="1525"/>
                  </a:cubicBezTo>
                  <a:cubicBezTo>
                    <a:pt x="2137" y="700"/>
                    <a:pt x="1690" y="18"/>
                    <a:pt x="1112" y="1"/>
                  </a:cubicBezTo>
                  <a:cubicBezTo>
                    <a:pt x="1106" y="1"/>
                    <a:pt x="1099" y="1"/>
                    <a:pt x="1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65"/>
            <p:cNvSpPr/>
            <p:nvPr/>
          </p:nvSpPr>
          <p:spPr>
            <a:xfrm>
              <a:off x="2058625" y="3291000"/>
              <a:ext cx="114700" cy="29425"/>
            </a:xfrm>
            <a:custGeom>
              <a:avLst/>
              <a:gdLst/>
              <a:ahLst/>
              <a:cxnLst/>
              <a:rect l="l" t="t" r="r" b="b"/>
              <a:pathLst>
                <a:path w="4588" h="1177" extrusionOk="0">
                  <a:moveTo>
                    <a:pt x="2353" y="0"/>
                  </a:moveTo>
                  <a:cubicBezTo>
                    <a:pt x="1651" y="0"/>
                    <a:pt x="950" y="171"/>
                    <a:pt x="313" y="510"/>
                  </a:cubicBezTo>
                  <a:cubicBezTo>
                    <a:pt x="1" y="677"/>
                    <a:pt x="100" y="1149"/>
                    <a:pt x="453" y="1175"/>
                  </a:cubicBezTo>
                  <a:cubicBezTo>
                    <a:pt x="462" y="1176"/>
                    <a:pt x="472" y="1176"/>
                    <a:pt x="481" y="1176"/>
                  </a:cubicBezTo>
                  <a:cubicBezTo>
                    <a:pt x="538" y="1176"/>
                    <a:pt x="594" y="1162"/>
                    <a:pt x="645" y="1135"/>
                  </a:cubicBezTo>
                  <a:cubicBezTo>
                    <a:pt x="1180" y="851"/>
                    <a:pt x="1767" y="709"/>
                    <a:pt x="2355" y="709"/>
                  </a:cubicBezTo>
                  <a:cubicBezTo>
                    <a:pt x="2927" y="709"/>
                    <a:pt x="3499" y="844"/>
                    <a:pt x="4022" y="1115"/>
                  </a:cubicBezTo>
                  <a:cubicBezTo>
                    <a:pt x="4073" y="1141"/>
                    <a:pt x="4128" y="1154"/>
                    <a:pt x="4183" y="1154"/>
                  </a:cubicBezTo>
                  <a:cubicBezTo>
                    <a:pt x="4311" y="1154"/>
                    <a:pt x="4435" y="1084"/>
                    <a:pt x="4499" y="962"/>
                  </a:cubicBezTo>
                  <a:cubicBezTo>
                    <a:pt x="4588" y="790"/>
                    <a:pt x="4520" y="575"/>
                    <a:pt x="4347" y="486"/>
                  </a:cubicBezTo>
                  <a:cubicBezTo>
                    <a:pt x="3721" y="162"/>
                    <a:pt x="3037" y="0"/>
                    <a:pt x="2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65"/>
            <p:cNvSpPr/>
            <p:nvPr/>
          </p:nvSpPr>
          <p:spPr>
            <a:xfrm>
              <a:off x="2233250" y="2982800"/>
              <a:ext cx="198750" cy="49050"/>
            </a:xfrm>
            <a:custGeom>
              <a:avLst/>
              <a:gdLst/>
              <a:ahLst/>
              <a:cxnLst/>
              <a:rect l="l" t="t" r="r" b="b"/>
              <a:pathLst>
                <a:path w="7950" h="1962" extrusionOk="0">
                  <a:moveTo>
                    <a:pt x="7681" y="0"/>
                  </a:moveTo>
                  <a:cubicBezTo>
                    <a:pt x="7638" y="0"/>
                    <a:pt x="7595" y="12"/>
                    <a:pt x="7556" y="37"/>
                  </a:cubicBezTo>
                  <a:cubicBezTo>
                    <a:pt x="5670" y="1216"/>
                    <a:pt x="3659" y="1479"/>
                    <a:pt x="2236" y="1479"/>
                  </a:cubicBezTo>
                  <a:cubicBezTo>
                    <a:pt x="1095" y="1479"/>
                    <a:pt x="331" y="1310"/>
                    <a:pt x="315" y="1306"/>
                  </a:cubicBezTo>
                  <a:cubicBezTo>
                    <a:pt x="296" y="1302"/>
                    <a:pt x="278" y="1300"/>
                    <a:pt x="260" y="1300"/>
                  </a:cubicBezTo>
                  <a:cubicBezTo>
                    <a:pt x="153" y="1300"/>
                    <a:pt x="56" y="1374"/>
                    <a:pt x="31" y="1483"/>
                  </a:cubicBezTo>
                  <a:cubicBezTo>
                    <a:pt x="1" y="1608"/>
                    <a:pt x="81" y="1736"/>
                    <a:pt x="208" y="1766"/>
                  </a:cubicBezTo>
                  <a:cubicBezTo>
                    <a:pt x="280" y="1781"/>
                    <a:pt x="1078" y="1962"/>
                    <a:pt x="2258" y="1962"/>
                  </a:cubicBezTo>
                  <a:cubicBezTo>
                    <a:pt x="3741" y="1962"/>
                    <a:pt x="5817" y="1679"/>
                    <a:pt x="7805" y="436"/>
                  </a:cubicBezTo>
                  <a:cubicBezTo>
                    <a:pt x="7917" y="367"/>
                    <a:pt x="7949" y="221"/>
                    <a:pt x="7881" y="111"/>
                  </a:cubicBezTo>
                  <a:cubicBezTo>
                    <a:pt x="7837" y="40"/>
                    <a:pt x="7760" y="0"/>
                    <a:pt x="7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65"/>
            <p:cNvSpPr/>
            <p:nvPr/>
          </p:nvSpPr>
          <p:spPr>
            <a:xfrm>
              <a:off x="2216300" y="2687325"/>
              <a:ext cx="38175" cy="140200"/>
            </a:xfrm>
            <a:custGeom>
              <a:avLst/>
              <a:gdLst/>
              <a:ahLst/>
              <a:cxnLst/>
              <a:rect l="l" t="t" r="r" b="b"/>
              <a:pathLst>
                <a:path w="1527" h="5608" extrusionOk="0">
                  <a:moveTo>
                    <a:pt x="844" y="1"/>
                  </a:moveTo>
                  <a:lnTo>
                    <a:pt x="542" y="1728"/>
                  </a:lnTo>
                  <a:cubicBezTo>
                    <a:pt x="466" y="2156"/>
                    <a:pt x="381" y="2585"/>
                    <a:pt x="314" y="3014"/>
                  </a:cubicBezTo>
                  <a:cubicBezTo>
                    <a:pt x="242" y="3491"/>
                    <a:pt x="1" y="4033"/>
                    <a:pt x="54" y="4517"/>
                  </a:cubicBezTo>
                  <a:cubicBezTo>
                    <a:pt x="114" y="5064"/>
                    <a:pt x="728" y="5608"/>
                    <a:pt x="1301" y="5608"/>
                  </a:cubicBezTo>
                  <a:cubicBezTo>
                    <a:pt x="1378" y="5608"/>
                    <a:pt x="1453" y="5598"/>
                    <a:pt x="1526" y="5578"/>
                  </a:cubicBezTo>
                  <a:lnTo>
                    <a:pt x="844" y="1"/>
                  </a:ln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5"/>
            <p:cNvSpPr/>
            <p:nvPr/>
          </p:nvSpPr>
          <p:spPr>
            <a:xfrm>
              <a:off x="2210750" y="2681400"/>
              <a:ext cx="50175" cy="152025"/>
            </a:xfrm>
            <a:custGeom>
              <a:avLst/>
              <a:gdLst/>
              <a:ahLst/>
              <a:cxnLst/>
              <a:rect l="l" t="t" r="r" b="b"/>
              <a:pathLst>
                <a:path w="2007" h="6081" extrusionOk="0">
                  <a:moveTo>
                    <a:pt x="1066" y="0"/>
                  </a:moveTo>
                  <a:cubicBezTo>
                    <a:pt x="954" y="0"/>
                    <a:pt x="855" y="81"/>
                    <a:pt x="834" y="196"/>
                  </a:cubicBezTo>
                  <a:lnTo>
                    <a:pt x="530" y="1923"/>
                  </a:lnTo>
                  <a:cubicBezTo>
                    <a:pt x="506" y="2071"/>
                    <a:pt x="477" y="2220"/>
                    <a:pt x="451" y="2366"/>
                  </a:cubicBezTo>
                  <a:cubicBezTo>
                    <a:pt x="399" y="2643"/>
                    <a:pt x="346" y="2930"/>
                    <a:pt x="302" y="3215"/>
                  </a:cubicBezTo>
                  <a:cubicBezTo>
                    <a:pt x="274" y="3383"/>
                    <a:pt x="236" y="3550"/>
                    <a:pt x="188" y="3713"/>
                  </a:cubicBezTo>
                  <a:cubicBezTo>
                    <a:pt x="97" y="4063"/>
                    <a:pt x="0" y="4422"/>
                    <a:pt x="42" y="4781"/>
                  </a:cubicBezTo>
                  <a:cubicBezTo>
                    <a:pt x="84" y="5163"/>
                    <a:pt x="348" y="5560"/>
                    <a:pt x="728" y="5817"/>
                  </a:cubicBezTo>
                  <a:cubicBezTo>
                    <a:pt x="985" y="5990"/>
                    <a:pt x="1262" y="6081"/>
                    <a:pt x="1526" y="6081"/>
                  </a:cubicBezTo>
                  <a:cubicBezTo>
                    <a:pt x="1623" y="6081"/>
                    <a:pt x="1720" y="6067"/>
                    <a:pt x="1813" y="6043"/>
                  </a:cubicBezTo>
                  <a:cubicBezTo>
                    <a:pt x="1937" y="6005"/>
                    <a:pt x="2007" y="5877"/>
                    <a:pt x="1973" y="5752"/>
                  </a:cubicBezTo>
                  <a:cubicBezTo>
                    <a:pt x="1944" y="5648"/>
                    <a:pt x="1849" y="5579"/>
                    <a:pt x="1745" y="5579"/>
                  </a:cubicBezTo>
                  <a:cubicBezTo>
                    <a:pt x="1726" y="5579"/>
                    <a:pt x="1706" y="5582"/>
                    <a:pt x="1686" y="5587"/>
                  </a:cubicBezTo>
                  <a:cubicBezTo>
                    <a:pt x="1634" y="5601"/>
                    <a:pt x="1580" y="5608"/>
                    <a:pt x="1524" y="5608"/>
                  </a:cubicBezTo>
                  <a:cubicBezTo>
                    <a:pt x="1355" y="5608"/>
                    <a:pt x="1169" y="5545"/>
                    <a:pt x="992" y="5425"/>
                  </a:cubicBezTo>
                  <a:cubicBezTo>
                    <a:pt x="726" y="5247"/>
                    <a:pt x="538" y="4973"/>
                    <a:pt x="510" y="4728"/>
                  </a:cubicBezTo>
                  <a:cubicBezTo>
                    <a:pt x="479" y="4458"/>
                    <a:pt x="565" y="4141"/>
                    <a:pt x="644" y="3833"/>
                  </a:cubicBezTo>
                  <a:cubicBezTo>
                    <a:pt x="696" y="3652"/>
                    <a:pt x="738" y="3472"/>
                    <a:pt x="770" y="3288"/>
                  </a:cubicBezTo>
                  <a:cubicBezTo>
                    <a:pt x="812" y="3008"/>
                    <a:pt x="865" y="2725"/>
                    <a:pt x="914" y="2451"/>
                  </a:cubicBezTo>
                  <a:cubicBezTo>
                    <a:pt x="943" y="2303"/>
                    <a:pt x="969" y="2155"/>
                    <a:pt x="996" y="2005"/>
                  </a:cubicBezTo>
                  <a:lnTo>
                    <a:pt x="1300" y="278"/>
                  </a:lnTo>
                  <a:cubicBezTo>
                    <a:pt x="1321" y="148"/>
                    <a:pt x="1235" y="27"/>
                    <a:pt x="1108" y="4"/>
                  </a:cubicBezTo>
                  <a:cubicBezTo>
                    <a:pt x="1094" y="2"/>
                    <a:pt x="1080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5"/>
            <p:cNvSpPr/>
            <p:nvPr/>
          </p:nvSpPr>
          <p:spPr>
            <a:xfrm>
              <a:off x="2631400" y="3412475"/>
              <a:ext cx="65825" cy="329425"/>
            </a:xfrm>
            <a:custGeom>
              <a:avLst/>
              <a:gdLst/>
              <a:ahLst/>
              <a:cxnLst/>
              <a:rect l="l" t="t" r="r" b="b"/>
              <a:pathLst>
                <a:path w="2633" h="13177" extrusionOk="0">
                  <a:moveTo>
                    <a:pt x="2363" y="0"/>
                  </a:moveTo>
                  <a:cubicBezTo>
                    <a:pt x="2281" y="0"/>
                    <a:pt x="2201" y="43"/>
                    <a:pt x="2159" y="120"/>
                  </a:cubicBezTo>
                  <a:lnTo>
                    <a:pt x="0" y="3917"/>
                  </a:lnTo>
                  <a:lnTo>
                    <a:pt x="0" y="12941"/>
                  </a:lnTo>
                  <a:cubicBezTo>
                    <a:pt x="0" y="13070"/>
                    <a:pt x="105" y="13176"/>
                    <a:pt x="236" y="13176"/>
                  </a:cubicBezTo>
                  <a:cubicBezTo>
                    <a:pt x="367" y="13176"/>
                    <a:pt x="472" y="13070"/>
                    <a:pt x="472" y="12941"/>
                  </a:cubicBezTo>
                  <a:lnTo>
                    <a:pt x="472" y="4040"/>
                  </a:lnTo>
                  <a:lnTo>
                    <a:pt x="2567" y="352"/>
                  </a:lnTo>
                  <a:cubicBezTo>
                    <a:pt x="2632" y="240"/>
                    <a:pt x="2592" y="96"/>
                    <a:pt x="2480" y="31"/>
                  </a:cubicBezTo>
                  <a:cubicBezTo>
                    <a:pt x="2443" y="10"/>
                    <a:pt x="2403" y="0"/>
                    <a:pt x="2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65"/>
            <p:cNvSpPr/>
            <p:nvPr/>
          </p:nvSpPr>
          <p:spPr>
            <a:xfrm>
              <a:off x="1949750" y="3388725"/>
              <a:ext cx="34700" cy="336175"/>
            </a:xfrm>
            <a:custGeom>
              <a:avLst/>
              <a:gdLst/>
              <a:ahLst/>
              <a:cxnLst/>
              <a:rect l="l" t="t" r="r" b="b"/>
              <a:pathLst>
                <a:path w="1388" h="13447" extrusionOk="0">
                  <a:moveTo>
                    <a:pt x="269" y="1"/>
                  </a:moveTo>
                  <a:cubicBezTo>
                    <a:pt x="244" y="1"/>
                    <a:pt x="218" y="5"/>
                    <a:pt x="193" y="14"/>
                  </a:cubicBezTo>
                  <a:cubicBezTo>
                    <a:pt x="65" y="58"/>
                    <a:pt x="1" y="196"/>
                    <a:pt x="48" y="322"/>
                  </a:cubicBezTo>
                  <a:lnTo>
                    <a:pt x="915" y="2826"/>
                  </a:lnTo>
                  <a:lnTo>
                    <a:pt x="915" y="13209"/>
                  </a:lnTo>
                  <a:cubicBezTo>
                    <a:pt x="915" y="13340"/>
                    <a:pt x="1021" y="13446"/>
                    <a:pt x="1152" y="13446"/>
                  </a:cubicBezTo>
                  <a:cubicBezTo>
                    <a:pt x="1281" y="13446"/>
                    <a:pt x="1388" y="13340"/>
                    <a:pt x="1388" y="13211"/>
                  </a:cubicBezTo>
                  <a:lnTo>
                    <a:pt x="1388" y="2746"/>
                  </a:lnTo>
                  <a:lnTo>
                    <a:pt x="495" y="166"/>
                  </a:lnTo>
                  <a:cubicBezTo>
                    <a:pt x="463" y="66"/>
                    <a:pt x="369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65"/>
            <p:cNvSpPr/>
            <p:nvPr/>
          </p:nvSpPr>
          <p:spPr>
            <a:xfrm>
              <a:off x="2630925" y="3640675"/>
              <a:ext cx="292875" cy="15100"/>
            </a:xfrm>
            <a:custGeom>
              <a:avLst/>
              <a:gdLst/>
              <a:ahLst/>
              <a:cxnLst/>
              <a:rect l="l" t="t" r="r" b="b"/>
              <a:pathLst>
                <a:path w="11715" h="604" extrusionOk="0">
                  <a:moveTo>
                    <a:pt x="11473" y="1"/>
                  </a:moveTo>
                  <a:cubicBezTo>
                    <a:pt x="11471" y="1"/>
                    <a:pt x="11468" y="1"/>
                    <a:pt x="11466" y="1"/>
                  </a:cubicBezTo>
                  <a:cubicBezTo>
                    <a:pt x="11421" y="4"/>
                    <a:pt x="8431" y="132"/>
                    <a:pt x="5063" y="132"/>
                  </a:cubicBezTo>
                  <a:cubicBezTo>
                    <a:pt x="3454" y="132"/>
                    <a:pt x="1759" y="102"/>
                    <a:pt x="257" y="16"/>
                  </a:cubicBezTo>
                  <a:cubicBezTo>
                    <a:pt x="252" y="16"/>
                    <a:pt x="248" y="16"/>
                    <a:pt x="243" y="16"/>
                  </a:cubicBezTo>
                  <a:cubicBezTo>
                    <a:pt x="120" y="16"/>
                    <a:pt x="15" y="112"/>
                    <a:pt x="8" y="237"/>
                  </a:cubicBezTo>
                  <a:cubicBezTo>
                    <a:pt x="0" y="368"/>
                    <a:pt x="99" y="480"/>
                    <a:pt x="230" y="488"/>
                  </a:cubicBezTo>
                  <a:cubicBezTo>
                    <a:pt x="1743" y="575"/>
                    <a:pt x="3453" y="603"/>
                    <a:pt x="5074" y="603"/>
                  </a:cubicBezTo>
                  <a:cubicBezTo>
                    <a:pt x="8450" y="603"/>
                    <a:pt x="11443" y="476"/>
                    <a:pt x="11485" y="472"/>
                  </a:cubicBezTo>
                  <a:cubicBezTo>
                    <a:pt x="11616" y="467"/>
                    <a:pt x="11715" y="356"/>
                    <a:pt x="11709" y="227"/>
                  </a:cubicBezTo>
                  <a:cubicBezTo>
                    <a:pt x="11704" y="100"/>
                    <a:pt x="11599" y="1"/>
                    <a:pt x="11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65"/>
            <p:cNvSpPr/>
            <p:nvPr/>
          </p:nvSpPr>
          <p:spPr>
            <a:xfrm>
              <a:off x="1809250" y="3612275"/>
              <a:ext cx="170650" cy="14375"/>
            </a:xfrm>
            <a:custGeom>
              <a:avLst/>
              <a:gdLst/>
              <a:ahLst/>
              <a:cxnLst/>
              <a:rect l="l" t="t" r="r" b="b"/>
              <a:pathLst>
                <a:path w="6826" h="575" extrusionOk="0">
                  <a:moveTo>
                    <a:pt x="6589" y="1"/>
                  </a:moveTo>
                  <a:cubicBezTo>
                    <a:pt x="6587" y="1"/>
                    <a:pt x="6585" y="1"/>
                    <a:pt x="6582" y="1"/>
                  </a:cubicBezTo>
                  <a:cubicBezTo>
                    <a:pt x="4882" y="3"/>
                    <a:pt x="276" y="102"/>
                    <a:pt x="228" y="102"/>
                  </a:cubicBezTo>
                  <a:cubicBezTo>
                    <a:pt x="101" y="107"/>
                    <a:pt x="0" y="212"/>
                    <a:pt x="2" y="341"/>
                  </a:cubicBezTo>
                  <a:cubicBezTo>
                    <a:pt x="4" y="468"/>
                    <a:pt x="106" y="571"/>
                    <a:pt x="234" y="575"/>
                  </a:cubicBezTo>
                  <a:lnTo>
                    <a:pt x="238" y="575"/>
                  </a:lnTo>
                  <a:cubicBezTo>
                    <a:pt x="285" y="573"/>
                    <a:pt x="4885" y="474"/>
                    <a:pt x="6582" y="474"/>
                  </a:cubicBezTo>
                  <a:cubicBezTo>
                    <a:pt x="6585" y="474"/>
                    <a:pt x="6587" y="474"/>
                    <a:pt x="6589" y="474"/>
                  </a:cubicBezTo>
                  <a:cubicBezTo>
                    <a:pt x="6719" y="474"/>
                    <a:pt x="6825" y="369"/>
                    <a:pt x="6825" y="238"/>
                  </a:cubicBezTo>
                  <a:cubicBezTo>
                    <a:pt x="6825" y="106"/>
                    <a:pt x="6719" y="1"/>
                    <a:pt x="6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65"/>
            <p:cNvSpPr/>
            <p:nvPr/>
          </p:nvSpPr>
          <p:spPr>
            <a:xfrm>
              <a:off x="2540375" y="2772975"/>
              <a:ext cx="54900" cy="69200"/>
            </a:xfrm>
            <a:custGeom>
              <a:avLst/>
              <a:gdLst/>
              <a:ahLst/>
              <a:cxnLst/>
              <a:rect l="l" t="t" r="r" b="b"/>
              <a:pathLst>
                <a:path w="2196" h="2768" extrusionOk="0">
                  <a:moveTo>
                    <a:pt x="1944" y="1"/>
                  </a:moveTo>
                  <a:cubicBezTo>
                    <a:pt x="1933" y="1"/>
                    <a:pt x="1923" y="1"/>
                    <a:pt x="1912" y="3"/>
                  </a:cubicBezTo>
                  <a:cubicBezTo>
                    <a:pt x="1855" y="10"/>
                    <a:pt x="550" y="204"/>
                    <a:pt x="98" y="1464"/>
                  </a:cubicBezTo>
                  <a:lnTo>
                    <a:pt x="1" y="1737"/>
                  </a:lnTo>
                  <a:lnTo>
                    <a:pt x="288" y="1777"/>
                  </a:lnTo>
                  <a:cubicBezTo>
                    <a:pt x="677" y="1831"/>
                    <a:pt x="1148" y="1998"/>
                    <a:pt x="1203" y="2154"/>
                  </a:cubicBezTo>
                  <a:cubicBezTo>
                    <a:pt x="1228" y="2218"/>
                    <a:pt x="1137" y="2327"/>
                    <a:pt x="1097" y="2370"/>
                  </a:cubicBezTo>
                  <a:cubicBezTo>
                    <a:pt x="956" y="2522"/>
                    <a:pt x="1065" y="2767"/>
                    <a:pt x="1270" y="2767"/>
                  </a:cubicBezTo>
                  <a:cubicBezTo>
                    <a:pt x="1336" y="2767"/>
                    <a:pt x="1399" y="2739"/>
                    <a:pt x="1443" y="2689"/>
                  </a:cubicBezTo>
                  <a:cubicBezTo>
                    <a:pt x="1715" y="2399"/>
                    <a:pt x="1703" y="2150"/>
                    <a:pt x="1648" y="1994"/>
                  </a:cubicBezTo>
                  <a:cubicBezTo>
                    <a:pt x="1517" y="1631"/>
                    <a:pt x="1006" y="1449"/>
                    <a:pt x="658" y="1367"/>
                  </a:cubicBezTo>
                  <a:cubicBezTo>
                    <a:pt x="1080" y="609"/>
                    <a:pt x="1937" y="476"/>
                    <a:pt x="1977" y="470"/>
                  </a:cubicBezTo>
                  <a:cubicBezTo>
                    <a:pt x="2106" y="453"/>
                    <a:pt x="2195" y="333"/>
                    <a:pt x="2178" y="204"/>
                  </a:cubicBezTo>
                  <a:cubicBezTo>
                    <a:pt x="2161" y="86"/>
                    <a:pt x="2060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65"/>
            <p:cNvSpPr/>
            <p:nvPr/>
          </p:nvSpPr>
          <p:spPr>
            <a:xfrm>
              <a:off x="2098225" y="2442475"/>
              <a:ext cx="600925" cy="271575"/>
            </a:xfrm>
            <a:custGeom>
              <a:avLst/>
              <a:gdLst/>
              <a:ahLst/>
              <a:cxnLst/>
              <a:rect l="l" t="t" r="r" b="b"/>
              <a:pathLst>
                <a:path w="24037" h="10863" extrusionOk="0">
                  <a:moveTo>
                    <a:pt x="9480" y="0"/>
                  </a:moveTo>
                  <a:cubicBezTo>
                    <a:pt x="1" y="0"/>
                    <a:pt x="710" y="6853"/>
                    <a:pt x="710" y="6853"/>
                  </a:cubicBezTo>
                  <a:cubicBezTo>
                    <a:pt x="710" y="6853"/>
                    <a:pt x="2304" y="6310"/>
                    <a:pt x="4974" y="6310"/>
                  </a:cubicBezTo>
                  <a:cubicBezTo>
                    <a:pt x="8277" y="6310"/>
                    <a:pt x="13226" y="7142"/>
                    <a:pt x="18842" y="10863"/>
                  </a:cubicBezTo>
                  <a:cubicBezTo>
                    <a:pt x="18842" y="10863"/>
                    <a:pt x="24037" y="1369"/>
                    <a:pt x="11842" y="127"/>
                  </a:cubicBezTo>
                  <a:cubicBezTo>
                    <a:pt x="10992" y="40"/>
                    <a:pt x="10206" y="0"/>
                    <a:pt x="9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65"/>
            <p:cNvSpPr/>
            <p:nvPr/>
          </p:nvSpPr>
          <p:spPr>
            <a:xfrm>
              <a:off x="2356625" y="2539175"/>
              <a:ext cx="36175" cy="36175"/>
            </a:xfrm>
            <a:custGeom>
              <a:avLst/>
              <a:gdLst/>
              <a:ahLst/>
              <a:cxnLst/>
              <a:rect l="l" t="t" r="r" b="b"/>
              <a:pathLst>
                <a:path w="1447" h="1447" extrusionOk="0">
                  <a:moveTo>
                    <a:pt x="723" y="0"/>
                  </a:moveTo>
                  <a:cubicBezTo>
                    <a:pt x="324" y="0"/>
                    <a:pt x="1" y="323"/>
                    <a:pt x="1" y="724"/>
                  </a:cubicBezTo>
                  <a:cubicBezTo>
                    <a:pt x="1" y="1123"/>
                    <a:pt x="324" y="1446"/>
                    <a:pt x="723" y="1446"/>
                  </a:cubicBezTo>
                  <a:cubicBezTo>
                    <a:pt x="1124" y="1446"/>
                    <a:pt x="1447" y="1123"/>
                    <a:pt x="1447" y="724"/>
                  </a:cubicBezTo>
                  <a:cubicBezTo>
                    <a:pt x="1447" y="323"/>
                    <a:pt x="1124" y="0"/>
                    <a:pt x="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65"/>
            <p:cNvSpPr/>
            <p:nvPr/>
          </p:nvSpPr>
          <p:spPr>
            <a:xfrm>
              <a:off x="2434625" y="2478450"/>
              <a:ext cx="37600" cy="36175"/>
            </a:xfrm>
            <a:custGeom>
              <a:avLst/>
              <a:gdLst/>
              <a:ahLst/>
              <a:cxnLst/>
              <a:rect l="l" t="t" r="r" b="b"/>
              <a:pathLst>
                <a:path w="1504" h="1447" extrusionOk="0">
                  <a:moveTo>
                    <a:pt x="780" y="1"/>
                  </a:moveTo>
                  <a:cubicBezTo>
                    <a:pt x="487" y="1"/>
                    <a:pt x="225" y="176"/>
                    <a:pt x="113" y="447"/>
                  </a:cubicBezTo>
                  <a:cubicBezTo>
                    <a:pt x="1" y="717"/>
                    <a:pt x="62" y="1029"/>
                    <a:pt x="269" y="1236"/>
                  </a:cubicBezTo>
                  <a:cubicBezTo>
                    <a:pt x="407" y="1373"/>
                    <a:pt x="593" y="1447"/>
                    <a:pt x="781" y="1447"/>
                  </a:cubicBezTo>
                  <a:cubicBezTo>
                    <a:pt x="874" y="1447"/>
                    <a:pt x="968" y="1429"/>
                    <a:pt x="1057" y="1392"/>
                  </a:cubicBezTo>
                  <a:cubicBezTo>
                    <a:pt x="1327" y="1280"/>
                    <a:pt x="1504" y="1015"/>
                    <a:pt x="1504" y="723"/>
                  </a:cubicBezTo>
                  <a:cubicBezTo>
                    <a:pt x="1504" y="324"/>
                    <a:pt x="1181" y="1"/>
                    <a:pt x="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65"/>
            <p:cNvSpPr/>
            <p:nvPr/>
          </p:nvSpPr>
          <p:spPr>
            <a:xfrm>
              <a:off x="2561225" y="2646100"/>
              <a:ext cx="26625" cy="36175"/>
            </a:xfrm>
            <a:custGeom>
              <a:avLst/>
              <a:gdLst/>
              <a:ahLst/>
              <a:cxnLst/>
              <a:rect l="l" t="t" r="r" b="b"/>
              <a:pathLst>
                <a:path w="1065" h="1447" extrusionOk="0">
                  <a:moveTo>
                    <a:pt x="724" y="0"/>
                  </a:moveTo>
                  <a:cubicBezTo>
                    <a:pt x="326" y="0"/>
                    <a:pt x="1" y="322"/>
                    <a:pt x="1" y="722"/>
                  </a:cubicBezTo>
                  <a:cubicBezTo>
                    <a:pt x="1" y="1123"/>
                    <a:pt x="326" y="1447"/>
                    <a:pt x="724" y="1447"/>
                  </a:cubicBezTo>
                  <a:cubicBezTo>
                    <a:pt x="729" y="1447"/>
                    <a:pt x="733" y="1447"/>
                    <a:pt x="738" y="1446"/>
                  </a:cubicBezTo>
                  <a:cubicBezTo>
                    <a:pt x="751" y="1446"/>
                    <a:pt x="763" y="1443"/>
                    <a:pt x="776" y="1443"/>
                  </a:cubicBezTo>
                  <a:cubicBezTo>
                    <a:pt x="903" y="996"/>
                    <a:pt x="1000" y="540"/>
                    <a:pt x="1065" y="82"/>
                  </a:cubicBezTo>
                  <a:cubicBezTo>
                    <a:pt x="964" y="29"/>
                    <a:pt x="852" y="0"/>
                    <a:pt x="738" y="0"/>
                  </a:cubicBezTo>
                  <a:cubicBezTo>
                    <a:pt x="733" y="0"/>
                    <a:pt x="729" y="0"/>
                    <a:pt x="7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65"/>
            <p:cNvSpPr/>
            <p:nvPr/>
          </p:nvSpPr>
          <p:spPr>
            <a:xfrm>
              <a:off x="2466600" y="2584525"/>
              <a:ext cx="37600" cy="36225"/>
            </a:xfrm>
            <a:custGeom>
              <a:avLst/>
              <a:gdLst/>
              <a:ahLst/>
              <a:cxnLst/>
              <a:rect l="l" t="t" r="r" b="b"/>
              <a:pathLst>
                <a:path w="1504" h="1449" extrusionOk="0">
                  <a:moveTo>
                    <a:pt x="723" y="1"/>
                  </a:moveTo>
                  <a:cubicBezTo>
                    <a:pt x="630" y="1"/>
                    <a:pt x="536" y="19"/>
                    <a:pt x="447" y="56"/>
                  </a:cubicBezTo>
                  <a:cubicBezTo>
                    <a:pt x="177" y="168"/>
                    <a:pt x="1" y="432"/>
                    <a:pt x="1" y="725"/>
                  </a:cubicBezTo>
                  <a:cubicBezTo>
                    <a:pt x="1" y="1124"/>
                    <a:pt x="324" y="1449"/>
                    <a:pt x="725" y="1449"/>
                  </a:cubicBezTo>
                  <a:cubicBezTo>
                    <a:pt x="1015" y="1449"/>
                    <a:pt x="1279" y="1272"/>
                    <a:pt x="1392" y="1002"/>
                  </a:cubicBezTo>
                  <a:cubicBezTo>
                    <a:pt x="1504" y="730"/>
                    <a:pt x="1441" y="421"/>
                    <a:pt x="1236" y="214"/>
                  </a:cubicBezTo>
                  <a:cubicBezTo>
                    <a:pt x="1097" y="75"/>
                    <a:pt x="911" y="1"/>
                    <a:pt x="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65"/>
            <p:cNvSpPr/>
            <p:nvPr/>
          </p:nvSpPr>
          <p:spPr>
            <a:xfrm>
              <a:off x="2549450" y="2533325"/>
              <a:ext cx="31850" cy="36125"/>
            </a:xfrm>
            <a:custGeom>
              <a:avLst/>
              <a:gdLst/>
              <a:ahLst/>
              <a:cxnLst/>
              <a:rect l="l" t="t" r="r" b="b"/>
              <a:pathLst>
                <a:path w="1274" h="1445" extrusionOk="0">
                  <a:moveTo>
                    <a:pt x="700" y="0"/>
                  </a:moveTo>
                  <a:cubicBezTo>
                    <a:pt x="306" y="18"/>
                    <a:pt x="1" y="346"/>
                    <a:pt x="10" y="738"/>
                  </a:cubicBezTo>
                  <a:cubicBezTo>
                    <a:pt x="20" y="1131"/>
                    <a:pt x="341" y="1445"/>
                    <a:pt x="732" y="1445"/>
                  </a:cubicBezTo>
                  <a:cubicBezTo>
                    <a:pt x="941" y="1443"/>
                    <a:pt x="1139" y="1353"/>
                    <a:pt x="1274" y="1196"/>
                  </a:cubicBezTo>
                  <a:cubicBezTo>
                    <a:pt x="1131" y="776"/>
                    <a:pt x="937" y="375"/>
                    <a:pt x="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65"/>
            <p:cNvSpPr/>
            <p:nvPr/>
          </p:nvSpPr>
          <p:spPr>
            <a:xfrm>
              <a:off x="2207900" y="2526000"/>
              <a:ext cx="37600" cy="36175"/>
            </a:xfrm>
            <a:custGeom>
              <a:avLst/>
              <a:gdLst/>
              <a:ahLst/>
              <a:cxnLst/>
              <a:rect l="l" t="t" r="r" b="b"/>
              <a:pathLst>
                <a:path w="1504" h="1447" extrusionOk="0">
                  <a:moveTo>
                    <a:pt x="779" y="0"/>
                  </a:moveTo>
                  <a:cubicBezTo>
                    <a:pt x="591" y="0"/>
                    <a:pt x="406" y="74"/>
                    <a:pt x="268" y="212"/>
                  </a:cubicBezTo>
                  <a:cubicBezTo>
                    <a:pt x="61" y="419"/>
                    <a:pt x="0" y="730"/>
                    <a:pt x="112" y="1000"/>
                  </a:cubicBezTo>
                  <a:cubicBezTo>
                    <a:pt x="225" y="1270"/>
                    <a:pt x="487" y="1447"/>
                    <a:pt x="779" y="1447"/>
                  </a:cubicBezTo>
                  <a:cubicBezTo>
                    <a:pt x="1180" y="1447"/>
                    <a:pt x="1503" y="1122"/>
                    <a:pt x="1503" y="723"/>
                  </a:cubicBezTo>
                  <a:cubicBezTo>
                    <a:pt x="1503" y="430"/>
                    <a:pt x="1327" y="168"/>
                    <a:pt x="1057" y="56"/>
                  </a:cubicBezTo>
                  <a:cubicBezTo>
                    <a:pt x="967" y="19"/>
                    <a:pt x="873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65"/>
            <p:cNvSpPr/>
            <p:nvPr/>
          </p:nvSpPr>
          <p:spPr>
            <a:xfrm>
              <a:off x="2304800" y="2459175"/>
              <a:ext cx="37600" cy="36175"/>
            </a:xfrm>
            <a:custGeom>
              <a:avLst/>
              <a:gdLst/>
              <a:ahLst/>
              <a:cxnLst/>
              <a:rect l="l" t="t" r="r" b="b"/>
              <a:pathLst>
                <a:path w="1504" h="1447" extrusionOk="0">
                  <a:moveTo>
                    <a:pt x="725" y="0"/>
                  </a:moveTo>
                  <a:cubicBezTo>
                    <a:pt x="324" y="0"/>
                    <a:pt x="1" y="323"/>
                    <a:pt x="1" y="722"/>
                  </a:cubicBezTo>
                  <a:cubicBezTo>
                    <a:pt x="1" y="1015"/>
                    <a:pt x="177" y="1279"/>
                    <a:pt x="447" y="1391"/>
                  </a:cubicBezTo>
                  <a:cubicBezTo>
                    <a:pt x="536" y="1428"/>
                    <a:pt x="630" y="1446"/>
                    <a:pt x="723" y="1446"/>
                  </a:cubicBezTo>
                  <a:cubicBezTo>
                    <a:pt x="912" y="1446"/>
                    <a:pt x="1097" y="1373"/>
                    <a:pt x="1236" y="1235"/>
                  </a:cubicBezTo>
                  <a:cubicBezTo>
                    <a:pt x="1441" y="1028"/>
                    <a:pt x="1504" y="717"/>
                    <a:pt x="1392" y="447"/>
                  </a:cubicBezTo>
                  <a:cubicBezTo>
                    <a:pt x="1279" y="175"/>
                    <a:pt x="1015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65"/>
            <p:cNvSpPr/>
            <p:nvPr/>
          </p:nvSpPr>
          <p:spPr>
            <a:xfrm>
              <a:off x="2117450" y="2548375"/>
              <a:ext cx="23150" cy="35225"/>
            </a:xfrm>
            <a:custGeom>
              <a:avLst/>
              <a:gdLst/>
              <a:ahLst/>
              <a:cxnLst/>
              <a:rect l="l" t="t" r="r" b="b"/>
              <a:pathLst>
                <a:path w="926" h="1409" extrusionOk="0">
                  <a:moveTo>
                    <a:pt x="377" y="1"/>
                  </a:moveTo>
                  <a:cubicBezTo>
                    <a:pt x="198" y="447"/>
                    <a:pt x="73" y="913"/>
                    <a:pt x="0" y="1390"/>
                  </a:cubicBezTo>
                  <a:cubicBezTo>
                    <a:pt x="52" y="1401"/>
                    <a:pt x="103" y="1409"/>
                    <a:pt x="156" y="1409"/>
                  </a:cubicBezTo>
                  <a:cubicBezTo>
                    <a:pt x="157" y="1409"/>
                    <a:pt x="159" y="1409"/>
                    <a:pt x="160" y="1409"/>
                  </a:cubicBezTo>
                  <a:cubicBezTo>
                    <a:pt x="514" y="1409"/>
                    <a:pt x="816" y="1149"/>
                    <a:pt x="871" y="799"/>
                  </a:cubicBezTo>
                  <a:cubicBezTo>
                    <a:pt x="926" y="447"/>
                    <a:pt x="715" y="109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65"/>
            <p:cNvSpPr/>
            <p:nvPr/>
          </p:nvSpPr>
          <p:spPr>
            <a:xfrm>
              <a:off x="2209500" y="2453525"/>
              <a:ext cx="33475" cy="20400"/>
            </a:xfrm>
            <a:custGeom>
              <a:avLst/>
              <a:gdLst/>
              <a:ahLst/>
              <a:cxnLst/>
              <a:rect l="l" t="t" r="r" b="b"/>
              <a:pathLst>
                <a:path w="1339" h="816" extrusionOk="0">
                  <a:moveTo>
                    <a:pt x="1329" y="0"/>
                  </a:moveTo>
                  <a:cubicBezTo>
                    <a:pt x="1293" y="8"/>
                    <a:pt x="1259" y="17"/>
                    <a:pt x="1223" y="27"/>
                  </a:cubicBezTo>
                  <a:cubicBezTo>
                    <a:pt x="807" y="145"/>
                    <a:pt x="398" y="291"/>
                    <a:pt x="1" y="468"/>
                  </a:cubicBezTo>
                  <a:cubicBezTo>
                    <a:pt x="133" y="688"/>
                    <a:pt x="370" y="816"/>
                    <a:pt x="618" y="816"/>
                  </a:cubicBezTo>
                  <a:cubicBezTo>
                    <a:pt x="682" y="816"/>
                    <a:pt x="748" y="807"/>
                    <a:pt x="812" y="789"/>
                  </a:cubicBezTo>
                  <a:cubicBezTo>
                    <a:pt x="1124" y="701"/>
                    <a:pt x="1339" y="416"/>
                    <a:pt x="1337" y="91"/>
                  </a:cubicBezTo>
                  <a:cubicBezTo>
                    <a:pt x="1337" y="61"/>
                    <a:pt x="1333" y="31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7" name="Google Shape;2867;p65"/>
          <p:cNvGrpSpPr/>
          <p:nvPr/>
        </p:nvGrpSpPr>
        <p:grpSpPr>
          <a:xfrm rot="3599928">
            <a:off x="-1043771" y="3445215"/>
            <a:ext cx="1764075" cy="3297603"/>
            <a:chOff x="4530725" y="2880400"/>
            <a:chExt cx="418300" cy="781875"/>
          </a:xfrm>
        </p:grpSpPr>
        <p:sp>
          <p:nvSpPr>
            <p:cNvPr id="2868" name="Google Shape;2868;p65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65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65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5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5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5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5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5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5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5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5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5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5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5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5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3" name="Google Shape;2883;p65"/>
          <p:cNvSpPr/>
          <p:nvPr/>
        </p:nvSpPr>
        <p:spPr>
          <a:xfrm rot="-2004035">
            <a:off x="1785320" y="1565315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4" name="Google Shape;2884;p65"/>
          <p:cNvGrpSpPr/>
          <p:nvPr/>
        </p:nvGrpSpPr>
        <p:grpSpPr>
          <a:xfrm rot="-2700000" flipH="1">
            <a:off x="6759141" y="1597076"/>
            <a:ext cx="494654" cy="420278"/>
            <a:chOff x="4021700" y="2078100"/>
            <a:chExt cx="294125" cy="249900"/>
          </a:xfrm>
        </p:grpSpPr>
        <p:sp>
          <p:nvSpPr>
            <p:cNvPr id="2885" name="Google Shape;2885;p65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65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87" name="Google Shape;2887;p65"/>
          <p:cNvCxnSpPr/>
          <p:nvPr/>
        </p:nvCxnSpPr>
        <p:spPr>
          <a:xfrm>
            <a:off x="2831400" y="3379809"/>
            <a:ext cx="34812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5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highlight>
                  <a:schemeClr val="lt2"/>
                </a:highlight>
              </a:rPr>
              <a:t>T</a:t>
            </a:r>
            <a:r>
              <a:rPr lang="en" dirty="0" smtClean="0">
                <a:highlight>
                  <a:schemeClr val="lt2"/>
                </a:highlight>
              </a:rPr>
              <a:t>eam</a:t>
            </a:r>
            <a:endParaRPr dirty="0">
              <a:highlight>
                <a:schemeClr val="lt2"/>
              </a:highlight>
            </a:endParaRPr>
          </a:p>
        </p:txBody>
      </p:sp>
      <p:cxnSp>
        <p:nvCxnSpPr>
          <p:cNvPr id="2457" name="Google Shape;2457;p58"/>
          <p:cNvCxnSpPr/>
          <p:nvPr/>
        </p:nvCxnSpPr>
        <p:spPr>
          <a:xfrm>
            <a:off x="1919550" y="1063875"/>
            <a:ext cx="53049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58" name="Google Shape;2458;p58"/>
          <p:cNvGrpSpPr/>
          <p:nvPr/>
        </p:nvGrpSpPr>
        <p:grpSpPr>
          <a:xfrm>
            <a:off x="1919553" y="1696738"/>
            <a:ext cx="510454" cy="433726"/>
            <a:chOff x="4021700" y="2078100"/>
            <a:chExt cx="294125" cy="249900"/>
          </a:xfrm>
        </p:grpSpPr>
        <p:sp>
          <p:nvSpPr>
            <p:cNvPr id="2459" name="Google Shape;2459;p58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8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1" name="Google Shape;2461;p58"/>
          <p:cNvSpPr/>
          <p:nvPr/>
        </p:nvSpPr>
        <p:spPr>
          <a:xfrm rot="589822">
            <a:off x="6427282" y="2358940"/>
            <a:ext cx="750107" cy="615656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2" name="Google Shape;2462;p58"/>
          <p:cNvSpPr txBox="1">
            <a:spLocks noGrp="1"/>
          </p:cNvSpPr>
          <p:nvPr>
            <p:ph type="ctrTitle" idx="2"/>
          </p:nvPr>
        </p:nvSpPr>
        <p:spPr>
          <a:xfrm flipH="1">
            <a:off x="1803302" y="3330725"/>
            <a:ext cx="26043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Abdul Wahab</a:t>
            </a:r>
            <a:endParaRPr dirty="0"/>
          </a:p>
        </p:txBody>
      </p:sp>
      <p:sp>
        <p:nvSpPr>
          <p:cNvPr id="2463" name="Google Shape;2463;p58"/>
          <p:cNvSpPr txBox="1">
            <a:spLocks noGrp="1"/>
          </p:cNvSpPr>
          <p:nvPr>
            <p:ph type="subTitle" idx="1"/>
          </p:nvPr>
        </p:nvSpPr>
        <p:spPr>
          <a:xfrm flipH="1">
            <a:off x="1803294" y="3689775"/>
            <a:ext cx="26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20021519-066</a:t>
            </a:r>
            <a:endParaRPr dirty="0"/>
          </a:p>
        </p:txBody>
      </p:sp>
      <p:sp>
        <p:nvSpPr>
          <p:cNvPr id="2464" name="Google Shape;2464;p58"/>
          <p:cNvSpPr txBox="1">
            <a:spLocks noGrp="1"/>
          </p:cNvSpPr>
          <p:nvPr>
            <p:ph type="ctrTitle" idx="3"/>
          </p:nvPr>
        </p:nvSpPr>
        <p:spPr>
          <a:xfrm flipH="1">
            <a:off x="4714525" y="3330725"/>
            <a:ext cx="26043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Nafeesa Shehzadi </a:t>
            </a:r>
            <a:endParaRPr dirty="0"/>
          </a:p>
        </p:txBody>
      </p:sp>
      <p:sp>
        <p:nvSpPr>
          <p:cNvPr id="2465" name="Google Shape;2465;p58"/>
          <p:cNvSpPr txBox="1">
            <a:spLocks noGrp="1"/>
          </p:cNvSpPr>
          <p:nvPr>
            <p:ph type="subTitle" idx="4"/>
          </p:nvPr>
        </p:nvSpPr>
        <p:spPr>
          <a:xfrm flipH="1">
            <a:off x="4714520" y="3689775"/>
            <a:ext cx="26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20021519-074</a:t>
            </a:r>
            <a:endParaRPr dirty="0"/>
          </a:p>
        </p:txBody>
      </p:sp>
      <p:pic>
        <p:nvPicPr>
          <p:cNvPr id="3" name="Graphic 2" descr="School girl with solid fill">
            <a:extLst>
              <a:ext uri="{FF2B5EF4-FFF2-40B4-BE49-F238E27FC236}">
                <a16:creationId xmlns:a16="http://schemas.microsoft.com/office/drawing/2014/main" id="{A17B9017-8DEE-6248-F516-B38C4F263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2270" y="1499633"/>
            <a:ext cx="1828800" cy="1676703"/>
          </a:xfrm>
          <a:prstGeom prst="rect">
            <a:avLst/>
          </a:prstGeom>
        </p:spPr>
      </p:pic>
      <p:pic>
        <p:nvPicPr>
          <p:cNvPr id="4" name="Graphic 3" descr="School boy with solid fill">
            <a:extLst>
              <a:ext uri="{FF2B5EF4-FFF2-40B4-BE49-F238E27FC236}">
                <a16:creationId xmlns:a16="http://schemas.microsoft.com/office/drawing/2014/main" id="{B22C0E02-6956-EFA2-6AB0-59C9603B1E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06414" y="1376775"/>
            <a:ext cx="1998060" cy="186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38"/>
          <p:cNvSpPr txBox="1">
            <a:spLocks noGrp="1"/>
          </p:cNvSpPr>
          <p:nvPr>
            <p:ph type="title"/>
          </p:nvPr>
        </p:nvSpPr>
        <p:spPr>
          <a:xfrm>
            <a:off x="2603396" y="1494488"/>
            <a:ext cx="733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51" name="Google Shape;1651;p38"/>
          <p:cNvSpPr txBox="1">
            <a:spLocks noGrp="1"/>
          </p:cNvSpPr>
          <p:nvPr>
            <p:ph type="title" idx="2"/>
          </p:nvPr>
        </p:nvSpPr>
        <p:spPr>
          <a:xfrm>
            <a:off x="5807405" y="1494488"/>
            <a:ext cx="733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53" name="Google Shape;1653;p38"/>
          <p:cNvSpPr txBox="1">
            <a:spLocks noGrp="1"/>
          </p:cNvSpPr>
          <p:nvPr>
            <p:ph type="title" idx="4"/>
          </p:nvPr>
        </p:nvSpPr>
        <p:spPr>
          <a:xfrm>
            <a:off x="2603396" y="3086188"/>
            <a:ext cx="733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55" name="Google Shape;1655;p38"/>
          <p:cNvSpPr txBox="1">
            <a:spLocks noGrp="1"/>
          </p:cNvSpPr>
          <p:nvPr>
            <p:ph type="title" idx="6"/>
          </p:nvPr>
        </p:nvSpPr>
        <p:spPr>
          <a:xfrm>
            <a:off x="5807405" y="3086188"/>
            <a:ext cx="733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657" name="Google Shape;1657;p38"/>
          <p:cNvSpPr txBox="1">
            <a:spLocks noGrp="1"/>
          </p:cNvSpPr>
          <p:nvPr>
            <p:ph type="subTitle" idx="8"/>
          </p:nvPr>
        </p:nvSpPr>
        <p:spPr>
          <a:xfrm>
            <a:off x="1367996" y="2040005"/>
            <a:ext cx="32040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658" name="Google Shape;1658;p38"/>
          <p:cNvSpPr txBox="1">
            <a:spLocks noGrp="1"/>
          </p:cNvSpPr>
          <p:nvPr>
            <p:ph type="subTitle" idx="9"/>
          </p:nvPr>
        </p:nvSpPr>
        <p:spPr>
          <a:xfrm>
            <a:off x="4572005" y="2040004"/>
            <a:ext cx="3204000" cy="7066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 and </a:t>
            </a:r>
            <a:r>
              <a:rPr lang="en-US" dirty="0" smtClean="0"/>
              <a:t>Technologies</a:t>
            </a:r>
            <a:endParaRPr dirty="0"/>
          </a:p>
        </p:txBody>
      </p:sp>
      <p:sp>
        <p:nvSpPr>
          <p:cNvPr id="1659" name="Google Shape;1659;p38"/>
          <p:cNvSpPr txBox="1">
            <a:spLocks noGrp="1"/>
          </p:cNvSpPr>
          <p:nvPr>
            <p:ph type="subTitle" idx="13"/>
          </p:nvPr>
        </p:nvSpPr>
        <p:spPr>
          <a:xfrm>
            <a:off x="1367996" y="3615762"/>
            <a:ext cx="3204000" cy="6826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 and Opportunities</a:t>
            </a:r>
            <a:endParaRPr dirty="0"/>
          </a:p>
        </p:txBody>
      </p:sp>
      <p:sp>
        <p:nvSpPr>
          <p:cNvPr id="1660" name="Google Shape;1660;p38"/>
          <p:cNvSpPr txBox="1">
            <a:spLocks noGrp="1"/>
          </p:cNvSpPr>
          <p:nvPr>
            <p:ph type="subTitle" idx="14"/>
          </p:nvPr>
        </p:nvSpPr>
        <p:spPr>
          <a:xfrm>
            <a:off x="4572005" y="3636262"/>
            <a:ext cx="3204000" cy="6826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Advancements in F</a:t>
            </a:r>
            <a:r>
              <a:rPr lang="en-US" dirty="0" smtClean="0"/>
              <a:t>uture</a:t>
            </a:r>
            <a:endParaRPr dirty="0"/>
          </a:p>
        </p:txBody>
      </p:sp>
      <p:sp>
        <p:nvSpPr>
          <p:cNvPr id="1661" name="Google Shape;1661;p38"/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highlight>
                  <a:schemeClr val="lt2"/>
                </a:highlight>
              </a:rPr>
              <a:t>C</a:t>
            </a:r>
            <a:r>
              <a:rPr lang="en" dirty="0" smtClean="0">
                <a:highlight>
                  <a:schemeClr val="lt2"/>
                </a:highlight>
              </a:rPr>
              <a:t>ontents</a:t>
            </a:r>
            <a:endParaRPr dirty="0">
              <a:highlight>
                <a:schemeClr val="lt2"/>
              </a:highlight>
            </a:endParaRPr>
          </a:p>
        </p:txBody>
      </p:sp>
      <p:cxnSp>
        <p:nvCxnSpPr>
          <p:cNvPr id="1662" name="Google Shape;1662;p38"/>
          <p:cNvCxnSpPr/>
          <p:nvPr/>
        </p:nvCxnSpPr>
        <p:spPr>
          <a:xfrm>
            <a:off x="1919550" y="1063875"/>
            <a:ext cx="53049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40"/>
          <p:cNvSpPr/>
          <p:nvPr/>
        </p:nvSpPr>
        <p:spPr>
          <a:xfrm>
            <a:off x="5332000" y="1245150"/>
            <a:ext cx="4905300" cy="4905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40"/>
          <p:cNvSpPr txBox="1">
            <a:spLocks noGrp="1"/>
          </p:cNvSpPr>
          <p:nvPr>
            <p:ph type="title"/>
          </p:nvPr>
        </p:nvSpPr>
        <p:spPr>
          <a:xfrm>
            <a:off x="713225" y="2336700"/>
            <a:ext cx="5393948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Introduction</a:t>
            </a:r>
            <a:r>
              <a:rPr lang="en" dirty="0"/>
              <a:t> </a:t>
            </a:r>
            <a:endParaRPr dirty="0">
              <a:highlight>
                <a:schemeClr val="lt2"/>
              </a:highlight>
            </a:endParaRPr>
          </a:p>
        </p:txBody>
      </p:sp>
      <p:sp>
        <p:nvSpPr>
          <p:cNvPr id="1713" name="Google Shape;1713;p40"/>
          <p:cNvSpPr txBox="1">
            <a:spLocks noGrp="1"/>
          </p:cNvSpPr>
          <p:nvPr>
            <p:ph type="title" idx="2"/>
          </p:nvPr>
        </p:nvSpPr>
        <p:spPr>
          <a:xfrm>
            <a:off x="713225" y="1290450"/>
            <a:ext cx="14481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714" name="Google Shape;1714;p40"/>
          <p:cNvCxnSpPr/>
          <p:nvPr/>
        </p:nvCxnSpPr>
        <p:spPr>
          <a:xfrm>
            <a:off x="818000" y="3292513"/>
            <a:ext cx="41817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5" name="Google Shape;1715;p40"/>
          <p:cNvSpPr/>
          <p:nvPr/>
        </p:nvSpPr>
        <p:spPr>
          <a:xfrm rot="133253">
            <a:off x="4288131" y="3786710"/>
            <a:ext cx="1381104" cy="1133550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6" name="Google Shape;1716;p40"/>
          <p:cNvGrpSpPr/>
          <p:nvPr/>
        </p:nvGrpSpPr>
        <p:grpSpPr>
          <a:xfrm rot="1687689">
            <a:off x="5494400" y="1476266"/>
            <a:ext cx="534290" cy="453954"/>
            <a:chOff x="4021700" y="2078100"/>
            <a:chExt cx="294125" cy="249900"/>
          </a:xfrm>
        </p:grpSpPr>
        <p:sp>
          <p:nvSpPr>
            <p:cNvPr id="1717" name="Google Shape;1717;p40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9" name="Google Shape;1719;p40"/>
          <p:cNvSpPr/>
          <p:nvPr/>
        </p:nvSpPr>
        <p:spPr>
          <a:xfrm rot="-2004035">
            <a:off x="2291420" y="439840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0" name="Google Shape;1720;p40"/>
          <p:cNvGrpSpPr/>
          <p:nvPr/>
        </p:nvGrpSpPr>
        <p:grpSpPr>
          <a:xfrm>
            <a:off x="5812594" y="667493"/>
            <a:ext cx="2854980" cy="4631495"/>
            <a:chOff x="1757600" y="2442475"/>
            <a:chExt cx="1177700" cy="1910525"/>
          </a:xfrm>
        </p:grpSpPr>
        <p:sp>
          <p:nvSpPr>
            <p:cNvPr id="1721" name="Google Shape;1721;p40"/>
            <p:cNvSpPr/>
            <p:nvPr/>
          </p:nvSpPr>
          <p:spPr>
            <a:xfrm>
              <a:off x="2493500" y="2866275"/>
              <a:ext cx="110125" cy="106625"/>
            </a:xfrm>
            <a:custGeom>
              <a:avLst/>
              <a:gdLst/>
              <a:ahLst/>
              <a:cxnLst/>
              <a:rect l="l" t="t" r="r" b="b"/>
              <a:pathLst>
                <a:path w="4405" h="4265" extrusionOk="0">
                  <a:moveTo>
                    <a:pt x="1013" y="1"/>
                  </a:moveTo>
                  <a:cubicBezTo>
                    <a:pt x="1013" y="1"/>
                    <a:pt x="0" y="3018"/>
                    <a:pt x="1684" y="4265"/>
                  </a:cubicBezTo>
                  <a:cubicBezTo>
                    <a:pt x="1684" y="4265"/>
                    <a:pt x="4405" y="799"/>
                    <a:pt x="1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2519675" y="2866525"/>
              <a:ext cx="49950" cy="74500"/>
            </a:xfrm>
            <a:custGeom>
              <a:avLst/>
              <a:gdLst/>
              <a:ahLst/>
              <a:cxnLst/>
              <a:rect l="l" t="t" r="r" b="b"/>
              <a:pathLst>
                <a:path w="1998" h="2980" extrusionOk="0">
                  <a:moveTo>
                    <a:pt x="0" y="0"/>
                  </a:moveTo>
                  <a:lnTo>
                    <a:pt x="0" y="0"/>
                  </a:lnTo>
                  <a:cubicBezTo>
                    <a:pt x="88" y="652"/>
                    <a:pt x="395" y="2191"/>
                    <a:pt x="1380" y="2980"/>
                  </a:cubicBezTo>
                  <a:cubicBezTo>
                    <a:pt x="1834" y="1912"/>
                    <a:pt x="1997" y="48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2524650" y="2858525"/>
              <a:ext cx="83500" cy="78025"/>
            </a:xfrm>
            <a:custGeom>
              <a:avLst/>
              <a:gdLst/>
              <a:ahLst/>
              <a:cxnLst/>
              <a:rect l="l" t="t" r="r" b="b"/>
              <a:pathLst>
                <a:path w="3340" h="3121" extrusionOk="0">
                  <a:moveTo>
                    <a:pt x="1259" y="1"/>
                  </a:moveTo>
                  <a:cubicBezTo>
                    <a:pt x="903" y="1"/>
                    <a:pt x="487" y="111"/>
                    <a:pt x="1" y="375"/>
                  </a:cubicBezTo>
                  <a:cubicBezTo>
                    <a:pt x="1" y="375"/>
                    <a:pt x="1174" y="3120"/>
                    <a:pt x="3146" y="3120"/>
                  </a:cubicBezTo>
                  <a:cubicBezTo>
                    <a:pt x="3210" y="3120"/>
                    <a:pt x="3274" y="3117"/>
                    <a:pt x="3339" y="3111"/>
                  </a:cubicBezTo>
                  <a:cubicBezTo>
                    <a:pt x="3339" y="3111"/>
                    <a:pt x="3144" y="1"/>
                    <a:pt x="1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2557475" y="2875825"/>
              <a:ext cx="33800" cy="29000"/>
            </a:xfrm>
            <a:custGeom>
              <a:avLst/>
              <a:gdLst/>
              <a:ahLst/>
              <a:cxnLst/>
              <a:rect l="l" t="t" r="r" b="b"/>
              <a:pathLst>
                <a:path w="1352" h="1160" extrusionOk="0">
                  <a:moveTo>
                    <a:pt x="774" y="1"/>
                  </a:moveTo>
                  <a:cubicBezTo>
                    <a:pt x="259" y="1"/>
                    <a:pt x="1" y="624"/>
                    <a:pt x="366" y="989"/>
                  </a:cubicBezTo>
                  <a:cubicBezTo>
                    <a:pt x="483" y="1107"/>
                    <a:pt x="628" y="1159"/>
                    <a:pt x="770" y="1159"/>
                  </a:cubicBezTo>
                  <a:cubicBezTo>
                    <a:pt x="1066" y="1159"/>
                    <a:pt x="1352" y="929"/>
                    <a:pt x="1352" y="580"/>
                  </a:cubicBezTo>
                  <a:cubicBezTo>
                    <a:pt x="1352" y="259"/>
                    <a:pt x="1093" y="1"/>
                    <a:pt x="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2512875" y="2932600"/>
              <a:ext cx="20075" cy="27625"/>
            </a:xfrm>
            <a:custGeom>
              <a:avLst/>
              <a:gdLst/>
              <a:ahLst/>
              <a:cxnLst/>
              <a:rect l="l" t="t" r="r" b="b"/>
              <a:pathLst>
                <a:path w="803" h="1105" extrusionOk="0">
                  <a:moveTo>
                    <a:pt x="179" y="0"/>
                  </a:moveTo>
                  <a:cubicBezTo>
                    <a:pt x="118" y="0"/>
                    <a:pt x="57" y="12"/>
                    <a:pt x="0" y="31"/>
                  </a:cubicBezTo>
                  <a:cubicBezTo>
                    <a:pt x="69" y="411"/>
                    <a:pt x="198" y="781"/>
                    <a:pt x="420" y="1104"/>
                  </a:cubicBezTo>
                  <a:cubicBezTo>
                    <a:pt x="667" y="990"/>
                    <a:pt x="802" y="720"/>
                    <a:pt x="745" y="454"/>
                  </a:cubicBezTo>
                  <a:cubicBezTo>
                    <a:pt x="686" y="188"/>
                    <a:pt x="451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2637275" y="3202075"/>
              <a:ext cx="263725" cy="1145925"/>
            </a:xfrm>
            <a:custGeom>
              <a:avLst/>
              <a:gdLst/>
              <a:ahLst/>
              <a:cxnLst/>
              <a:rect l="l" t="t" r="r" b="b"/>
              <a:pathLst>
                <a:path w="10549" h="45837" extrusionOk="0">
                  <a:moveTo>
                    <a:pt x="2446" y="0"/>
                  </a:moveTo>
                  <a:cubicBezTo>
                    <a:pt x="2428" y="0"/>
                    <a:pt x="2409" y="1"/>
                    <a:pt x="2391" y="3"/>
                  </a:cubicBezTo>
                  <a:lnTo>
                    <a:pt x="1" y="12394"/>
                  </a:lnTo>
                  <a:lnTo>
                    <a:pt x="3058" y="45837"/>
                  </a:lnTo>
                  <a:lnTo>
                    <a:pt x="10549" y="45789"/>
                  </a:lnTo>
                  <a:lnTo>
                    <a:pt x="10549" y="16052"/>
                  </a:lnTo>
                  <a:cubicBezTo>
                    <a:pt x="9754" y="12651"/>
                    <a:pt x="4622" y="0"/>
                    <a:pt x="2446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2559700" y="3228875"/>
              <a:ext cx="375600" cy="510700"/>
            </a:xfrm>
            <a:custGeom>
              <a:avLst/>
              <a:gdLst/>
              <a:ahLst/>
              <a:cxnLst/>
              <a:rect l="l" t="t" r="r" b="b"/>
              <a:pathLst>
                <a:path w="15024" h="20428" extrusionOk="0">
                  <a:moveTo>
                    <a:pt x="9831" y="1"/>
                  </a:moveTo>
                  <a:lnTo>
                    <a:pt x="1" y="2184"/>
                  </a:lnTo>
                  <a:lnTo>
                    <a:pt x="2055" y="20342"/>
                  </a:lnTo>
                  <a:cubicBezTo>
                    <a:pt x="3232" y="20405"/>
                    <a:pt x="4789" y="20428"/>
                    <a:pt x="6416" y="20428"/>
                  </a:cubicBezTo>
                  <a:cubicBezTo>
                    <a:pt x="10503" y="20428"/>
                    <a:pt x="15024" y="20285"/>
                    <a:pt x="15024" y="20285"/>
                  </a:cubicBezTo>
                  <a:cubicBezTo>
                    <a:pt x="14324" y="8118"/>
                    <a:pt x="9831" y="1"/>
                    <a:pt x="9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1825575" y="3196300"/>
              <a:ext cx="267000" cy="1156700"/>
            </a:xfrm>
            <a:custGeom>
              <a:avLst/>
              <a:gdLst/>
              <a:ahLst/>
              <a:cxnLst/>
              <a:rect l="l" t="t" r="r" b="b"/>
              <a:pathLst>
                <a:path w="10680" h="46268" extrusionOk="0">
                  <a:moveTo>
                    <a:pt x="6745" y="0"/>
                  </a:moveTo>
                  <a:cubicBezTo>
                    <a:pt x="4588" y="0"/>
                    <a:pt x="794" y="9984"/>
                    <a:pt x="1" y="13377"/>
                  </a:cubicBezTo>
                  <a:lnTo>
                    <a:pt x="438" y="46267"/>
                  </a:lnTo>
                  <a:lnTo>
                    <a:pt x="8529" y="46064"/>
                  </a:lnTo>
                  <a:lnTo>
                    <a:pt x="10680" y="12435"/>
                  </a:lnTo>
                  <a:lnTo>
                    <a:pt x="6813" y="4"/>
                  </a:lnTo>
                  <a:cubicBezTo>
                    <a:pt x="6790" y="2"/>
                    <a:pt x="6767" y="0"/>
                    <a:pt x="6745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1757600" y="3090925"/>
              <a:ext cx="1101900" cy="630125"/>
            </a:xfrm>
            <a:custGeom>
              <a:avLst/>
              <a:gdLst/>
              <a:ahLst/>
              <a:cxnLst/>
              <a:rect l="l" t="t" r="r" b="b"/>
              <a:pathLst>
                <a:path w="44076" h="25205" extrusionOk="0">
                  <a:moveTo>
                    <a:pt x="30123" y="1"/>
                  </a:moveTo>
                  <a:cubicBezTo>
                    <a:pt x="28894" y="1"/>
                    <a:pt x="28091" y="92"/>
                    <a:pt x="28091" y="92"/>
                  </a:cubicBezTo>
                  <a:lnTo>
                    <a:pt x="19230" y="92"/>
                  </a:lnTo>
                  <a:cubicBezTo>
                    <a:pt x="18914" y="78"/>
                    <a:pt x="18603" y="71"/>
                    <a:pt x="18298" y="71"/>
                  </a:cubicBezTo>
                  <a:cubicBezTo>
                    <a:pt x="0" y="71"/>
                    <a:pt x="2258" y="25204"/>
                    <a:pt x="2258" y="25204"/>
                  </a:cubicBezTo>
                  <a:lnTo>
                    <a:pt x="43030" y="24689"/>
                  </a:lnTo>
                  <a:cubicBezTo>
                    <a:pt x="43030" y="24689"/>
                    <a:pt x="44075" y="12393"/>
                    <a:pt x="42198" y="6311"/>
                  </a:cubicBezTo>
                  <a:cubicBezTo>
                    <a:pt x="40475" y="730"/>
                    <a:pt x="33599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0"/>
            <p:cNvSpPr/>
            <p:nvPr/>
          </p:nvSpPr>
          <p:spPr>
            <a:xfrm>
              <a:off x="1963825" y="3379225"/>
              <a:ext cx="726925" cy="973775"/>
            </a:xfrm>
            <a:custGeom>
              <a:avLst/>
              <a:gdLst/>
              <a:ahLst/>
              <a:cxnLst/>
              <a:rect l="l" t="t" r="r" b="b"/>
              <a:pathLst>
                <a:path w="29077" h="38951" extrusionOk="0">
                  <a:moveTo>
                    <a:pt x="27952" y="1"/>
                  </a:moveTo>
                  <a:lnTo>
                    <a:pt x="589" y="7178"/>
                  </a:lnTo>
                  <a:lnTo>
                    <a:pt x="589" y="14757"/>
                  </a:lnTo>
                  <a:lnTo>
                    <a:pt x="0" y="38751"/>
                  </a:lnTo>
                  <a:cubicBezTo>
                    <a:pt x="0" y="38751"/>
                    <a:pt x="6536" y="38951"/>
                    <a:pt x="14109" y="38951"/>
                  </a:cubicBezTo>
                  <a:cubicBezTo>
                    <a:pt x="19184" y="38951"/>
                    <a:pt x="24724" y="38861"/>
                    <a:pt x="29077" y="38561"/>
                  </a:cubicBezTo>
                  <a:lnTo>
                    <a:pt x="279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0"/>
            <p:cNvSpPr/>
            <p:nvPr/>
          </p:nvSpPr>
          <p:spPr>
            <a:xfrm>
              <a:off x="2273075" y="3012550"/>
              <a:ext cx="344275" cy="391700"/>
            </a:xfrm>
            <a:custGeom>
              <a:avLst/>
              <a:gdLst/>
              <a:ahLst/>
              <a:cxnLst/>
              <a:rect l="l" t="t" r="r" b="b"/>
              <a:pathLst>
                <a:path w="13771" h="15668" extrusionOk="0">
                  <a:moveTo>
                    <a:pt x="7411" y="0"/>
                  </a:moveTo>
                  <a:lnTo>
                    <a:pt x="7472" y="3227"/>
                  </a:lnTo>
                  <a:lnTo>
                    <a:pt x="0" y="15667"/>
                  </a:lnTo>
                  <a:lnTo>
                    <a:pt x="0" y="15667"/>
                  </a:lnTo>
                  <a:lnTo>
                    <a:pt x="8621" y="10890"/>
                  </a:lnTo>
                  <a:lnTo>
                    <a:pt x="5921" y="9446"/>
                  </a:lnTo>
                  <a:lnTo>
                    <a:pt x="13771" y="3468"/>
                  </a:lnTo>
                  <a:lnTo>
                    <a:pt x="7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2264850" y="3093450"/>
              <a:ext cx="358925" cy="316675"/>
            </a:xfrm>
            <a:custGeom>
              <a:avLst/>
              <a:gdLst/>
              <a:ahLst/>
              <a:cxnLst/>
              <a:rect l="l" t="t" r="r" b="b"/>
              <a:pathLst>
                <a:path w="14357" h="12667" extrusionOk="0">
                  <a:moveTo>
                    <a:pt x="14093" y="0"/>
                  </a:moveTo>
                  <a:cubicBezTo>
                    <a:pt x="14042" y="0"/>
                    <a:pt x="13991" y="16"/>
                    <a:pt x="13948" y="50"/>
                  </a:cubicBezTo>
                  <a:lnTo>
                    <a:pt x="8553" y="4513"/>
                  </a:lnTo>
                  <a:cubicBezTo>
                    <a:pt x="8424" y="4620"/>
                    <a:pt x="8445" y="4823"/>
                    <a:pt x="8593" y="4903"/>
                  </a:cubicBezTo>
                  <a:lnTo>
                    <a:pt x="10917" y="6145"/>
                  </a:lnTo>
                  <a:lnTo>
                    <a:pt x="212" y="12226"/>
                  </a:lnTo>
                  <a:cubicBezTo>
                    <a:pt x="1" y="12346"/>
                    <a:pt x="86" y="12667"/>
                    <a:pt x="329" y="12667"/>
                  </a:cubicBezTo>
                  <a:cubicBezTo>
                    <a:pt x="369" y="12667"/>
                    <a:pt x="409" y="12655"/>
                    <a:pt x="445" y="12636"/>
                  </a:cubicBezTo>
                  <a:lnTo>
                    <a:pt x="11523" y="6345"/>
                  </a:lnTo>
                  <a:cubicBezTo>
                    <a:pt x="11685" y="6252"/>
                    <a:pt x="11681" y="6018"/>
                    <a:pt x="11518" y="5931"/>
                  </a:cubicBezTo>
                  <a:lnTo>
                    <a:pt x="9127" y="4654"/>
                  </a:lnTo>
                  <a:lnTo>
                    <a:pt x="14248" y="414"/>
                  </a:lnTo>
                  <a:cubicBezTo>
                    <a:pt x="14345" y="329"/>
                    <a:pt x="14356" y="185"/>
                    <a:pt x="14275" y="86"/>
                  </a:cubicBezTo>
                  <a:cubicBezTo>
                    <a:pt x="14228" y="29"/>
                    <a:pt x="14161" y="0"/>
                    <a:pt x="14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2117450" y="3021200"/>
              <a:ext cx="155650" cy="383050"/>
            </a:xfrm>
            <a:custGeom>
              <a:avLst/>
              <a:gdLst/>
              <a:ahLst/>
              <a:cxnLst/>
              <a:rect l="l" t="t" r="r" b="b"/>
              <a:pathLst>
                <a:path w="6226" h="15322" extrusionOk="0">
                  <a:moveTo>
                    <a:pt x="4893" y="0"/>
                  </a:moveTo>
                  <a:lnTo>
                    <a:pt x="0" y="3325"/>
                  </a:lnTo>
                  <a:lnTo>
                    <a:pt x="3512" y="9100"/>
                  </a:lnTo>
                  <a:lnTo>
                    <a:pt x="2068" y="9877"/>
                  </a:lnTo>
                  <a:lnTo>
                    <a:pt x="6225" y="15321"/>
                  </a:lnTo>
                  <a:lnTo>
                    <a:pt x="48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2110700" y="3098450"/>
              <a:ext cx="169900" cy="311675"/>
            </a:xfrm>
            <a:custGeom>
              <a:avLst/>
              <a:gdLst/>
              <a:ahLst/>
              <a:cxnLst/>
              <a:rect l="l" t="t" r="r" b="b"/>
              <a:pathLst>
                <a:path w="6796" h="12467" extrusionOk="0">
                  <a:moveTo>
                    <a:pt x="271" y="0"/>
                  </a:moveTo>
                  <a:cubicBezTo>
                    <a:pt x="226" y="0"/>
                    <a:pt x="181" y="13"/>
                    <a:pt x="141" y="40"/>
                  </a:cubicBezTo>
                  <a:cubicBezTo>
                    <a:pt x="31" y="110"/>
                    <a:pt x="1" y="256"/>
                    <a:pt x="73" y="366"/>
                  </a:cubicBezTo>
                  <a:lnTo>
                    <a:pt x="2419" y="3924"/>
                  </a:lnTo>
                  <a:lnTo>
                    <a:pt x="970" y="4705"/>
                  </a:lnTo>
                  <a:lnTo>
                    <a:pt x="6302" y="12364"/>
                  </a:lnTo>
                  <a:cubicBezTo>
                    <a:pt x="6345" y="12428"/>
                    <a:pt x="6417" y="12466"/>
                    <a:pt x="6494" y="12467"/>
                  </a:cubicBezTo>
                  <a:lnTo>
                    <a:pt x="6494" y="12467"/>
                  </a:lnTo>
                  <a:cubicBezTo>
                    <a:pt x="6686" y="12466"/>
                    <a:pt x="6795" y="12252"/>
                    <a:pt x="6687" y="12096"/>
                  </a:cubicBezTo>
                  <a:lnTo>
                    <a:pt x="1659" y="4868"/>
                  </a:lnTo>
                  <a:lnTo>
                    <a:pt x="3098" y="4095"/>
                  </a:lnTo>
                  <a:lnTo>
                    <a:pt x="468" y="106"/>
                  </a:lnTo>
                  <a:cubicBezTo>
                    <a:pt x="422" y="38"/>
                    <a:pt x="347" y="0"/>
                    <a:pt x="271" y="0"/>
                  </a:cubicBezTo>
                  <a:close/>
                  <a:moveTo>
                    <a:pt x="6494" y="12467"/>
                  </a:moveTo>
                  <a:lnTo>
                    <a:pt x="6494" y="12467"/>
                  </a:lnTo>
                  <a:cubicBezTo>
                    <a:pt x="6494" y="12467"/>
                    <a:pt x="6494" y="12467"/>
                    <a:pt x="6493" y="12467"/>
                  </a:cubicBezTo>
                  <a:lnTo>
                    <a:pt x="6495" y="12467"/>
                  </a:lnTo>
                  <a:cubicBezTo>
                    <a:pt x="6495" y="12467"/>
                    <a:pt x="6495" y="12467"/>
                    <a:pt x="6494" y="124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2425975" y="3435200"/>
              <a:ext cx="105550" cy="156200"/>
            </a:xfrm>
            <a:custGeom>
              <a:avLst/>
              <a:gdLst/>
              <a:ahLst/>
              <a:cxnLst/>
              <a:rect l="l" t="t" r="r" b="b"/>
              <a:pathLst>
                <a:path w="4222" h="6248" extrusionOk="0">
                  <a:moveTo>
                    <a:pt x="2338" y="1"/>
                  </a:moveTo>
                  <a:cubicBezTo>
                    <a:pt x="2319" y="1"/>
                    <a:pt x="2300" y="1"/>
                    <a:pt x="2281" y="2"/>
                  </a:cubicBezTo>
                  <a:cubicBezTo>
                    <a:pt x="1168" y="49"/>
                    <a:pt x="187" y="1488"/>
                    <a:pt x="92" y="3211"/>
                  </a:cubicBezTo>
                  <a:cubicBezTo>
                    <a:pt x="1" y="4905"/>
                    <a:pt x="796" y="6247"/>
                    <a:pt x="1883" y="6247"/>
                  </a:cubicBezTo>
                  <a:cubicBezTo>
                    <a:pt x="1901" y="6247"/>
                    <a:pt x="1920" y="6247"/>
                    <a:pt x="1939" y="6246"/>
                  </a:cubicBezTo>
                  <a:cubicBezTo>
                    <a:pt x="3053" y="6196"/>
                    <a:pt x="4033" y="4760"/>
                    <a:pt x="4128" y="3036"/>
                  </a:cubicBezTo>
                  <a:cubicBezTo>
                    <a:pt x="4222" y="1342"/>
                    <a:pt x="3424" y="1"/>
                    <a:pt x="2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2448625" y="3447850"/>
              <a:ext cx="82475" cy="129950"/>
            </a:xfrm>
            <a:custGeom>
              <a:avLst/>
              <a:gdLst/>
              <a:ahLst/>
              <a:cxnLst/>
              <a:rect l="l" t="t" r="r" b="b"/>
              <a:pathLst>
                <a:path w="3299" h="5198" extrusionOk="0">
                  <a:moveTo>
                    <a:pt x="1836" y="0"/>
                  </a:moveTo>
                  <a:cubicBezTo>
                    <a:pt x="1822" y="0"/>
                    <a:pt x="1807" y="1"/>
                    <a:pt x="1793" y="1"/>
                  </a:cubicBezTo>
                  <a:cubicBezTo>
                    <a:pt x="925" y="37"/>
                    <a:pt x="157" y="1231"/>
                    <a:pt x="77" y="2667"/>
                  </a:cubicBezTo>
                  <a:cubicBezTo>
                    <a:pt x="1" y="4078"/>
                    <a:pt x="617" y="5197"/>
                    <a:pt x="1464" y="5197"/>
                  </a:cubicBezTo>
                  <a:cubicBezTo>
                    <a:pt x="1478" y="5197"/>
                    <a:pt x="1492" y="5197"/>
                    <a:pt x="1506" y="5196"/>
                  </a:cubicBezTo>
                  <a:cubicBezTo>
                    <a:pt x="2375" y="5158"/>
                    <a:pt x="3142" y="3965"/>
                    <a:pt x="3222" y="2530"/>
                  </a:cubicBezTo>
                  <a:cubicBezTo>
                    <a:pt x="3299" y="1119"/>
                    <a:pt x="2682" y="0"/>
                    <a:pt x="1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2478250" y="3479975"/>
              <a:ext cx="40250" cy="64925"/>
            </a:xfrm>
            <a:custGeom>
              <a:avLst/>
              <a:gdLst/>
              <a:ahLst/>
              <a:cxnLst/>
              <a:rect l="l" t="t" r="r" b="b"/>
              <a:pathLst>
                <a:path w="1610" h="2597" extrusionOk="0">
                  <a:moveTo>
                    <a:pt x="879" y="1"/>
                  </a:moveTo>
                  <a:cubicBezTo>
                    <a:pt x="864" y="1"/>
                    <a:pt x="849" y="1"/>
                    <a:pt x="834" y="3"/>
                  </a:cubicBezTo>
                  <a:cubicBezTo>
                    <a:pt x="401" y="45"/>
                    <a:pt x="34" y="658"/>
                    <a:pt x="17" y="1373"/>
                  </a:cubicBezTo>
                  <a:cubicBezTo>
                    <a:pt x="1" y="2063"/>
                    <a:pt x="316" y="2597"/>
                    <a:pt x="727" y="2597"/>
                  </a:cubicBezTo>
                  <a:cubicBezTo>
                    <a:pt x="743" y="2597"/>
                    <a:pt x="758" y="2596"/>
                    <a:pt x="774" y="2595"/>
                  </a:cubicBezTo>
                  <a:cubicBezTo>
                    <a:pt x="1209" y="2553"/>
                    <a:pt x="1575" y="1941"/>
                    <a:pt x="1593" y="1225"/>
                  </a:cubicBezTo>
                  <a:cubicBezTo>
                    <a:pt x="1609" y="535"/>
                    <a:pt x="1292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2112025" y="2981150"/>
              <a:ext cx="427675" cy="537525"/>
            </a:xfrm>
            <a:custGeom>
              <a:avLst/>
              <a:gdLst/>
              <a:ahLst/>
              <a:cxnLst/>
              <a:rect l="l" t="t" r="r" b="b"/>
              <a:pathLst>
                <a:path w="17107" h="21501" extrusionOk="0">
                  <a:moveTo>
                    <a:pt x="8504" y="1"/>
                  </a:moveTo>
                  <a:cubicBezTo>
                    <a:pt x="4313" y="1"/>
                    <a:pt x="785" y="2802"/>
                    <a:pt x="461" y="6541"/>
                  </a:cubicBezTo>
                  <a:lnTo>
                    <a:pt x="12" y="11709"/>
                  </a:lnTo>
                  <a:cubicBezTo>
                    <a:pt x="1" y="11838"/>
                    <a:pt x="98" y="11954"/>
                    <a:pt x="227" y="11964"/>
                  </a:cubicBezTo>
                  <a:cubicBezTo>
                    <a:pt x="234" y="11964"/>
                    <a:pt x="241" y="11965"/>
                    <a:pt x="248" y="11965"/>
                  </a:cubicBezTo>
                  <a:cubicBezTo>
                    <a:pt x="368" y="11965"/>
                    <a:pt x="471" y="11873"/>
                    <a:pt x="481" y="11751"/>
                  </a:cubicBezTo>
                  <a:lnTo>
                    <a:pt x="930" y="6582"/>
                  </a:lnTo>
                  <a:cubicBezTo>
                    <a:pt x="1235" y="3088"/>
                    <a:pt x="4557" y="472"/>
                    <a:pt x="8506" y="472"/>
                  </a:cubicBezTo>
                  <a:cubicBezTo>
                    <a:pt x="8763" y="472"/>
                    <a:pt x="9023" y="483"/>
                    <a:pt x="9285" y="506"/>
                  </a:cubicBezTo>
                  <a:cubicBezTo>
                    <a:pt x="11366" y="688"/>
                    <a:pt x="13260" y="1562"/>
                    <a:pt x="14617" y="2972"/>
                  </a:cubicBezTo>
                  <a:cubicBezTo>
                    <a:pt x="15968" y="4373"/>
                    <a:pt x="16623" y="6134"/>
                    <a:pt x="16468" y="7932"/>
                  </a:cubicBezTo>
                  <a:lnTo>
                    <a:pt x="15312" y="21244"/>
                  </a:lnTo>
                  <a:cubicBezTo>
                    <a:pt x="15301" y="21373"/>
                    <a:pt x="15396" y="21489"/>
                    <a:pt x="15525" y="21501"/>
                  </a:cubicBezTo>
                  <a:lnTo>
                    <a:pt x="15546" y="21501"/>
                  </a:lnTo>
                  <a:cubicBezTo>
                    <a:pt x="15670" y="21501"/>
                    <a:pt x="15770" y="21407"/>
                    <a:pt x="15782" y="21286"/>
                  </a:cubicBezTo>
                  <a:lnTo>
                    <a:pt x="16939" y="7971"/>
                  </a:lnTo>
                  <a:cubicBezTo>
                    <a:pt x="17106" y="6037"/>
                    <a:pt x="16403" y="4146"/>
                    <a:pt x="14957" y="2645"/>
                  </a:cubicBezTo>
                  <a:cubicBezTo>
                    <a:pt x="13520" y="1154"/>
                    <a:pt x="11521" y="226"/>
                    <a:pt x="9327" y="36"/>
                  </a:cubicBezTo>
                  <a:cubicBezTo>
                    <a:pt x="9050" y="12"/>
                    <a:pt x="8776" y="1"/>
                    <a:pt x="8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2239775" y="2893250"/>
              <a:ext cx="220100" cy="199975"/>
            </a:xfrm>
            <a:custGeom>
              <a:avLst/>
              <a:gdLst/>
              <a:ahLst/>
              <a:cxnLst/>
              <a:rect l="l" t="t" r="r" b="b"/>
              <a:pathLst>
                <a:path w="8804" h="7999" extrusionOk="0">
                  <a:moveTo>
                    <a:pt x="0" y="1"/>
                  </a:moveTo>
                  <a:lnTo>
                    <a:pt x="0" y="7999"/>
                  </a:lnTo>
                  <a:lnTo>
                    <a:pt x="8804" y="7999"/>
                  </a:lnTo>
                  <a:lnTo>
                    <a:pt x="8804" y="1"/>
                  </a:ln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2238350" y="2957450"/>
              <a:ext cx="220025" cy="91950"/>
            </a:xfrm>
            <a:custGeom>
              <a:avLst/>
              <a:gdLst/>
              <a:ahLst/>
              <a:cxnLst/>
              <a:rect l="l" t="t" r="r" b="b"/>
              <a:pathLst>
                <a:path w="8801" h="3678" extrusionOk="0">
                  <a:moveTo>
                    <a:pt x="0" y="0"/>
                  </a:moveTo>
                  <a:lnTo>
                    <a:pt x="0" y="3532"/>
                  </a:lnTo>
                  <a:lnTo>
                    <a:pt x="817" y="3610"/>
                  </a:lnTo>
                  <a:cubicBezTo>
                    <a:pt x="1277" y="3655"/>
                    <a:pt x="1737" y="3677"/>
                    <a:pt x="2197" y="3677"/>
                  </a:cubicBezTo>
                  <a:cubicBezTo>
                    <a:pt x="3824" y="3677"/>
                    <a:pt x="5443" y="3399"/>
                    <a:pt x="6982" y="2852"/>
                  </a:cubicBezTo>
                  <a:lnTo>
                    <a:pt x="8800" y="2204"/>
                  </a:lnTo>
                  <a:lnTo>
                    <a:pt x="8800" y="0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2495300" y="2735650"/>
              <a:ext cx="142350" cy="143275"/>
            </a:xfrm>
            <a:custGeom>
              <a:avLst/>
              <a:gdLst/>
              <a:ahLst/>
              <a:cxnLst/>
              <a:rect l="l" t="t" r="r" b="b"/>
              <a:pathLst>
                <a:path w="5694" h="5731" extrusionOk="0">
                  <a:moveTo>
                    <a:pt x="2877" y="1"/>
                  </a:moveTo>
                  <a:cubicBezTo>
                    <a:pt x="1508" y="1"/>
                    <a:pt x="323" y="1103"/>
                    <a:pt x="168" y="2581"/>
                  </a:cubicBezTo>
                  <a:cubicBezTo>
                    <a:pt x="0" y="4156"/>
                    <a:pt x="1064" y="5558"/>
                    <a:pt x="2545" y="5716"/>
                  </a:cubicBezTo>
                  <a:cubicBezTo>
                    <a:pt x="2636" y="5726"/>
                    <a:pt x="2727" y="5730"/>
                    <a:pt x="2817" y="5730"/>
                  </a:cubicBezTo>
                  <a:cubicBezTo>
                    <a:pt x="4185" y="5730"/>
                    <a:pt x="5371" y="4629"/>
                    <a:pt x="5526" y="3151"/>
                  </a:cubicBezTo>
                  <a:cubicBezTo>
                    <a:pt x="5693" y="1579"/>
                    <a:pt x="4629" y="173"/>
                    <a:pt x="3149" y="15"/>
                  </a:cubicBezTo>
                  <a:cubicBezTo>
                    <a:pt x="3058" y="6"/>
                    <a:pt x="2967" y="1"/>
                    <a:pt x="2877" y="1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0"/>
            <p:cNvSpPr/>
            <p:nvPr/>
          </p:nvSpPr>
          <p:spPr>
            <a:xfrm>
              <a:off x="2495300" y="2735650"/>
              <a:ext cx="142350" cy="143275"/>
            </a:xfrm>
            <a:custGeom>
              <a:avLst/>
              <a:gdLst/>
              <a:ahLst/>
              <a:cxnLst/>
              <a:rect l="l" t="t" r="r" b="b"/>
              <a:pathLst>
                <a:path w="5694" h="5731" extrusionOk="0">
                  <a:moveTo>
                    <a:pt x="2877" y="1"/>
                  </a:moveTo>
                  <a:cubicBezTo>
                    <a:pt x="1508" y="1"/>
                    <a:pt x="323" y="1103"/>
                    <a:pt x="168" y="2581"/>
                  </a:cubicBezTo>
                  <a:cubicBezTo>
                    <a:pt x="0" y="4156"/>
                    <a:pt x="1064" y="5558"/>
                    <a:pt x="2545" y="5716"/>
                  </a:cubicBezTo>
                  <a:cubicBezTo>
                    <a:pt x="2636" y="5726"/>
                    <a:pt x="2727" y="5730"/>
                    <a:pt x="2817" y="5730"/>
                  </a:cubicBezTo>
                  <a:cubicBezTo>
                    <a:pt x="4185" y="5730"/>
                    <a:pt x="5371" y="4629"/>
                    <a:pt x="5526" y="3151"/>
                  </a:cubicBezTo>
                  <a:cubicBezTo>
                    <a:pt x="5693" y="1579"/>
                    <a:pt x="4629" y="173"/>
                    <a:pt x="3149" y="15"/>
                  </a:cubicBezTo>
                  <a:cubicBezTo>
                    <a:pt x="3058" y="6"/>
                    <a:pt x="2967" y="1"/>
                    <a:pt x="2877" y="1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2102250" y="2452100"/>
              <a:ext cx="465700" cy="574075"/>
            </a:xfrm>
            <a:custGeom>
              <a:avLst/>
              <a:gdLst/>
              <a:ahLst/>
              <a:cxnLst/>
              <a:rect l="l" t="t" r="r" b="b"/>
              <a:pathLst>
                <a:path w="18628" h="22963" extrusionOk="0">
                  <a:moveTo>
                    <a:pt x="8279" y="0"/>
                  </a:moveTo>
                  <a:cubicBezTo>
                    <a:pt x="2700" y="0"/>
                    <a:pt x="234" y="7963"/>
                    <a:pt x="755" y="12007"/>
                  </a:cubicBezTo>
                  <a:cubicBezTo>
                    <a:pt x="762" y="12064"/>
                    <a:pt x="705" y="12171"/>
                    <a:pt x="690" y="12226"/>
                  </a:cubicBezTo>
                  <a:cubicBezTo>
                    <a:pt x="464" y="13011"/>
                    <a:pt x="270" y="13812"/>
                    <a:pt x="158" y="14622"/>
                  </a:cubicBezTo>
                  <a:cubicBezTo>
                    <a:pt x="0" y="15754"/>
                    <a:pt x="126" y="16923"/>
                    <a:pt x="403" y="18027"/>
                  </a:cubicBezTo>
                  <a:cubicBezTo>
                    <a:pt x="806" y="19623"/>
                    <a:pt x="1684" y="21067"/>
                    <a:pt x="3115" y="21930"/>
                  </a:cubicBezTo>
                  <a:cubicBezTo>
                    <a:pt x="4420" y="22717"/>
                    <a:pt x="5980" y="22962"/>
                    <a:pt x="7485" y="22962"/>
                  </a:cubicBezTo>
                  <a:cubicBezTo>
                    <a:pt x="7520" y="22962"/>
                    <a:pt x="7555" y="22962"/>
                    <a:pt x="7590" y="22962"/>
                  </a:cubicBezTo>
                  <a:cubicBezTo>
                    <a:pt x="13381" y="22924"/>
                    <a:pt x="18029" y="18766"/>
                    <a:pt x="18329" y="12659"/>
                  </a:cubicBezTo>
                  <a:cubicBezTo>
                    <a:pt x="18628" y="6552"/>
                    <a:pt x="15036" y="1030"/>
                    <a:pt x="9298" y="86"/>
                  </a:cubicBezTo>
                  <a:cubicBezTo>
                    <a:pt x="8947" y="28"/>
                    <a:pt x="8608" y="0"/>
                    <a:pt x="8279" y="0"/>
                  </a:cubicBez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2139575" y="2653750"/>
              <a:ext cx="422975" cy="372550"/>
            </a:xfrm>
            <a:custGeom>
              <a:avLst/>
              <a:gdLst/>
              <a:ahLst/>
              <a:cxnLst/>
              <a:rect l="l" t="t" r="r" b="b"/>
              <a:pathLst>
                <a:path w="16919" h="14902" extrusionOk="0">
                  <a:moveTo>
                    <a:pt x="15149" y="0"/>
                  </a:moveTo>
                  <a:cubicBezTo>
                    <a:pt x="15149" y="0"/>
                    <a:pt x="13408" y="13127"/>
                    <a:pt x="4055" y="13127"/>
                  </a:cubicBezTo>
                  <a:cubicBezTo>
                    <a:pt x="2857" y="13127"/>
                    <a:pt x="1534" y="12912"/>
                    <a:pt x="73" y="12425"/>
                  </a:cubicBezTo>
                  <a:cubicBezTo>
                    <a:pt x="41" y="12415"/>
                    <a:pt x="37" y="12413"/>
                    <a:pt x="37" y="12413"/>
                  </a:cubicBezTo>
                  <a:lnTo>
                    <a:pt x="37" y="12413"/>
                  </a:lnTo>
                  <a:cubicBezTo>
                    <a:pt x="37" y="12413"/>
                    <a:pt x="37" y="12413"/>
                    <a:pt x="37" y="12413"/>
                  </a:cubicBezTo>
                  <a:cubicBezTo>
                    <a:pt x="36" y="12413"/>
                    <a:pt x="31" y="12412"/>
                    <a:pt x="1" y="12403"/>
                  </a:cubicBezTo>
                  <a:lnTo>
                    <a:pt x="1" y="12403"/>
                  </a:lnTo>
                  <a:cubicBezTo>
                    <a:pt x="1259" y="14130"/>
                    <a:pt x="3845" y="14886"/>
                    <a:pt x="5635" y="14901"/>
                  </a:cubicBezTo>
                  <a:cubicBezTo>
                    <a:pt x="5671" y="14902"/>
                    <a:pt x="5707" y="14902"/>
                    <a:pt x="5742" y="14902"/>
                  </a:cubicBezTo>
                  <a:cubicBezTo>
                    <a:pt x="12291" y="14902"/>
                    <a:pt x="16918" y="10241"/>
                    <a:pt x="16912" y="3711"/>
                  </a:cubicBezTo>
                  <a:lnTo>
                    <a:pt x="15149" y="0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2151725" y="2649250"/>
              <a:ext cx="49950" cy="23625"/>
            </a:xfrm>
            <a:custGeom>
              <a:avLst/>
              <a:gdLst/>
              <a:ahLst/>
              <a:cxnLst/>
              <a:rect l="l" t="t" r="r" b="b"/>
              <a:pathLst>
                <a:path w="1998" h="945" extrusionOk="0">
                  <a:moveTo>
                    <a:pt x="968" y="0"/>
                  </a:moveTo>
                  <a:cubicBezTo>
                    <a:pt x="237" y="0"/>
                    <a:pt x="0" y="445"/>
                    <a:pt x="104" y="695"/>
                  </a:cubicBezTo>
                  <a:cubicBezTo>
                    <a:pt x="182" y="883"/>
                    <a:pt x="1126" y="933"/>
                    <a:pt x="1662" y="944"/>
                  </a:cubicBezTo>
                  <a:cubicBezTo>
                    <a:pt x="1665" y="944"/>
                    <a:pt x="1667" y="944"/>
                    <a:pt x="1670" y="944"/>
                  </a:cubicBezTo>
                  <a:cubicBezTo>
                    <a:pt x="1867" y="944"/>
                    <a:pt x="1997" y="729"/>
                    <a:pt x="1907" y="547"/>
                  </a:cubicBezTo>
                  <a:cubicBezTo>
                    <a:pt x="1789" y="306"/>
                    <a:pt x="1558" y="40"/>
                    <a:pt x="1109" y="6"/>
                  </a:cubicBezTo>
                  <a:cubicBezTo>
                    <a:pt x="1060" y="2"/>
                    <a:pt x="1013" y="0"/>
                    <a:pt x="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2355975" y="2675400"/>
              <a:ext cx="43600" cy="31775"/>
            </a:xfrm>
            <a:custGeom>
              <a:avLst/>
              <a:gdLst/>
              <a:ahLst/>
              <a:cxnLst/>
              <a:rect l="l" t="t" r="r" b="b"/>
              <a:pathLst>
                <a:path w="1744" h="1271" extrusionOk="0">
                  <a:moveTo>
                    <a:pt x="575" y="1"/>
                  </a:moveTo>
                  <a:cubicBezTo>
                    <a:pt x="201" y="1"/>
                    <a:pt x="0" y="230"/>
                    <a:pt x="4" y="430"/>
                  </a:cubicBezTo>
                  <a:cubicBezTo>
                    <a:pt x="10" y="637"/>
                    <a:pt x="867" y="1036"/>
                    <a:pt x="1359" y="1249"/>
                  </a:cubicBezTo>
                  <a:cubicBezTo>
                    <a:pt x="1393" y="1264"/>
                    <a:pt x="1428" y="1271"/>
                    <a:pt x="1462" y="1271"/>
                  </a:cubicBezTo>
                  <a:cubicBezTo>
                    <a:pt x="1612" y="1271"/>
                    <a:pt x="1743" y="1137"/>
                    <a:pt x="1729" y="968"/>
                  </a:cubicBezTo>
                  <a:cubicBezTo>
                    <a:pt x="1705" y="698"/>
                    <a:pt x="1585" y="362"/>
                    <a:pt x="1180" y="162"/>
                  </a:cubicBezTo>
                  <a:cubicBezTo>
                    <a:pt x="945" y="47"/>
                    <a:pt x="742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2256825" y="2830025"/>
              <a:ext cx="96075" cy="46550"/>
            </a:xfrm>
            <a:custGeom>
              <a:avLst/>
              <a:gdLst/>
              <a:ahLst/>
              <a:cxnLst/>
              <a:rect l="l" t="t" r="r" b="b"/>
              <a:pathLst>
                <a:path w="3843" h="1862" extrusionOk="0">
                  <a:moveTo>
                    <a:pt x="3573" y="0"/>
                  </a:moveTo>
                  <a:cubicBezTo>
                    <a:pt x="3486" y="0"/>
                    <a:pt x="3404" y="48"/>
                    <a:pt x="3362" y="132"/>
                  </a:cubicBezTo>
                  <a:cubicBezTo>
                    <a:pt x="3331" y="194"/>
                    <a:pt x="2720" y="1389"/>
                    <a:pt x="1377" y="1389"/>
                  </a:cubicBezTo>
                  <a:cubicBezTo>
                    <a:pt x="1074" y="1389"/>
                    <a:pt x="734" y="1328"/>
                    <a:pt x="354" y="1179"/>
                  </a:cubicBezTo>
                  <a:cubicBezTo>
                    <a:pt x="326" y="1168"/>
                    <a:pt x="297" y="1163"/>
                    <a:pt x="268" y="1163"/>
                  </a:cubicBezTo>
                  <a:cubicBezTo>
                    <a:pt x="174" y="1163"/>
                    <a:pt x="84" y="1220"/>
                    <a:pt x="48" y="1312"/>
                  </a:cubicBezTo>
                  <a:cubicBezTo>
                    <a:pt x="0" y="1434"/>
                    <a:pt x="59" y="1570"/>
                    <a:pt x="181" y="1618"/>
                  </a:cubicBezTo>
                  <a:cubicBezTo>
                    <a:pt x="620" y="1789"/>
                    <a:pt x="1015" y="1861"/>
                    <a:pt x="1372" y="1861"/>
                  </a:cubicBezTo>
                  <a:cubicBezTo>
                    <a:pt x="3008" y="1861"/>
                    <a:pt x="3774" y="360"/>
                    <a:pt x="3786" y="341"/>
                  </a:cubicBezTo>
                  <a:cubicBezTo>
                    <a:pt x="3843" y="223"/>
                    <a:pt x="3795" y="83"/>
                    <a:pt x="3679" y="26"/>
                  </a:cubicBezTo>
                  <a:cubicBezTo>
                    <a:pt x="3645" y="8"/>
                    <a:pt x="3609" y="0"/>
                    <a:pt x="3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0"/>
            <p:cNvSpPr/>
            <p:nvPr/>
          </p:nvSpPr>
          <p:spPr>
            <a:xfrm>
              <a:off x="2348650" y="2733625"/>
              <a:ext cx="22625" cy="31850"/>
            </a:xfrm>
            <a:custGeom>
              <a:avLst/>
              <a:gdLst/>
              <a:ahLst/>
              <a:cxnLst/>
              <a:rect l="l" t="t" r="r" b="b"/>
              <a:pathLst>
                <a:path w="905" h="1274" extrusionOk="0">
                  <a:moveTo>
                    <a:pt x="428" y="1"/>
                  </a:moveTo>
                  <a:cubicBezTo>
                    <a:pt x="422" y="1"/>
                    <a:pt x="415" y="1"/>
                    <a:pt x="409" y="1"/>
                  </a:cubicBezTo>
                  <a:cubicBezTo>
                    <a:pt x="172" y="17"/>
                    <a:pt x="1" y="315"/>
                    <a:pt x="23" y="666"/>
                  </a:cubicBezTo>
                  <a:cubicBezTo>
                    <a:pt x="47" y="1007"/>
                    <a:pt x="246" y="1273"/>
                    <a:pt x="473" y="1273"/>
                  </a:cubicBezTo>
                  <a:cubicBezTo>
                    <a:pt x="480" y="1273"/>
                    <a:pt x="488" y="1273"/>
                    <a:pt x="495" y="1273"/>
                  </a:cubicBezTo>
                  <a:cubicBezTo>
                    <a:pt x="732" y="1257"/>
                    <a:pt x="905" y="959"/>
                    <a:pt x="880" y="608"/>
                  </a:cubicBezTo>
                  <a:cubicBezTo>
                    <a:pt x="858" y="265"/>
                    <a:pt x="658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0"/>
            <p:cNvSpPr/>
            <p:nvPr/>
          </p:nvSpPr>
          <p:spPr>
            <a:xfrm>
              <a:off x="2168550" y="2732350"/>
              <a:ext cx="22650" cy="31875"/>
            </a:xfrm>
            <a:custGeom>
              <a:avLst/>
              <a:gdLst/>
              <a:ahLst/>
              <a:cxnLst/>
              <a:rect l="l" t="t" r="r" b="b"/>
              <a:pathLst>
                <a:path w="906" h="1275" extrusionOk="0">
                  <a:moveTo>
                    <a:pt x="428" y="0"/>
                  </a:moveTo>
                  <a:cubicBezTo>
                    <a:pt x="422" y="0"/>
                    <a:pt x="416" y="1"/>
                    <a:pt x="409" y="1"/>
                  </a:cubicBezTo>
                  <a:cubicBezTo>
                    <a:pt x="174" y="18"/>
                    <a:pt x="1" y="315"/>
                    <a:pt x="24" y="666"/>
                  </a:cubicBezTo>
                  <a:cubicBezTo>
                    <a:pt x="48" y="1008"/>
                    <a:pt x="248" y="1275"/>
                    <a:pt x="476" y="1275"/>
                  </a:cubicBezTo>
                  <a:cubicBezTo>
                    <a:pt x="482" y="1275"/>
                    <a:pt x="489" y="1275"/>
                    <a:pt x="495" y="1274"/>
                  </a:cubicBezTo>
                  <a:cubicBezTo>
                    <a:pt x="733" y="1257"/>
                    <a:pt x="905" y="961"/>
                    <a:pt x="881" y="609"/>
                  </a:cubicBezTo>
                  <a:cubicBezTo>
                    <a:pt x="859" y="267"/>
                    <a:pt x="658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0"/>
            <p:cNvSpPr/>
            <p:nvPr/>
          </p:nvSpPr>
          <p:spPr>
            <a:xfrm>
              <a:off x="2242000" y="2450450"/>
              <a:ext cx="407875" cy="296100"/>
            </a:xfrm>
            <a:custGeom>
              <a:avLst/>
              <a:gdLst/>
              <a:ahLst/>
              <a:cxnLst/>
              <a:rect l="l" t="t" r="r" b="b"/>
              <a:pathLst>
                <a:path w="16315" h="11844" extrusionOk="0">
                  <a:moveTo>
                    <a:pt x="4641" y="1"/>
                  </a:moveTo>
                  <a:cubicBezTo>
                    <a:pt x="3303" y="1"/>
                    <a:pt x="1765" y="156"/>
                    <a:pt x="1" y="503"/>
                  </a:cubicBezTo>
                  <a:cubicBezTo>
                    <a:pt x="1" y="503"/>
                    <a:pt x="156" y="9181"/>
                    <a:pt x="12815" y="11843"/>
                  </a:cubicBezTo>
                  <a:cubicBezTo>
                    <a:pt x="12815" y="11843"/>
                    <a:pt x="16315" y="1"/>
                    <a:pt x="4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0"/>
            <p:cNvSpPr/>
            <p:nvPr/>
          </p:nvSpPr>
          <p:spPr>
            <a:xfrm>
              <a:off x="2059125" y="2449650"/>
              <a:ext cx="314200" cy="216150"/>
            </a:xfrm>
            <a:custGeom>
              <a:avLst/>
              <a:gdLst/>
              <a:ahLst/>
              <a:cxnLst/>
              <a:rect l="l" t="t" r="r" b="b"/>
              <a:pathLst>
                <a:path w="12568" h="8646" extrusionOk="0">
                  <a:moveTo>
                    <a:pt x="11166" y="1"/>
                  </a:moveTo>
                  <a:cubicBezTo>
                    <a:pt x="1" y="1"/>
                    <a:pt x="2607" y="8645"/>
                    <a:pt x="2607" y="8645"/>
                  </a:cubicBezTo>
                  <a:cubicBezTo>
                    <a:pt x="4104" y="1453"/>
                    <a:pt x="12568" y="43"/>
                    <a:pt x="12568" y="43"/>
                  </a:cubicBezTo>
                  <a:cubicBezTo>
                    <a:pt x="12078" y="15"/>
                    <a:pt x="11611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0"/>
            <p:cNvSpPr/>
            <p:nvPr/>
          </p:nvSpPr>
          <p:spPr>
            <a:xfrm>
              <a:off x="2493025" y="2721150"/>
              <a:ext cx="44725" cy="78650"/>
            </a:xfrm>
            <a:custGeom>
              <a:avLst/>
              <a:gdLst/>
              <a:ahLst/>
              <a:cxnLst/>
              <a:rect l="l" t="t" r="r" b="b"/>
              <a:pathLst>
                <a:path w="1789" h="3146" extrusionOk="0">
                  <a:moveTo>
                    <a:pt x="0" y="1"/>
                  </a:moveTo>
                  <a:cubicBezTo>
                    <a:pt x="0" y="1"/>
                    <a:pt x="576" y="2632"/>
                    <a:pt x="1252" y="3145"/>
                  </a:cubicBezTo>
                  <a:lnTo>
                    <a:pt x="1788" y="6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2238350" y="3093200"/>
              <a:ext cx="221525" cy="311050"/>
            </a:xfrm>
            <a:custGeom>
              <a:avLst/>
              <a:gdLst/>
              <a:ahLst/>
              <a:cxnLst/>
              <a:rect l="l" t="t" r="r" b="b"/>
              <a:pathLst>
                <a:path w="8861" h="12442" extrusionOk="0">
                  <a:moveTo>
                    <a:pt x="0" y="1"/>
                  </a:moveTo>
                  <a:lnTo>
                    <a:pt x="1389" y="12441"/>
                  </a:lnTo>
                  <a:lnTo>
                    <a:pt x="8861" y="1"/>
                  </a:ln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0"/>
            <p:cNvSpPr/>
            <p:nvPr/>
          </p:nvSpPr>
          <p:spPr>
            <a:xfrm>
              <a:off x="2103575" y="3252200"/>
              <a:ext cx="31150" cy="48100"/>
            </a:xfrm>
            <a:custGeom>
              <a:avLst/>
              <a:gdLst/>
              <a:ahLst/>
              <a:cxnLst/>
              <a:rect l="l" t="t" r="r" b="b"/>
              <a:pathLst>
                <a:path w="1246" h="1924" extrusionOk="0">
                  <a:moveTo>
                    <a:pt x="399" y="0"/>
                  </a:moveTo>
                  <a:cubicBezTo>
                    <a:pt x="208" y="0"/>
                    <a:pt x="52" y="152"/>
                    <a:pt x="46" y="343"/>
                  </a:cubicBezTo>
                  <a:lnTo>
                    <a:pt x="1" y="1889"/>
                  </a:lnTo>
                  <a:lnTo>
                    <a:pt x="1194" y="1924"/>
                  </a:lnTo>
                  <a:lnTo>
                    <a:pt x="1239" y="379"/>
                  </a:lnTo>
                  <a:cubicBezTo>
                    <a:pt x="1245" y="183"/>
                    <a:pt x="1093" y="21"/>
                    <a:pt x="899" y="16"/>
                  </a:cubicBezTo>
                  <a:lnTo>
                    <a:pt x="409" y="1"/>
                  </a:lnTo>
                  <a:cubicBezTo>
                    <a:pt x="406" y="0"/>
                    <a:pt x="402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0"/>
            <p:cNvSpPr/>
            <p:nvPr/>
          </p:nvSpPr>
          <p:spPr>
            <a:xfrm>
              <a:off x="2005900" y="3294000"/>
              <a:ext cx="218600" cy="320675"/>
            </a:xfrm>
            <a:custGeom>
              <a:avLst/>
              <a:gdLst/>
              <a:ahLst/>
              <a:cxnLst/>
              <a:rect l="l" t="t" r="r" b="b"/>
              <a:pathLst>
                <a:path w="8744" h="12827" extrusionOk="0">
                  <a:moveTo>
                    <a:pt x="4460" y="1"/>
                  </a:moveTo>
                  <a:cubicBezTo>
                    <a:pt x="2188" y="1"/>
                    <a:pt x="313" y="1808"/>
                    <a:pt x="246" y="4094"/>
                  </a:cubicBezTo>
                  <a:lnTo>
                    <a:pt x="3" y="12354"/>
                  </a:lnTo>
                  <a:cubicBezTo>
                    <a:pt x="1" y="12483"/>
                    <a:pt x="103" y="12589"/>
                    <a:pt x="233" y="12593"/>
                  </a:cubicBezTo>
                  <a:cubicBezTo>
                    <a:pt x="235" y="12593"/>
                    <a:pt x="237" y="12593"/>
                    <a:pt x="240" y="12593"/>
                  </a:cubicBezTo>
                  <a:cubicBezTo>
                    <a:pt x="366" y="12593"/>
                    <a:pt x="470" y="12494"/>
                    <a:pt x="476" y="12367"/>
                  </a:cubicBezTo>
                  <a:lnTo>
                    <a:pt x="719" y="4107"/>
                  </a:lnTo>
                  <a:cubicBezTo>
                    <a:pt x="777" y="2077"/>
                    <a:pt x="2441" y="472"/>
                    <a:pt x="4459" y="472"/>
                  </a:cubicBezTo>
                  <a:cubicBezTo>
                    <a:pt x="4496" y="472"/>
                    <a:pt x="4533" y="473"/>
                    <a:pt x="4571" y="474"/>
                  </a:cubicBezTo>
                  <a:cubicBezTo>
                    <a:pt x="6636" y="535"/>
                    <a:pt x="8267" y="2262"/>
                    <a:pt x="8206" y="4327"/>
                  </a:cubicBezTo>
                  <a:lnTo>
                    <a:pt x="7962" y="12585"/>
                  </a:lnTo>
                  <a:cubicBezTo>
                    <a:pt x="7959" y="12715"/>
                    <a:pt x="8061" y="12823"/>
                    <a:pt x="8191" y="12827"/>
                  </a:cubicBezTo>
                  <a:lnTo>
                    <a:pt x="8198" y="12827"/>
                  </a:lnTo>
                  <a:cubicBezTo>
                    <a:pt x="8325" y="12827"/>
                    <a:pt x="8428" y="12726"/>
                    <a:pt x="8434" y="12601"/>
                  </a:cubicBezTo>
                  <a:lnTo>
                    <a:pt x="8677" y="4343"/>
                  </a:lnTo>
                  <a:cubicBezTo>
                    <a:pt x="8743" y="2017"/>
                    <a:pt x="6910" y="71"/>
                    <a:pt x="4586" y="3"/>
                  </a:cubicBezTo>
                  <a:cubicBezTo>
                    <a:pt x="4544" y="1"/>
                    <a:pt x="4502" y="1"/>
                    <a:pt x="4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2006250" y="3364450"/>
              <a:ext cx="216250" cy="233375"/>
            </a:xfrm>
            <a:custGeom>
              <a:avLst/>
              <a:gdLst/>
              <a:ahLst/>
              <a:cxnLst/>
              <a:rect l="l" t="t" r="r" b="b"/>
              <a:pathLst>
                <a:path w="8650" h="9335" extrusionOk="0">
                  <a:moveTo>
                    <a:pt x="4361" y="1"/>
                  </a:moveTo>
                  <a:cubicBezTo>
                    <a:pt x="2093" y="1"/>
                    <a:pt x="217" y="1813"/>
                    <a:pt x="150" y="4094"/>
                  </a:cubicBezTo>
                  <a:lnTo>
                    <a:pt x="4" y="9091"/>
                  </a:lnTo>
                  <a:cubicBezTo>
                    <a:pt x="0" y="9222"/>
                    <a:pt x="103" y="9330"/>
                    <a:pt x="232" y="9334"/>
                  </a:cubicBezTo>
                  <a:lnTo>
                    <a:pt x="239" y="9334"/>
                  </a:lnTo>
                  <a:cubicBezTo>
                    <a:pt x="367" y="9334"/>
                    <a:pt x="471" y="9234"/>
                    <a:pt x="475" y="9106"/>
                  </a:cubicBezTo>
                  <a:lnTo>
                    <a:pt x="621" y="4109"/>
                  </a:lnTo>
                  <a:cubicBezTo>
                    <a:pt x="681" y="2079"/>
                    <a:pt x="2355" y="472"/>
                    <a:pt x="4370" y="472"/>
                  </a:cubicBezTo>
                  <a:cubicBezTo>
                    <a:pt x="4405" y="472"/>
                    <a:pt x="4440" y="473"/>
                    <a:pt x="4475" y="474"/>
                  </a:cubicBezTo>
                  <a:cubicBezTo>
                    <a:pt x="6542" y="535"/>
                    <a:pt x="8169" y="2260"/>
                    <a:pt x="8108" y="4327"/>
                  </a:cubicBezTo>
                  <a:lnTo>
                    <a:pt x="7969" y="9026"/>
                  </a:lnTo>
                  <a:cubicBezTo>
                    <a:pt x="7966" y="9158"/>
                    <a:pt x="8068" y="9266"/>
                    <a:pt x="8199" y="9270"/>
                  </a:cubicBezTo>
                  <a:cubicBezTo>
                    <a:pt x="8203" y="9270"/>
                    <a:pt x="8206" y="9270"/>
                    <a:pt x="8210" y="9270"/>
                  </a:cubicBezTo>
                  <a:cubicBezTo>
                    <a:pt x="8336" y="9270"/>
                    <a:pt x="8439" y="9167"/>
                    <a:pt x="8443" y="9042"/>
                  </a:cubicBezTo>
                  <a:lnTo>
                    <a:pt x="8579" y="4341"/>
                  </a:lnTo>
                  <a:cubicBezTo>
                    <a:pt x="8650" y="2013"/>
                    <a:pt x="6818" y="71"/>
                    <a:pt x="4490" y="3"/>
                  </a:cubicBezTo>
                  <a:cubicBezTo>
                    <a:pt x="4447" y="1"/>
                    <a:pt x="4404" y="1"/>
                    <a:pt x="4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0"/>
            <p:cNvSpPr/>
            <p:nvPr/>
          </p:nvSpPr>
          <p:spPr>
            <a:xfrm>
              <a:off x="1996225" y="3570900"/>
              <a:ext cx="53450" cy="74675"/>
            </a:xfrm>
            <a:custGeom>
              <a:avLst/>
              <a:gdLst/>
              <a:ahLst/>
              <a:cxnLst/>
              <a:rect l="l" t="t" r="r" b="b"/>
              <a:pathLst>
                <a:path w="2138" h="2987" extrusionOk="0">
                  <a:moveTo>
                    <a:pt x="1092" y="0"/>
                  </a:moveTo>
                  <a:cubicBezTo>
                    <a:pt x="524" y="0"/>
                    <a:pt x="49" y="650"/>
                    <a:pt x="25" y="1462"/>
                  </a:cubicBezTo>
                  <a:cubicBezTo>
                    <a:pt x="0" y="2287"/>
                    <a:pt x="449" y="2969"/>
                    <a:pt x="1026" y="2986"/>
                  </a:cubicBezTo>
                  <a:cubicBezTo>
                    <a:pt x="1034" y="2986"/>
                    <a:pt x="1041" y="2986"/>
                    <a:pt x="1048" y="2986"/>
                  </a:cubicBezTo>
                  <a:cubicBezTo>
                    <a:pt x="1614" y="2986"/>
                    <a:pt x="2091" y="2337"/>
                    <a:pt x="2113" y="1525"/>
                  </a:cubicBezTo>
                  <a:cubicBezTo>
                    <a:pt x="2138" y="700"/>
                    <a:pt x="1689" y="18"/>
                    <a:pt x="1114" y="1"/>
                  </a:cubicBezTo>
                  <a:cubicBezTo>
                    <a:pt x="1106" y="1"/>
                    <a:pt x="1099" y="0"/>
                    <a:pt x="10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2169075" y="3575975"/>
              <a:ext cx="53425" cy="74675"/>
            </a:xfrm>
            <a:custGeom>
              <a:avLst/>
              <a:gdLst/>
              <a:ahLst/>
              <a:cxnLst/>
              <a:rect l="l" t="t" r="r" b="b"/>
              <a:pathLst>
                <a:path w="2137" h="2987" extrusionOk="0">
                  <a:moveTo>
                    <a:pt x="1093" y="1"/>
                  </a:moveTo>
                  <a:cubicBezTo>
                    <a:pt x="524" y="1"/>
                    <a:pt x="48" y="649"/>
                    <a:pt x="24" y="1464"/>
                  </a:cubicBezTo>
                  <a:cubicBezTo>
                    <a:pt x="1" y="2287"/>
                    <a:pt x="447" y="2969"/>
                    <a:pt x="1025" y="2986"/>
                  </a:cubicBezTo>
                  <a:cubicBezTo>
                    <a:pt x="1032" y="2986"/>
                    <a:pt x="1040" y="2987"/>
                    <a:pt x="1047" y="2987"/>
                  </a:cubicBezTo>
                  <a:cubicBezTo>
                    <a:pt x="1613" y="2987"/>
                    <a:pt x="2089" y="2337"/>
                    <a:pt x="2114" y="1525"/>
                  </a:cubicBezTo>
                  <a:cubicBezTo>
                    <a:pt x="2137" y="700"/>
                    <a:pt x="1690" y="18"/>
                    <a:pt x="1112" y="1"/>
                  </a:cubicBezTo>
                  <a:cubicBezTo>
                    <a:pt x="1106" y="1"/>
                    <a:pt x="1099" y="1"/>
                    <a:pt x="1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2058625" y="3291000"/>
              <a:ext cx="114700" cy="29425"/>
            </a:xfrm>
            <a:custGeom>
              <a:avLst/>
              <a:gdLst/>
              <a:ahLst/>
              <a:cxnLst/>
              <a:rect l="l" t="t" r="r" b="b"/>
              <a:pathLst>
                <a:path w="4588" h="1177" extrusionOk="0">
                  <a:moveTo>
                    <a:pt x="2353" y="0"/>
                  </a:moveTo>
                  <a:cubicBezTo>
                    <a:pt x="1651" y="0"/>
                    <a:pt x="950" y="171"/>
                    <a:pt x="313" y="510"/>
                  </a:cubicBezTo>
                  <a:cubicBezTo>
                    <a:pt x="1" y="677"/>
                    <a:pt x="100" y="1149"/>
                    <a:pt x="453" y="1175"/>
                  </a:cubicBezTo>
                  <a:cubicBezTo>
                    <a:pt x="462" y="1176"/>
                    <a:pt x="472" y="1176"/>
                    <a:pt x="481" y="1176"/>
                  </a:cubicBezTo>
                  <a:cubicBezTo>
                    <a:pt x="538" y="1176"/>
                    <a:pt x="594" y="1162"/>
                    <a:pt x="645" y="1135"/>
                  </a:cubicBezTo>
                  <a:cubicBezTo>
                    <a:pt x="1180" y="851"/>
                    <a:pt x="1767" y="709"/>
                    <a:pt x="2355" y="709"/>
                  </a:cubicBezTo>
                  <a:cubicBezTo>
                    <a:pt x="2927" y="709"/>
                    <a:pt x="3499" y="844"/>
                    <a:pt x="4022" y="1115"/>
                  </a:cubicBezTo>
                  <a:cubicBezTo>
                    <a:pt x="4073" y="1141"/>
                    <a:pt x="4128" y="1154"/>
                    <a:pt x="4183" y="1154"/>
                  </a:cubicBezTo>
                  <a:cubicBezTo>
                    <a:pt x="4311" y="1154"/>
                    <a:pt x="4435" y="1084"/>
                    <a:pt x="4499" y="962"/>
                  </a:cubicBezTo>
                  <a:cubicBezTo>
                    <a:pt x="4588" y="790"/>
                    <a:pt x="4520" y="575"/>
                    <a:pt x="4347" y="486"/>
                  </a:cubicBezTo>
                  <a:cubicBezTo>
                    <a:pt x="3721" y="162"/>
                    <a:pt x="3037" y="0"/>
                    <a:pt x="2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0"/>
            <p:cNvSpPr/>
            <p:nvPr/>
          </p:nvSpPr>
          <p:spPr>
            <a:xfrm>
              <a:off x="2233250" y="2982800"/>
              <a:ext cx="198750" cy="49050"/>
            </a:xfrm>
            <a:custGeom>
              <a:avLst/>
              <a:gdLst/>
              <a:ahLst/>
              <a:cxnLst/>
              <a:rect l="l" t="t" r="r" b="b"/>
              <a:pathLst>
                <a:path w="7950" h="1962" extrusionOk="0">
                  <a:moveTo>
                    <a:pt x="7681" y="0"/>
                  </a:moveTo>
                  <a:cubicBezTo>
                    <a:pt x="7638" y="0"/>
                    <a:pt x="7595" y="12"/>
                    <a:pt x="7556" y="37"/>
                  </a:cubicBezTo>
                  <a:cubicBezTo>
                    <a:pt x="5670" y="1216"/>
                    <a:pt x="3659" y="1479"/>
                    <a:pt x="2236" y="1479"/>
                  </a:cubicBezTo>
                  <a:cubicBezTo>
                    <a:pt x="1095" y="1479"/>
                    <a:pt x="331" y="1310"/>
                    <a:pt x="315" y="1306"/>
                  </a:cubicBezTo>
                  <a:cubicBezTo>
                    <a:pt x="296" y="1302"/>
                    <a:pt x="278" y="1300"/>
                    <a:pt x="260" y="1300"/>
                  </a:cubicBezTo>
                  <a:cubicBezTo>
                    <a:pt x="153" y="1300"/>
                    <a:pt x="56" y="1374"/>
                    <a:pt x="31" y="1483"/>
                  </a:cubicBezTo>
                  <a:cubicBezTo>
                    <a:pt x="1" y="1608"/>
                    <a:pt x="81" y="1736"/>
                    <a:pt x="208" y="1766"/>
                  </a:cubicBezTo>
                  <a:cubicBezTo>
                    <a:pt x="280" y="1781"/>
                    <a:pt x="1078" y="1962"/>
                    <a:pt x="2258" y="1962"/>
                  </a:cubicBezTo>
                  <a:cubicBezTo>
                    <a:pt x="3741" y="1962"/>
                    <a:pt x="5817" y="1679"/>
                    <a:pt x="7805" y="436"/>
                  </a:cubicBezTo>
                  <a:cubicBezTo>
                    <a:pt x="7917" y="367"/>
                    <a:pt x="7949" y="221"/>
                    <a:pt x="7881" y="111"/>
                  </a:cubicBezTo>
                  <a:cubicBezTo>
                    <a:pt x="7837" y="40"/>
                    <a:pt x="7760" y="0"/>
                    <a:pt x="7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2216300" y="2687325"/>
              <a:ext cx="38175" cy="140200"/>
            </a:xfrm>
            <a:custGeom>
              <a:avLst/>
              <a:gdLst/>
              <a:ahLst/>
              <a:cxnLst/>
              <a:rect l="l" t="t" r="r" b="b"/>
              <a:pathLst>
                <a:path w="1527" h="5608" extrusionOk="0">
                  <a:moveTo>
                    <a:pt x="844" y="1"/>
                  </a:moveTo>
                  <a:lnTo>
                    <a:pt x="542" y="1728"/>
                  </a:lnTo>
                  <a:cubicBezTo>
                    <a:pt x="466" y="2156"/>
                    <a:pt x="381" y="2585"/>
                    <a:pt x="314" y="3014"/>
                  </a:cubicBezTo>
                  <a:cubicBezTo>
                    <a:pt x="242" y="3491"/>
                    <a:pt x="1" y="4033"/>
                    <a:pt x="54" y="4517"/>
                  </a:cubicBezTo>
                  <a:cubicBezTo>
                    <a:pt x="114" y="5064"/>
                    <a:pt x="728" y="5608"/>
                    <a:pt x="1301" y="5608"/>
                  </a:cubicBezTo>
                  <a:cubicBezTo>
                    <a:pt x="1378" y="5608"/>
                    <a:pt x="1453" y="5598"/>
                    <a:pt x="1526" y="5578"/>
                  </a:cubicBezTo>
                  <a:lnTo>
                    <a:pt x="844" y="1"/>
                  </a:lnTo>
                  <a:close/>
                </a:path>
              </a:pathLst>
            </a:custGeom>
            <a:solidFill>
              <a:srgbClr val="AB6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2210750" y="2681400"/>
              <a:ext cx="50175" cy="152025"/>
            </a:xfrm>
            <a:custGeom>
              <a:avLst/>
              <a:gdLst/>
              <a:ahLst/>
              <a:cxnLst/>
              <a:rect l="l" t="t" r="r" b="b"/>
              <a:pathLst>
                <a:path w="2007" h="6081" extrusionOk="0">
                  <a:moveTo>
                    <a:pt x="1066" y="0"/>
                  </a:moveTo>
                  <a:cubicBezTo>
                    <a:pt x="954" y="0"/>
                    <a:pt x="855" y="81"/>
                    <a:pt x="834" y="196"/>
                  </a:cubicBezTo>
                  <a:lnTo>
                    <a:pt x="530" y="1923"/>
                  </a:lnTo>
                  <a:cubicBezTo>
                    <a:pt x="506" y="2071"/>
                    <a:pt x="477" y="2220"/>
                    <a:pt x="451" y="2366"/>
                  </a:cubicBezTo>
                  <a:cubicBezTo>
                    <a:pt x="399" y="2643"/>
                    <a:pt x="346" y="2930"/>
                    <a:pt x="302" y="3215"/>
                  </a:cubicBezTo>
                  <a:cubicBezTo>
                    <a:pt x="274" y="3383"/>
                    <a:pt x="236" y="3550"/>
                    <a:pt x="188" y="3713"/>
                  </a:cubicBezTo>
                  <a:cubicBezTo>
                    <a:pt x="97" y="4063"/>
                    <a:pt x="0" y="4422"/>
                    <a:pt x="42" y="4781"/>
                  </a:cubicBezTo>
                  <a:cubicBezTo>
                    <a:pt x="84" y="5163"/>
                    <a:pt x="348" y="5560"/>
                    <a:pt x="728" y="5817"/>
                  </a:cubicBezTo>
                  <a:cubicBezTo>
                    <a:pt x="985" y="5990"/>
                    <a:pt x="1262" y="6081"/>
                    <a:pt x="1526" y="6081"/>
                  </a:cubicBezTo>
                  <a:cubicBezTo>
                    <a:pt x="1623" y="6081"/>
                    <a:pt x="1720" y="6067"/>
                    <a:pt x="1813" y="6043"/>
                  </a:cubicBezTo>
                  <a:cubicBezTo>
                    <a:pt x="1937" y="6005"/>
                    <a:pt x="2007" y="5877"/>
                    <a:pt x="1973" y="5752"/>
                  </a:cubicBezTo>
                  <a:cubicBezTo>
                    <a:pt x="1944" y="5648"/>
                    <a:pt x="1849" y="5579"/>
                    <a:pt x="1745" y="5579"/>
                  </a:cubicBezTo>
                  <a:cubicBezTo>
                    <a:pt x="1726" y="5579"/>
                    <a:pt x="1706" y="5582"/>
                    <a:pt x="1686" y="5587"/>
                  </a:cubicBezTo>
                  <a:cubicBezTo>
                    <a:pt x="1634" y="5601"/>
                    <a:pt x="1580" y="5608"/>
                    <a:pt x="1524" y="5608"/>
                  </a:cubicBezTo>
                  <a:cubicBezTo>
                    <a:pt x="1355" y="5608"/>
                    <a:pt x="1169" y="5545"/>
                    <a:pt x="992" y="5425"/>
                  </a:cubicBezTo>
                  <a:cubicBezTo>
                    <a:pt x="726" y="5247"/>
                    <a:pt x="538" y="4973"/>
                    <a:pt x="510" y="4728"/>
                  </a:cubicBezTo>
                  <a:cubicBezTo>
                    <a:pt x="479" y="4458"/>
                    <a:pt x="565" y="4141"/>
                    <a:pt x="644" y="3833"/>
                  </a:cubicBezTo>
                  <a:cubicBezTo>
                    <a:pt x="696" y="3652"/>
                    <a:pt x="738" y="3472"/>
                    <a:pt x="770" y="3288"/>
                  </a:cubicBezTo>
                  <a:cubicBezTo>
                    <a:pt x="812" y="3008"/>
                    <a:pt x="865" y="2725"/>
                    <a:pt x="914" y="2451"/>
                  </a:cubicBezTo>
                  <a:cubicBezTo>
                    <a:pt x="943" y="2303"/>
                    <a:pt x="969" y="2155"/>
                    <a:pt x="996" y="2005"/>
                  </a:cubicBezTo>
                  <a:lnTo>
                    <a:pt x="1300" y="278"/>
                  </a:lnTo>
                  <a:cubicBezTo>
                    <a:pt x="1321" y="148"/>
                    <a:pt x="1235" y="27"/>
                    <a:pt x="1108" y="4"/>
                  </a:cubicBezTo>
                  <a:cubicBezTo>
                    <a:pt x="1094" y="2"/>
                    <a:pt x="1080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2631400" y="3412475"/>
              <a:ext cx="65825" cy="329425"/>
            </a:xfrm>
            <a:custGeom>
              <a:avLst/>
              <a:gdLst/>
              <a:ahLst/>
              <a:cxnLst/>
              <a:rect l="l" t="t" r="r" b="b"/>
              <a:pathLst>
                <a:path w="2633" h="13177" extrusionOk="0">
                  <a:moveTo>
                    <a:pt x="2363" y="0"/>
                  </a:moveTo>
                  <a:cubicBezTo>
                    <a:pt x="2281" y="0"/>
                    <a:pt x="2201" y="43"/>
                    <a:pt x="2159" y="120"/>
                  </a:cubicBezTo>
                  <a:lnTo>
                    <a:pt x="0" y="3917"/>
                  </a:lnTo>
                  <a:lnTo>
                    <a:pt x="0" y="12941"/>
                  </a:lnTo>
                  <a:cubicBezTo>
                    <a:pt x="0" y="13070"/>
                    <a:pt x="105" y="13176"/>
                    <a:pt x="236" y="13176"/>
                  </a:cubicBezTo>
                  <a:cubicBezTo>
                    <a:pt x="367" y="13176"/>
                    <a:pt x="472" y="13070"/>
                    <a:pt x="472" y="12941"/>
                  </a:cubicBezTo>
                  <a:lnTo>
                    <a:pt x="472" y="4040"/>
                  </a:lnTo>
                  <a:lnTo>
                    <a:pt x="2567" y="352"/>
                  </a:lnTo>
                  <a:cubicBezTo>
                    <a:pt x="2632" y="240"/>
                    <a:pt x="2592" y="96"/>
                    <a:pt x="2480" y="31"/>
                  </a:cubicBezTo>
                  <a:cubicBezTo>
                    <a:pt x="2443" y="10"/>
                    <a:pt x="2403" y="0"/>
                    <a:pt x="2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0"/>
            <p:cNvSpPr/>
            <p:nvPr/>
          </p:nvSpPr>
          <p:spPr>
            <a:xfrm>
              <a:off x="1949750" y="3388725"/>
              <a:ext cx="34700" cy="336175"/>
            </a:xfrm>
            <a:custGeom>
              <a:avLst/>
              <a:gdLst/>
              <a:ahLst/>
              <a:cxnLst/>
              <a:rect l="l" t="t" r="r" b="b"/>
              <a:pathLst>
                <a:path w="1388" h="13447" extrusionOk="0">
                  <a:moveTo>
                    <a:pt x="269" y="1"/>
                  </a:moveTo>
                  <a:cubicBezTo>
                    <a:pt x="244" y="1"/>
                    <a:pt x="218" y="5"/>
                    <a:pt x="193" y="14"/>
                  </a:cubicBezTo>
                  <a:cubicBezTo>
                    <a:pt x="65" y="58"/>
                    <a:pt x="1" y="196"/>
                    <a:pt x="48" y="322"/>
                  </a:cubicBezTo>
                  <a:lnTo>
                    <a:pt x="915" y="2826"/>
                  </a:lnTo>
                  <a:lnTo>
                    <a:pt x="915" y="13209"/>
                  </a:lnTo>
                  <a:cubicBezTo>
                    <a:pt x="915" y="13340"/>
                    <a:pt x="1021" y="13446"/>
                    <a:pt x="1152" y="13446"/>
                  </a:cubicBezTo>
                  <a:cubicBezTo>
                    <a:pt x="1281" y="13446"/>
                    <a:pt x="1388" y="13340"/>
                    <a:pt x="1388" y="13211"/>
                  </a:cubicBezTo>
                  <a:lnTo>
                    <a:pt x="1388" y="2746"/>
                  </a:lnTo>
                  <a:lnTo>
                    <a:pt x="495" y="166"/>
                  </a:lnTo>
                  <a:cubicBezTo>
                    <a:pt x="463" y="66"/>
                    <a:pt x="369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0"/>
            <p:cNvSpPr/>
            <p:nvPr/>
          </p:nvSpPr>
          <p:spPr>
            <a:xfrm>
              <a:off x="2630925" y="3640675"/>
              <a:ext cx="292875" cy="15100"/>
            </a:xfrm>
            <a:custGeom>
              <a:avLst/>
              <a:gdLst/>
              <a:ahLst/>
              <a:cxnLst/>
              <a:rect l="l" t="t" r="r" b="b"/>
              <a:pathLst>
                <a:path w="11715" h="604" extrusionOk="0">
                  <a:moveTo>
                    <a:pt x="11473" y="1"/>
                  </a:moveTo>
                  <a:cubicBezTo>
                    <a:pt x="11471" y="1"/>
                    <a:pt x="11468" y="1"/>
                    <a:pt x="11466" y="1"/>
                  </a:cubicBezTo>
                  <a:cubicBezTo>
                    <a:pt x="11421" y="4"/>
                    <a:pt x="8431" y="132"/>
                    <a:pt x="5063" y="132"/>
                  </a:cubicBezTo>
                  <a:cubicBezTo>
                    <a:pt x="3454" y="132"/>
                    <a:pt x="1759" y="102"/>
                    <a:pt x="257" y="16"/>
                  </a:cubicBezTo>
                  <a:cubicBezTo>
                    <a:pt x="252" y="16"/>
                    <a:pt x="248" y="16"/>
                    <a:pt x="243" y="16"/>
                  </a:cubicBezTo>
                  <a:cubicBezTo>
                    <a:pt x="120" y="16"/>
                    <a:pt x="15" y="112"/>
                    <a:pt x="8" y="237"/>
                  </a:cubicBezTo>
                  <a:cubicBezTo>
                    <a:pt x="0" y="368"/>
                    <a:pt x="99" y="480"/>
                    <a:pt x="230" y="488"/>
                  </a:cubicBezTo>
                  <a:cubicBezTo>
                    <a:pt x="1743" y="575"/>
                    <a:pt x="3453" y="603"/>
                    <a:pt x="5074" y="603"/>
                  </a:cubicBezTo>
                  <a:cubicBezTo>
                    <a:pt x="8450" y="603"/>
                    <a:pt x="11443" y="476"/>
                    <a:pt x="11485" y="472"/>
                  </a:cubicBezTo>
                  <a:cubicBezTo>
                    <a:pt x="11616" y="467"/>
                    <a:pt x="11715" y="356"/>
                    <a:pt x="11709" y="227"/>
                  </a:cubicBezTo>
                  <a:cubicBezTo>
                    <a:pt x="11704" y="100"/>
                    <a:pt x="11599" y="1"/>
                    <a:pt x="11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0"/>
            <p:cNvSpPr/>
            <p:nvPr/>
          </p:nvSpPr>
          <p:spPr>
            <a:xfrm>
              <a:off x="1809250" y="3612275"/>
              <a:ext cx="170650" cy="14375"/>
            </a:xfrm>
            <a:custGeom>
              <a:avLst/>
              <a:gdLst/>
              <a:ahLst/>
              <a:cxnLst/>
              <a:rect l="l" t="t" r="r" b="b"/>
              <a:pathLst>
                <a:path w="6826" h="575" extrusionOk="0">
                  <a:moveTo>
                    <a:pt x="6589" y="1"/>
                  </a:moveTo>
                  <a:cubicBezTo>
                    <a:pt x="6587" y="1"/>
                    <a:pt x="6585" y="1"/>
                    <a:pt x="6582" y="1"/>
                  </a:cubicBezTo>
                  <a:cubicBezTo>
                    <a:pt x="4882" y="3"/>
                    <a:pt x="276" y="102"/>
                    <a:pt x="228" y="102"/>
                  </a:cubicBezTo>
                  <a:cubicBezTo>
                    <a:pt x="101" y="107"/>
                    <a:pt x="0" y="212"/>
                    <a:pt x="2" y="341"/>
                  </a:cubicBezTo>
                  <a:cubicBezTo>
                    <a:pt x="4" y="468"/>
                    <a:pt x="106" y="571"/>
                    <a:pt x="234" y="575"/>
                  </a:cubicBezTo>
                  <a:lnTo>
                    <a:pt x="238" y="575"/>
                  </a:lnTo>
                  <a:cubicBezTo>
                    <a:pt x="285" y="573"/>
                    <a:pt x="4885" y="474"/>
                    <a:pt x="6582" y="474"/>
                  </a:cubicBezTo>
                  <a:cubicBezTo>
                    <a:pt x="6585" y="474"/>
                    <a:pt x="6587" y="474"/>
                    <a:pt x="6589" y="474"/>
                  </a:cubicBezTo>
                  <a:cubicBezTo>
                    <a:pt x="6719" y="474"/>
                    <a:pt x="6825" y="369"/>
                    <a:pt x="6825" y="238"/>
                  </a:cubicBezTo>
                  <a:cubicBezTo>
                    <a:pt x="6825" y="106"/>
                    <a:pt x="6719" y="1"/>
                    <a:pt x="6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0"/>
            <p:cNvSpPr/>
            <p:nvPr/>
          </p:nvSpPr>
          <p:spPr>
            <a:xfrm>
              <a:off x="2540375" y="2772975"/>
              <a:ext cx="54900" cy="69200"/>
            </a:xfrm>
            <a:custGeom>
              <a:avLst/>
              <a:gdLst/>
              <a:ahLst/>
              <a:cxnLst/>
              <a:rect l="l" t="t" r="r" b="b"/>
              <a:pathLst>
                <a:path w="2196" h="2768" extrusionOk="0">
                  <a:moveTo>
                    <a:pt x="1944" y="1"/>
                  </a:moveTo>
                  <a:cubicBezTo>
                    <a:pt x="1933" y="1"/>
                    <a:pt x="1923" y="1"/>
                    <a:pt x="1912" y="3"/>
                  </a:cubicBezTo>
                  <a:cubicBezTo>
                    <a:pt x="1855" y="10"/>
                    <a:pt x="550" y="204"/>
                    <a:pt x="98" y="1464"/>
                  </a:cubicBezTo>
                  <a:lnTo>
                    <a:pt x="1" y="1737"/>
                  </a:lnTo>
                  <a:lnTo>
                    <a:pt x="288" y="1777"/>
                  </a:lnTo>
                  <a:cubicBezTo>
                    <a:pt x="677" y="1831"/>
                    <a:pt x="1148" y="1998"/>
                    <a:pt x="1203" y="2154"/>
                  </a:cubicBezTo>
                  <a:cubicBezTo>
                    <a:pt x="1228" y="2218"/>
                    <a:pt x="1137" y="2327"/>
                    <a:pt x="1097" y="2370"/>
                  </a:cubicBezTo>
                  <a:cubicBezTo>
                    <a:pt x="956" y="2522"/>
                    <a:pt x="1065" y="2767"/>
                    <a:pt x="1270" y="2767"/>
                  </a:cubicBezTo>
                  <a:cubicBezTo>
                    <a:pt x="1336" y="2767"/>
                    <a:pt x="1399" y="2739"/>
                    <a:pt x="1443" y="2689"/>
                  </a:cubicBezTo>
                  <a:cubicBezTo>
                    <a:pt x="1715" y="2399"/>
                    <a:pt x="1703" y="2150"/>
                    <a:pt x="1648" y="1994"/>
                  </a:cubicBezTo>
                  <a:cubicBezTo>
                    <a:pt x="1517" y="1631"/>
                    <a:pt x="1006" y="1449"/>
                    <a:pt x="658" y="1367"/>
                  </a:cubicBezTo>
                  <a:cubicBezTo>
                    <a:pt x="1080" y="609"/>
                    <a:pt x="1937" y="476"/>
                    <a:pt x="1977" y="470"/>
                  </a:cubicBezTo>
                  <a:cubicBezTo>
                    <a:pt x="2106" y="453"/>
                    <a:pt x="2195" y="333"/>
                    <a:pt x="2178" y="204"/>
                  </a:cubicBezTo>
                  <a:cubicBezTo>
                    <a:pt x="2161" y="86"/>
                    <a:pt x="2060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0"/>
            <p:cNvSpPr/>
            <p:nvPr/>
          </p:nvSpPr>
          <p:spPr>
            <a:xfrm>
              <a:off x="2098225" y="2442475"/>
              <a:ext cx="600925" cy="271575"/>
            </a:xfrm>
            <a:custGeom>
              <a:avLst/>
              <a:gdLst/>
              <a:ahLst/>
              <a:cxnLst/>
              <a:rect l="l" t="t" r="r" b="b"/>
              <a:pathLst>
                <a:path w="24037" h="10863" extrusionOk="0">
                  <a:moveTo>
                    <a:pt x="9480" y="0"/>
                  </a:moveTo>
                  <a:cubicBezTo>
                    <a:pt x="1" y="0"/>
                    <a:pt x="710" y="6853"/>
                    <a:pt x="710" y="6853"/>
                  </a:cubicBezTo>
                  <a:cubicBezTo>
                    <a:pt x="710" y="6853"/>
                    <a:pt x="2304" y="6310"/>
                    <a:pt x="4974" y="6310"/>
                  </a:cubicBezTo>
                  <a:cubicBezTo>
                    <a:pt x="8277" y="6310"/>
                    <a:pt x="13226" y="7142"/>
                    <a:pt x="18842" y="10863"/>
                  </a:cubicBezTo>
                  <a:cubicBezTo>
                    <a:pt x="18842" y="10863"/>
                    <a:pt x="24037" y="1369"/>
                    <a:pt x="11842" y="127"/>
                  </a:cubicBezTo>
                  <a:cubicBezTo>
                    <a:pt x="10992" y="40"/>
                    <a:pt x="10206" y="0"/>
                    <a:pt x="9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0"/>
            <p:cNvSpPr/>
            <p:nvPr/>
          </p:nvSpPr>
          <p:spPr>
            <a:xfrm>
              <a:off x="2356625" y="2539175"/>
              <a:ext cx="36175" cy="36175"/>
            </a:xfrm>
            <a:custGeom>
              <a:avLst/>
              <a:gdLst/>
              <a:ahLst/>
              <a:cxnLst/>
              <a:rect l="l" t="t" r="r" b="b"/>
              <a:pathLst>
                <a:path w="1447" h="1447" extrusionOk="0">
                  <a:moveTo>
                    <a:pt x="723" y="0"/>
                  </a:moveTo>
                  <a:cubicBezTo>
                    <a:pt x="324" y="0"/>
                    <a:pt x="1" y="323"/>
                    <a:pt x="1" y="724"/>
                  </a:cubicBezTo>
                  <a:cubicBezTo>
                    <a:pt x="1" y="1123"/>
                    <a:pt x="324" y="1446"/>
                    <a:pt x="723" y="1446"/>
                  </a:cubicBezTo>
                  <a:cubicBezTo>
                    <a:pt x="1124" y="1446"/>
                    <a:pt x="1447" y="1123"/>
                    <a:pt x="1447" y="724"/>
                  </a:cubicBezTo>
                  <a:cubicBezTo>
                    <a:pt x="1447" y="323"/>
                    <a:pt x="1124" y="0"/>
                    <a:pt x="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0"/>
            <p:cNvSpPr/>
            <p:nvPr/>
          </p:nvSpPr>
          <p:spPr>
            <a:xfrm>
              <a:off x="2434625" y="2478450"/>
              <a:ext cx="37600" cy="36175"/>
            </a:xfrm>
            <a:custGeom>
              <a:avLst/>
              <a:gdLst/>
              <a:ahLst/>
              <a:cxnLst/>
              <a:rect l="l" t="t" r="r" b="b"/>
              <a:pathLst>
                <a:path w="1504" h="1447" extrusionOk="0">
                  <a:moveTo>
                    <a:pt x="780" y="1"/>
                  </a:moveTo>
                  <a:cubicBezTo>
                    <a:pt x="487" y="1"/>
                    <a:pt x="225" y="176"/>
                    <a:pt x="113" y="447"/>
                  </a:cubicBezTo>
                  <a:cubicBezTo>
                    <a:pt x="1" y="717"/>
                    <a:pt x="62" y="1029"/>
                    <a:pt x="269" y="1236"/>
                  </a:cubicBezTo>
                  <a:cubicBezTo>
                    <a:pt x="407" y="1373"/>
                    <a:pt x="593" y="1447"/>
                    <a:pt x="781" y="1447"/>
                  </a:cubicBezTo>
                  <a:cubicBezTo>
                    <a:pt x="874" y="1447"/>
                    <a:pt x="968" y="1429"/>
                    <a:pt x="1057" y="1392"/>
                  </a:cubicBezTo>
                  <a:cubicBezTo>
                    <a:pt x="1327" y="1280"/>
                    <a:pt x="1504" y="1015"/>
                    <a:pt x="1504" y="723"/>
                  </a:cubicBezTo>
                  <a:cubicBezTo>
                    <a:pt x="1504" y="324"/>
                    <a:pt x="1181" y="1"/>
                    <a:pt x="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0"/>
            <p:cNvSpPr/>
            <p:nvPr/>
          </p:nvSpPr>
          <p:spPr>
            <a:xfrm>
              <a:off x="2561225" y="2646100"/>
              <a:ext cx="26625" cy="36175"/>
            </a:xfrm>
            <a:custGeom>
              <a:avLst/>
              <a:gdLst/>
              <a:ahLst/>
              <a:cxnLst/>
              <a:rect l="l" t="t" r="r" b="b"/>
              <a:pathLst>
                <a:path w="1065" h="1447" extrusionOk="0">
                  <a:moveTo>
                    <a:pt x="724" y="0"/>
                  </a:moveTo>
                  <a:cubicBezTo>
                    <a:pt x="326" y="0"/>
                    <a:pt x="1" y="322"/>
                    <a:pt x="1" y="722"/>
                  </a:cubicBezTo>
                  <a:cubicBezTo>
                    <a:pt x="1" y="1123"/>
                    <a:pt x="326" y="1447"/>
                    <a:pt x="724" y="1447"/>
                  </a:cubicBezTo>
                  <a:cubicBezTo>
                    <a:pt x="729" y="1447"/>
                    <a:pt x="733" y="1447"/>
                    <a:pt x="738" y="1446"/>
                  </a:cubicBezTo>
                  <a:cubicBezTo>
                    <a:pt x="751" y="1446"/>
                    <a:pt x="763" y="1443"/>
                    <a:pt x="776" y="1443"/>
                  </a:cubicBezTo>
                  <a:cubicBezTo>
                    <a:pt x="903" y="996"/>
                    <a:pt x="1000" y="540"/>
                    <a:pt x="1065" y="82"/>
                  </a:cubicBezTo>
                  <a:cubicBezTo>
                    <a:pt x="964" y="29"/>
                    <a:pt x="852" y="0"/>
                    <a:pt x="738" y="0"/>
                  </a:cubicBezTo>
                  <a:cubicBezTo>
                    <a:pt x="733" y="0"/>
                    <a:pt x="729" y="0"/>
                    <a:pt x="7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0"/>
            <p:cNvSpPr/>
            <p:nvPr/>
          </p:nvSpPr>
          <p:spPr>
            <a:xfrm>
              <a:off x="2466600" y="2584525"/>
              <a:ext cx="37600" cy="36225"/>
            </a:xfrm>
            <a:custGeom>
              <a:avLst/>
              <a:gdLst/>
              <a:ahLst/>
              <a:cxnLst/>
              <a:rect l="l" t="t" r="r" b="b"/>
              <a:pathLst>
                <a:path w="1504" h="1449" extrusionOk="0">
                  <a:moveTo>
                    <a:pt x="723" y="1"/>
                  </a:moveTo>
                  <a:cubicBezTo>
                    <a:pt x="630" y="1"/>
                    <a:pt x="536" y="19"/>
                    <a:pt x="447" y="56"/>
                  </a:cubicBezTo>
                  <a:cubicBezTo>
                    <a:pt x="177" y="168"/>
                    <a:pt x="1" y="432"/>
                    <a:pt x="1" y="725"/>
                  </a:cubicBezTo>
                  <a:cubicBezTo>
                    <a:pt x="1" y="1124"/>
                    <a:pt x="324" y="1449"/>
                    <a:pt x="725" y="1449"/>
                  </a:cubicBezTo>
                  <a:cubicBezTo>
                    <a:pt x="1015" y="1449"/>
                    <a:pt x="1279" y="1272"/>
                    <a:pt x="1392" y="1002"/>
                  </a:cubicBezTo>
                  <a:cubicBezTo>
                    <a:pt x="1504" y="730"/>
                    <a:pt x="1441" y="421"/>
                    <a:pt x="1236" y="214"/>
                  </a:cubicBezTo>
                  <a:cubicBezTo>
                    <a:pt x="1097" y="75"/>
                    <a:pt x="911" y="1"/>
                    <a:pt x="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0"/>
            <p:cNvSpPr/>
            <p:nvPr/>
          </p:nvSpPr>
          <p:spPr>
            <a:xfrm>
              <a:off x="2549450" y="2533325"/>
              <a:ext cx="31850" cy="36125"/>
            </a:xfrm>
            <a:custGeom>
              <a:avLst/>
              <a:gdLst/>
              <a:ahLst/>
              <a:cxnLst/>
              <a:rect l="l" t="t" r="r" b="b"/>
              <a:pathLst>
                <a:path w="1274" h="1445" extrusionOk="0">
                  <a:moveTo>
                    <a:pt x="700" y="0"/>
                  </a:moveTo>
                  <a:cubicBezTo>
                    <a:pt x="306" y="18"/>
                    <a:pt x="1" y="346"/>
                    <a:pt x="10" y="738"/>
                  </a:cubicBezTo>
                  <a:cubicBezTo>
                    <a:pt x="20" y="1131"/>
                    <a:pt x="341" y="1445"/>
                    <a:pt x="732" y="1445"/>
                  </a:cubicBezTo>
                  <a:cubicBezTo>
                    <a:pt x="941" y="1443"/>
                    <a:pt x="1139" y="1353"/>
                    <a:pt x="1274" y="1196"/>
                  </a:cubicBezTo>
                  <a:cubicBezTo>
                    <a:pt x="1131" y="776"/>
                    <a:pt x="937" y="375"/>
                    <a:pt x="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0"/>
            <p:cNvSpPr/>
            <p:nvPr/>
          </p:nvSpPr>
          <p:spPr>
            <a:xfrm>
              <a:off x="2207900" y="2526000"/>
              <a:ext cx="37600" cy="36175"/>
            </a:xfrm>
            <a:custGeom>
              <a:avLst/>
              <a:gdLst/>
              <a:ahLst/>
              <a:cxnLst/>
              <a:rect l="l" t="t" r="r" b="b"/>
              <a:pathLst>
                <a:path w="1504" h="1447" extrusionOk="0">
                  <a:moveTo>
                    <a:pt x="779" y="0"/>
                  </a:moveTo>
                  <a:cubicBezTo>
                    <a:pt x="591" y="0"/>
                    <a:pt x="406" y="74"/>
                    <a:pt x="268" y="212"/>
                  </a:cubicBezTo>
                  <a:cubicBezTo>
                    <a:pt x="61" y="419"/>
                    <a:pt x="0" y="730"/>
                    <a:pt x="112" y="1000"/>
                  </a:cubicBezTo>
                  <a:cubicBezTo>
                    <a:pt x="225" y="1270"/>
                    <a:pt x="487" y="1447"/>
                    <a:pt x="779" y="1447"/>
                  </a:cubicBezTo>
                  <a:cubicBezTo>
                    <a:pt x="1180" y="1447"/>
                    <a:pt x="1503" y="1122"/>
                    <a:pt x="1503" y="723"/>
                  </a:cubicBezTo>
                  <a:cubicBezTo>
                    <a:pt x="1503" y="430"/>
                    <a:pt x="1327" y="168"/>
                    <a:pt x="1057" y="56"/>
                  </a:cubicBezTo>
                  <a:cubicBezTo>
                    <a:pt x="967" y="19"/>
                    <a:pt x="873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0"/>
            <p:cNvSpPr/>
            <p:nvPr/>
          </p:nvSpPr>
          <p:spPr>
            <a:xfrm>
              <a:off x="2304800" y="2459175"/>
              <a:ext cx="37600" cy="36175"/>
            </a:xfrm>
            <a:custGeom>
              <a:avLst/>
              <a:gdLst/>
              <a:ahLst/>
              <a:cxnLst/>
              <a:rect l="l" t="t" r="r" b="b"/>
              <a:pathLst>
                <a:path w="1504" h="1447" extrusionOk="0">
                  <a:moveTo>
                    <a:pt x="725" y="0"/>
                  </a:moveTo>
                  <a:cubicBezTo>
                    <a:pt x="324" y="0"/>
                    <a:pt x="1" y="323"/>
                    <a:pt x="1" y="722"/>
                  </a:cubicBezTo>
                  <a:cubicBezTo>
                    <a:pt x="1" y="1015"/>
                    <a:pt x="177" y="1279"/>
                    <a:pt x="447" y="1391"/>
                  </a:cubicBezTo>
                  <a:cubicBezTo>
                    <a:pt x="536" y="1428"/>
                    <a:pt x="630" y="1446"/>
                    <a:pt x="723" y="1446"/>
                  </a:cubicBezTo>
                  <a:cubicBezTo>
                    <a:pt x="912" y="1446"/>
                    <a:pt x="1097" y="1373"/>
                    <a:pt x="1236" y="1235"/>
                  </a:cubicBezTo>
                  <a:cubicBezTo>
                    <a:pt x="1441" y="1028"/>
                    <a:pt x="1504" y="717"/>
                    <a:pt x="1392" y="447"/>
                  </a:cubicBezTo>
                  <a:cubicBezTo>
                    <a:pt x="1279" y="175"/>
                    <a:pt x="1015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0"/>
            <p:cNvSpPr/>
            <p:nvPr/>
          </p:nvSpPr>
          <p:spPr>
            <a:xfrm>
              <a:off x="2117450" y="2548375"/>
              <a:ext cx="23150" cy="35225"/>
            </a:xfrm>
            <a:custGeom>
              <a:avLst/>
              <a:gdLst/>
              <a:ahLst/>
              <a:cxnLst/>
              <a:rect l="l" t="t" r="r" b="b"/>
              <a:pathLst>
                <a:path w="926" h="1409" extrusionOk="0">
                  <a:moveTo>
                    <a:pt x="377" y="1"/>
                  </a:moveTo>
                  <a:cubicBezTo>
                    <a:pt x="198" y="447"/>
                    <a:pt x="73" y="913"/>
                    <a:pt x="0" y="1390"/>
                  </a:cubicBezTo>
                  <a:cubicBezTo>
                    <a:pt x="52" y="1401"/>
                    <a:pt x="103" y="1409"/>
                    <a:pt x="156" y="1409"/>
                  </a:cubicBezTo>
                  <a:cubicBezTo>
                    <a:pt x="157" y="1409"/>
                    <a:pt x="159" y="1409"/>
                    <a:pt x="160" y="1409"/>
                  </a:cubicBezTo>
                  <a:cubicBezTo>
                    <a:pt x="514" y="1409"/>
                    <a:pt x="816" y="1149"/>
                    <a:pt x="871" y="799"/>
                  </a:cubicBezTo>
                  <a:cubicBezTo>
                    <a:pt x="926" y="447"/>
                    <a:pt x="715" y="109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0"/>
            <p:cNvSpPr/>
            <p:nvPr/>
          </p:nvSpPr>
          <p:spPr>
            <a:xfrm>
              <a:off x="2209500" y="2453525"/>
              <a:ext cx="33475" cy="20400"/>
            </a:xfrm>
            <a:custGeom>
              <a:avLst/>
              <a:gdLst/>
              <a:ahLst/>
              <a:cxnLst/>
              <a:rect l="l" t="t" r="r" b="b"/>
              <a:pathLst>
                <a:path w="1339" h="816" extrusionOk="0">
                  <a:moveTo>
                    <a:pt x="1329" y="0"/>
                  </a:moveTo>
                  <a:cubicBezTo>
                    <a:pt x="1293" y="8"/>
                    <a:pt x="1259" y="17"/>
                    <a:pt x="1223" y="27"/>
                  </a:cubicBezTo>
                  <a:cubicBezTo>
                    <a:pt x="807" y="145"/>
                    <a:pt x="398" y="291"/>
                    <a:pt x="1" y="468"/>
                  </a:cubicBezTo>
                  <a:cubicBezTo>
                    <a:pt x="133" y="688"/>
                    <a:pt x="370" y="816"/>
                    <a:pt x="618" y="816"/>
                  </a:cubicBezTo>
                  <a:cubicBezTo>
                    <a:pt x="682" y="816"/>
                    <a:pt x="748" y="807"/>
                    <a:pt x="812" y="789"/>
                  </a:cubicBezTo>
                  <a:cubicBezTo>
                    <a:pt x="1124" y="701"/>
                    <a:pt x="1339" y="416"/>
                    <a:pt x="1337" y="91"/>
                  </a:cubicBezTo>
                  <a:cubicBezTo>
                    <a:pt x="1337" y="61"/>
                    <a:pt x="1333" y="31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0"/>
          <p:cNvGrpSpPr/>
          <p:nvPr/>
        </p:nvGrpSpPr>
        <p:grpSpPr>
          <a:xfrm rot="-4701483">
            <a:off x="7932233" y="3064472"/>
            <a:ext cx="1652097" cy="3088208"/>
            <a:chOff x="4530725" y="2880400"/>
            <a:chExt cx="418300" cy="781875"/>
          </a:xfrm>
        </p:grpSpPr>
        <p:sp>
          <p:nvSpPr>
            <p:cNvPr id="1779" name="Google Shape;1779;p40"/>
            <p:cNvSpPr/>
            <p:nvPr/>
          </p:nvSpPr>
          <p:spPr>
            <a:xfrm>
              <a:off x="4686775" y="3017725"/>
              <a:ext cx="168500" cy="167750"/>
            </a:xfrm>
            <a:custGeom>
              <a:avLst/>
              <a:gdLst/>
              <a:ahLst/>
              <a:cxnLst/>
              <a:rect l="l" t="t" r="r" b="b"/>
              <a:pathLst>
                <a:path w="6740" h="6710" extrusionOk="0">
                  <a:moveTo>
                    <a:pt x="2949" y="0"/>
                  </a:moveTo>
                  <a:cubicBezTo>
                    <a:pt x="2949" y="0"/>
                    <a:pt x="2157" y="1070"/>
                    <a:pt x="1078" y="2391"/>
                  </a:cubicBezTo>
                  <a:cubicBezTo>
                    <a:pt x="0" y="3709"/>
                    <a:pt x="1315" y="6710"/>
                    <a:pt x="1315" y="6710"/>
                  </a:cubicBezTo>
                  <a:cubicBezTo>
                    <a:pt x="6740" y="3860"/>
                    <a:pt x="2949" y="1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4706775" y="3105275"/>
              <a:ext cx="42650" cy="119025"/>
            </a:xfrm>
            <a:custGeom>
              <a:avLst/>
              <a:gdLst/>
              <a:ahLst/>
              <a:cxnLst/>
              <a:rect l="l" t="t" r="r" b="b"/>
              <a:pathLst>
                <a:path w="1706" h="4761" extrusionOk="0">
                  <a:moveTo>
                    <a:pt x="1513" y="0"/>
                  </a:moveTo>
                  <a:cubicBezTo>
                    <a:pt x="1468" y="0"/>
                    <a:pt x="1422" y="22"/>
                    <a:pt x="1391" y="73"/>
                  </a:cubicBezTo>
                  <a:cubicBezTo>
                    <a:pt x="652" y="1382"/>
                    <a:pt x="42" y="4454"/>
                    <a:pt x="17" y="4585"/>
                  </a:cubicBezTo>
                  <a:cubicBezTo>
                    <a:pt x="0" y="4663"/>
                    <a:pt x="53" y="4741"/>
                    <a:pt x="131" y="4756"/>
                  </a:cubicBezTo>
                  <a:cubicBezTo>
                    <a:pt x="141" y="4758"/>
                    <a:pt x="150" y="4760"/>
                    <a:pt x="160" y="4760"/>
                  </a:cubicBezTo>
                  <a:cubicBezTo>
                    <a:pt x="230" y="4758"/>
                    <a:pt x="291" y="4709"/>
                    <a:pt x="304" y="4641"/>
                  </a:cubicBezTo>
                  <a:cubicBezTo>
                    <a:pt x="310" y="4608"/>
                    <a:pt x="931" y="1484"/>
                    <a:pt x="1646" y="215"/>
                  </a:cubicBezTo>
                  <a:cubicBezTo>
                    <a:pt x="1706" y="101"/>
                    <a:pt x="1610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0"/>
            <p:cNvSpPr/>
            <p:nvPr/>
          </p:nvSpPr>
          <p:spPr>
            <a:xfrm>
              <a:off x="4709225" y="3017725"/>
              <a:ext cx="63025" cy="66725"/>
            </a:xfrm>
            <a:custGeom>
              <a:avLst/>
              <a:gdLst/>
              <a:ahLst/>
              <a:cxnLst/>
              <a:rect l="l" t="t" r="r" b="b"/>
              <a:pathLst>
                <a:path w="2521" h="2669" extrusionOk="0">
                  <a:moveTo>
                    <a:pt x="2053" y="0"/>
                  </a:moveTo>
                  <a:cubicBezTo>
                    <a:pt x="2053" y="0"/>
                    <a:pt x="1261" y="1070"/>
                    <a:pt x="181" y="2391"/>
                  </a:cubicBezTo>
                  <a:cubicBezTo>
                    <a:pt x="111" y="2476"/>
                    <a:pt x="50" y="2569"/>
                    <a:pt x="1" y="2668"/>
                  </a:cubicBezTo>
                  <a:cubicBezTo>
                    <a:pt x="1249" y="2030"/>
                    <a:pt x="2044" y="1315"/>
                    <a:pt x="2521" y="591"/>
                  </a:cubicBezTo>
                  <a:cubicBezTo>
                    <a:pt x="2380" y="382"/>
                    <a:pt x="2224" y="185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0"/>
            <p:cNvSpPr/>
            <p:nvPr/>
          </p:nvSpPr>
          <p:spPr>
            <a:xfrm>
              <a:off x="4651050" y="2880400"/>
              <a:ext cx="199200" cy="205125"/>
            </a:xfrm>
            <a:custGeom>
              <a:avLst/>
              <a:gdLst/>
              <a:ahLst/>
              <a:cxnLst/>
              <a:rect l="l" t="t" r="r" b="b"/>
              <a:pathLst>
                <a:path w="7968" h="8205" extrusionOk="0">
                  <a:moveTo>
                    <a:pt x="3145" y="0"/>
                  </a:moveTo>
                  <a:cubicBezTo>
                    <a:pt x="3145" y="0"/>
                    <a:pt x="2307" y="1357"/>
                    <a:pt x="1154" y="3040"/>
                  </a:cubicBezTo>
                  <a:cubicBezTo>
                    <a:pt x="0" y="4724"/>
                    <a:pt x="1826" y="8205"/>
                    <a:pt x="1826" y="8205"/>
                  </a:cubicBezTo>
                  <a:cubicBezTo>
                    <a:pt x="7967" y="4287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0"/>
            <p:cNvSpPr/>
            <p:nvPr/>
          </p:nvSpPr>
          <p:spPr>
            <a:xfrm>
              <a:off x="4530725" y="3039800"/>
              <a:ext cx="152875" cy="198275"/>
            </a:xfrm>
            <a:custGeom>
              <a:avLst/>
              <a:gdLst/>
              <a:ahLst/>
              <a:cxnLst/>
              <a:rect l="l" t="t" r="r" b="b"/>
              <a:pathLst>
                <a:path w="6115" h="7931" extrusionOk="0">
                  <a:moveTo>
                    <a:pt x="2180" y="1"/>
                  </a:moveTo>
                  <a:lnTo>
                    <a:pt x="2180" y="1"/>
                  </a:lnTo>
                  <a:cubicBezTo>
                    <a:pt x="0" y="7100"/>
                    <a:pt x="6115" y="7930"/>
                    <a:pt x="6115" y="7930"/>
                  </a:cubicBezTo>
                  <a:cubicBezTo>
                    <a:pt x="6115" y="7930"/>
                    <a:pt x="5921" y="6247"/>
                    <a:pt x="5763" y="4090"/>
                  </a:cubicBezTo>
                  <a:cubicBezTo>
                    <a:pt x="5608" y="1932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0"/>
            <p:cNvSpPr/>
            <p:nvPr/>
          </p:nvSpPr>
          <p:spPr>
            <a:xfrm>
              <a:off x="4620125" y="3145175"/>
              <a:ext cx="328900" cy="517100"/>
            </a:xfrm>
            <a:custGeom>
              <a:avLst/>
              <a:gdLst/>
              <a:ahLst/>
              <a:cxnLst/>
              <a:rect l="l" t="t" r="r" b="b"/>
              <a:pathLst>
                <a:path w="13156" h="20684" extrusionOk="0">
                  <a:moveTo>
                    <a:pt x="167" y="0"/>
                  </a:moveTo>
                  <a:cubicBezTo>
                    <a:pt x="141" y="0"/>
                    <a:pt x="114" y="8"/>
                    <a:pt x="90" y="23"/>
                  </a:cubicBezTo>
                  <a:cubicBezTo>
                    <a:pt x="21" y="65"/>
                    <a:pt x="0" y="156"/>
                    <a:pt x="44" y="225"/>
                  </a:cubicBezTo>
                  <a:cubicBezTo>
                    <a:pt x="88" y="295"/>
                    <a:pt x="4544" y="7314"/>
                    <a:pt x="7721" y="11439"/>
                  </a:cubicBezTo>
                  <a:cubicBezTo>
                    <a:pt x="10881" y="15540"/>
                    <a:pt x="12826" y="20539"/>
                    <a:pt x="12845" y="20589"/>
                  </a:cubicBezTo>
                  <a:cubicBezTo>
                    <a:pt x="12866" y="20646"/>
                    <a:pt x="12921" y="20684"/>
                    <a:pt x="12982" y="20684"/>
                  </a:cubicBezTo>
                  <a:cubicBezTo>
                    <a:pt x="13085" y="20684"/>
                    <a:pt x="13155" y="20579"/>
                    <a:pt x="13119" y="20484"/>
                  </a:cubicBezTo>
                  <a:cubicBezTo>
                    <a:pt x="13100" y="20433"/>
                    <a:pt x="11139" y="15396"/>
                    <a:pt x="7952" y="11259"/>
                  </a:cubicBezTo>
                  <a:cubicBezTo>
                    <a:pt x="4783" y="7147"/>
                    <a:pt x="335" y="139"/>
                    <a:pt x="291" y="69"/>
                  </a:cubicBezTo>
                  <a:cubicBezTo>
                    <a:pt x="263" y="25"/>
                    <a:pt x="216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4681300" y="3000900"/>
              <a:ext cx="65300" cy="330175"/>
            </a:xfrm>
            <a:custGeom>
              <a:avLst/>
              <a:gdLst/>
              <a:ahLst/>
              <a:cxnLst/>
              <a:rect l="l" t="t" r="r" b="b"/>
              <a:pathLst>
                <a:path w="2612" h="13207" extrusionOk="0">
                  <a:moveTo>
                    <a:pt x="731" y="0"/>
                  </a:moveTo>
                  <a:cubicBezTo>
                    <a:pt x="654" y="0"/>
                    <a:pt x="589" y="59"/>
                    <a:pt x="584" y="136"/>
                  </a:cubicBezTo>
                  <a:cubicBezTo>
                    <a:pt x="578" y="215"/>
                    <a:pt x="1" y="8175"/>
                    <a:pt x="2302" y="13121"/>
                  </a:cubicBezTo>
                  <a:cubicBezTo>
                    <a:pt x="2325" y="13173"/>
                    <a:pt x="2378" y="13207"/>
                    <a:pt x="2435" y="13207"/>
                  </a:cubicBezTo>
                  <a:cubicBezTo>
                    <a:pt x="2541" y="13207"/>
                    <a:pt x="2611" y="13095"/>
                    <a:pt x="2566" y="12998"/>
                  </a:cubicBezTo>
                  <a:cubicBezTo>
                    <a:pt x="299" y="8122"/>
                    <a:pt x="871" y="238"/>
                    <a:pt x="877" y="158"/>
                  </a:cubicBezTo>
                  <a:cubicBezTo>
                    <a:pt x="882" y="77"/>
                    <a:pt x="822" y="6"/>
                    <a:pt x="742" y="1"/>
                  </a:cubicBezTo>
                  <a:cubicBezTo>
                    <a:pt x="738" y="0"/>
                    <a:pt x="7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4774075" y="3180575"/>
              <a:ext cx="161550" cy="180475"/>
            </a:xfrm>
            <a:custGeom>
              <a:avLst/>
              <a:gdLst/>
              <a:ahLst/>
              <a:cxnLst/>
              <a:rect l="l" t="t" r="r" b="b"/>
              <a:pathLst>
                <a:path w="6462" h="7219" extrusionOk="0">
                  <a:moveTo>
                    <a:pt x="1836" y="0"/>
                  </a:moveTo>
                  <a:cubicBezTo>
                    <a:pt x="1836" y="0"/>
                    <a:pt x="1363" y="1292"/>
                    <a:pt x="683" y="2913"/>
                  </a:cubicBezTo>
                  <a:cubicBezTo>
                    <a:pt x="1" y="4532"/>
                    <a:pt x="2045" y="7219"/>
                    <a:pt x="2045" y="7219"/>
                  </a:cubicBezTo>
                  <a:cubicBezTo>
                    <a:pt x="6461" y="2902"/>
                    <a:pt x="1836" y="0"/>
                    <a:pt x="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4811000" y="3287900"/>
              <a:ext cx="72750" cy="240175"/>
            </a:xfrm>
            <a:custGeom>
              <a:avLst/>
              <a:gdLst/>
              <a:ahLst/>
              <a:cxnLst/>
              <a:rect l="l" t="t" r="r" b="b"/>
              <a:pathLst>
                <a:path w="2910" h="9607" extrusionOk="0">
                  <a:moveTo>
                    <a:pt x="156" y="0"/>
                  </a:moveTo>
                  <a:cubicBezTo>
                    <a:pt x="78" y="0"/>
                    <a:pt x="1" y="56"/>
                    <a:pt x="8" y="157"/>
                  </a:cubicBezTo>
                  <a:cubicBezTo>
                    <a:pt x="13" y="212"/>
                    <a:pt x="621" y="5618"/>
                    <a:pt x="2598" y="9525"/>
                  </a:cubicBezTo>
                  <a:cubicBezTo>
                    <a:pt x="2622" y="9575"/>
                    <a:pt x="2674" y="9607"/>
                    <a:pt x="2729" y="9607"/>
                  </a:cubicBezTo>
                  <a:lnTo>
                    <a:pt x="2729" y="9605"/>
                  </a:lnTo>
                  <a:cubicBezTo>
                    <a:pt x="2837" y="9605"/>
                    <a:pt x="2909" y="9491"/>
                    <a:pt x="2860" y="9394"/>
                  </a:cubicBezTo>
                  <a:cubicBezTo>
                    <a:pt x="908" y="5533"/>
                    <a:pt x="306" y="180"/>
                    <a:pt x="300" y="127"/>
                  </a:cubicBezTo>
                  <a:cubicBezTo>
                    <a:pt x="287" y="40"/>
                    <a:pt x="221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0"/>
            <p:cNvSpPr/>
            <p:nvPr/>
          </p:nvSpPr>
          <p:spPr>
            <a:xfrm>
              <a:off x="4704825" y="3303125"/>
              <a:ext cx="101050" cy="135325"/>
            </a:xfrm>
            <a:custGeom>
              <a:avLst/>
              <a:gdLst/>
              <a:ahLst/>
              <a:cxnLst/>
              <a:rect l="l" t="t" r="r" b="b"/>
              <a:pathLst>
                <a:path w="4042" h="5413" extrusionOk="0">
                  <a:moveTo>
                    <a:pt x="0" y="1"/>
                  </a:moveTo>
                  <a:cubicBezTo>
                    <a:pt x="0" y="1"/>
                    <a:pt x="135" y="1152"/>
                    <a:pt x="245" y="2634"/>
                  </a:cubicBezTo>
                  <a:cubicBezTo>
                    <a:pt x="354" y="4114"/>
                    <a:pt x="2624" y="5412"/>
                    <a:pt x="2624" y="5412"/>
                  </a:cubicBezTo>
                  <a:cubicBezTo>
                    <a:pt x="4042" y="52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0"/>
            <p:cNvSpPr/>
            <p:nvPr/>
          </p:nvSpPr>
          <p:spPr>
            <a:xfrm>
              <a:off x="4725100" y="3368650"/>
              <a:ext cx="64625" cy="92975"/>
            </a:xfrm>
            <a:custGeom>
              <a:avLst/>
              <a:gdLst/>
              <a:ahLst/>
              <a:cxnLst/>
              <a:rect l="l" t="t" r="r" b="b"/>
              <a:pathLst>
                <a:path w="2585" h="3719" extrusionOk="0">
                  <a:moveTo>
                    <a:pt x="185" y="1"/>
                  </a:moveTo>
                  <a:cubicBezTo>
                    <a:pt x="93" y="1"/>
                    <a:pt x="0" y="86"/>
                    <a:pt x="44" y="201"/>
                  </a:cubicBezTo>
                  <a:cubicBezTo>
                    <a:pt x="544" y="1417"/>
                    <a:pt x="2207" y="3570"/>
                    <a:pt x="2277" y="3661"/>
                  </a:cubicBezTo>
                  <a:cubicBezTo>
                    <a:pt x="2306" y="3698"/>
                    <a:pt x="2349" y="3718"/>
                    <a:pt x="2393" y="3718"/>
                  </a:cubicBezTo>
                  <a:cubicBezTo>
                    <a:pt x="2515" y="3718"/>
                    <a:pt x="2585" y="3578"/>
                    <a:pt x="2509" y="3483"/>
                  </a:cubicBezTo>
                  <a:cubicBezTo>
                    <a:pt x="2492" y="3460"/>
                    <a:pt x="801" y="1271"/>
                    <a:pt x="314" y="89"/>
                  </a:cubicBezTo>
                  <a:cubicBezTo>
                    <a:pt x="287" y="2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4653475" y="3445525"/>
              <a:ext cx="141300" cy="67575"/>
            </a:xfrm>
            <a:custGeom>
              <a:avLst/>
              <a:gdLst/>
              <a:ahLst/>
              <a:cxnLst/>
              <a:rect l="l" t="t" r="r" b="b"/>
              <a:pathLst>
                <a:path w="5652" h="2703" extrusionOk="0">
                  <a:moveTo>
                    <a:pt x="2415" y="0"/>
                  </a:moveTo>
                  <a:cubicBezTo>
                    <a:pt x="667" y="0"/>
                    <a:pt x="0" y="1702"/>
                    <a:pt x="0" y="1702"/>
                  </a:cubicBezTo>
                  <a:cubicBezTo>
                    <a:pt x="0" y="1702"/>
                    <a:pt x="1104" y="2069"/>
                    <a:pt x="2506" y="2597"/>
                  </a:cubicBezTo>
                  <a:cubicBezTo>
                    <a:pt x="2702" y="2671"/>
                    <a:pt x="2903" y="2702"/>
                    <a:pt x="3106" y="2702"/>
                  </a:cubicBezTo>
                  <a:cubicBezTo>
                    <a:pt x="4359" y="2702"/>
                    <a:pt x="5651" y="1489"/>
                    <a:pt x="5651" y="1489"/>
                  </a:cubicBezTo>
                  <a:cubicBezTo>
                    <a:pt x="4303" y="378"/>
                    <a:pt x="3239" y="0"/>
                    <a:pt x="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0"/>
            <p:cNvSpPr/>
            <p:nvPr/>
          </p:nvSpPr>
          <p:spPr>
            <a:xfrm>
              <a:off x="4723825" y="3476675"/>
              <a:ext cx="104350" cy="10875"/>
            </a:xfrm>
            <a:custGeom>
              <a:avLst/>
              <a:gdLst/>
              <a:ahLst/>
              <a:cxnLst/>
              <a:rect l="l" t="t" r="r" b="b"/>
              <a:pathLst>
                <a:path w="4174" h="435" extrusionOk="0">
                  <a:moveTo>
                    <a:pt x="161" y="0"/>
                  </a:moveTo>
                  <a:cubicBezTo>
                    <a:pt x="93" y="0"/>
                    <a:pt x="32" y="48"/>
                    <a:pt x="17" y="116"/>
                  </a:cubicBezTo>
                  <a:cubicBezTo>
                    <a:pt x="0" y="196"/>
                    <a:pt x="50" y="273"/>
                    <a:pt x="130" y="291"/>
                  </a:cubicBezTo>
                  <a:cubicBezTo>
                    <a:pt x="637" y="401"/>
                    <a:pt x="1349" y="435"/>
                    <a:pt x="2030" y="435"/>
                  </a:cubicBezTo>
                  <a:cubicBezTo>
                    <a:pt x="3041" y="435"/>
                    <a:pt x="3974" y="361"/>
                    <a:pt x="4040" y="355"/>
                  </a:cubicBezTo>
                  <a:cubicBezTo>
                    <a:pt x="4118" y="346"/>
                    <a:pt x="4173" y="275"/>
                    <a:pt x="4167" y="197"/>
                  </a:cubicBezTo>
                  <a:cubicBezTo>
                    <a:pt x="4162" y="121"/>
                    <a:pt x="4095" y="63"/>
                    <a:pt x="4019" y="63"/>
                  </a:cubicBezTo>
                  <a:cubicBezTo>
                    <a:pt x="4018" y="63"/>
                    <a:pt x="4017" y="63"/>
                    <a:pt x="4015" y="63"/>
                  </a:cubicBezTo>
                  <a:cubicBezTo>
                    <a:pt x="4000" y="64"/>
                    <a:pt x="3044" y="140"/>
                    <a:pt x="2021" y="140"/>
                  </a:cubicBezTo>
                  <a:cubicBezTo>
                    <a:pt x="1360" y="140"/>
                    <a:pt x="672" y="108"/>
                    <a:pt x="192" y="4"/>
                  </a:cubicBezTo>
                  <a:cubicBezTo>
                    <a:pt x="182" y="1"/>
                    <a:pt x="17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4579550" y="3249975"/>
              <a:ext cx="118950" cy="139150"/>
            </a:xfrm>
            <a:custGeom>
              <a:avLst/>
              <a:gdLst/>
              <a:ahLst/>
              <a:cxnLst/>
              <a:rect l="l" t="t" r="r" b="b"/>
              <a:pathLst>
                <a:path w="4758" h="5566" extrusionOk="0">
                  <a:moveTo>
                    <a:pt x="323" y="1"/>
                  </a:moveTo>
                  <a:cubicBezTo>
                    <a:pt x="121" y="1"/>
                    <a:pt x="0" y="15"/>
                    <a:pt x="0" y="15"/>
                  </a:cubicBezTo>
                  <a:cubicBezTo>
                    <a:pt x="0" y="15"/>
                    <a:pt x="487" y="1323"/>
                    <a:pt x="1042" y="3020"/>
                  </a:cubicBezTo>
                  <a:cubicBezTo>
                    <a:pt x="1597" y="4715"/>
                    <a:pt x="4578" y="5566"/>
                    <a:pt x="4578" y="5566"/>
                  </a:cubicBezTo>
                  <a:cubicBezTo>
                    <a:pt x="4757" y="410"/>
                    <a:pt x="1394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4639225" y="3337050"/>
              <a:ext cx="231500" cy="166225"/>
            </a:xfrm>
            <a:custGeom>
              <a:avLst/>
              <a:gdLst/>
              <a:ahLst/>
              <a:cxnLst/>
              <a:rect l="l" t="t" r="r" b="b"/>
              <a:pathLst>
                <a:path w="9260" h="6649" extrusionOk="0">
                  <a:moveTo>
                    <a:pt x="210" y="0"/>
                  </a:moveTo>
                  <a:cubicBezTo>
                    <a:pt x="98" y="0"/>
                    <a:pt x="0" y="143"/>
                    <a:pt x="103" y="251"/>
                  </a:cubicBezTo>
                  <a:cubicBezTo>
                    <a:pt x="150" y="300"/>
                    <a:pt x="4899" y="5245"/>
                    <a:pt x="9009" y="6639"/>
                  </a:cubicBezTo>
                  <a:cubicBezTo>
                    <a:pt x="9024" y="6645"/>
                    <a:pt x="9041" y="6647"/>
                    <a:pt x="9056" y="6647"/>
                  </a:cubicBezTo>
                  <a:lnTo>
                    <a:pt x="9056" y="6649"/>
                  </a:lnTo>
                  <a:cubicBezTo>
                    <a:pt x="9222" y="6647"/>
                    <a:pt x="9260" y="6417"/>
                    <a:pt x="9104" y="6364"/>
                  </a:cubicBezTo>
                  <a:cubicBezTo>
                    <a:pt x="5060" y="4990"/>
                    <a:pt x="361" y="97"/>
                    <a:pt x="314" y="48"/>
                  </a:cubicBezTo>
                  <a:cubicBezTo>
                    <a:pt x="281" y="14"/>
                    <a:pt x="24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4" name="Google Shape;1794;p40"/>
          <p:cNvSpPr/>
          <p:nvPr/>
        </p:nvSpPr>
        <p:spPr>
          <a:xfrm rot="976651">
            <a:off x="8149145" y="1531494"/>
            <a:ext cx="675372" cy="675372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9"/>
          <p:cNvSpPr txBox="1">
            <a:spLocks noGrp="1"/>
          </p:cNvSpPr>
          <p:nvPr>
            <p:ph type="title"/>
          </p:nvPr>
        </p:nvSpPr>
        <p:spPr>
          <a:xfrm>
            <a:off x="2333430" y="1461188"/>
            <a:ext cx="421887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668" name="Google Shape;1668;p39"/>
          <p:cNvSpPr txBox="1">
            <a:spLocks noGrp="1"/>
          </p:cNvSpPr>
          <p:nvPr>
            <p:ph type="subTitle" idx="1"/>
          </p:nvPr>
        </p:nvSpPr>
        <p:spPr>
          <a:xfrm>
            <a:off x="2237014" y="2442399"/>
            <a:ext cx="4567286" cy="1763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AI MedLab is a web based project in which we are predicting the disease on base of symptoms and recommend medicine,diet and workout plan. 7 diseases on base of input values. Uses machine learning trained models. </a:t>
            </a:r>
            <a:r>
              <a:rPr lang="en-US" dirty="0"/>
              <a:t>P</a:t>
            </a:r>
            <a:r>
              <a:rPr lang="en" dirty="0"/>
              <a:t>atients can consult doctor and book appointments.</a:t>
            </a:r>
            <a:endParaRPr dirty="0"/>
          </a:p>
        </p:txBody>
      </p:sp>
      <p:grpSp>
        <p:nvGrpSpPr>
          <p:cNvPr id="1669" name="Google Shape;1669;p39"/>
          <p:cNvGrpSpPr/>
          <p:nvPr/>
        </p:nvGrpSpPr>
        <p:grpSpPr>
          <a:xfrm rot="-2185135">
            <a:off x="6697073" y="2562283"/>
            <a:ext cx="3467407" cy="2749360"/>
            <a:chOff x="6401200" y="1260600"/>
            <a:chExt cx="1319750" cy="1046450"/>
          </a:xfrm>
        </p:grpSpPr>
        <p:sp>
          <p:nvSpPr>
            <p:cNvPr id="1670" name="Google Shape;1670;p39"/>
            <p:cNvSpPr/>
            <p:nvPr/>
          </p:nvSpPr>
          <p:spPr>
            <a:xfrm>
              <a:off x="6781225" y="1412450"/>
              <a:ext cx="939725" cy="894600"/>
            </a:xfrm>
            <a:custGeom>
              <a:avLst/>
              <a:gdLst/>
              <a:ahLst/>
              <a:cxnLst/>
              <a:rect l="l" t="t" r="r" b="b"/>
              <a:pathLst>
                <a:path w="37589" h="35784" extrusionOk="0">
                  <a:moveTo>
                    <a:pt x="19526" y="1"/>
                  </a:moveTo>
                  <a:cubicBezTo>
                    <a:pt x="17120" y="1"/>
                    <a:pt x="15281" y="429"/>
                    <a:pt x="14644" y="600"/>
                  </a:cubicBezTo>
                  <a:cubicBezTo>
                    <a:pt x="14541" y="626"/>
                    <a:pt x="14480" y="731"/>
                    <a:pt x="14509" y="833"/>
                  </a:cubicBezTo>
                  <a:cubicBezTo>
                    <a:pt x="14531" y="918"/>
                    <a:pt x="14608" y="975"/>
                    <a:pt x="14694" y="975"/>
                  </a:cubicBezTo>
                  <a:cubicBezTo>
                    <a:pt x="14710" y="975"/>
                    <a:pt x="14726" y="973"/>
                    <a:pt x="14742" y="968"/>
                  </a:cubicBezTo>
                  <a:cubicBezTo>
                    <a:pt x="15367" y="800"/>
                    <a:pt x="17171" y="379"/>
                    <a:pt x="19530" y="379"/>
                  </a:cubicBezTo>
                  <a:cubicBezTo>
                    <a:pt x="22441" y="379"/>
                    <a:pt x="26196" y="1020"/>
                    <a:pt x="29621" y="3566"/>
                  </a:cubicBezTo>
                  <a:cubicBezTo>
                    <a:pt x="35924" y="8254"/>
                    <a:pt x="37187" y="16202"/>
                    <a:pt x="35642" y="22001"/>
                  </a:cubicBezTo>
                  <a:cubicBezTo>
                    <a:pt x="33580" y="29734"/>
                    <a:pt x="26030" y="35403"/>
                    <a:pt x="17903" y="35403"/>
                  </a:cubicBezTo>
                  <a:cubicBezTo>
                    <a:pt x="17696" y="35403"/>
                    <a:pt x="17489" y="35399"/>
                    <a:pt x="17281" y="35392"/>
                  </a:cubicBezTo>
                  <a:cubicBezTo>
                    <a:pt x="9568" y="35118"/>
                    <a:pt x="2465" y="29731"/>
                    <a:pt x="394" y="22585"/>
                  </a:cubicBezTo>
                  <a:cubicBezTo>
                    <a:pt x="371" y="22500"/>
                    <a:pt x="294" y="22446"/>
                    <a:pt x="211" y="22446"/>
                  </a:cubicBezTo>
                  <a:cubicBezTo>
                    <a:pt x="194" y="22446"/>
                    <a:pt x="176" y="22448"/>
                    <a:pt x="159" y="22453"/>
                  </a:cubicBezTo>
                  <a:cubicBezTo>
                    <a:pt x="58" y="22484"/>
                    <a:pt x="1" y="22588"/>
                    <a:pt x="29" y="22689"/>
                  </a:cubicBezTo>
                  <a:cubicBezTo>
                    <a:pt x="2144" y="29991"/>
                    <a:pt x="9395" y="35492"/>
                    <a:pt x="17268" y="35772"/>
                  </a:cubicBezTo>
                  <a:cubicBezTo>
                    <a:pt x="17490" y="35779"/>
                    <a:pt x="17710" y="35783"/>
                    <a:pt x="17931" y="35783"/>
                  </a:cubicBezTo>
                  <a:cubicBezTo>
                    <a:pt x="26332" y="35783"/>
                    <a:pt x="33871" y="30119"/>
                    <a:pt x="36009" y="22098"/>
                  </a:cubicBezTo>
                  <a:cubicBezTo>
                    <a:pt x="37588" y="16177"/>
                    <a:pt x="36294" y="8056"/>
                    <a:pt x="29847" y="3262"/>
                  </a:cubicBezTo>
                  <a:cubicBezTo>
                    <a:pt x="26341" y="655"/>
                    <a:pt x="22500" y="1"/>
                    <a:pt x="19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6401200" y="1313150"/>
              <a:ext cx="499825" cy="631150"/>
            </a:xfrm>
            <a:custGeom>
              <a:avLst/>
              <a:gdLst/>
              <a:ahLst/>
              <a:cxnLst/>
              <a:rect l="l" t="t" r="r" b="b"/>
              <a:pathLst>
                <a:path w="19993" h="25246" extrusionOk="0">
                  <a:moveTo>
                    <a:pt x="9792" y="0"/>
                  </a:moveTo>
                  <a:cubicBezTo>
                    <a:pt x="9334" y="0"/>
                    <a:pt x="8868" y="83"/>
                    <a:pt x="8416" y="258"/>
                  </a:cubicBezTo>
                  <a:lnTo>
                    <a:pt x="8390" y="268"/>
                  </a:lnTo>
                  <a:lnTo>
                    <a:pt x="8880" y="1531"/>
                  </a:lnTo>
                  <a:lnTo>
                    <a:pt x="8907" y="1522"/>
                  </a:lnTo>
                  <a:cubicBezTo>
                    <a:pt x="9199" y="1409"/>
                    <a:pt x="9499" y="1355"/>
                    <a:pt x="9794" y="1355"/>
                  </a:cubicBezTo>
                  <a:cubicBezTo>
                    <a:pt x="10781" y="1355"/>
                    <a:pt x="11713" y="1953"/>
                    <a:pt x="12093" y="2928"/>
                  </a:cubicBezTo>
                  <a:lnTo>
                    <a:pt x="17360" y="16393"/>
                  </a:lnTo>
                  <a:cubicBezTo>
                    <a:pt x="18459" y="19226"/>
                    <a:pt x="17047" y="22422"/>
                    <a:pt x="14216" y="23518"/>
                  </a:cubicBezTo>
                  <a:cubicBezTo>
                    <a:pt x="13564" y="23771"/>
                    <a:pt x="12892" y="23891"/>
                    <a:pt x="12231" y="23891"/>
                  </a:cubicBezTo>
                  <a:cubicBezTo>
                    <a:pt x="10023" y="23891"/>
                    <a:pt x="7934" y="22553"/>
                    <a:pt x="7090" y="20373"/>
                  </a:cubicBezTo>
                  <a:lnTo>
                    <a:pt x="1821" y="6909"/>
                  </a:lnTo>
                  <a:cubicBezTo>
                    <a:pt x="1462" y="5987"/>
                    <a:pt x="1692" y="4938"/>
                    <a:pt x="2404" y="4249"/>
                  </a:cubicBezTo>
                  <a:lnTo>
                    <a:pt x="1460" y="3276"/>
                  </a:lnTo>
                  <a:cubicBezTo>
                    <a:pt x="358" y="4342"/>
                    <a:pt x="0" y="5968"/>
                    <a:pt x="557" y="7399"/>
                  </a:cubicBezTo>
                  <a:lnTo>
                    <a:pt x="5826" y="20862"/>
                  </a:lnTo>
                  <a:cubicBezTo>
                    <a:pt x="6880" y="23578"/>
                    <a:pt x="9483" y="25245"/>
                    <a:pt x="12235" y="25245"/>
                  </a:cubicBezTo>
                  <a:cubicBezTo>
                    <a:pt x="13058" y="25245"/>
                    <a:pt x="13894" y="25096"/>
                    <a:pt x="14706" y="24782"/>
                  </a:cubicBezTo>
                  <a:cubicBezTo>
                    <a:pt x="18234" y="23414"/>
                    <a:pt x="19992" y="19431"/>
                    <a:pt x="18626" y="15902"/>
                  </a:cubicBezTo>
                  <a:lnTo>
                    <a:pt x="13357" y="2438"/>
                  </a:lnTo>
                  <a:cubicBezTo>
                    <a:pt x="12770" y="927"/>
                    <a:pt x="11322" y="0"/>
                    <a:pt x="9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6420675" y="1358500"/>
              <a:ext cx="105425" cy="80175"/>
            </a:xfrm>
            <a:custGeom>
              <a:avLst/>
              <a:gdLst/>
              <a:ahLst/>
              <a:cxnLst/>
              <a:rect l="l" t="t" r="r" b="b"/>
              <a:pathLst>
                <a:path w="4217" h="3207" extrusionOk="0">
                  <a:moveTo>
                    <a:pt x="3303" y="0"/>
                  </a:moveTo>
                  <a:cubicBezTo>
                    <a:pt x="3265" y="0"/>
                    <a:pt x="3226" y="7"/>
                    <a:pt x="3189" y="21"/>
                  </a:cubicBezTo>
                  <a:lnTo>
                    <a:pt x="244" y="1163"/>
                  </a:lnTo>
                  <a:cubicBezTo>
                    <a:pt x="82" y="1228"/>
                    <a:pt x="0" y="1410"/>
                    <a:pt x="63" y="1574"/>
                  </a:cubicBezTo>
                  <a:lnTo>
                    <a:pt x="618" y="3005"/>
                  </a:lnTo>
                  <a:cubicBezTo>
                    <a:pt x="666" y="3130"/>
                    <a:pt x="786" y="3207"/>
                    <a:pt x="914" y="3207"/>
                  </a:cubicBezTo>
                  <a:cubicBezTo>
                    <a:pt x="952" y="3207"/>
                    <a:pt x="991" y="3200"/>
                    <a:pt x="1028" y="3185"/>
                  </a:cubicBezTo>
                  <a:lnTo>
                    <a:pt x="3974" y="2043"/>
                  </a:lnTo>
                  <a:cubicBezTo>
                    <a:pt x="4137" y="1981"/>
                    <a:pt x="4217" y="1796"/>
                    <a:pt x="4154" y="1633"/>
                  </a:cubicBezTo>
                  <a:lnTo>
                    <a:pt x="3599" y="204"/>
                  </a:lnTo>
                  <a:cubicBezTo>
                    <a:pt x="3551" y="78"/>
                    <a:pt x="3430" y="0"/>
                    <a:pt x="3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6578575" y="1297300"/>
              <a:ext cx="105500" cy="80175"/>
            </a:xfrm>
            <a:custGeom>
              <a:avLst/>
              <a:gdLst/>
              <a:ahLst/>
              <a:cxnLst/>
              <a:rect l="l" t="t" r="r" b="b"/>
              <a:pathLst>
                <a:path w="4220" h="3207" extrusionOk="0">
                  <a:moveTo>
                    <a:pt x="3306" y="1"/>
                  </a:moveTo>
                  <a:cubicBezTo>
                    <a:pt x="3268" y="1"/>
                    <a:pt x="3229" y="8"/>
                    <a:pt x="3191" y="22"/>
                  </a:cubicBezTo>
                  <a:lnTo>
                    <a:pt x="244" y="1164"/>
                  </a:lnTo>
                  <a:cubicBezTo>
                    <a:pt x="80" y="1227"/>
                    <a:pt x="1" y="1411"/>
                    <a:pt x="63" y="1574"/>
                  </a:cubicBezTo>
                  <a:lnTo>
                    <a:pt x="620" y="3003"/>
                  </a:lnTo>
                  <a:cubicBezTo>
                    <a:pt x="669" y="3129"/>
                    <a:pt x="788" y="3207"/>
                    <a:pt x="915" y="3207"/>
                  </a:cubicBezTo>
                  <a:cubicBezTo>
                    <a:pt x="953" y="3207"/>
                    <a:pt x="991" y="3200"/>
                    <a:pt x="1029" y="3186"/>
                  </a:cubicBezTo>
                  <a:lnTo>
                    <a:pt x="3974" y="2044"/>
                  </a:lnTo>
                  <a:cubicBezTo>
                    <a:pt x="4139" y="1981"/>
                    <a:pt x="4219" y="1797"/>
                    <a:pt x="4156" y="1633"/>
                  </a:cubicBezTo>
                  <a:lnTo>
                    <a:pt x="3601" y="203"/>
                  </a:lnTo>
                  <a:cubicBezTo>
                    <a:pt x="3552" y="77"/>
                    <a:pt x="3432" y="1"/>
                    <a:pt x="3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6535825" y="1693100"/>
              <a:ext cx="372875" cy="257975"/>
            </a:xfrm>
            <a:custGeom>
              <a:avLst/>
              <a:gdLst/>
              <a:ahLst/>
              <a:cxnLst/>
              <a:rect l="l" t="t" r="r" b="b"/>
              <a:pathLst>
                <a:path w="14915" h="10319" extrusionOk="0">
                  <a:moveTo>
                    <a:pt x="12608" y="0"/>
                  </a:moveTo>
                  <a:cubicBezTo>
                    <a:pt x="12494" y="0"/>
                    <a:pt x="12379" y="21"/>
                    <a:pt x="12266" y="64"/>
                  </a:cubicBezTo>
                  <a:cubicBezTo>
                    <a:pt x="11778" y="254"/>
                    <a:pt x="11535" y="803"/>
                    <a:pt x="11725" y="1291"/>
                  </a:cubicBezTo>
                  <a:cubicBezTo>
                    <a:pt x="12768" y="3984"/>
                    <a:pt x="11426" y="7024"/>
                    <a:pt x="8734" y="8067"/>
                  </a:cubicBezTo>
                  <a:cubicBezTo>
                    <a:pt x="8114" y="8308"/>
                    <a:pt x="7476" y="8421"/>
                    <a:pt x="6847" y="8421"/>
                  </a:cubicBezTo>
                  <a:cubicBezTo>
                    <a:pt x="4747" y="8421"/>
                    <a:pt x="2761" y="7149"/>
                    <a:pt x="1958" y="5077"/>
                  </a:cubicBezTo>
                  <a:cubicBezTo>
                    <a:pt x="1813" y="4701"/>
                    <a:pt x="1454" y="4470"/>
                    <a:pt x="1073" y="4470"/>
                  </a:cubicBezTo>
                  <a:cubicBezTo>
                    <a:pt x="959" y="4470"/>
                    <a:pt x="843" y="4491"/>
                    <a:pt x="730" y="4535"/>
                  </a:cubicBezTo>
                  <a:cubicBezTo>
                    <a:pt x="242" y="4725"/>
                    <a:pt x="1" y="5274"/>
                    <a:pt x="189" y="5763"/>
                  </a:cubicBezTo>
                  <a:cubicBezTo>
                    <a:pt x="1283" y="8586"/>
                    <a:pt x="3988" y="10319"/>
                    <a:pt x="6849" y="10319"/>
                  </a:cubicBezTo>
                  <a:cubicBezTo>
                    <a:pt x="7704" y="10319"/>
                    <a:pt x="8574" y="10164"/>
                    <a:pt x="9418" y="9837"/>
                  </a:cubicBezTo>
                  <a:cubicBezTo>
                    <a:pt x="13087" y="8415"/>
                    <a:pt x="14915" y="4275"/>
                    <a:pt x="13492" y="607"/>
                  </a:cubicBezTo>
                  <a:cubicBezTo>
                    <a:pt x="13347" y="230"/>
                    <a:pt x="12988" y="0"/>
                    <a:pt x="1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9"/>
            <p:cNvSpPr/>
            <p:nvPr/>
          </p:nvSpPr>
          <p:spPr>
            <a:xfrm>
              <a:off x="6727800" y="1901050"/>
              <a:ext cx="76725" cy="98600"/>
            </a:xfrm>
            <a:custGeom>
              <a:avLst/>
              <a:gdLst/>
              <a:ahLst/>
              <a:cxnLst/>
              <a:rect l="l" t="t" r="r" b="b"/>
              <a:pathLst>
                <a:path w="3069" h="3944" extrusionOk="0">
                  <a:moveTo>
                    <a:pt x="2402" y="0"/>
                  </a:moveTo>
                  <a:lnTo>
                    <a:pt x="0" y="878"/>
                  </a:lnTo>
                  <a:lnTo>
                    <a:pt x="1712" y="3943"/>
                  </a:lnTo>
                  <a:lnTo>
                    <a:pt x="3069" y="3447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9"/>
            <p:cNvSpPr/>
            <p:nvPr/>
          </p:nvSpPr>
          <p:spPr>
            <a:xfrm>
              <a:off x="7032675" y="1260600"/>
              <a:ext cx="326150" cy="297100"/>
            </a:xfrm>
            <a:custGeom>
              <a:avLst/>
              <a:gdLst/>
              <a:ahLst/>
              <a:cxnLst/>
              <a:rect l="l" t="t" r="r" b="b"/>
              <a:pathLst>
                <a:path w="13046" h="11884" extrusionOk="0">
                  <a:moveTo>
                    <a:pt x="6522" y="1"/>
                  </a:moveTo>
                  <a:cubicBezTo>
                    <a:pt x="5001" y="1"/>
                    <a:pt x="3481" y="581"/>
                    <a:pt x="2321" y="1741"/>
                  </a:cubicBezTo>
                  <a:cubicBezTo>
                    <a:pt x="0" y="4061"/>
                    <a:pt x="0" y="7823"/>
                    <a:pt x="2321" y="10143"/>
                  </a:cubicBezTo>
                  <a:cubicBezTo>
                    <a:pt x="3481" y="11303"/>
                    <a:pt x="5001" y="11883"/>
                    <a:pt x="6522" y="11883"/>
                  </a:cubicBezTo>
                  <a:cubicBezTo>
                    <a:pt x="8042" y="11883"/>
                    <a:pt x="9563" y="11303"/>
                    <a:pt x="10723" y="10143"/>
                  </a:cubicBezTo>
                  <a:cubicBezTo>
                    <a:pt x="13045" y="7823"/>
                    <a:pt x="13045" y="4061"/>
                    <a:pt x="10723" y="1741"/>
                  </a:cubicBezTo>
                  <a:cubicBezTo>
                    <a:pt x="9563" y="581"/>
                    <a:pt x="8042" y="1"/>
                    <a:pt x="6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7103175" y="1321725"/>
              <a:ext cx="185200" cy="174800"/>
            </a:xfrm>
            <a:custGeom>
              <a:avLst/>
              <a:gdLst/>
              <a:ahLst/>
              <a:cxnLst/>
              <a:rect l="l" t="t" r="r" b="b"/>
              <a:pathLst>
                <a:path w="7408" h="6992" extrusionOk="0">
                  <a:moveTo>
                    <a:pt x="3696" y="383"/>
                  </a:moveTo>
                  <a:cubicBezTo>
                    <a:pt x="3825" y="383"/>
                    <a:pt x="3955" y="390"/>
                    <a:pt x="4082" y="406"/>
                  </a:cubicBezTo>
                  <a:cubicBezTo>
                    <a:pt x="5786" y="616"/>
                    <a:pt x="7002" y="2173"/>
                    <a:pt x="6793" y="3877"/>
                  </a:cubicBezTo>
                  <a:cubicBezTo>
                    <a:pt x="6600" y="5453"/>
                    <a:pt x="5253" y="6612"/>
                    <a:pt x="3703" y="6612"/>
                  </a:cubicBezTo>
                  <a:cubicBezTo>
                    <a:pt x="3577" y="6612"/>
                    <a:pt x="3450" y="6604"/>
                    <a:pt x="3322" y="6589"/>
                  </a:cubicBezTo>
                  <a:cubicBezTo>
                    <a:pt x="1619" y="6378"/>
                    <a:pt x="403" y="4822"/>
                    <a:pt x="612" y="3117"/>
                  </a:cubicBezTo>
                  <a:cubicBezTo>
                    <a:pt x="804" y="1559"/>
                    <a:pt x="2125" y="387"/>
                    <a:pt x="3696" y="383"/>
                  </a:cubicBezTo>
                  <a:close/>
                  <a:moveTo>
                    <a:pt x="3700" y="1"/>
                  </a:moveTo>
                  <a:cubicBezTo>
                    <a:pt x="1963" y="1"/>
                    <a:pt x="452" y="1302"/>
                    <a:pt x="234" y="3070"/>
                  </a:cubicBezTo>
                  <a:cubicBezTo>
                    <a:pt x="0" y="4983"/>
                    <a:pt x="1365" y="6731"/>
                    <a:pt x="3278" y="6965"/>
                  </a:cubicBezTo>
                  <a:cubicBezTo>
                    <a:pt x="3419" y="6984"/>
                    <a:pt x="3561" y="6992"/>
                    <a:pt x="3706" y="6992"/>
                  </a:cubicBezTo>
                  <a:cubicBezTo>
                    <a:pt x="5444" y="6992"/>
                    <a:pt x="6953" y="5692"/>
                    <a:pt x="7173" y="3923"/>
                  </a:cubicBezTo>
                  <a:cubicBezTo>
                    <a:pt x="7407" y="2009"/>
                    <a:pt x="6043" y="265"/>
                    <a:pt x="4129" y="27"/>
                  </a:cubicBezTo>
                  <a:cubicBezTo>
                    <a:pt x="3985" y="10"/>
                    <a:pt x="3842" y="1"/>
                    <a:pt x="3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7118850" y="1311500"/>
              <a:ext cx="65150" cy="61200"/>
            </a:xfrm>
            <a:custGeom>
              <a:avLst/>
              <a:gdLst/>
              <a:ahLst/>
              <a:cxnLst/>
              <a:rect l="l" t="t" r="r" b="b"/>
              <a:pathLst>
                <a:path w="2606" h="2448" extrusionOk="0">
                  <a:moveTo>
                    <a:pt x="1311" y="0"/>
                  </a:moveTo>
                  <a:cubicBezTo>
                    <a:pt x="874" y="0"/>
                    <a:pt x="462" y="234"/>
                    <a:pt x="244" y="621"/>
                  </a:cubicBezTo>
                  <a:cubicBezTo>
                    <a:pt x="0" y="1052"/>
                    <a:pt x="40" y="1588"/>
                    <a:pt x="344" y="1977"/>
                  </a:cubicBezTo>
                  <a:cubicBezTo>
                    <a:pt x="581" y="2279"/>
                    <a:pt x="939" y="2447"/>
                    <a:pt x="1310" y="2447"/>
                  </a:cubicBezTo>
                  <a:cubicBezTo>
                    <a:pt x="1419" y="2447"/>
                    <a:pt x="1528" y="2433"/>
                    <a:pt x="1636" y="2403"/>
                  </a:cubicBezTo>
                  <a:cubicBezTo>
                    <a:pt x="2113" y="2270"/>
                    <a:pt x="2463" y="1863"/>
                    <a:pt x="2524" y="1373"/>
                  </a:cubicBezTo>
                  <a:cubicBezTo>
                    <a:pt x="2605" y="702"/>
                    <a:pt x="2129" y="92"/>
                    <a:pt x="1458" y="9"/>
                  </a:cubicBezTo>
                  <a:cubicBezTo>
                    <a:pt x="1409" y="3"/>
                    <a:pt x="1360" y="0"/>
                    <a:pt x="1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39"/>
          <p:cNvGrpSpPr/>
          <p:nvPr/>
        </p:nvGrpSpPr>
        <p:grpSpPr>
          <a:xfrm rot="-956800">
            <a:off x="448097" y="578617"/>
            <a:ext cx="1029161" cy="879341"/>
            <a:chOff x="992725" y="1928675"/>
            <a:chExt cx="416550" cy="355925"/>
          </a:xfrm>
        </p:grpSpPr>
        <p:sp>
          <p:nvSpPr>
            <p:cNvPr id="1680" name="Google Shape;1680;p39"/>
            <p:cNvSpPr/>
            <p:nvPr/>
          </p:nvSpPr>
          <p:spPr>
            <a:xfrm>
              <a:off x="992725" y="2027025"/>
              <a:ext cx="272850" cy="257525"/>
            </a:xfrm>
            <a:custGeom>
              <a:avLst/>
              <a:gdLst/>
              <a:ahLst/>
              <a:cxnLst/>
              <a:rect l="l" t="t" r="r" b="b"/>
              <a:pathLst>
                <a:path w="10914" h="10301" extrusionOk="0">
                  <a:moveTo>
                    <a:pt x="5751" y="1"/>
                  </a:moveTo>
                  <a:lnTo>
                    <a:pt x="2028" y="3020"/>
                  </a:lnTo>
                  <a:cubicBezTo>
                    <a:pt x="271" y="4445"/>
                    <a:pt x="1" y="7025"/>
                    <a:pt x="1428" y="8783"/>
                  </a:cubicBezTo>
                  <a:cubicBezTo>
                    <a:pt x="2238" y="9782"/>
                    <a:pt x="3420" y="10300"/>
                    <a:pt x="4613" y="10300"/>
                  </a:cubicBezTo>
                  <a:cubicBezTo>
                    <a:pt x="5520" y="10300"/>
                    <a:pt x="6432" y="10001"/>
                    <a:pt x="7191" y="9385"/>
                  </a:cubicBezTo>
                  <a:lnTo>
                    <a:pt x="10914" y="6366"/>
                  </a:lnTo>
                  <a:lnTo>
                    <a:pt x="57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9"/>
            <p:cNvSpPr/>
            <p:nvPr/>
          </p:nvSpPr>
          <p:spPr>
            <a:xfrm>
              <a:off x="1136475" y="1928675"/>
              <a:ext cx="272800" cy="257525"/>
            </a:xfrm>
            <a:custGeom>
              <a:avLst/>
              <a:gdLst/>
              <a:ahLst/>
              <a:cxnLst/>
              <a:rect l="l" t="t" r="r" b="b"/>
              <a:pathLst>
                <a:path w="10912" h="10301" extrusionOk="0">
                  <a:moveTo>
                    <a:pt x="6300" y="1"/>
                  </a:moveTo>
                  <a:cubicBezTo>
                    <a:pt x="5393" y="1"/>
                    <a:pt x="4481" y="301"/>
                    <a:pt x="3721" y="917"/>
                  </a:cubicBezTo>
                  <a:lnTo>
                    <a:pt x="1" y="3935"/>
                  </a:lnTo>
                  <a:lnTo>
                    <a:pt x="5164" y="10300"/>
                  </a:lnTo>
                  <a:lnTo>
                    <a:pt x="8884" y="7283"/>
                  </a:lnTo>
                  <a:cubicBezTo>
                    <a:pt x="10642" y="5856"/>
                    <a:pt x="10912" y="3275"/>
                    <a:pt x="9486" y="1518"/>
                  </a:cubicBezTo>
                  <a:cubicBezTo>
                    <a:pt x="8676" y="519"/>
                    <a:pt x="7493" y="1"/>
                    <a:pt x="6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9"/>
            <p:cNvSpPr/>
            <p:nvPr/>
          </p:nvSpPr>
          <p:spPr>
            <a:xfrm>
              <a:off x="1038900" y="2078100"/>
              <a:ext cx="103075" cy="70725"/>
            </a:xfrm>
            <a:custGeom>
              <a:avLst/>
              <a:gdLst/>
              <a:ahLst/>
              <a:cxnLst/>
              <a:rect l="l" t="t" r="r" b="b"/>
              <a:pathLst>
                <a:path w="4123" h="2829" extrusionOk="0">
                  <a:moveTo>
                    <a:pt x="3644" y="0"/>
                  </a:moveTo>
                  <a:cubicBezTo>
                    <a:pt x="3233" y="0"/>
                    <a:pt x="2466" y="337"/>
                    <a:pt x="1684" y="891"/>
                  </a:cubicBezTo>
                  <a:cubicBezTo>
                    <a:pt x="660" y="1617"/>
                    <a:pt x="1" y="2442"/>
                    <a:pt x="210" y="2729"/>
                  </a:cubicBezTo>
                  <a:cubicBezTo>
                    <a:pt x="259" y="2797"/>
                    <a:pt x="352" y="2829"/>
                    <a:pt x="479" y="2829"/>
                  </a:cubicBezTo>
                  <a:cubicBezTo>
                    <a:pt x="890" y="2829"/>
                    <a:pt x="1657" y="2493"/>
                    <a:pt x="2439" y="1938"/>
                  </a:cubicBezTo>
                  <a:cubicBezTo>
                    <a:pt x="3463" y="1211"/>
                    <a:pt x="4122" y="388"/>
                    <a:pt x="3915" y="101"/>
                  </a:cubicBezTo>
                  <a:cubicBezTo>
                    <a:pt x="3866" y="33"/>
                    <a:pt x="3772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9"/>
            <p:cNvSpPr/>
            <p:nvPr/>
          </p:nvSpPr>
          <p:spPr>
            <a:xfrm>
              <a:off x="1012175" y="1944850"/>
              <a:ext cx="386075" cy="339750"/>
            </a:xfrm>
            <a:custGeom>
              <a:avLst/>
              <a:gdLst/>
              <a:ahLst/>
              <a:cxnLst/>
              <a:rect l="l" t="t" r="r" b="b"/>
              <a:pathLst>
                <a:path w="15443" h="13590" extrusionOk="0">
                  <a:moveTo>
                    <a:pt x="13480" y="0"/>
                  </a:moveTo>
                  <a:lnTo>
                    <a:pt x="13480" y="0"/>
                  </a:lnTo>
                  <a:cubicBezTo>
                    <a:pt x="14084" y="1606"/>
                    <a:pt x="13636" y="3487"/>
                    <a:pt x="12228" y="4627"/>
                  </a:cubicBezTo>
                  <a:lnTo>
                    <a:pt x="8507" y="7646"/>
                  </a:lnTo>
                  <a:lnTo>
                    <a:pt x="4785" y="10664"/>
                  </a:lnTo>
                  <a:cubicBezTo>
                    <a:pt x="4026" y="11279"/>
                    <a:pt x="3115" y="11577"/>
                    <a:pt x="2210" y="11577"/>
                  </a:cubicBezTo>
                  <a:cubicBezTo>
                    <a:pt x="1436" y="11577"/>
                    <a:pt x="666" y="11359"/>
                    <a:pt x="0" y="10934"/>
                  </a:cubicBezTo>
                  <a:lnTo>
                    <a:pt x="0" y="10934"/>
                  </a:lnTo>
                  <a:cubicBezTo>
                    <a:pt x="462" y="12167"/>
                    <a:pt x="1490" y="13102"/>
                    <a:pt x="2761" y="13448"/>
                  </a:cubicBezTo>
                  <a:cubicBezTo>
                    <a:pt x="3114" y="13543"/>
                    <a:pt x="3473" y="13590"/>
                    <a:pt x="3830" y="13590"/>
                  </a:cubicBezTo>
                  <a:cubicBezTo>
                    <a:pt x="4761" y="13590"/>
                    <a:pt x="5676" y="13273"/>
                    <a:pt x="6413" y="12672"/>
                  </a:cubicBezTo>
                  <a:lnTo>
                    <a:pt x="10136" y="9653"/>
                  </a:lnTo>
                  <a:lnTo>
                    <a:pt x="13856" y="6634"/>
                  </a:lnTo>
                  <a:cubicBezTo>
                    <a:pt x="14880" y="5805"/>
                    <a:pt x="15443" y="4536"/>
                    <a:pt x="15369" y="3221"/>
                  </a:cubicBezTo>
                  <a:cubicBezTo>
                    <a:pt x="15295" y="1906"/>
                    <a:pt x="14591" y="707"/>
                    <a:pt x="13480" y="0"/>
                  </a:cubicBezTo>
                  <a:close/>
                </a:path>
              </a:pathLst>
            </a:custGeom>
            <a:solidFill>
              <a:schemeClr val="dk1">
                <a:alpha val="22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9"/>
            <p:cNvSpPr/>
            <p:nvPr/>
          </p:nvSpPr>
          <p:spPr>
            <a:xfrm>
              <a:off x="1133500" y="2027450"/>
              <a:ext cx="136450" cy="165775"/>
            </a:xfrm>
            <a:custGeom>
              <a:avLst/>
              <a:gdLst/>
              <a:ahLst/>
              <a:cxnLst/>
              <a:rect l="l" t="t" r="r" b="b"/>
              <a:pathLst>
                <a:path w="5458" h="6631" extrusionOk="0">
                  <a:moveTo>
                    <a:pt x="293" y="1"/>
                  </a:moveTo>
                  <a:lnTo>
                    <a:pt x="0" y="238"/>
                  </a:lnTo>
                  <a:lnTo>
                    <a:pt x="5165" y="6630"/>
                  </a:lnTo>
                  <a:lnTo>
                    <a:pt x="5457" y="6393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5" name="Google Shape;1685;p39"/>
          <p:cNvGrpSpPr/>
          <p:nvPr/>
        </p:nvGrpSpPr>
        <p:grpSpPr>
          <a:xfrm rot="-1977950">
            <a:off x="1470685" y="1281134"/>
            <a:ext cx="453805" cy="841903"/>
            <a:chOff x="1411675" y="2134550"/>
            <a:chExt cx="183675" cy="340775"/>
          </a:xfrm>
        </p:grpSpPr>
        <p:sp>
          <p:nvSpPr>
            <p:cNvPr id="1686" name="Google Shape;1686;p39"/>
            <p:cNvSpPr/>
            <p:nvPr/>
          </p:nvSpPr>
          <p:spPr>
            <a:xfrm>
              <a:off x="1411675" y="2134550"/>
              <a:ext cx="170175" cy="178225"/>
            </a:xfrm>
            <a:custGeom>
              <a:avLst/>
              <a:gdLst/>
              <a:ahLst/>
              <a:cxnLst/>
              <a:rect l="l" t="t" r="r" b="b"/>
              <a:pathLst>
                <a:path w="6807" h="7129" extrusionOk="0">
                  <a:moveTo>
                    <a:pt x="3312" y="1"/>
                  </a:moveTo>
                  <a:cubicBezTo>
                    <a:pt x="3207" y="1"/>
                    <a:pt x="3102" y="6"/>
                    <a:pt x="2995" y="17"/>
                  </a:cubicBezTo>
                  <a:cubicBezTo>
                    <a:pt x="1264" y="190"/>
                    <a:pt x="0" y="1733"/>
                    <a:pt x="173" y="3464"/>
                  </a:cubicBezTo>
                  <a:lnTo>
                    <a:pt x="540" y="7129"/>
                  </a:lnTo>
                  <a:lnTo>
                    <a:pt x="6807" y="6502"/>
                  </a:lnTo>
                  <a:lnTo>
                    <a:pt x="6442" y="2838"/>
                  </a:lnTo>
                  <a:cubicBezTo>
                    <a:pt x="6280" y="1214"/>
                    <a:pt x="4911" y="1"/>
                    <a:pt x="33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1425175" y="2297075"/>
              <a:ext cx="170175" cy="178250"/>
            </a:xfrm>
            <a:custGeom>
              <a:avLst/>
              <a:gdLst/>
              <a:ahLst/>
              <a:cxnLst/>
              <a:rect l="l" t="t" r="r" b="b"/>
              <a:pathLst>
                <a:path w="6807" h="7130" extrusionOk="0">
                  <a:moveTo>
                    <a:pt x="6267" y="1"/>
                  </a:moveTo>
                  <a:lnTo>
                    <a:pt x="0" y="628"/>
                  </a:lnTo>
                  <a:lnTo>
                    <a:pt x="365" y="4291"/>
                  </a:lnTo>
                  <a:cubicBezTo>
                    <a:pt x="527" y="5916"/>
                    <a:pt x="1896" y="7129"/>
                    <a:pt x="3495" y="7129"/>
                  </a:cubicBezTo>
                  <a:cubicBezTo>
                    <a:pt x="3600" y="7129"/>
                    <a:pt x="3705" y="7124"/>
                    <a:pt x="3812" y="7113"/>
                  </a:cubicBezTo>
                  <a:cubicBezTo>
                    <a:pt x="5543" y="6940"/>
                    <a:pt x="6807" y="5397"/>
                    <a:pt x="6634" y="3666"/>
                  </a:cubicBezTo>
                  <a:lnTo>
                    <a:pt x="62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9"/>
            <p:cNvSpPr/>
            <p:nvPr/>
          </p:nvSpPr>
          <p:spPr>
            <a:xfrm>
              <a:off x="1516375" y="2180875"/>
              <a:ext cx="34850" cy="94475"/>
            </a:xfrm>
            <a:custGeom>
              <a:avLst/>
              <a:gdLst/>
              <a:ahLst/>
              <a:cxnLst/>
              <a:rect l="l" t="t" r="r" b="b"/>
              <a:pathLst>
                <a:path w="1394" h="3779" extrusionOk="0">
                  <a:moveTo>
                    <a:pt x="429" y="1"/>
                  </a:moveTo>
                  <a:cubicBezTo>
                    <a:pt x="421" y="1"/>
                    <a:pt x="412" y="2"/>
                    <a:pt x="403" y="3"/>
                  </a:cubicBezTo>
                  <a:cubicBezTo>
                    <a:pt x="109" y="51"/>
                    <a:pt x="0" y="934"/>
                    <a:pt x="162" y="1975"/>
                  </a:cubicBezTo>
                  <a:cubicBezTo>
                    <a:pt x="319" y="2989"/>
                    <a:pt x="673" y="3779"/>
                    <a:pt x="964" y="3779"/>
                  </a:cubicBezTo>
                  <a:cubicBezTo>
                    <a:pt x="972" y="3779"/>
                    <a:pt x="980" y="3778"/>
                    <a:pt x="989" y="3777"/>
                  </a:cubicBezTo>
                  <a:cubicBezTo>
                    <a:pt x="1283" y="3727"/>
                    <a:pt x="1393" y="2844"/>
                    <a:pt x="1232" y="1802"/>
                  </a:cubicBezTo>
                  <a:cubicBezTo>
                    <a:pt x="1075" y="790"/>
                    <a:pt x="721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1413425" y="2134575"/>
              <a:ext cx="131375" cy="340725"/>
            </a:xfrm>
            <a:custGeom>
              <a:avLst/>
              <a:gdLst/>
              <a:ahLst/>
              <a:cxnLst/>
              <a:rect l="l" t="t" r="r" b="b"/>
              <a:pathLst>
                <a:path w="5255" h="13629" extrusionOk="0">
                  <a:moveTo>
                    <a:pt x="3234" y="0"/>
                  </a:moveTo>
                  <a:cubicBezTo>
                    <a:pt x="2474" y="0"/>
                    <a:pt x="1730" y="277"/>
                    <a:pt x="1148" y="791"/>
                  </a:cubicBezTo>
                  <a:cubicBezTo>
                    <a:pt x="390" y="1462"/>
                    <a:pt x="1" y="2455"/>
                    <a:pt x="103" y="3463"/>
                  </a:cubicBezTo>
                  <a:lnTo>
                    <a:pt x="470" y="7128"/>
                  </a:lnTo>
                  <a:lnTo>
                    <a:pt x="835" y="10791"/>
                  </a:lnTo>
                  <a:cubicBezTo>
                    <a:pt x="934" y="11799"/>
                    <a:pt x="1513" y="12697"/>
                    <a:pt x="2389" y="13205"/>
                  </a:cubicBezTo>
                  <a:cubicBezTo>
                    <a:pt x="2876" y="13486"/>
                    <a:pt x="3420" y="13629"/>
                    <a:pt x="3967" y="13629"/>
                  </a:cubicBezTo>
                  <a:cubicBezTo>
                    <a:pt x="4405" y="13629"/>
                    <a:pt x="4844" y="13537"/>
                    <a:pt x="5255" y="13353"/>
                  </a:cubicBezTo>
                  <a:cubicBezTo>
                    <a:pt x="3932" y="13055"/>
                    <a:pt x="2948" y="11945"/>
                    <a:pt x="2813" y="10594"/>
                  </a:cubicBezTo>
                  <a:lnTo>
                    <a:pt x="2446" y="6930"/>
                  </a:lnTo>
                  <a:lnTo>
                    <a:pt x="2080" y="3265"/>
                  </a:lnTo>
                  <a:cubicBezTo>
                    <a:pt x="1947" y="1916"/>
                    <a:pt x="2691" y="631"/>
                    <a:pt x="3928" y="78"/>
                  </a:cubicBezTo>
                  <a:cubicBezTo>
                    <a:pt x="3698" y="26"/>
                    <a:pt x="3465" y="0"/>
                    <a:pt x="3234" y="0"/>
                  </a:cubicBezTo>
                  <a:close/>
                </a:path>
              </a:pathLst>
            </a:custGeom>
            <a:solidFill>
              <a:schemeClr val="dk1">
                <a:alpha val="22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9"/>
            <p:cNvSpPr/>
            <p:nvPr/>
          </p:nvSpPr>
          <p:spPr>
            <a:xfrm>
              <a:off x="1425125" y="2297075"/>
              <a:ext cx="156725" cy="15700"/>
            </a:xfrm>
            <a:custGeom>
              <a:avLst/>
              <a:gdLst/>
              <a:ahLst/>
              <a:cxnLst/>
              <a:rect l="l" t="t" r="r" b="b"/>
              <a:pathLst>
                <a:path w="6269" h="628" extrusionOk="0">
                  <a:moveTo>
                    <a:pt x="0" y="628"/>
                  </a:moveTo>
                  <a:lnTo>
                    <a:pt x="6269" y="1"/>
                  </a:lnTo>
                </a:path>
              </a:pathLst>
            </a:custGeom>
            <a:solidFill>
              <a:srgbClr val="ED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9"/>
            <p:cNvSpPr/>
            <p:nvPr/>
          </p:nvSpPr>
          <p:spPr>
            <a:xfrm>
              <a:off x="1424750" y="2292375"/>
              <a:ext cx="157625" cy="25075"/>
            </a:xfrm>
            <a:custGeom>
              <a:avLst/>
              <a:gdLst/>
              <a:ahLst/>
              <a:cxnLst/>
              <a:rect l="l" t="t" r="r" b="b"/>
              <a:pathLst>
                <a:path w="6305" h="1003" extrusionOk="0">
                  <a:moveTo>
                    <a:pt x="6269" y="1"/>
                  </a:moveTo>
                  <a:lnTo>
                    <a:pt x="0" y="628"/>
                  </a:lnTo>
                  <a:lnTo>
                    <a:pt x="38" y="1002"/>
                  </a:lnTo>
                  <a:lnTo>
                    <a:pt x="6305" y="373"/>
                  </a:lnTo>
                  <a:lnTo>
                    <a:pt x="6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2" name="Google Shape;1692;p39"/>
          <p:cNvGrpSpPr/>
          <p:nvPr/>
        </p:nvGrpSpPr>
        <p:grpSpPr>
          <a:xfrm rot="-374717">
            <a:off x="583785" y="4049022"/>
            <a:ext cx="3102299" cy="3547336"/>
            <a:chOff x="7136325" y="3281650"/>
            <a:chExt cx="891400" cy="1019275"/>
          </a:xfrm>
        </p:grpSpPr>
        <p:sp>
          <p:nvSpPr>
            <p:cNvPr id="1693" name="Google Shape;1693;p39"/>
            <p:cNvSpPr/>
            <p:nvPr/>
          </p:nvSpPr>
          <p:spPr>
            <a:xfrm>
              <a:off x="7136325" y="3281650"/>
              <a:ext cx="891400" cy="1019275"/>
            </a:xfrm>
            <a:custGeom>
              <a:avLst/>
              <a:gdLst/>
              <a:ahLst/>
              <a:cxnLst/>
              <a:rect l="l" t="t" r="r" b="b"/>
              <a:pathLst>
                <a:path w="35656" h="40771" extrusionOk="0">
                  <a:moveTo>
                    <a:pt x="12131" y="1"/>
                  </a:moveTo>
                  <a:cubicBezTo>
                    <a:pt x="11931" y="1"/>
                    <a:pt x="11742" y="124"/>
                    <a:pt x="11670" y="324"/>
                  </a:cubicBezTo>
                  <a:lnTo>
                    <a:pt x="96" y="31612"/>
                  </a:lnTo>
                  <a:cubicBezTo>
                    <a:pt x="1" y="31866"/>
                    <a:pt x="132" y="32150"/>
                    <a:pt x="386" y="32245"/>
                  </a:cubicBezTo>
                  <a:lnTo>
                    <a:pt x="23356" y="40740"/>
                  </a:lnTo>
                  <a:cubicBezTo>
                    <a:pt x="23412" y="40761"/>
                    <a:pt x="23469" y="40770"/>
                    <a:pt x="23525" y="40770"/>
                  </a:cubicBezTo>
                  <a:cubicBezTo>
                    <a:pt x="23726" y="40770"/>
                    <a:pt x="23914" y="40648"/>
                    <a:pt x="23987" y="40449"/>
                  </a:cubicBezTo>
                  <a:lnTo>
                    <a:pt x="35560" y="9159"/>
                  </a:lnTo>
                  <a:cubicBezTo>
                    <a:pt x="35655" y="8905"/>
                    <a:pt x="35524" y="8622"/>
                    <a:pt x="35270" y="8527"/>
                  </a:cubicBezTo>
                  <a:lnTo>
                    <a:pt x="12300" y="31"/>
                  </a:lnTo>
                  <a:cubicBezTo>
                    <a:pt x="12244" y="11"/>
                    <a:pt x="12187" y="1"/>
                    <a:pt x="1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9"/>
            <p:cNvSpPr/>
            <p:nvPr/>
          </p:nvSpPr>
          <p:spPr>
            <a:xfrm>
              <a:off x="7204775" y="3296850"/>
              <a:ext cx="774875" cy="935050"/>
            </a:xfrm>
            <a:custGeom>
              <a:avLst/>
              <a:gdLst/>
              <a:ahLst/>
              <a:cxnLst/>
              <a:rect l="l" t="t" r="r" b="b"/>
              <a:pathLst>
                <a:path w="30995" h="37402" extrusionOk="0">
                  <a:moveTo>
                    <a:pt x="11115" y="1"/>
                  </a:moveTo>
                  <a:lnTo>
                    <a:pt x="1" y="30048"/>
                  </a:lnTo>
                  <a:lnTo>
                    <a:pt x="19878" y="37402"/>
                  </a:lnTo>
                  <a:lnTo>
                    <a:pt x="30994" y="7354"/>
                  </a:lnTo>
                  <a:lnTo>
                    <a:pt x="111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9"/>
            <p:cNvSpPr/>
            <p:nvPr/>
          </p:nvSpPr>
          <p:spPr>
            <a:xfrm>
              <a:off x="7583250" y="3283675"/>
              <a:ext cx="292025" cy="190200"/>
            </a:xfrm>
            <a:custGeom>
              <a:avLst/>
              <a:gdLst/>
              <a:ahLst/>
              <a:cxnLst/>
              <a:rect l="l" t="t" r="r" b="b"/>
              <a:pathLst>
                <a:path w="11681" h="7608" extrusionOk="0">
                  <a:moveTo>
                    <a:pt x="6471" y="1770"/>
                  </a:moveTo>
                  <a:cubicBezTo>
                    <a:pt x="6530" y="1770"/>
                    <a:pt x="6588" y="1776"/>
                    <a:pt x="6647" y="1788"/>
                  </a:cubicBezTo>
                  <a:cubicBezTo>
                    <a:pt x="7033" y="1865"/>
                    <a:pt x="7326" y="2181"/>
                    <a:pt x="7373" y="2572"/>
                  </a:cubicBezTo>
                  <a:cubicBezTo>
                    <a:pt x="7419" y="2964"/>
                    <a:pt x="7208" y="3340"/>
                    <a:pt x="6851" y="3503"/>
                  </a:cubicBezTo>
                  <a:cubicBezTo>
                    <a:pt x="6728" y="3560"/>
                    <a:pt x="6599" y="3587"/>
                    <a:pt x="6471" y="3587"/>
                  </a:cubicBezTo>
                  <a:cubicBezTo>
                    <a:pt x="6222" y="3587"/>
                    <a:pt x="5979" y="3485"/>
                    <a:pt x="5804" y="3294"/>
                  </a:cubicBezTo>
                  <a:cubicBezTo>
                    <a:pt x="5536" y="3006"/>
                    <a:pt x="5486" y="2576"/>
                    <a:pt x="5680" y="2234"/>
                  </a:cubicBezTo>
                  <a:cubicBezTo>
                    <a:pt x="5843" y="1944"/>
                    <a:pt x="6147" y="1770"/>
                    <a:pt x="6471" y="1770"/>
                  </a:cubicBezTo>
                  <a:close/>
                  <a:moveTo>
                    <a:pt x="6478" y="1"/>
                  </a:moveTo>
                  <a:cubicBezTo>
                    <a:pt x="5258" y="1"/>
                    <a:pt x="4136" y="850"/>
                    <a:pt x="3875" y="2126"/>
                  </a:cubicBezTo>
                  <a:lnTo>
                    <a:pt x="1336" y="1187"/>
                  </a:lnTo>
                  <a:cubicBezTo>
                    <a:pt x="1286" y="1169"/>
                    <a:pt x="1235" y="1160"/>
                    <a:pt x="1185" y="1160"/>
                  </a:cubicBezTo>
                  <a:cubicBezTo>
                    <a:pt x="1008" y="1160"/>
                    <a:pt x="841" y="1269"/>
                    <a:pt x="778" y="1444"/>
                  </a:cubicBezTo>
                  <a:lnTo>
                    <a:pt x="94" y="3292"/>
                  </a:lnTo>
                  <a:cubicBezTo>
                    <a:pt x="0" y="3541"/>
                    <a:pt x="128" y="3815"/>
                    <a:pt x="375" y="3908"/>
                  </a:cubicBezTo>
                  <a:lnTo>
                    <a:pt x="10299" y="7577"/>
                  </a:lnTo>
                  <a:cubicBezTo>
                    <a:pt x="10354" y="7598"/>
                    <a:pt x="10411" y="7608"/>
                    <a:pt x="10466" y="7608"/>
                  </a:cubicBezTo>
                  <a:cubicBezTo>
                    <a:pt x="10660" y="7608"/>
                    <a:pt x="10842" y="7488"/>
                    <a:pt x="10913" y="7296"/>
                  </a:cubicBezTo>
                  <a:lnTo>
                    <a:pt x="11597" y="5445"/>
                  </a:lnTo>
                  <a:cubicBezTo>
                    <a:pt x="11681" y="5221"/>
                    <a:pt x="11565" y="4970"/>
                    <a:pt x="11341" y="4887"/>
                  </a:cubicBezTo>
                  <a:lnTo>
                    <a:pt x="8802" y="3948"/>
                  </a:lnTo>
                  <a:cubicBezTo>
                    <a:pt x="9593" y="2525"/>
                    <a:pt x="8927" y="731"/>
                    <a:pt x="7400" y="167"/>
                  </a:cubicBezTo>
                  <a:cubicBezTo>
                    <a:pt x="7094" y="54"/>
                    <a:pt x="6783" y="1"/>
                    <a:pt x="6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9"/>
            <p:cNvSpPr/>
            <p:nvPr/>
          </p:nvSpPr>
          <p:spPr>
            <a:xfrm>
              <a:off x="7487000" y="3455650"/>
              <a:ext cx="385050" cy="147450"/>
            </a:xfrm>
            <a:custGeom>
              <a:avLst/>
              <a:gdLst/>
              <a:ahLst/>
              <a:cxnLst/>
              <a:rect l="l" t="t" r="r" b="b"/>
              <a:pathLst>
                <a:path w="15402" h="5898" extrusionOk="0">
                  <a:moveTo>
                    <a:pt x="212" y="1"/>
                  </a:moveTo>
                  <a:cubicBezTo>
                    <a:pt x="136" y="1"/>
                    <a:pt x="65" y="47"/>
                    <a:pt x="37" y="123"/>
                  </a:cubicBezTo>
                  <a:cubicBezTo>
                    <a:pt x="1" y="221"/>
                    <a:pt x="50" y="328"/>
                    <a:pt x="147" y="364"/>
                  </a:cubicBezTo>
                  <a:lnTo>
                    <a:pt x="15075" y="5886"/>
                  </a:lnTo>
                  <a:cubicBezTo>
                    <a:pt x="15096" y="5893"/>
                    <a:pt x="15118" y="5897"/>
                    <a:pt x="15139" y="5897"/>
                  </a:cubicBezTo>
                  <a:cubicBezTo>
                    <a:pt x="15350" y="5897"/>
                    <a:pt x="15402" y="5606"/>
                    <a:pt x="15206" y="5534"/>
                  </a:cubicBezTo>
                  <a:lnTo>
                    <a:pt x="278" y="12"/>
                  </a:lnTo>
                  <a:cubicBezTo>
                    <a:pt x="256" y="4"/>
                    <a:pt x="234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9"/>
            <p:cNvSpPr/>
            <p:nvPr/>
          </p:nvSpPr>
          <p:spPr>
            <a:xfrm>
              <a:off x="7462925" y="3520775"/>
              <a:ext cx="385050" cy="147450"/>
            </a:xfrm>
            <a:custGeom>
              <a:avLst/>
              <a:gdLst/>
              <a:ahLst/>
              <a:cxnLst/>
              <a:rect l="l" t="t" r="r" b="b"/>
              <a:pathLst>
                <a:path w="15402" h="5898" extrusionOk="0">
                  <a:moveTo>
                    <a:pt x="212" y="1"/>
                  </a:moveTo>
                  <a:cubicBezTo>
                    <a:pt x="135" y="1"/>
                    <a:pt x="64" y="47"/>
                    <a:pt x="36" y="123"/>
                  </a:cubicBezTo>
                  <a:cubicBezTo>
                    <a:pt x="0" y="220"/>
                    <a:pt x="50" y="328"/>
                    <a:pt x="147" y="364"/>
                  </a:cubicBezTo>
                  <a:lnTo>
                    <a:pt x="15074" y="5886"/>
                  </a:lnTo>
                  <a:cubicBezTo>
                    <a:pt x="15095" y="5893"/>
                    <a:pt x="15116" y="5897"/>
                    <a:pt x="15139" y="5897"/>
                  </a:cubicBezTo>
                  <a:cubicBezTo>
                    <a:pt x="15350" y="5897"/>
                    <a:pt x="15401" y="5607"/>
                    <a:pt x="15205" y="5534"/>
                  </a:cubicBezTo>
                  <a:lnTo>
                    <a:pt x="278" y="12"/>
                  </a:lnTo>
                  <a:cubicBezTo>
                    <a:pt x="256" y="4"/>
                    <a:pt x="233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9"/>
            <p:cNvSpPr/>
            <p:nvPr/>
          </p:nvSpPr>
          <p:spPr>
            <a:xfrm>
              <a:off x="7438975" y="3585950"/>
              <a:ext cx="384900" cy="147400"/>
            </a:xfrm>
            <a:custGeom>
              <a:avLst/>
              <a:gdLst/>
              <a:ahLst/>
              <a:cxnLst/>
              <a:rect l="l" t="t" r="r" b="b"/>
              <a:pathLst>
                <a:path w="15396" h="5896" extrusionOk="0">
                  <a:moveTo>
                    <a:pt x="212" y="1"/>
                  </a:moveTo>
                  <a:cubicBezTo>
                    <a:pt x="135" y="1"/>
                    <a:pt x="63" y="47"/>
                    <a:pt x="35" y="123"/>
                  </a:cubicBezTo>
                  <a:cubicBezTo>
                    <a:pt x="1" y="218"/>
                    <a:pt x="46" y="324"/>
                    <a:pt x="141" y="362"/>
                  </a:cubicBezTo>
                  <a:lnTo>
                    <a:pt x="15069" y="5884"/>
                  </a:lnTo>
                  <a:cubicBezTo>
                    <a:pt x="15090" y="5892"/>
                    <a:pt x="15113" y="5895"/>
                    <a:pt x="15134" y="5895"/>
                  </a:cubicBezTo>
                  <a:cubicBezTo>
                    <a:pt x="15343" y="5895"/>
                    <a:pt x="15396" y="5605"/>
                    <a:pt x="15200" y="5532"/>
                  </a:cubicBezTo>
                  <a:lnTo>
                    <a:pt x="272" y="11"/>
                  </a:lnTo>
                  <a:cubicBezTo>
                    <a:pt x="252" y="4"/>
                    <a:pt x="232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9"/>
            <p:cNvSpPr/>
            <p:nvPr/>
          </p:nvSpPr>
          <p:spPr>
            <a:xfrm>
              <a:off x="7414750" y="3651025"/>
              <a:ext cx="385050" cy="147450"/>
            </a:xfrm>
            <a:custGeom>
              <a:avLst/>
              <a:gdLst/>
              <a:ahLst/>
              <a:cxnLst/>
              <a:rect l="l" t="t" r="r" b="b"/>
              <a:pathLst>
                <a:path w="15402" h="5898" extrusionOk="0">
                  <a:moveTo>
                    <a:pt x="212" y="1"/>
                  </a:moveTo>
                  <a:cubicBezTo>
                    <a:pt x="135" y="1"/>
                    <a:pt x="63" y="48"/>
                    <a:pt x="37" y="123"/>
                  </a:cubicBezTo>
                  <a:cubicBezTo>
                    <a:pt x="1" y="220"/>
                    <a:pt x="50" y="328"/>
                    <a:pt x="147" y="364"/>
                  </a:cubicBezTo>
                  <a:lnTo>
                    <a:pt x="15075" y="5886"/>
                  </a:lnTo>
                  <a:cubicBezTo>
                    <a:pt x="15096" y="5894"/>
                    <a:pt x="15118" y="5898"/>
                    <a:pt x="15139" y="5898"/>
                  </a:cubicBezTo>
                  <a:cubicBezTo>
                    <a:pt x="15348" y="5898"/>
                    <a:pt x="15401" y="5607"/>
                    <a:pt x="15206" y="5533"/>
                  </a:cubicBezTo>
                  <a:lnTo>
                    <a:pt x="278" y="13"/>
                  </a:lnTo>
                  <a:cubicBezTo>
                    <a:pt x="256" y="5"/>
                    <a:pt x="234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9"/>
            <p:cNvSpPr/>
            <p:nvPr/>
          </p:nvSpPr>
          <p:spPr>
            <a:xfrm>
              <a:off x="7390675" y="3716175"/>
              <a:ext cx="385050" cy="147425"/>
            </a:xfrm>
            <a:custGeom>
              <a:avLst/>
              <a:gdLst/>
              <a:ahLst/>
              <a:cxnLst/>
              <a:rect l="l" t="t" r="r" b="b"/>
              <a:pathLst>
                <a:path w="15402" h="5897" extrusionOk="0">
                  <a:moveTo>
                    <a:pt x="211" y="0"/>
                  </a:moveTo>
                  <a:cubicBezTo>
                    <a:pt x="134" y="0"/>
                    <a:pt x="63" y="47"/>
                    <a:pt x="36" y="122"/>
                  </a:cubicBezTo>
                  <a:cubicBezTo>
                    <a:pt x="0" y="219"/>
                    <a:pt x="50" y="327"/>
                    <a:pt x="146" y="363"/>
                  </a:cubicBezTo>
                  <a:lnTo>
                    <a:pt x="15074" y="5885"/>
                  </a:lnTo>
                  <a:cubicBezTo>
                    <a:pt x="15095" y="5893"/>
                    <a:pt x="15118" y="5897"/>
                    <a:pt x="15139" y="5897"/>
                  </a:cubicBezTo>
                  <a:cubicBezTo>
                    <a:pt x="15348" y="5897"/>
                    <a:pt x="15401" y="5606"/>
                    <a:pt x="15205" y="5532"/>
                  </a:cubicBezTo>
                  <a:lnTo>
                    <a:pt x="278" y="12"/>
                  </a:lnTo>
                  <a:cubicBezTo>
                    <a:pt x="256" y="4"/>
                    <a:pt x="233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7366575" y="3781250"/>
              <a:ext cx="385050" cy="147475"/>
            </a:xfrm>
            <a:custGeom>
              <a:avLst/>
              <a:gdLst/>
              <a:ahLst/>
              <a:cxnLst/>
              <a:rect l="l" t="t" r="r" b="b"/>
              <a:pathLst>
                <a:path w="15402" h="5899" extrusionOk="0">
                  <a:moveTo>
                    <a:pt x="212" y="0"/>
                  </a:moveTo>
                  <a:cubicBezTo>
                    <a:pt x="135" y="0"/>
                    <a:pt x="63" y="47"/>
                    <a:pt x="37" y="124"/>
                  </a:cubicBezTo>
                  <a:cubicBezTo>
                    <a:pt x="1" y="221"/>
                    <a:pt x="50" y="329"/>
                    <a:pt x="147" y="366"/>
                  </a:cubicBezTo>
                  <a:lnTo>
                    <a:pt x="15075" y="5885"/>
                  </a:lnTo>
                  <a:cubicBezTo>
                    <a:pt x="15096" y="5893"/>
                    <a:pt x="15117" y="5899"/>
                    <a:pt x="15139" y="5899"/>
                  </a:cubicBezTo>
                  <a:cubicBezTo>
                    <a:pt x="15348" y="5899"/>
                    <a:pt x="15402" y="5606"/>
                    <a:pt x="15204" y="5534"/>
                  </a:cubicBezTo>
                  <a:lnTo>
                    <a:pt x="278" y="12"/>
                  </a:lnTo>
                  <a:cubicBezTo>
                    <a:pt x="256" y="4"/>
                    <a:pt x="234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7342500" y="3846375"/>
              <a:ext cx="385025" cy="147425"/>
            </a:xfrm>
            <a:custGeom>
              <a:avLst/>
              <a:gdLst/>
              <a:ahLst/>
              <a:cxnLst/>
              <a:rect l="l" t="t" r="r" b="b"/>
              <a:pathLst>
                <a:path w="15401" h="5897" extrusionOk="0">
                  <a:moveTo>
                    <a:pt x="213" y="0"/>
                  </a:moveTo>
                  <a:cubicBezTo>
                    <a:pt x="136" y="0"/>
                    <a:pt x="65" y="47"/>
                    <a:pt x="36" y="124"/>
                  </a:cubicBezTo>
                  <a:cubicBezTo>
                    <a:pt x="0" y="221"/>
                    <a:pt x="50" y="330"/>
                    <a:pt x="147" y="364"/>
                  </a:cubicBezTo>
                  <a:lnTo>
                    <a:pt x="15074" y="5886"/>
                  </a:lnTo>
                  <a:cubicBezTo>
                    <a:pt x="15095" y="5893"/>
                    <a:pt x="15116" y="5897"/>
                    <a:pt x="15139" y="5897"/>
                  </a:cubicBezTo>
                  <a:lnTo>
                    <a:pt x="15141" y="5897"/>
                  </a:lnTo>
                  <a:cubicBezTo>
                    <a:pt x="15142" y="5897"/>
                    <a:pt x="15142" y="5897"/>
                    <a:pt x="15143" y="5897"/>
                  </a:cubicBezTo>
                  <a:cubicBezTo>
                    <a:pt x="15350" y="5897"/>
                    <a:pt x="15401" y="5606"/>
                    <a:pt x="15206" y="5534"/>
                  </a:cubicBezTo>
                  <a:lnTo>
                    <a:pt x="278" y="12"/>
                  </a:lnTo>
                  <a:cubicBezTo>
                    <a:pt x="256" y="4"/>
                    <a:pt x="234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7318450" y="3911525"/>
              <a:ext cx="384950" cy="147425"/>
            </a:xfrm>
            <a:custGeom>
              <a:avLst/>
              <a:gdLst/>
              <a:ahLst/>
              <a:cxnLst/>
              <a:rect l="l" t="t" r="r" b="b"/>
              <a:pathLst>
                <a:path w="15398" h="5897" extrusionOk="0">
                  <a:moveTo>
                    <a:pt x="214" y="0"/>
                  </a:moveTo>
                  <a:cubicBezTo>
                    <a:pt x="137" y="0"/>
                    <a:pt x="65" y="47"/>
                    <a:pt x="37" y="123"/>
                  </a:cubicBezTo>
                  <a:cubicBezTo>
                    <a:pt x="1" y="218"/>
                    <a:pt x="50" y="327"/>
                    <a:pt x="145" y="363"/>
                  </a:cubicBezTo>
                  <a:lnTo>
                    <a:pt x="15073" y="5885"/>
                  </a:lnTo>
                  <a:cubicBezTo>
                    <a:pt x="15094" y="5892"/>
                    <a:pt x="15115" y="5896"/>
                    <a:pt x="15138" y="5896"/>
                  </a:cubicBezTo>
                  <a:cubicBezTo>
                    <a:pt x="15347" y="5896"/>
                    <a:pt x="15398" y="5605"/>
                    <a:pt x="15202" y="5533"/>
                  </a:cubicBezTo>
                  <a:lnTo>
                    <a:pt x="276" y="11"/>
                  </a:lnTo>
                  <a:cubicBezTo>
                    <a:pt x="256" y="4"/>
                    <a:pt x="234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9"/>
            <p:cNvSpPr/>
            <p:nvPr/>
          </p:nvSpPr>
          <p:spPr>
            <a:xfrm>
              <a:off x="7294275" y="3976625"/>
              <a:ext cx="385050" cy="147450"/>
            </a:xfrm>
            <a:custGeom>
              <a:avLst/>
              <a:gdLst/>
              <a:ahLst/>
              <a:cxnLst/>
              <a:rect l="l" t="t" r="r" b="b"/>
              <a:pathLst>
                <a:path w="15402" h="5898" extrusionOk="0">
                  <a:moveTo>
                    <a:pt x="213" y="1"/>
                  </a:moveTo>
                  <a:cubicBezTo>
                    <a:pt x="137" y="1"/>
                    <a:pt x="65" y="47"/>
                    <a:pt x="37" y="123"/>
                  </a:cubicBezTo>
                  <a:cubicBezTo>
                    <a:pt x="1" y="220"/>
                    <a:pt x="50" y="328"/>
                    <a:pt x="149" y="364"/>
                  </a:cubicBezTo>
                  <a:lnTo>
                    <a:pt x="15077" y="5886"/>
                  </a:lnTo>
                  <a:cubicBezTo>
                    <a:pt x="15098" y="5893"/>
                    <a:pt x="15118" y="5897"/>
                    <a:pt x="15141" y="5897"/>
                  </a:cubicBezTo>
                  <a:cubicBezTo>
                    <a:pt x="15350" y="5897"/>
                    <a:pt x="15402" y="5607"/>
                    <a:pt x="15206" y="5534"/>
                  </a:cubicBezTo>
                  <a:lnTo>
                    <a:pt x="278" y="12"/>
                  </a:lnTo>
                  <a:cubicBezTo>
                    <a:pt x="257" y="4"/>
                    <a:pt x="235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05" name="Google Shape;1705;p39"/>
          <p:cNvCxnSpPr/>
          <p:nvPr/>
        </p:nvCxnSpPr>
        <p:spPr>
          <a:xfrm>
            <a:off x="2339700" y="2373401"/>
            <a:ext cx="42126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41"/>
          <p:cNvSpPr txBox="1">
            <a:spLocks noGrp="1"/>
          </p:cNvSpPr>
          <p:nvPr>
            <p:ph type="title"/>
          </p:nvPr>
        </p:nvSpPr>
        <p:spPr>
          <a:xfrm>
            <a:off x="1251525" y="1774550"/>
            <a:ext cx="2992800" cy="117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highlight>
                  <a:schemeClr val="lt2"/>
                </a:highlight>
              </a:rPr>
              <a:t>Significance</a:t>
            </a:r>
            <a:endParaRPr lang="en-US" sz="3200" dirty="0"/>
          </a:p>
        </p:txBody>
      </p:sp>
      <p:sp>
        <p:nvSpPr>
          <p:cNvPr id="1800" name="Google Shape;1800;p41"/>
          <p:cNvSpPr txBox="1">
            <a:spLocks noGrp="1"/>
          </p:cNvSpPr>
          <p:nvPr>
            <p:ph type="body" idx="1"/>
          </p:nvPr>
        </p:nvSpPr>
        <p:spPr>
          <a:xfrm>
            <a:off x="4625163" y="1161000"/>
            <a:ext cx="3267300" cy="28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lvl="0">
              <a:lnSpc>
                <a:spcPct val="12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Reduced Human Error</a:t>
            </a:r>
          </a:p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Timely Intervention and Care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Improved Accessibility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sym typeface="Libre Baskerville"/>
              </a:rPr>
              <a:t>Learns From The Data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Personalized Healthcare Experience</a:t>
            </a:r>
            <a:endParaRPr lang="en-US" sz="1400" b="1" dirty="0">
              <a:solidFill>
                <a:schemeClr val="tx1"/>
              </a:solidFill>
              <a:latin typeface="Libre Baskerville" panose="02000000000000000000" pitchFamily="2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sym typeface="Libre Baskerville"/>
              </a:rPr>
              <a:t>More Efficient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lnSpc>
                <a:spcPct val="120000"/>
              </a:lnSpc>
            </a:pPr>
            <a:endParaRPr lang="en-US" sz="1400" b="1" dirty="0">
              <a:solidFill>
                <a:schemeClr val="tx1"/>
              </a:solidFill>
              <a:latin typeface="Libre Baskerville" panose="02000000000000000000" pitchFamily="2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cxnSp>
        <p:nvCxnSpPr>
          <p:cNvPr id="1801" name="Google Shape;1801;p41"/>
          <p:cNvCxnSpPr/>
          <p:nvPr/>
        </p:nvCxnSpPr>
        <p:spPr>
          <a:xfrm>
            <a:off x="4244163" y="1327200"/>
            <a:ext cx="0" cy="24891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2" name="Google Shape;1802;p41"/>
          <p:cNvSpPr/>
          <p:nvPr/>
        </p:nvSpPr>
        <p:spPr>
          <a:xfrm rot="-2004035">
            <a:off x="3543216" y="2763977"/>
            <a:ext cx="668253" cy="642893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49"/>
          <p:cNvSpPr/>
          <p:nvPr/>
        </p:nvSpPr>
        <p:spPr>
          <a:xfrm>
            <a:off x="-1576850" y="1368975"/>
            <a:ext cx="4905300" cy="4905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7" name="Google Shape;2037;p49"/>
          <p:cNvSpPr txBox="1">
            <a:spLocks noGrp="1"/>
          </p:cNvSpPr>
          <p:nvPr>
            <p:ph type="title"/>
          </p:nvPr>
        </p:nvSpPr>
        <p:spPr>
          <a:xfrm>
            <a:off x="3830735" y="2034902"/>
            <a:ext cx="4758094" cy="1474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4000" dirty="0"/>
              <a:t>Models </a:t>
            </a:r>
            <a:br>
              <a:rPr lang="en-US" sz="4000" dirty="0"/>
            </a:br>
            <a:r>
              <a:rPr lang="en-US" sz="4000" dirty="0"/>
              <a:t>and </a:t>
            </a:r>
            <a:r>
              <a:rPr lang="en-US" sz="4000" dirty="0">
                <a:highlight>
                  <a:schemeClr val="lt2"/>
                </a:highlight>
              </a:rPr>
              <a:t>T</a:t>
            </a:r>
            <a:r>
              <a:rPr lang="en-US" sz="4000" dirty="0" smtClean="0">
                <a:highlight>
                  <a:schemeClr val="lt2"/>
                </a:highlight>
              </a:rPr>
              <a:t>echnologies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 </a:t>
            </a:r>
            <a:endParaRPr lang="en-US" sz="4000" dirty="0">
              <a:highlight>
                <a:schemeClr val="lt2"/>
              </a:highlight>
            </a:endParaRPr>
          </a:p>
        </p:txBody>
      </p:sp>
      <p:sp>
        <p:nvSpPr>
          <p:cNvPr id="2039" name="Google Shape;2039;p49"/>
          <p:cNvSpPr txBox="1">
            <a:spLocks noGrp="1"/>
          </p:cNvSpPr>
          <p:nvPr>
            <p:ph type="title" idx="2"/>
          </p:nvPr>
        </p:nvSpPr>
        <p:spPr>
          <a:xfrm>
            <a:off x="6982675" y="1290450"/>
            <a:ext cx="1448100" cy="8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040" name="Google Shape;2040;p49"/>
          <p:cNvCxnSpPr/>
          <p:nvPr/>
        </p:nvCxnSpPr>
        <p:spPr>
          <a:xfrm>
            <a:off x="4249075" y="3292513"/>
            <a:ext cx="41817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1" name="Google Shape;2041;p49"/>
          <p:cNvSpPr/>
          <p:nvPr/>
        </p:nvSpPr>
        <p:spPr>
          <a:xfrm rot="-2004035">
            <a:off x="3280920" y="1687615"/>
            <a:ext cx="675217" cy="675217"/>
          </a:xfrm>
          <a:prstGeom prst="mathPlus">
            <a:avLst>
              <a:gd name="adj1" fmla="val 2352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2" name="Google Shape;2042;p49"/>
          <p:cNvGrpSpPr/>
          <p:nvPr/>
        </p:nvGrpSpPr>
        <p:grpSpPr>
          <a:xfrm>
            <a:off x="-85603" y="826084"/>
            <a:ext cx="3121848" cy="5015599"/>
            <a:chOff x="5590675" y="2440875"/>
            <a:chExt cx="1205300" cy="1936450"/>
          </a:xfrm>
        </p:grpSpPr>
        <p:sp>
          <p:nvSpPr>
            <p:cNvPr id="2043" name="Google Shape;2043;p49"/>
            <p:cNvSpPr/>
            <p:nvPr/>
          </p:nvSpPr>
          <p:spPr>
            <a:xfrm>
              <a:off x="5590675" y="3198675"/>
              <a:ext cx="354800" cy="528450"/>
            </a:xfrm>
            <a:custGeom>
              <a:avLst/>
              <a:gdLst/>
              <a:ahLst/>
              <a:cxnLst/>
              <a:rect l="l" t="t" r="r" b="b"/>
              <a:pathLst>
                <a:path w="14192" h="21138" extrusionOk="0">
                  <a:moveTo>
                    <a:pt x="3773" y="0"/>
                  </a:moveTo>
                  <a:cubicBezTo>
                    <a:pt x="3256" y="933"/>
                    <a:pt x="795" y="7154"/>
                    <a:pt x="1" y="20985"/>
                  </a:cubicBezTo>
                  <a:cubicBezTo>
                    <a:pt x="1" y="20985"/>
                    <a:pt x="3909" y="21137"/>
                    <a:pt x="7738" y="21137"/>
                  </a:cubicBezTo>
                  <a:cubicBezTo>
                    <a:pt x="9259" y="21137"/>
                    <a:pt x="10768" y="21113"/>
                    <a:pt x="12014" y="21046"/>
                  </a:cubicBezTo>
                  <a:lnTo>
                    <a:pt x="14191" y="1796"/>
                  </a:lnTo>
                  <a:lnTo>
                    <a:pt x="37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9"/>
            <p:cNvSpPr/>
            <p:nvPr/>
          </p:nvSpPr>
          <p:spPr>
            <a:xfrm>
              <a:off x="5618575" y="3041050"/>
              <a:ext cx="1177400" cy="666450"/>
            </a:xfrm>
            <a:custGeom>
              <a:avLst/>
              <a:gdLst/>
              <a:ahLst/>
              <a:cxnLst/>
              <a:rect l="l" t="t" r="r" b="b"/>
              <a:pathLst>
                <a:path w="47096" h="26658" extrusionOk="0">
                  <a:moveTo>
                    <a:pt x="16199" y="1"/>
                  </a:moveTo>
                  <a:cubicBezTo>
                    <a:pt x="13085" y="1"/>
                    <a:pt x="4375" y="599"/>
                    <a:pt x="2354" y="7147"/>
                  </a:cubicBezTo>
                  <a:cubicBezTo>
                    <a:pt x="0" y="14770"/>
                    <a:pt x="1374" y="24936"/>
                    <a:pt x="1475" y="26110"/>
                  </a:cubicBezTo>
                  <a:lnTo>
                    <a:pt x="44700" y="26658"/>
                  </a:lnTo>
                  <a:cubicBezTo>
                    <a:pt x="44700" y="26658"/>
                    <a:pt x="47095" y="8"/>
                    <a:pt x="27693" y="8"/>
                  </a:cubicBezTo>
                  <a:cubicBezTo>
                    <a:pt x="27370" y="8"/>
                    <a:pt x="27041" y="16"/>
                    <a:pt x="26705" y="31"/>
                  </a:cubicBezTo>
                  <a:lnTo>
                    <a:pt x="17311" y="31"/>
                  </a:lnTo>
                  <a:cubicBezTo>
                    <a:pt x="17311" y="31"/>
                    <a:pt x="16894" y="1"/>
                    <a:pt x="16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9"/>
            <p:cNvSpPr/>
            <p:nvPr/>
          </p:nvSpPr>
          <p:spPr>
            <a:xfrm>
              <a:off x="5691575" y="3361600"/>
              <a:ext cx="979050" cy="1015725"/>
            </a:xfrm>
            <a:custGeom>
              <a:avLst/>
              <a:gdLst/>
              <a:ahLst/>
              <a:cxnLst/>
              <a:rect l="l" t="t" r="r" b="b"/>
              <a:pathLst>
                <a:path w="39162" h="40629" extrusionOk="0">
                  <a:moveTo>
                    <a:pt x="1" y="1"/>
                  </a:moveTo>
                  <a:lnTo>
                    <a:pt x="2699" y="27213"/>
                  </a:lnTo>
                  <a:lnTo>
                    <a:pt x="2271" y="40204"/>
                  </a:lnTo>
                  <a:cubicBezTo>
                    <a:pt x="7001" y="40532"/>
                    <a:pt x="13634" y="40628"/>
                    <a:pt x="19806" y="40628"/>
                  </a:cubicBezTo>
                  <a:cubicBezTo>
                    <a:pt x="28645" y="40628"/>
                    <a:pt x="36537" y="40430"/>
                    <a:pt x="36537" y="40430"/>
                  </a:cubicBezTo>
                  <a:lnTo>
                    <a:pt x="35737" y="26740"/>
                  </a:lnTo>
                  <a:lnTo>
                    <a:pt x="39161" y="79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9"/>
            <p:cNvSpPr/>
            <p:nvPr/>
          </p:nvSpPr>
          <p:spPr>
            <a:xfrm>
              <a:off x="5884400" y="2956300"/>
              <a:ext cx="365050" cy="415250"/>
            </a:xfrm>
            <a:custGeom>
              <a:avLst/>
              <a:gdLst/>
              <a:ahLst/>
              <a:cxnLst/>
              <a:rect l="l" t="t" r="r" b="b"/>
              <a:pathLst>
                <a:path w="14602" h="16610" extrusionOk="0">
                  <a:moveTo>
                    <a:pt x="6742" y="0"/>
                  </a:moveTo>
                  <a:lnTo>
                    <a:pt x="0" y="3677"/>
                  </a:lnTo>
                  <a:lnTo>
                    <a:pt x="8323" y="10016"/>
                  </a:lnTo>
                  <a:lnTo>
                    <a:pt x="5460" y="11546"/>
                  </a:lnTo>
                  <a:lnTo>
                    <a:pt x="14601" y="16610"/>
                  </a:lnTo>
                  <a:lnTo>
                    <a:pt x="14601" y="16610"/>
                  </a:lnTo>
                  <a:lnTo>
                    <a:pt x="6678" y="3421"/>
                  </a:lnTo>
                  <a:lnTo>
                    <a:pt x="67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9"/>
            <p:cNvSpPr/>
            <p:nvPr/>
          </p:nvSpPr>
          <p:spPr>
            <a:xfrm>
              <a:off x="5879250" y="3044600"/>
              <a:ext cx="375275" cy="330650"/>
            </a:xfrm>
            <a:custGeom>
              <a:avLst/>
              <a:gdLst/>
              <a:ahLst/>
              <a:cxnLst/>
              <a:rect l="l" t="t" r="r" b="b"/>
              <a:pathLst>
                <a:path w="15011" h="13226" extrusionOk="0">
                  <a:moveTo>
                    <a:pt x="210" y="1"/>
                  </a:moveTo>
                  <a:cubicBezTo>
                    <a:pt x="93" y="1"/>
                    <a:pt x="1" y="159"/>
                    <a:pt x="113" y="259"/>
                  </a:cubicBezTo>
                  <a:lnTo>
                    <a:pt x="5666" y="4852"/>
                  </a:lnTo>
                  <a:lnTo>
                    <a:pt x="2994" y="6279"/>
                  </a:lnTo>
                  <a:cubicBezTo>
                    <a:pt x="2891" y="6334"/>
                    <a:pt x="2889" y="6479"/>
                    <a:pt x="2990" y="6536"/>
                  </a:cubicBezTo>
                  <a:lnTo>
                    <a:pt x="14735" y="13205"/>
                  </a:lnTo>
                  <a:cubicBezTo>
                    <a:pt x="14756" y="13218"/>
                    <a:pt x="14781" y="13224"/>
                    <a:pt x="14807" y="13224"/>
                  </a:cubicBezTo>
                  <a:lnTo>
                    <a:pt x="14807" y="13226"/>
                  </a:lnTo>
                  <a:cubicBezTo>
                    <a:pt x="14957" y="13224"/>
                    <a:pt x="15011" y="13025"/>
                    <a:pt x="14880" y="12952"/>
                  </a:cubicBezTo>
                  <a:lnTo>
                    <a:pt x="3366" y="6412"/>
                  </a:lnTo>
                  <a:lnTo>
                    <a:pt x="5996" y="5006"/>
                  </a:lnTo>
                  <a:cubicBezTo>
                    <a:pt x="6087" y="4956"/>
                    <a:pt x="6101" y="4831"/>
                    <a:pt x="6019" y="4765"/>
                  </a:cubicBezTo>
                  <a:lnTo>
                    <a:pt x="300" y="33"/>
                  </a:lnTo>
                  <a:cubicBezTo>
                    <a:pt x="270" y="11"/>
                    <a:pt x="240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9"/>
            <p:cNvSpPr/>
            <p:nvPr/>
          </p:nvSpPr>
          <p:spPr>
            <a:xfrm>
              <a:off x="6249425" y="2965475"/>
              <a:ext cx="164950" cy="406075"/>
            </a:xfrm>
            <a:custGeom>
              <a:avLst/>
              <a:gdLst/>
              <a:ahLst/>
              <a:cxnLst/>
              <a:rect l="l" t="t" r="r" b="b"/>
              <a:pathLst>
                <a:path w="6598" h="16243" extrusionOk="0">
                  <a:moveTo>
                    <a:pt x="1412" y="0"/>
                  </a:moveTo>
                  <a:lnTo>
                    <a:pt x="0" y="16243"/>
                  </a:lnTo>
                  <a:lnTo>
                    <a:pt x="4407" y="10472"/>
                  </a:lnTo>
                  <a:lnTo>
                    <a:pt x="2875" y="9649"/>
                  </a:lnTo>
                  <a:lnTo>
                    <a:pt x="6598" y="3527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9"/>
            <p:cNvSpPr/>
            <p:nvPr/>
          </p:nvSpPr>
          <p:spPr>
            <a:xfrm>
              <a:off x="6245250" y="3049950"/>
              <a:ext cx="174000" cy="325275"/>
            </a:xfrm>
            <a:custGeom>
              <a:avLst/>
              <a:gdLst/>
              <a:ahLst/>
              <a:cxnLst/>
              <a:rect l="l" t="t" r="r" b="b"/>
              <a:pathLst>
                <a:path w="6960" h="13011" extrusionOk="0">
                  <a:moveTo>
                    <a:pt x="6760" y="1"/>
                  </a:moveTo>
                  <a:cubicBezTo>
                    <a:pt x="6717" y="1"/>
                    <a:pt x="6675" y="20"/>
                    <a:pt x="6643" y="66"/>
                  </a:cubicBezTo>
                  <a:lnTo>
                    <a:pt x="3916" y="4201"/>
                  </a:lnTo>
                  <a:lnTo>
                    <a:pt x="5444" y="5024"/>
                  </a:lnTo>
                  <a:lnTo>
                    <a:pt x="46" y="12780"/>
                  </a:lnTo>
                  <a:cubicBezTo>
                    <a:pt x="0" y="12847"/>
                    <a:pt x="17" y="12938"/>
                    <a:pt x="84" y="12983"/>
                  </a:cubicBezTo>
                  <a:cubicBezTo>
                    <a:pt x="107" y="13001"/>
                    <a:pt x="137" y="13010"/>
                    <a:pt x="167" y="13010"/>
                  </a:cubicBezTo>
                  <a:cubicBezTo>
                    <a:pt x="215" y="13010"/>
                    <a:pt x="259" y="12987"/>
                    <a:pt x="287" y="12949"/>
                  </a:cubicBezTo>
                  <a:lnTo>
                    <a:pt x="5872" y="4921"/>
                  </a:lnTo>
                  <a:lnTo>
                    <a:pt x="4336" y="4095"/>
                  </a:lnTo>
                  <a:lnTo>
                    <a:pt x="6888" y="228"/>
                  </a:lnTo>
                  <a:cubicBezTo>
                    <a:pt x="6960" y="113"/>
                    <a:pt x="6861" y="1"/>
                    <a:pt x="6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9"/>
            <p:cNvSpPr/>
            <p:nvPr/>
          </p:nvSpPr>
          <p:spPr>
            <a:xfrm>
              <a:off x="5975425" y="3404425"/>
              <a:ext cx="111900" cy="165575"/>
            </a:xfrm>
            <a:custGeom>
              <a:avLst/>
              <a:gdLst/>
              <a:ahLst/>
              <a:cxnLst/>
              <a:rect l="l" t="t" r="r" b="b"/>
              <a:pathLst>
                <a:path w="4476" h="6623" extrusionOk="0">
                  <a:moveTo>
                    <a:pt x="1995" y="0"/>
                  </a:moveTo>
                  <a:cubicBezTo>
                    <a:pt x="844" y="0"/>
                    <a:pt x="0" y="1422"/>
                    <a:pt x="99" y="3219"/>
                  </a:cubicBezTo>
                  <a:cubicBezTo>
                    <a:pt x="200" y="5047"/>
                    <a:pt x="1239" y="6570"/>
                    <a:pt x="2419" y="6622"/>
                  </a:cubicBezTo>
                  <a:cubicBezTo>
                    <a:pt x="2439" y="6623"/>
                    <a:pt x="2458" y="6623"/>
                    <a:pt x="2478" y="6623"/>
                  </a:cubicBezTo>
                  <a:cubicBezTo>
                    <a:pt x="3628" y="6623"/>
                    <a:pt x="4475" y="5200"/>
                    <a:pt x="4376" y="3403"/>
                  </a:cubicBezTo>
                  <a:cubicBezTo>
                    <a:pt x="4276" y="1577"/>
                    <a:pt x="3236" y="53"/>
                    <a:pt x="2056" y="2"/>
                  </a:cubicBezTo>
                  <a:cubicBezTo>
                    <a:pt x="2036" y="1"/>
                    <a:pt x="2015" y="0"/>
                    <a:pt x="1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9"/>
            <p:cNvSpPr/>
            <p:nvPr/>
          </p:nvSpPr>
          <p:spPr>
            <a:xfrm>
              <a:off x="5975825" y="3417825"/>
              <a:ext cx="87475" cy="137775"/>
            </a:xfrm>
            <a:custGeom>
              <a:avLst/>
              <a:gdLst/>
              <a:ahLst/>
              <a:cxnLst/>
              <a:rect l="l" t="t" r="r" b="b"/>
              <a:pathLst>
                <a:path w="3499" h="5511" extrusionOk="0">
                  <a:moveTo>
                    <a:pt x="1553" y="0"/>
                  </a:moveTo>
                  <a:cubicBezTo>
                    <a:pt x="656" y="0"/>
                    <a:pt x="1" y="1187"/>
                    <a:pt x="83" y="2683"/>
                  </a:cubicBezTo>
                  <a:cubicBezTo>
                    <a:pt x="167" y="4203"/>
                    <a:pt x="980" y="5470"/>
                    <a:pt x="1901" y="5510"/>
                  </a:cubicBezTo>
                  <a:cubicBezTo>
                    <a:pt x="1916" y="5511"/>
                    <a:pt x="1931" y="5511"/>
                    <a:pt x="1946" y="5511"/>
                  </a:cubicBezTo>
                  <a:cubicBezTo>
                    <a:pt x="2843" y="5511"/>
                    <a:pt x="3498" y="4324"/>
                    <a:pt x="3416" y="2827"/>
                  </a:cubicBezTo>
                  <a:cubicBezTo>
                    <a:pt x="3332" y="1307"/>
                    <a:pt x="2519" y="41"/>
                    <a:pt x="1597" y="1"/>
                  </a:cubicBezTo>
                  <a:cubicBezTo>
                    <a:pt x="1583" y="1"/>
                    <a:pt x="1568" y="0"/>
                    <a:pt x="1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9"/>
            <p:cNvSpPr/>
            <p:nvPr/>
          </p:nvSpPr>
          <p:spPr>
            <a:xfrm>
              <a:off x="5988000" y="3452225"/>
              <a:ext cx="44775" cy="68825"/>
            </a:xfrm>
            <a:custGeom>
              <a:avLst/>
              <a:gdLst/>
              <a:ahLst/>
              <a:cxnLst/>
              <a:rect l="l" t="t" r="r" b="b"/>
              <a:pathLst>
                <a:path w="1791" h="2753" extrusionOk="0">
                  <a:moveTo>
                    <a:pt x="819" y="1"/>
                  </a:moveTo>
                  <a:cubicBezTo>
                    <a:pt x="803" y="1"/>
                    <a:pt x="788" y="2"/>
                    <a:pt x="772" y="3"/>
                  </a:cubicBezTo>
                  <a:cubicBezTo>
                    <a:pt x="316" y="45"/>
                    <a:pt x="1" y="693"/>
                    <a:pt x="71" y="1453"/>
                  </a:cubicBezTo>
                  <a:cubicBezTo>
                    <a:pt x="137" y="2185"/>
                    <a:pt x="537" y="2753"/>
                    <a:pt x="975" y="2753"/>
                  </a:cubicBezTo>
                  <a:cubicBezTo>
                    <a:pt x="990" y="2753"/>
                    <a:pt x="1006" y="2752"/>
                    <a:pt x="1021" y="2751"/>
                  </a:cubicBezTo>
                  <a:cubicBezTo>
                    <a:pt x="1477" y="2709"/>
                    <a:pt x="1791" y="2061"/>
                    <a:pt x="1722" y="1303"/>
                  </a:cubicBezTo>
                  <a:cubicBezTo>
                    <a:pt x="1656" y="569"/>
                    <a:pt x="1257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9"/>
            <p:cNvSpPr/>
            <p:nvPr/>
          </p:nvSpPr>
          <p:spPr>
            <a:xfrm>
              <a:off x="5969375" y="2925575"/>
              <a:ext cx="448050" cy="564750"/>
            </a:xfrm>
            <a:custGeom>
              <a:avLst/>
              <a:gdLst/>
              <a:ahLst/>
              <a:cxnLst/>
              <a:rect l="l" t="t" r="r" b="b"/>
              <a:pathLst>
                <a:path w="17922" h="22590" extrusionOk="0">
                  <a:moveTo>
                    <a:pt x="9024" y="0"/>
                  </a:moveTo>
                  <a:cubicBezTo>
                    <a:pt x="8735" y="0"/>
                    <a:pt x="8444" y="13"/>
                    <a:pt x="8153" y="38"/>
                  </a:cubicBezTo>
                  <a:cubicBezTo>
                    <a:pt x="5851" y="239"/>
                    <a:pt x="3754" y="1210"/>
                    <a:pt x="2249" y="2772"/>
                  </a:cubicBezTo>
                  <a:cubicBezTo>
                    <a:pt x="738" y="4342"/>
                    <a:pt x="1" y="6318"/>
                    <a:pt x="178" y="8340"/>
                  </a:cubicBezTo>
                  <a:lnTo>
                    <a:pt x="1403" y="22456"/>
                  </a:lnTo>
                  <a:cubicBezTo>
                    <a:pt x="1409" y="22530"/>
                    <a:pt x="1472" y="22589"/>
                    <a:pt x="1548" y="22589"/>
                  </a:cubicBezTo>
                  <a:lnTo>
                    <a:pt x="1561" y="22589"/>
                  </a:lnTo>
                  <a:cubicBezTo>
                    <a:pt x="1643" y="22582"/>
                    <a:pt x="1701" y="22511"/>
                    <a:pt x="1694" y="22430"/>
                  </a:cubicBezTo>
                  <a:lnTo>
                    <a:pt x="468" y="8315"/>
                  </a:lnTo>
                  <a:cubicBezTo>
                    <a:pt x="121" y="4312"/>
                    <a:pt x="3581" y="730"/>
                    <a:pt x="8179" y="331"/>
                  </a:cubicBezTo>
                  <a:cubicBezTo>
                    <a:pt x="8463" y="306"/>
                    <a:pt x="8745" y="294"/>
                    <a:pt x="9025" y="294"/>
                  </a:cubicBezTo>
                  <a:cubicBezTo>
                    <a:pt x="10952" y="294"/>
                    <a:pt x="12788" y="870"/>
                    <a:pt x="14267" y="1952"/>
                  </a:cubicBezTo>
                  <a:cubicBezTo>
                    <a:pt x="15959" y="3185"/>
                    <a:pt x="16981" y="4931"/>
                    <a:pt x="17148" y="6867"/>
                  </a:cubicBezTo>
                  <a:lnTo>
                    <a:pt x="17623" y="12345"/>
                  </a:lnTo>
                  <a:cubicBezTo>
                    <a:pt x="17630" y="12421"/>
                    <a:pt x="17693" y="12479"/>
                    <a:pt x="17769" y="12479"/>
                  </a:cubicBezTo>
                  <a:cubicBezTo>
                    <a:pt x="17773" y="12479"/>
                    <a:pt x="17778" y="12479"/>
                    <a:pt x="17783" y="12478"/>
                  </a:cubicBezTo>
                  <a:cubicBezTo>
                    <a:pt x="17862" y="12471"/>
                    <a:pt x="17921" y="12401"/>
                    <a:pt x="17916" y="12321"/>
                  </a:cubicBezTo>
                  <a:lnTo>
                    <a:pt x="17441" y="6841"/>
                  </a:lnTo>
                  <a:cubicBezTo>
                    <a:pt x="17266" y="4821"/>
                    <a:pt x="16200" y="3000"/>
                    <a:pt x="14440" y="1714"/>
                  </a:cubicBezTo>
                  <a:cubicBezTo>
                    <a:pt x="12910" y="596"/>
                    <a:pt x="11014" y="0"/>
                    <a:pt x="9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9"/>
            <p:cNvSpPr/>
            <p:nvPr/>
          </p:nvSpPr>
          <p:spPr>
            <a:xfrm>
              <a:off x="6051325" y="2829850"/>
              <a:ext cx="233375" cy="211975"/>
            </a:xfrm>
            <a:custGeom>
              <a:avLst/>
              <a:gdLst/>
              <a:ahLst/>
              <a:cxnLst/>
              <a:rect l="l" t="t" r="r" b="b"/>
              <a:pathLst>
                <a:path w="9335" h="8479" extrusionOk="0">
                  <a:moveTo>
                    <a:pt x="1" y="0"/>
                  </a:moveTo>
                  <a:lnTo>
                    <a:pt x="1" y="8479"/>
                  </a:lnTo>
                  <a:lnTo>
                    <a:pt x="9334" y="8479"/>
                  </a:lnTo>
                  <a:lnTo>
                    <a:pt x="9334" y="0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9"/>
            <p:cNvSpPr/>
            <p:nvPr/>
          </p:nvSpPr>
          <p:spPr>
            <a:xfrm>
              <a:off x="6049150" y="2891550"/>
              <a:ext cx="237100" cy="142850"/>
            </a:xfrm>
            <a:custGeom>
              <a:avLst/>
              <a:gdLst/>
              <a:ahLst/>
              <a:cxnLst/>
              <a:rect l="l" t="t" r="r" b="b"/>
              <a:pathLst>
                <a:path w="9484" h="5714" extrusionOk="0">
                  <a:moveTo>
                    <a:pt x="0" y="1"/>
                  </a:moveTo>
                  <a:lnTo>
                    <a:pt x="152" y="4152"/>
                  </a:lnTo>
                  <a:lnTo>
                    <a:pt x="2081" y="4838"/>
                  </a:lnTo>
                  <a:cubicBezTo>
                    <a:pt x="3711" y="5419"/>
                    <a:pt x="5427" y="5713"/>
                    <a:pt x="7152" y="5713"/>
                  </a:cubicBezTo>
                  <a:cubicBezTo>
                    <a:pt x="7640" y="5713"/>
                    <a:pt x="8129" y="5690"/>
                    <a:pt x="8618" y="5642"/>
                  </a:cubicBezTo>
                  <a:lnTo>
                    <a:pt x="9410" y="5566"/>
                  </a:lnTo>
                  <a:lnTo>
                    <a:pt x="9484" y="2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9"/>
            <p:cNvSpPr/>
            <p:nvPr/>
          </p:nvSpPr>
          <p:spPr>
            <a:xfrm>
              <a:off x="5862875" y="2662775"/>
              <a:ext cx="150900" cy="151875"/>
            </a:xfrm>
            <a:custGeom>
              <a:avLst/>
              <a:gdLst/>
              <a:ahLst/>
              <a:cxnLst/>
              <a:rect l="l" t="t" r="r" b="b"/>
              <a:pathLst>
                <a:path w="6036" h="6075" extrusionOk="0">
                  <a:moveTo>
                    <a:pt x="2987" y="0"/>
                  </a:moveTo>
                  <a:cubicBezTo>
                    <a:pt x="2892" y="0"/>
                    <a:pt x="2796" y="5"/>
                    <a:pt x="2699" y="16"/>
                  </a:cubicBezTo>
                  <a:cubicBezTo>
                    <a:pt x="1129" y="183"/>
                    <a:pt x="1" y="1671"/>
                    <a:pt x="177" y="3339"/>
                  </a:cubicBezTo>
                  <a:cubicBezTo>
                    <a:pt x="343" y="4906"/>
                    <a:pt x="1600" y="6075"/>
                    <a:pt x="3054" y="6075"/>
                  </a:cubicBezTo>
                  <a:cubicBezTo>
                    <a:pt x="3148" y="6075"/>
                    <a:pt x="3243" y="6070"/>
                    <a:pt x="3339" y="6060"/>
                  </a:cubicBezTo>
                  <a:cubicBezTo>
                    <a:pt x="4909" y="5893"/>
                    <a:pt x="6036" y="4405"/>
                    <a:pt x="5859" y="2737"/>
                  </a:cubicBezTo>
                  <a:cubicBezTo>
                    <a:pt x="5693" y="1169"/>
                    <a:pt x="4438" y="0"/>
                    <a:pt x="2987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9"/>
            <p:cNvSpPr/>
            <p:nvPr/>
          </p:nvSpPr>
          <p:spPr>
            <a:xfrm>
              <a:off x="5862875" y="2662775"/>
              <a:ext cx="150900" cy="151875"/>
            </a:xfrm>
            <a:custGeom>
              <a:avLst/>
              <a:gdLst/>
              <a:ahLst/>
              <a:cxnLst/>
              <a:rect l="l" t="t" r="r" b="b"/>
              <a:pathLst>
                <a:path w="6036" h="6075" extrusionOk="0">
                  <a:moveTo>
                    <a:pt x="2987" y="0"/>
                  </a:moveTo>
                  <a:cubicBezTo>
                    <a:pt x="2892" y="0"/>
                    <a:pt x="2796" y="5"/>
                    <a:pt x="2699" y="16"/>
                  </a:cubicBezTo>
                  <a:cubicBezTo>
                    <a:pt x="1129" y="183"/>
                    <a:pt x="1" y="1671"/>
                    <a:pt x="177" y="3339"/>
                  </a:cubicBezTo>
                  <a:cubicBezTo>
                    <a:pt x="343" y="4906"/>
                    <a:pt x="1600" y="6075"/>
                    <a:pt x="3054" y="6075"/>
                  </a:cubicBezTo>
                  <a:cubicBezTo>
                    <a:pt x="3148" y="6075"/>
                    <a:pt x="3243" y="6070"/>
                    <a:pt x="3339" y="6060"/>
                  </a:cubicBezTo>
                  <a:cubicBezTo>
                    <a:pt x="4909" y="5893"/>
                    <a:pt x="6036" y="4405"/>
                    <a:pt x="5859" y="2737"/>
                  </a:cubicBezTo>
                  <a:cubicBezTo>
                    <a:pt x="5693" y="1169"/>
                    <a:pt x="4438" y="0"/>
                    <a:pt x="2987" y="0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9"/>
            <p:cNvSpPr/>
            <p:nvPr/>
          </p:nvSpPr>
          <p:spPr>
            <a:xfrm>
              <a:off x="5936750" y="2440875"/>
              <a:ext cx="493825" cy="529850"/>
            </a:xfrm>
            <a:custGeom>
              <a:avLst/>
              <a:gdLst/>
              <a:ahLst/>
              <a:cxnLst/>
              <a:rect l="l" t="t" r="r" b="b"/>
              <a:pathLst>
                <a:path w="19753" h="21194" extrusionOk="0">
                  <a:moveTo>
                    <a:pt x="10232" y="0"/>
                  </a:moveTo>
                  <a:cubicBezTo>
                    <a:pt x="9924" y="0"/>
                    <a:pt x="9607" y="11"/>
                    <a:pt x="9281" y="33"/>
                  </a:cubicBezTo>
                  <a:cubicBezTo>
                    <a:pt x="2923" y="464"/>
                    <a:pt x="0" y="3795"/>
                    <a:pt x="318" y="10269"/>
                  </a:cubicBezTo>
                  <a:cubicBezTo>
                    <a:pt x="635" y="16743"/>
                    <a:pt x="5564" y="21153"/>
                    <a:pt x="11704" y="21193"/>
                  </a:cubicBezTo>
                  <a:cubicBezTo>
                    <a:pt x="11738" y="21193"/>
                    <a:pt x="11773" y="21194"/>
                    <a:pt x="11808" y="21194"/>
                  </a:cubicBezTo>
                  <a:cubicBezTo>
                    <a:pt x="13406" y="21194"/>
                    <a:pt x="15063" y="20934"/>
                    <a:pt x="16450" y="20099"/>
                  </a:cubicBezTo>
                  <a:cubicBezTo>
                    <a:pt x="17965" y="19183"/>
                    <a:pt x="18896" y="17653"/>
                    <a:pt x="19323" y="15962"/>
                  </a:cubicBezTo>
                  <a:cubicBezTo>
                    <a:pt x="19620" y="14792"/>
                    <a:pt x="19753" y="13551"/>
                    <a:pt x="19586" y="12352"/>
                  </a:cubicBezTo>
                  <a:cubicBezTo>
                    <a:pt x="19464" y="11493"/>
                    <a:pt x="19261" y="10644"/>
                    <a:pt x="19019" y="9809"/>
                  </a:cubicBezTo>
                  <a:cubicBezTo>
                    <a:pt x="19004" y="9752"/>
                    <a:pt x="18943" y="9638"/>
                    <a:pt x="18951" y="9578"/>
                  </a:cubicBezTo>
                  <a:cubicBezTo>
                    <a:pt x="19511" y="5235"/>
                    <a:pt x="17031" y="0"/>
                    <a:pt x="10232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9"/>
            <p:cNvSpPr/>
            <p:nvPr/>
          </p:nvSpPr>
          <p:spPr>
            <a:xfrm>
              <a:off x="5938350" y="2575875"/>
              <a:ext cx="452575" cy="395000"/>
            </a:xfrm>
            <a:custGeom>
              <a:avLst/>
              <a:gdLst/>
              <a:ahLst/>
              <a:cxnLst/>
              <a:rect l="l" t="t" r="r" b="b"/>
              <a:pathLst>
                <a:path w="18103" h="15800" extrusionOk="0">
                  <a:moveTo>
                    <a:pt x="2044" y="1"/>
                  </a:moveTo>
                  <a:lnTo>
                    <a:pt x="235" y="3476"/>
                  </a:lnTo>
                  <a:cubicBezTo>
                    <a:pt x="0" y="11047"/>
                    <a:pt x="5069" y="15799"/>
                    <a:pt x="12010" y="15799"/>
                  </a:cubicBezTo>
                  <a:cubicBezTo>
                    <a:pt x="12050" y="15799"/>
                    <a:pt x="12090" y="15799"/>
                    <a:pt x="12130" y="15799"/>
                  </a:cubicBezTo>
                  <a:cubicBezTo>
                    <a:pt x="14028" y="15784"/>
                    <a:pt x="16770" y="14982"/>
                    <a:pt x="18102" y="13150"/>
                  </a:cubicBezTo>
                  <a:lnTo>
                    <a:pt x="18102" y="13150"/>
                  </a:lnTo>
                  <a:cubicBezTo>
                    <a:pt x="18064" y="13162"/>
                    <a:pt x="18065" y="13162"/>
                    <a:pt x="18065" y="13162"/>
                  </a:cubicBezTo>
                  <a:cubicBezTo>
                    <a:pt x="18065" y="13162"/>
                    <a:pt x="18065" y="13162"/>
                    <a:pt x="18026" y="13175"/>
                  </a:cubicBezTo>
                  <a:cubicBezTo>
                    <a:pt x="16478" y="13690"/>
                    <a:pt x="15075" y="13918"/>
                    <a:pt x="13805" y="13918"/>
                  </a:cubicBezTo>
                  <a:cubicBezTo>
                    <a:pt x="3889" y="13918"/>
                    <a:pt x="2044" y="1"/>
                    <a:pt x="2044" y="1"/>
                  </a:cubicBezTo>
                  <a:close/>
                </a:path>
              </a:pathLst>
            </a:custGeom>
            <a:solidFill>
              <a:schemeClr val="hlink">
                <a:alpha val="19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9"/>
            <p:cNvSpPr/>
            <p:nvPr/>
          </p:nvSpPr>
          <p:spPr>
            <a:xfrm>
              <a:off x="6310575" y="2571125"/>
              <a:ext cx="52900" cy="25075"/>
            </a:xfrm>
            <a:custGeom>
              <a:avLst/>
              <a:gdLst/>
              <a:ahLst/>
              <a:cxnLst/>
              <a:rect l="l" t="t" r="r" b="b"/>
              <a:pathLst>
                <a:path w="2116" h="1003" extrusionOk="0">
                  <a:moveTo>
                    <a:pt x="1096" y="1"/>
                  </a:moveTo>
                  <a:cubicBezTo>
                    <a:pt x="1047" y="1"/>
                    <a:pt x="996" y="3"/>
                    <a:pt x="942" y="7"/>
                  </a:cubicBezTo>
                  <a:cubicBezTo>
                    <a:pt x="465" y="41"/>
                    <a:pt x="220" y="324"/>
                    <a:pt x="95" y="579"/>
                  </a:cubicBezTo>
                  <a:cubicBezTo>
                    <a:pt x="1" y="773"/>
                    <a:pt x="140" y="1002"/>
                    <a:pt x="352" y="1002"/>
                  </a:cubicBezTo>
                  <a:cubicBezTo>
                    <a:pt x="354" y="1002"/>
                    <a:pt x="355" y="1002"/>
                    <a:pt x="357" y="1002"/>
                  </a:cubicBezTo>
                  <a:cubicBezTo>
                    <a:pt x="925" y="989"/>
                    <a:pt x="1925" y="938"/>
                    <a:pt x="2006" y="736"/>
                  </a:cubicBezTo>
                  <a:cubicBezTo>
                    <a:pt x="2115" y="470"/>
                    <a:pt x="1867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9"/>
            <p:cNvSpPr/>
            <p:nvPr/>
          </p:nvSpPr>
          <p:spPr>
            <a:xfrm>
              <a:off x="6115250" y="2610050"/>
              <a:ext cx="46300" cy="33650"/>
            </a:xfrm>
            <a:custGeom>
              <a:avLst/>
              <a:gdLst/>
              <a:ahLst/>
              <a:cxnLst/>
              <a:rect l="l" t="t" r="r" b="b"/>
              <a:pathLst>
                <a:path w="1852" h="1346" extrusionOk="0">
                  <a:moveTo>
                    <a:pt x="1241" y="1"/>
                  </a:moveTo>
                  <a:cubicBezTo>
                    <a:pt x="1063" y="1"/>
                    <a:pt x="847" y="50"/>
                    <a:pt x="598" y="173"/>
                  </a:cubicBezTo>
                  <a:cubicBezTo>
                    <a:pt x="170" y="384"/>
                    <a:pt x="43" y="739"/>
                    <a:pt x="16" y="1024"/>
                  </a:cubicBezTo>
                  <a:cubicBezTo>
                    <a:pt x="1" y="1204"/>
                    <a:pt x="141" y="1346"/>
                    <a:pt x="300" y="1346"/>
                  </a:cubicBezTo>
                  <a:cubicBezTo>
                    <a:pt x="336" y="1346"/>
                    <a:pt x="373" y="1339"/>
                    <a:pt x="410" y="1323"/>
                  </a:cubicBezTo>
                  <a:cubicBezTo>
                    <a:pt x="930" y="1097"/>
                    <a:pt x="1841" y="675"/>
                    <a:pt x="1846" y="454"/>
                  </a:cubicBezTo>
                  <a:cubicBezTo>
                    <a:pt x="1852" y="243"/>
                    <a:pt x="1638" y="1"/>
                    <a:pt x="1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9"/>
            <p:cNvSpPr/>
            <p:nvPr/>
          </p:nvSpPr>
          <p:spPr>
            <a:xfrm>
              <a:off x="6167725" y="2765325"/>
              <a:ext cx="96125" cy="44175"/>
            </a:xfrm>
            <a:custGeom>
              <a:avLst/>
              <a:gdLst/>
              <a:ahLst/>
              <a:cxnLst/>
              <a:rect l="l" t="t" r="r" b="b"/>
              <a:pathLst>
                <a:path w="3845" h="1767" extrusionOk="0">
                  <a:moveTo>
                    <a:pt x="165" y="1"/>
                  </a:moveTo>
                  <a:cubicBezTo>
                    <a:pt x="144" y="1"/>
                    <a:pt x="121" y="6"/>
                    <a:pt x="101" y="16"/>
                  </a:cubicBezTo>
                  <a:cubicBezTo>
                    <a:pt x="29" y="54"/>
                    <a:pt x="0" y="141"/>
                    <a:pt x="36" y="214"/>
                  </a:cubicBezTo>
                  <a:cubicBezTo>
                    <a:pt x="46" y="233"/>
                    <a:pt x="830" y="1766"/>
                    <a:pt x="2506" y="1766"/>
                  </a:cubicBezTo>
                  <a:cubicBezTo>
                    <a:pt x="2871" y="1766"/>
                    <a:pt x="3278" y="1694"/>
                    <a:pt x="3726" y="1517"/>
                  </a:cubicBezTo>
                  <a:cubicBezTo>
                    <a:pt x="3804" y="1491"/>
                    <a:pt x="3844" y="1403"/>
                    <a:pt x="3814" y="1325"/>
                  </a:cubicBezTo>
                  <a:cubicBezTo>
                    <a:pt x="3791" y="1267"/>
                    <a:pt x="3736" y="1232"/>
                    <a:pt x="3678" y="1232"/>
                  </a:cubicBezTo>
                  <a:cubicBezTo>
                    <a:pt x="3658" y="1232"/>
                    <a:pt x="3639" y="1236"/>
                    <a:pt x="3620" y="1244"/>
                  </a:cubicBezTo>
                  <a:cubicBezTo>
                    <a:pt x="3204" y="1407"/>
                    <a:pt x="2829" y="1474"/>
                    <a:pt x="2496" y="1474"/>
                  </a:cubicBezTo>
                  <a:cubicBezTo>
                    <a:pt x="1014" y="1474"/>
                    <a:pt x="333" y="151"/>
                    <a:pt x="298" y="83"/>
                  </a:cubicBezTo>
                  <a:cubicBezTo>
                    <a:pt x="273" y="31"/>
                    <a:pt x="220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9"/>
            <p:cNvSpPr/>
            <p:nvPr/>
          </p:nvSpPr>
          <p:spPr>
            <a:xfrm>
              <a:off x="6142300" y="2656000"/>
              <a:ext cx="24025" cy="33750"/>
            </a:xfrm>
            <a:custGeom>
              <a:avLst/>
              <a:gdLst/>
              <a:ahLst/>
              <a:cxnLst/>
              <a:rect l="l" t="t" r="r" b="b"/>
              <a:pathLst>
                <a:path w="961" h="1350" extrusionOk="0">
                  <a:moveTo>
                    <a:pt x="504" y="1"/>
                  </a:moveTo>
                  <a:cubicBezTo>
                    <a:pt x="262" y="1"/>
                    <a:pt x="49" y="284"/>
                    <a:pt x="25" y="646"/>
                  </a:cubicBezTo>
                  <a:cubicBezTo>
                    <a:pt x="0" y="1016"/>
                    <a:pt x="185" y="1332"/>
                    <a:pt x="434" y="1349"/>
                  </a:cubicBezTo>
                  <a:cubicBezTo>
                    <a:pt x="441" y="1349"/>
                    <a:pt x="448" y="1349"/>
                    <a:pt x="455" y="1349"/>
                  </a:cubicBezTo>
                  <a:cubicBezTo>
                    <a:pt x="697" y="1349"/>
                    <a:pt x="909" y="1068"/>
                    <a:pt x="933" y="707"/>
                  </a:cubicBezTo>
                  <a:cubicBezTo>
                    <a:pt x="960" y="334"/>
                    <a:pt x="774" y="19"/>
                    <a:pt x="525" y="2"/>
                  </a:cubicBezTo>
                  <a:cubicBezTo>
                    <a:pt x="518" y="1"/>
                    <a:pt x="511" y="1"/>
                    <a:pt x="504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9"/>
            <p:cNvSpPr/>
            <p:nvPr/>
          </p:nvSpPr>
          <p:spPr>
            <a:xfrm>
              <a:off x="6333225" y="2654675"/>
              <a:ext cx="23950" cy="33750"/>
            </a:xfrm>
            <a:custGeom>
              <a:avLst/>
              <a:gdLst/>
              <a:ahLst/>
              <a:cxnLst/>
              <a:rect l="l" t="t" r="r" b="b"/>
              <a:pathLst>
                <a:path w="958" h="1350" extrusionOk="0">
                  <a:moveTo>
                    <a:pt x="503" y="1"/>
                  </a:moveTo>
                  <a:cubicBezTo>
                    <a:pt x="261" y="1"/>
                    <a:pt x="49" y="282"/>
                    <a:pt x="25" y="644"/>
                  </a:cubicBezTo>
                  <a:cubicBezTo>
                    <a:pt x="0" y="1016"/>
                    <a:pt x="185" y="1331"/>
                    <a:pt x="434" y="1349"/>
                  </a:cubicBezTo>
                  <a:cubicBezTo>
                    <a:pt x="441" y="1349"/>
                    <a:pt x="448" y="1349"/>
                    <a:pt x="455" y="1349"/>
                  </a:cubicBezTo>
                  <a:cubicBezTo>
                    <a:pt x="697" y="1349"/>
                    <a:pt x="909" y="1066"/>
                    <a:pt x="933" y="704"/>
                  </a:cubicBezTo>
                  <a:cubicBezTo>
                    <a:pt x="958" y="334"/>
                    <a:pt x="774" y="17"/>
                    <a:pt x="525" y="1"/>
                  </a:cubicBezTo>
                  <a:cubicBezTo>
                    <a:pt x="518" y="1"/>
                    <a:pt x="510" y="1"/>
                    <a:pt x="503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9"/>
            <p:cNvSpPr/>
            <p:nvPr/>
          </p:nvSpPr>
          <p:spPr>
            <a:xfrm>
              <a:off x="6051325" y="3041800"/>
              <a:ext cx="233425" cy="329750"/>
            </a:xfrm>
            <a:custGeom>
              <a:avLst/>
              <a:gdLst/>
              <a:ahLst/>
              <a:cxnLst/>
              <a:rect l="l" t="t" r="r" b="b"/>
              <a:pathLst>
                <a:path w="9337" h="13190" extrusionOk="0">
                  <a:moveTo>
                    <a:pt x="1" y="1"/>
                  </a:moveTo>
                  <a:lnTo>
                    <a:pt x="7924" y="13190"/>
                  </a:lnTo>
                  <a:lnTo>
                    <a:pt x="9336" y="1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9"/>
            <p:cNvSpPr/>
            <p:nvPr/>
          </p:nvSpPr>
          <p:spPr>
            <a:xfrm>
              <a:off x="6396025" y="3210300"/>
              <a:ext cx="33075" cy="51100"/>
            </a:xfrm>
            <a:custGeom>
              <a:avLst/>
              <a:gdLst/>
              <a:ahLst/>
              <a:cxnLst/>
              <a:rect l="l" t="t" r="r" b="b"/>
              <a:pathLst>
                <a:path w="1323" h="2044" extrusionOk="0">
                  <a:moveTo>
                    <a:pt x="1051" y="1"/>
                  </a:moveTo>
                  <a:cubicBezTo>
                    <a:pt x="1048" y="1"/>
                    <a:pt x="1046" y="1"/>
                    <a:pt x="1043" y="1"/>
                  </a:cubicBezTo>
                  <a:lnTo>
                    <a:pt x="217" y="25"/>
                  </a:lnTo>
                  <a:cubicBezTo>
                    <a:pt x="95" y="29"/>
                    <a:pt x="0" y="130"/>
                    <a:pt x="4" y="250"/>
                  </a:cubicBezTo>
                  <a:lnTo>
                    <a:pt x="57" y="2043"/>
                  </a:lnTo>
                  <a:lnTo>
                    <a:pt x="1323" y="2007"/>
                  </a:lnTo>
                  <a:lnTo>
                    <a:pt x="1270" y="213"/>
                  </a:lnTo>
                  <a:cubicBezTo>
                    <a:pt x="1266" y="94"/>
                    <a:pt x="1169" y="1"/>
                    <a:pt x="1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9"/>
            <p:cNvSpPr/>
            <p:nvPr/>
          </p:nvSpPr>
          <p:spPr>
            <a:xfrm>
              <a:off x="6303625" y="3257525"/>
              <a:ext cx="226375" cy="334600"/>
            </a:xfrm>
            <a:custGeom>
              <a:avLst/>
              <a:gdLst/>
              <a:ahLst/>
              <a:cxnLst/>
              <a:rect l="l" t="t" r="r" b="b"/>
              <a:pathLst>
                <a:path w="9055" h="13384" extrusionOk="0">
                  <a:moveTo>
                    <a:pt x="4436" y="0"/>
                  </a:moveTo>
                  <a:cubicBezTo>
                    <a:pt x="4391" y="0"/>
                    <a:pt x="4347" y="1"/>
                    <a:pt x="4302" y="2"/>
                  </a:cubicBezTo>
                  <a:cubicBezTo>
                    <a:pt x="1895" y="73"/>
                    <a:pt x="0" y="2077"/>
                    <a:pt x="65" y="4485"/>
                  </a:cubicBezTo>
                  <a:lnTo>
                    <a:pt x="323" y="13241"/>
                  </a:lnTo>
                  <a:cubicBezTo>
                    <a:pt x="325" y="13321"/>
                    <a:pt x="390" y="13383"/>
                    <a:pt x="470" y="13383"/>
                  </a:cubicBezTo>
                  <a:lnTo>
                    <a:pt x="474" y="13383"/>
                  </a:lnTo>
                  <a:cubicBezTo>
                    <a:pt x="553" y="13381"/>
                    <a:pt x="618" y="13313"/>
                    <a:pt x="616" y="13233"/>
                  </a:cubicBezTo>
                  <a:lnTo>
                    <a:pt x="358" y="4475"/>
                  </a:lnTo>
                  <a:cubicBezTo>
                    <a:pt x="291" y="2227"/>
                    <a:pt x="2062" y="350"/>
                    <a:pt x="4310" y="284"/>
                  </a:cubicBezTo>
                  <a:cubicBezTo>
                    <a:pt x="4351" y="282"/>
                    <a:pt x="4392" y="282"/>
                    <a:pt x="4433" y="282"/>
                  </a:cubicBezTo>
                  <a:cubicBezTo>
                    <a:pt x="6628" y="282"/>
                    <a:pt x="8437" y="2027"/>
                    <a:pt x="8502" y="4236"/>
                  </a:cubicBezTo>
                  <a:lnTo>
                    <a:pt x="8760" y="12994"/>
                  </a:lnTo>
                  <a:cubicBezTo>
                    <a:pt x="8764" y="13074"/>
                    <a:pt x="8831" y="13136"/>
                    <a:pt x="8910" y="13136"/>
                  </a:cubicBezTo>
                  <a:cubicBezTo>
                    <a:pt x="8992" y="13132"/>
                    <a:pt x="9055" y="13066"/>
                    <a:pt x="9053" y="12984"/>
                  </a:cubicBezTo>
                  <a:lnTo>
                    <a:pt x="8796" y="4228"/>
                  </a:lnTo>
                  <a:cubicBezTo>
                    <a:pt x="8720" y="1865"/>
                    <a:pt x="6782" y="0"/>
                    <a:pt x="4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9"/>
            <p:cNvSpPr/>
            <p:nvPr/>
          </p:nvSpPr>
          <p:spPr>
            <a:xfrm>
              <a:off x="6305675" y="3332000"/>
              <a:ext cx="224000" cy="242200"/>
            </a:xfrm>
            <a:custGeom>
              <a:avLst/>
              <a:gdLst/>
              <a:ahLst/>
              <a:cxnLst/>
              <a:rect l="l" t="t" r="r" b="b"/>
              <a:pathLst>
                <a:path w="8960" h="9688" extrusionOk="0">
                  <a:moveTo>
                    <a:pt x="4441" y="1"/>
                  </a:moveTo>
                  <a:cubicBezTo>
                    <a:pt x="4397" y="1"/>
                    <a:pt x="4352" y="1"/>
                    <a:pt x="4308" y="3"/>
                  </a:cubicBezTo>
                  <a:cubicBezTo>
                    <a:pt x="1898" y="73"/>
                    <a:pt x="0" y="2085"/>
                    <a:pt x="72" y="4495"/>
                  </a:cubicBezTo>
                  <a:lnTo>
                    <a:pt x="219" y="9477"/>
                  </a:lnTo>
                  <a:cubicBezTo>
                    <a:pt x="222" y="9557"/>
                    <a:pt x="287" y="9620"/>
                    <a:pt x="365" y="9620"/>
                  </a:cubicBezTo>
                  <a:cubicBezTo>
                    <a:pt x="366" y="9620"/>
                    <a:pt x="368" y="9619"/>
                    <a:pt x="369" y="9619"/>
                  </a:cubicBezTo>
                  <a:cubicBezTo>
                    <a:pt x="451" y="9618"/>
                    <a:pt x="513" y="9551"/>
                    <a:pt x="511" y="9469"/>
                  </a:cubicBezTo>
                  <a:lnTo>
                    <a:pt x="365" y="4487"/>
                  </a:lnTo>
                  <a:cubicBezTo>
                    <a:pt x="298" y="2237"/>
                    <a:pt x="2068" y="362"/>
                    <a:pt x="4317" y="295"/>
                  </a:cubicBezTo>
                  <a:cubicBezTo>
                    <a:pt x="4358" y="294"/>
                    <a:pt x="4399" y="294"/>
                    <a:pt x="4440" y="294"/>
                  </a:cubicBezTo>
                  <a:cubicBezTo>
                    <a:pt x="6633" y="294"/>
                    <a:pt x="8444" y="2039"/>
                    <a:pt x="8509" y="4248"/>
                  </a:cubicBezTo>
                  <a:lnTo>
                    <a:pt x="8665" y="9545"/>
                  </a:lnTo>
                  <a:cubicBezTo>
                    <a:pt x="8667" y="9625"/>
                    <a:pt x="8731" y="9688"/>
                    <a:pt x="8811" y="9688"/>
                  </a:cubicBezTo>
                  <a:lnTo>
                    <a:pt x="8815" y="9688"/>
                  </a:lnTo>
                  <a:cubicBezTo>
                    <a:pt x="8897" y="9686"/>
                    <a:pt x="8959" y="9619"/>
                    <a:pt x="8958" y="9538"/>
                  </a:cubicBezTo>
                  <a:lnTo>
                    <a:pt x="8802" y="4238"/>
                  </a:lnTo>
                  <a:cubicBezTo>
                    <a:pt x="8733" y="1871"/>
                    <a:pt x="6793" y="1"/>
                    <a:pt x="4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9"/>
            <p:cNvSpPr/>
            <p:nvPr/>
          </p:nvSpPr>
          <p:spPr>
            <a:xfrm>
              <a:off x="6486425" y="3547900"/>
              <a:ext cx="56650" cy="79150"/>
            </a:xfrm>
            <a:custGeom>
              <a:avLst/>
              <a:gdLst/>
              <a:ahLst/>
              <a:cxnLst/>
              <a:rect l="l" t="t" r="r" b="b"/>
              <a:pathLst>
                <a:path w="2266" h="3166" extrusionOk="0">
                  <a:moveTo>
                    <a:pt x="1112" y="1"/>
                  </a:moveTo>
                  <a:cubicBezTo>
                    <a:pt x="1104" y="1"/>
                    <a:pt x="1095" y="1"/>
                    <a:pt x="1087" y="1"/>
                  </a:cubicBezTo>
                  <a:cubicBezTo>
                    <a:pt x="475" y="18"/>
                    <a:pt x="0" y="742"/>
                    <a:pt x="25" y="1616"/>
                  </a:cubicBezTo>
                  <a:cubicBezTo>
                    <a:pt x="51" y="2477"/>
                    <a:pt x="555" y="3165"/>
                    <a:pt x="1156" y="3165"/>
                  </a:cubicBezTo>
                  <a:cubicBezTo>
                    <a:pt x="1164" y="3165"/>
                    <a:pt x="1172" y="3165"/>
                    <a:pt x="1180" y="3165"/>
                  </a:cubicBezTo>
                  <a:cubicBezTo>
                    <a:pt x="1792" y="3148"/>
                    <a:pt x="2265" y="2424"/>
                    <a:pt x="2241" y="1550"/>
                  </a:cubicBezTo>
                  <a:cubicBezTo>
                    <a:pt x="2214" y="689"/>
                    <a:pt x="1711" y="1"/>
                    <a:pt x="1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9"/>
            <p:cNvSpPr/>
            <p:nvPr/>
          </p:nvSpPr>
          <p:spPr>
            <a:xfrm>
              <a:off x="6303000" y="3553700"/>
              <a:ext cx="56700" cy="79150"/>
            </a:xfrm>
            <a:custGeom>
              <a:avLst/>
              <a:gdLst/>
              <a:ahLst/>
              <a:cxnLst/>
              <a:rect l="l" t="t" r="r" b="b"/>
              <a:pathLst>
                <a:path w="2268" h="3166" extrusionOk="0">
                  <a:moveTo>
                    <a:pt x="1112" y="1"/>
                  </a:moveTo>
                  <a:cubicBezTo>
                    <a:pt x="1104" y="1"/>
                    <a:pt x="1096" y="1"/>
                    <a:pt x="1088" y="1"/>
                  </a:cubicBezTo>
                  <a:cubicBezTo>
                    <a:pt x="476" y="18"/>
                    <a:pt x="1" y="742"/>
                    <a:pt x="27" y="1616"/>
                  </a:cubicBezTo>
                  <a:cubicBezTo>
                    <a:pt x="52" y="2477"/>
                    <a:pt x="555" y="3165"/>
                    <a:pt x="1156" y="3165"/>
                  </a:cubicBezTo>
                  <a:cubicBezTo>
                    <a:pt x="1164" y="3165"/>
                    <a:pt x="1173" y="3165"/>
                    <a:pt x="1181" y="3165"/>
                  </a:cubicBezTo>
                  <a:cubicBezTo>
                    <a:pt x="1793" y="3146"/>
                    <a:pt x="2268" y="2424"/>
                    <a:pt x="2241" y="1550"/>
                  </a:cubicBezTo>
                  <a:cubicBezTo>
                    <a:pt x="2217" y="687"/>
                    <a:pt x="1713" y="1"/>
                    <a:pt x="1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9"/>
            <p:cNvSpPr/>
            <p:nvPr/>
          </p:nvSpPr>
          <p:spPr>
            <a:xfrm>
              <a:off x="6355300" y="3251550"/>
              <a:ext cx="118800" cy="31175"/>
            </a:xfrm>
            <a:custGeom>
              <a:avLst/>
              <a:gdLst/>
              <a:ahLst/>
              <a:cxnLst/>
              <a:rect l="l" t="t" r="r" b="b"/>
              <a:pathLst>
                <a:path w="4752" h="1247" extrusionOk="0">
                  <a:moveTo>
                    <a:pt x="2363" y="0"/>
                  </a:moveTo>
                  <a:cubicBezTo>
                    <a:pt x="1638" y="0"/>
                    <a:pt x="913" y="172"/>
                    <a:pt x="250" y="515"/>
                  </a:cubicBezTo>
                  <a:cubicBezTo>
                    <a:pt x="69" y="612"/>
                    <a:pt x="1" y="836"/>
                    <a:pt x="96" y="1017"/>
                  </a:cubicBezTo>
                  <a:cubicBezTo>
                    <a:pt x="162" y="1145"/>
                    <a:pt x="293" y="1219"/>
                    <a:pt x="429" y="1219"/>
                  </a:cubicBezTo>
                  <a:cubicBezTo>
                    <a:pt x="485" y="1219"/>
                    <a:pt x="542" y="1207"/>
                    <a:pt x="596" y="1180"/>
                  </a:cubicBezTo>
                  <a:cubicBezTo>
                    <a:pt x="1150" y="894"/>
                    <a:pt x="1756" y="751"/>
                    <a:pt x="2363" y="751"/>
                  </a:cubicBezTo>
                  <a:cubicBezTo>
                    <a:pt x="2985" y="751"/>
                    <a:pt x="3608" y="902"/>
                    <a:pt x="4174" y="1203"/>
                  </a:cubicBezTo>
                  <a:cubicBezTo>
                    <a:pt x="4227" y="1232"/>
                    <a:pt x="4286" y="1246"/>
                    <a:pt x="4347" y="1246"/>
                  </a:cubicBezTo>
                  <a:cubicBezTo>
                    <a:pt x="4357" y="1246"/>
                    <a:pt x="4368" y="1245"/>
                    <a:pt x="4379" y="1245"/>
                  </a:cubicBezTo>
                  <a:lnTo>
                    <a:pt x="4379" y="1245"/>
                  </a:lnTo>
                  <a:lnTo>
                    <a:pt x="4377" y="1246"/>
                  </a:lnTo>
                  <a:cubicBezTo>
                    <a:pt x="4544" y="1233"/>
                    <a:pt x="4683" y="1113"/>
                    <a:pt x="4717" y="950"/>
                  </a:cubicBezTo>
                  <a:cubicBezTo>
                    <a:pt x="4751" y="787"/>
                    <a:pt x="4673" y="619"/>
                    <a:pt x="4527" y="542"/>
                  </a:cubicBezTo>
                  <a:cubicBezTo>
                    <a:pt x="3851" y="181"/>
                    <a:pt x="3107" y="0"/>
                    <a:pt x="2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9"/>
            <p:cNvSpPr/>
            <p:nvPr/>
          </p:nvSpPr>
          <p:spPr>
            <a:xfrm>
              <a:off x="6083675" y="2927275"/>
              <a:ext cx="205050" cy="46575"/>
            </a:xfrm>
            <a:custGeom>
              <a:avLst/>
              <a:gdLst/>
              <a:ahLst/>
              <a:cxnLst/>
              <a:rect l="l" t="t" r="r" b="b"/>
              <a:pathLst>
                <a:path w="8202" h="1863" extrusionOk="0">
                  <a:moveTo>
                    <a:pt x="170" y="0"/>
                  </a:moveTo>
                  <a:cubicBezTo>
                    <a:pt x="121" y="0"/>
                    <a:pt x="74" y="24"/>
                    <a:pt x="46" y="69"/>
                  </a:cubicBezTo>
                  <a:cubicBezTo>
                    <a:pt x="1" y="139"/>
                    <a:pt x="25" y="232"/>
                    <a:pt x="98" y="274"/>
                  </a:cubicBezTo>
                  <a:cubicBezTo>
                    <a:pt x="2174" y="1572"/>
                    <a:pt x="4384" y="1863"/>
                    <a:pt x="5952" y="1863"/>
                  </a:cubicBezTo>
                  <a:cubicBezTo>
                    <a:pt x="7212" y="1863"/>
                    <a:pt x="8055" y="1675"/>
                    <a:pt x="8074" y="1669"/>
                  </a:cubicBezTo>
                  <a:cubicBezTo>
                    <a:pt x="8152" y="1652"/>
                    <a:pt x="8202" y="1572"/>
                    <a:pt x="8183" y="1494"/>
                  </a:cubicBezTo>
                  <a:cubicBezTo>
                    <a:pt x="8168" y="1427"/>
                    <a:pt x="8106" y="1380"/>
                    <a:pt x="8039" y="1380"/>
                  </a:cubicBezTo>
                  <a:cubicBezTo>
                    <a:pt x="8029" y="1380"/>
                    <a:pt x="8018" y="1382"/>
                    <a:pt x="8008" y="1384"/>
                  </a:cubicBezTo>
                  <a:cubicBezTo>
                    <a:pt x="7990" y="1388"/>
                    <a:pt x="7172" y="1571"/>
                    <a:pt x="5948" y="1571"/>
                  </a:cubicBezTo>
                  <a:cubicBezTo>
                    <a:pt x="4424" y="1571"/>
                    <a:pt x="2272" y="1288"/>
                    <a:pt x="251" y="25"/>
                  </a:cubicBezTo>
                  <a:cubicBezTo>
                    <a:pt x="226" y="8"/>
                    <a:pt x="198" y="0"/>
                    <a:pt x="170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9"/>
            <p:cNvSpPr/>
            <p:nvPr/>
          </p:nvSpPr>
          <p:spPr>
            <a:xfrm>
              <a:off x="6269125" y="2637550"/>
              <a:ext cx="59075" cy="122350"/>
            </a:xfrm>
            <a:custGeom>
              <a:avLst/>
              <a:gdLst/>
              <a:ahLst/>
              <a:cxnLst/>
              <a:rect l="l" t="t" r="r" b="b"/>
              <a:pathLst>
                <a:path w="2363" h="4894" extrusionOk="0">
                  <a:moveTo>
                    <a:pt x="415" y="0"/>
                  </a:moveTo>
                  <a:lnTo>
                    <a:pt x="1" y="4872"/>
                  </a:lnTo>
                  <a:cubicBezTo>
                    <a:pt x="51" y="4886"/>
                    <a:pt x="107" y="4893"/>
                    <a:pt x="166" y="4893"/>
                  </a:cubicBezTo>
                  <a:cubicBezTo>
                    <a:pt x="892" y="4893"/>
                    <a:pt x="2237" y="3912"/>
                    <a:pt x="2306" y="3305"/>
                  </a:cubicBezTo>
                  <a:cubicBezTo>
                    <a:pt x="2363" y="2792"/>
                    <a:pt x="523" y="610"/>
                    <a:pt x="415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9"/>
            <p:cNvSpPr/>
            <p:nvPr/>
          </p:nvSpPr>
          <p:spPr>
            <a:xfrm>
              <a:off x="6265050" y="2633875"/>
              <a:ext cx="66200" cy="129675"/>
            </a:xfrm>
            <a:custGeom>
              <a:avLst/>
              <a:gdLst/>
              <a:ahLst/>
              <a:cxnLst/>
              <a:rect l="l" t="t" r="r" b="b"/>
              <a:pathLst>
                <a:path w="2648" h="5187" extrusionOk="0">
                  <a:moveTo>
                    <a:pt x="581" y="0"/>
                  </a:moveTo>
                  <a:cubicBezTo>
                    <a:pt x="572" y="0"/>
                    <a:pt x="563" y="1"/>
                    <a:pt x="553" y="3"/>
                  </a:cubicBezTo>
                  <a:cubicBezTo>
                    <a:pt x="474" y="16"/>
                    <a:pt x="420" y="92"/>
                    <a:pt x="436" y="172"/>
                  </a:cubicBezTo>
                  <a:cubicBezTo>
                    <a:pt x="489" y="488"/>
                    <a:pt x="897" y="1084"/>
                    <a:pt x="1369" y="1778"/>
                  </a:cubicBezTo>
                  <a:cubicBezTo>
                    <a:pt x="1781" y="2384"/>
                    <a:pt x="2345" y="3216"/>
                    <a:pt x="2323" y="3437"/>
                  </a:cubicBezTo>
                  <a:cubicBezTo>
                    <a:pt x="2294" y="3695"/>
                    <a:pt x="1927" y="4111"/>
                    <a:pt x="1429" y="4446"/>
                  </a:cubicBezTo>
                  <a:cubicBezTo>
                    <a:pt x="1017" y="4725"/>
                    <a:pt x="597" y="4892"/>
                    <a:pt x="328" y="4892"/>
                  </a:cubicBezTo>
                  <a:cubicBezTo>
                    <a:pt x="281" y="4892"/>
                    <a:pt x="239" y="4887"/>
                    <a:pt x="202" y="4877"/>
                  </a:cubicBezTo>
                  <a:cubicBezTo>
                    <a:pt x="189" y="4873"/>
                    <a:pt x="176" y="4872"/>
                    <a:pt x="164" y="4872"/>
                  </a:cubicBezTo>
                  <a:cubicBezTo>
                    <a:pt x="99" y="4872"/>
                    <a:pt x="40" y="4914"/>
                    <a:pt x="21" y="4979"/>
                  </a:cubicBezTo>
                  <a:cubicBezTo>
                    <a:pt x="1" y="5057"/>
                    <a:pt x="46" y="5137"/>
                    <a:pt x="124" y="5160"/>
                  </a:cubicBezTo>
                  <a:cubicBezTo>
                    <a:pt x="191" y="5177"/>
                    <a:pt x="261" y="5187"/>
                    <a:pt x="331" y="5187"/>
                  </a:cubicBezTo>
                  <a:cubicBezTo>
                    <a:pt x="816" y="5187"/>
                    <a:pt x="1405" y="4816"/>
                    <a:pt x="1593" y="4689"/>
                  </a:cubicBezTo>
                  <a:cubicBezTo>
                    <a:pt x="2055" y="4377"/>
                    <a:pt x="2566" y="3893"/>
                    <a:pt x="2613" y="3469"/>
                  </a:cubicBezTo>
                  <a:cubicBezTo>
                    <a:pt x="2647" y="3163"/>
                    <a:pt x="2256" y="2562"/>
                    <a:pt x="1610" y="1612"/>
                  </a:cubicBezTo>
                  <a:cubicBezTo>
                    <a:pt x="1215" y="1033"/>
                    <a:pt x="768" y="374"/>
                    <a:pt x="723" y="121"/>
                  </a:cubicBezTo>
                  <a:cubicBezTo>
                    <a:pt x="711" y="50"/>
                    <a:pt x="650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9"/>
            <p:cNvSpPr/>
            <p:nvPr/>
          </p:nvSpPr>
          <p:spPr>
            <a:xfrm>
              <a:off x="5802700" y="3382925"/>
              <a:ext cx="64250" cy="344050"/>
            </a:xfrm>
            <a:custGeom>
              <a:avLst/>
              <a:gdLst/>
              <a:ahLst/>
              <a:cxnLst/>
              <a:rect l="l" t="t" r="r" b="b"/>
              <a:pathLst>
                <a:path w="2570" h="13762" extrusionOk="0">
                  <a:moveTo>
                    <a:pt x="168" y="0"/>
                  </a:moveTo>
                  <a:cubicBezTo>
                    <a:pt x="144" y="0"/>
                    <a:pt x="118" y="7"/>
                    <a:pt x="95" y="20"/>
                  </a:cubicBezTo>
                  <a:cubicBezTo>
                    <a:pt x="25" y="60"/>
                    <a:pt x="0" y="149"/>
                    <a:pt x="40" y="219"/>
                  </a:cubicBezTo>
                  <a:lnTo>
                    <a:pt x="2277" y="4153"/>
                  </a:lnTo>
                  <a:lnTo>
                    <a:pt x="2277" y="13615"/>
                  </a:lnTo>
                  <a:cubicBezTo>
                    <a:pt x="2277" y="13695"/>
                    <a:pt x="2341" y="13762"/>
                    <a:pt x="2423" y="13762"/>
                  </a:cubicBezTo>
                  <a:cubicBezTo>
                    <a:pt x="2503" y="13762"/>
                    <a:pt x="2569" y="13695"/>
                    <a:pt x="2569" y="13615"/>
                  </a:cubicBezTo>
                  <a:lnTo>
                    <a:pt x="2569" y="4075"/>
                  </a:lnTo>
                  <a:lnTo>
                    <a:pt x="295" y="75"/>
                  </a:lnTo>
                  <a:cubicBezTo>
                    <a:pt x="268" y="27"/>
                    <a:pt x="219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9"/>
            <p:cNvSpPr/>
            <p:nvPr/>
          </p:nvSpPr>
          <p:spPr>
            <a:xfrm>
              <a:off x="6558000" y="3357850"/>
              <a:ext cx="31200" cy="351075"/>
            </a:xfrm>
            <a:custGeom>
              <a:avLst/>
              <a:gdLst/>
              <a:ahLst/>
              <a:cxnLst/>
              <a:rect l="l" t="t" r="r" b="b"/>
              <a:pathLst>
                <a:path w="1248" h="14043" extrusionOk="0">
                  <a:moveTo>
                    <a:pt x="1082" y="0"/>
                  </a:moveTo>
                  <a:cubicBezTo>
                    <a:pt x="1020" y="0"/>
                    <a:pt x="963" y="39"/>
                    <a:pt x="941" y="101"/>
                  </a:cubicBezTo>
                  <a:lnTo>
                    <a:pt x="1" y="2820"/>
                  </a:lnTo>
                  <a:lnTo>
                    <a:pt x="1" y="13896"/>
                  </a:lnTo>
                  <a:cubicBezTo>
                    <a:pt x="1" y="13978"/>
                    <a:pt x="66" y="14043"/>
                    <a:pt x="147" y="14043"/>
                  </a:cubicBezTo>
                  <a:cubicBezTo>
                    <a:pt x="227" y="14043"/>
                    <a:pt x="294" y="13976"/>
                    <a:pt x="292" y="13896"/>
                  </a:cubicBezTo>
                  <a:lnTo>
                    <a:pt x="292" y="2870"/>
                  </a:lnTo>
                  <a:lnTo>
                    <a:pt x="1219" y="196"/>
                  </a:lnTo>
                  <a:cubicBezTo>
                    <a:pt x="1247" y="120"/>
                    <a:pt x="1206" y="35"/>
                    <a:pt x="1130" y="8"/>
                  </a:cubicBezTo>
                  <a:cubicBezTo>
                    <a:pt x="1114" y="3"/>
                    <a:pt x="1098" y="0"/>
                    <a:pt x="1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9"/>
            <p:cNvSpPr/>
            <p:nvPr/>
          </p:nvSpPr>
          <p:spPr>
            <a:xfrm>
              <a:off x="5605300" y="3624850"/>
              <a:ext cx="262025" cy="10825"/>
            </a:xfrm>
            <a:custGeom>
              <a:avLst/>
              <a:gdLst/>
              <a:ahLst/>
              <a:cxnLst/>
              <a:rect l="l" t="t" r="r" b="b"/>
              <a:pathLst>
                <a:path w="10481" h="433" extrusionOk="0">
                  <a:moveTo>
                    <a:pt x="153" y="1"/>
                  </a:moveTo>
                  <a:cubicBezTo>
                    <a:pt x="75" y="1"/>
                    <a:pt x="10" y="61"/>
                    <a:pt x="5" y="140"/>
                  </a:cubicBezTo>
                  <a:cubicBezTo>
                    <a:pt x="1" y="222"/>
                    <a:pt x="66" y="292"/>
                    <a:pt x="149" y="294"/>
                  </a:cubicBezTo>
                  <a:cubicBezTo>
                    <a:pt x="183" y="296"/>
                    <a:pt x="2566" y="433"/>
                    <a:pt x="5635" y="433"/>
                  </a:cubicBezTo>
                  <a:cubicBezTo>
                    <a:pt x="7108" y="433"/>
                    <a:pt x="8736" y="402"/>
                    <a:pt x="10338" y="309"/>
                  </a:cubicBezTo>
                  <a:cubicBezTo>
                    <a:pt x="10420" y="303"/>
                    <a:pt x="10480" y="235"/>
                    <a:pt x="10477" y="153"/>
                  </a:cubicBezTo>
                  <a:cubicBezTo>
                    <a:pt x="10471" y="76"/>
                    <a:pt x="10406" y="16"/>
                    <a:pt x="10330" y="16"/>
                  </a:cubicBezTo>
                  <a:cubicBezTo>
                    <a:pt x="10327" y="16"/>
                    <a:pt x="10325" y="16"/>
                    <a:pt x="10323" y="17"/>
                  </a:cubicBezTo>
                  <a:cubicBezTo>
                    <a:pt x="8727" y="108"/>
                    <a:pt x="7104" y="139"/>
                    <a:pt x="5638" y="139"/>
                  </a:cubicBezTo>
                  <a:cubicBezTo>
                    <a:pt x="2579" y="139"/>
                    <a:pt x="201" y="4"/>
                    <a:pt x="166" y="1"/>
                  </a:cubicBezTo>
                  <a:cubicBezTo>
                    <a:pt x="162" y="1"/>
                    <a:pt x="157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9"/>
            <p:cNvSpPr/>
            <p:nvPr/>
          </p:nvSpPr>
          <p:spPr>
            <a:xfrm>
              <a:off x="6562850" y="3594800"/>
              <a:ext cx="175700" cy="10000"/>
            </a:xfrm>
            <a:custGeom>
              <a:avLst/>
              <a:gdLst/>
              <a:ahLst/>
              <a:cxnLst/>
              <a:rect l="l" t="t" r="r" b="b"/>
              <a:pathLst>
                <a:path w="7028" h="400" extrusionOk="0">
                  <a:moveTo>
                    <a:pt x="146" y="0"/>
                  </a:moveTo>
                  <a:cubicBezTo>
                    <a:pt x="65" y="0"/>
                    <a:pt x="1" y="66"/>
                    <a:pt x="1" y="147"/>
                  </a:cubicBezTo>
                  <a:cubicBezTo>
                    <a:pt x="1" y="228"/>
                    <a:pt x="65" y="293"/>
                    <a:pt x="146" y="293"/>
                  </a:cubicBezTo>
                  <a:cubicBezTo>
                    <a:pt x="148" y="293"/>
                    <a:pt x="150" y="293"/>
                    <a:pt x="153" y="293"/>
                  </a:cubicBezTo>
                  <a:cubicBezTo>
                    <a:pt x="1954" y="293"/>
                    <a:pt x="6834" y="400"/>
                    <a:pt x="6881" y="400"/>
                  </a:cubicBezTo>
                  <a:lnTo>
                    <a:pt x="6885" y="400"/>
                  </a:lnTo>
                  <a:cubicBezTo>
                    <a:pt x="6963" y="398"/>
                    <a:pt x="7026" y="333"/>
                    <a:pt x="7028" y="255"/>
                  </a:cubicBezTo>
                  <a:cubicBezTo>
                    <a:pt x="7028" y="175"/>
                    <a:pt x="6967" y="111"/>
                    <a:pt x="6887" y="107"/>
                  </a:cubicBezTo>
                  <a:cubicBezTo>
                    <a:pt x="6839" y="105"/>
                    <a:pt x="1956" y="1"/>
                    <a:pt x="153" y="1"/>
                  </a:cubicBezTo>
                  <a:cubicBezTo>
                    <a:pt x="150" y="0"/>
                    <a:pt x="148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9"/>
            <p:cNvSpPr/>
            <p:nvPr/>
          </p:nvSpPr>
          <p:spPr>
            <a:xfrm>
              <a:off x="5910525" y="2704925"/>
              <a:ext cx="51950" cy="68125"/>
            </a:xfrm>
            <a:custGeom>
              <a:avLst/>
              <a:gdLst/>
              <a:ahLst/>
              <a:cxnLst/>
              <a:rect l="l" t="t" r="r" b="b"/>
              <a:pathLst>
                <a:path w="2078" h="2725" extrusionOk="0">
                  <a:moveTo>
                    <a:pt x="156" y="0"/>
                  </a:moveTo>
                  <a:cubicBezTo>
                    <a:pt x="85" y="0"/>
                    <a:pt x="22" y="53"/>
                    <a:pt x="12" y="127"/>
                  </a:cubicBezTo>
                  <a:cubicBezTo>
                    <a:pt x="1" y="207"/>
                    <a:pt x="58" y="281"/>
                    <a:pt x="137" y="291"/>
                  </a:cubicBezTo>
                  <a:cubicBezTo>
                    <a:pt x="149" y="292"/>
                    <a:pt x="1224" y="452"/>
                    <a:pt x="1675" y="1417"/>
                  </a:cubicBezTo>
                  <a:cubicBezTo>
                    <a:pt x="1346" y="1484"/>
                    <a:pt x="707" y="1659"/>
                    <a:pt x="569" y="2044"/>
                  </a:cubicBezTo>
                  <a:cubicBezTo>
                    <a:pt x="496" y="2246"/>
                    <a:pt x="561" y="2459"/>
                    <a:pt x="764" y="2677"/>
                  </a:cubicBezTo>
                  <a:cubicBezTo>
                    <a:pt x="791" y="2708"/>
                    <a:pt x="831" y="2725"/>
                    <a:pt x="873" y="2725"/>
                  </a:cubicBezTo>
                  <a:lnTo>
                    <a:pt x="871" y="2723"/>
                  </a:lnTo>
                  <a:cubicBezTo>
                    <a:pt x="1000" y="2723"/>
                    <a:pt x="1067" y="2571"/>
                    <a:pt x="979" y="2478"/>
                  </a:cubicBezTo>
                  <a:cubicBezTo>
                    <a:pt x="858" y="2345"/>
                    <a:pt x="812" y="2233"/>
                    <a:pt x="844" y="2143"/>
                  </a:cubicBezTo>
                  <a:cubicBezTo>
                    <a:pt x="935" y="1887"/>
                    <a:pt x="1595" y="1718"/>
                    <a:pt x="1899" y="1676"/>
                  </a:cubicBezTo>
                  <a:lnTo>
                    <a:pt x="2077" y="1651"/>
                  </a:lnTo>
                  <a:lnTo>
                    <a:pt x="2017" y="1482"/>
                  </a:lnTo>
                  <a:cubicBezTo>
                    <a:pt x="1559" y="205"/>
                    <a:pt x="232" y="9"/>
                    <a:pt x="177" y="2"/>
                  </a:cubicBezTo>
                  <a:cubicBezTo>
                    <a:pt x="170" y="1"/>
                    <a:pt x="163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9"/>
            <p:cNvSpPr/>
            <p:nvPr/>
          </p:nvSpPr>
          <p:spPr>
            <a:xfrm>
              <a:off x="5815100" y="2503550"/>
              <a:ext cx="188500" cy="213075"/>
            </a:xfrm>
            <a:custGeom>
              <a:avLst/>
              <a:gdLst/>
              <a:ahLst/>
              <a:cxnLst/>
              <a:rect l="l" t="t" r="r" b="b"/>
              <a:pathLst>
                <a:path w="7540" h="8523" extrusionOk="0">
                  <a:moveTo>
                    <a:pt x="7540" y="0"/>
                  </a:moveTo>
                  <a:cubicBezTo>
                    <a:pt x="7539" y="0"/>
                    <a:pt x="0" y="1587"/>
                    <a:pt x="2444" y="7874"/>
                  </a:cubicBezTo>
                  <a:cubicBezTo>
                    <a:pt x="2444" y="7874"/>
                    <a:pt x="3381" y="6346"/>
                    <a:pt x="4847" y="6346"/>
                  </a:cubicBezTo>
                  <a:cubicBezTo>
                    <a:pt x="4950" y="6346"/>
                    <a:pt x="5056" y="6353"/>
                    <a:pt x="5165" y="6369"/>
                  </a:cubicBezTo>
                  <a:lnTo>
                    <a:pt x="6791" y="8522"/>
                  </a:lnTo>
                  <a:cubicBezTo>
                    <a:pt x="6791" y="8522"/>
                    <a:pt x="6721" y="3491"/>
                    <a:pt x="7367" y="2269"/>
                  </a:cubicBezTo>
                  <a:cubicBezTo>
                    <a:pt x="7367" y="2269"/>
                    <a:pt x="6470" y="2050"/>
                    <a:pt x="6470" y="1442"/>
                  </a:cubicBezTo>
                  <a:cubicBezTo>
                    <a:pt x="6470" y="1442"/>
                    <a:pt x="7255" y="291"/>
                    <a:pt x="7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9"/>
            <p:cNvSpPr/>
            <p:nvPr/>
          </p:nvSpPr>
          <p:spPr>
            <a:xfrm>
              <a:off x="6383775" y="2538700"/>
              <a:ext cx="107575" cy="210925"/>
            </a:xfrm>
            <a:custGeom>
              <a:avLst/>
              <a:gdLst/>
              <a:ahLst/>
              <a:cxnLst/>
              <a:rect l="l" t="t" r="r" b="b"/>
              <a:pathLst>
                <a:path w="4303" h="8437" extrusionOk="0">
                  <a:moveTo>
                    <a:pt x="0" y="0"/>
                  </a:moveTo>
                  <a:lnTo>
                    <a:pt x="0" y="0"/>
                  </a:lnTo>
                  <a:cubicBezTo>
                    <a:pt x="1438" y="2854"/>
                    <a:pt x="1070" y="5665"/>
                    <a:pt x="1070" y="5665"/>
                  </a:cubicBezTo>
                  <a:lnTo>
                    <a:pt x="1703" y="8437"/>
                  </a:lnTo>
                  <a:cubicBezTo>
                    <a:pt x="1703" y="8437"/>
                    <a:pt x="4249" y="7147"/>
                    <a:pt x="4274" y="4203"/>
                  </a:cubicBezTo>
                  <a:cubicBezTo>
                    <a:pt x="4302" y="100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9"/>
            <p:cNvSpPr/>
            <p:nvPr/>
          </p:nvSpPr>
          <p:spPr>
            <a:xfrm>
              <a:off x="5592825" y="3650525"/>
              <a:ext cx="832575" cy="328050"/>
            </a:xfrm>
            <a:custGeom>
              <a:avLst/>
              <a:gdLst/>
              <a:ahLst/>
              <a:cxnLst/>
              <a:rect l="l" t="t" r="r" b="b"/>
              <a:pathLst>
                <a:path w="33303" h="13122" extrusionOk="0">
                  <a:moveTo>
                    <a:pt x="26945" y="0"/>
                  </a:moveTo>
                  <a:cubicBezTo>
                    <a:pt x="24254" y="466"/>
                    <a:pt x="2427" y="2989"/>
                    <a:pt x="2427" y="2989"/>
                  </a:cubicBezTo>
                  <a:cubicBezTo>
                    <a:pt x="2427" y="2989"/>
                    <a:pt x="0" y="10009"/>
                    <a:pt x="4466" y="12372"/>
                  </a:cubicBezTo>
                  <a:cubicBezTo>
                    <a:pt x="5454" y="12896"/>
                    <a:pt x="6707" y="13122"/>
                    <a:pt x="8133" y="13122"/>
                  </a:cubicBezTo>
                  <a:cubicBezTo>
                    <a:pt x="17201" y="13122"/>
                    <a:pt x="33303" y="3989"/>
                    <a:pt x="33303" y="3989"/>
                  </a:cubicBezTo>
                  <a:lnTo>
                    <a:pt x="26945" y="0"/>
                  </a:ln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9"/>
            <p:cNvSpPr/>
            <p:nvPr/>
          </p:nvSpPr>
          <p:spPr>
            <a:xfrm>
              <a:off x="6067575" y="2675650"/>
              <a:ext cx="166475" cy="60200"/>
            </a:xfrm>
            <a:custGeom>
              <a:avLst/>
              <a:gdLst/>
              <a:ahLst/>
              <a:cxnLst/>
              <a:rect l="l" t="t" r="r" b="b"/>
              <a:pathLst>
                <a:path w="6659" h="2408" extrusionOk="0">
                  <a:moveTo>
                    <a:pt x="6241" y="297"/>
                  </a:moveTo>
                  <a:lnTo>
                    <a:pt x="6241" y="297"/>
                  </a:lnTo>
                  <a:cubicBezTo>
                    <a:pt x="5914" y="796"/>
                    <a:pt x="5013" y="1971"/>
                    <a:pt x="3713" y="2102"/>
                  </a:cubicBezTo>
                  <a:cubicBezTo>
                    <a:pt x="3632" y="2110"/>
                    <a:pt x="3550" y="2114"/>
                    <a:pt x="3468" y="2114"/>
                  </a:cubicBezTo>
                  <a:cubicBezTo>
                    <a:pt x="2508" y="2114"/>
                    <a:pt x="1513" y="1541"/>
                    <a:pt x="506" y="407"/>
                  </a:cubicBezTo>
                  <a:lnTo>
                    <a:pt x="6241" y="297"/>
                  </a:lnTo>
                  <a:close/>
                  <a:moveTo>
                    <a:pt x="6503" y="0"/>
                  </a:moveTo>
                  <a:lnTo>
                    <a:pt x="189" y="120"/>
                  </a:lnTo>
                  <a:cubicBezTo>
                    <a:pt x="65" y="122"/>
                    <a:pt x="1" y="266"/>
                    <a:pt x="78" y="361"/>
                  </a:cubicBezTo>
                  <a:cubicBezTo>
                    <a:pt x="1215" y="1720"/>
                    <a:pt x="2353" y="2408"/>
                    <a:pt x="3470" y="2408"/>
                  </a:cubicBezTo>
                  <a:cubicBezTo>
                    <a:pt x="3561" y="2408"/>
                    <a:pt x="3655" y="2402"/>
                    <a:pt x="3746" y="2395"/>
                  </a:cubicBezTo>
                  <a:cubicBezTo>
                    <a:pt x="5545" y="2210"/>
                    <a:pt x="6590" y="297"/>
                    <a:pt x="6634" y="215"/>
                  </a:cubicBezTo>
                  <a:cubicBezTo>
                    <a:pt x="6659" y="169"/>
                    <a:pt x="6657" y="114"/>
                    <a:pt x="6630" y="71"/>
                  </a:cubicBezTo>
                  <a:cubicBezTo>
                    <a:pt x="6602" y="27"/>
                    <a:pt x="6554" y="0"/>
                    <a:pt x="6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9"/>
            <p:cNvSpPr/>
            <p:nvPr/>
          </p:nvSpPr>
          <p:spPr>
            <a:xfrm>
              <a:off x="6313125" y="2664900"/>
              <a:ext cx="120075" cy="62275"/>
            </a:xfrm>
            <a:custGeom>
              <a:avLst/>
              <a:gdLst/>
              <a:ahLst/>
              <a:cxnLst/>
              <a:rect l="l" t="t" r="r" b="b"/>
              <a:pathLst>
                <a:path w="4803" h="2491" extrusionOk="0">
                  <a:moveTo>
                    <a:pt x="4432" y="307"/>
                  </a:moveTo>
                  <a:lnTo>
                    <a:pt x="4432" y="307"/>
                  </a:lnTo>
                  <a:cubicBezTo>
                    <a:pt x="4232" y="808"/>
                    <a:pt x="3643" y="2059"/>
                    <a:pt x="2714" y="2186"/>
                  </a:cubicBezTo>
                  <a:cubicBezTo>
                    <a:pt x="2662" y="2193"/>
                    <a:pt x="2611" y="2197"/>
                    <a:pt x="2558" y="2197"/>
                  </a:cubicBezTo>
                  <a:cubicBezTo>
                    <a:pt x="1909" y="2197"/>
                    <a:pt x="1200" y="1651"/>
                    <a:pt x="449" y="571"/>
                  </a:cubicBezTo>
                  <a:lnTo>
                    <a:pt x="4432" y="307"/>
                  </a:lnTo>
                  <a:close/>
                  <a:moveTo>
                    <a:pt x="4645" y="1"/>
                  </a:moveTo>
                  <a:cubicBezTo>
                    <a:pt x="4643" y="1"/>
                    <a:pt x="4641" y="1"/>
                    <a:pt x="4639" y="1"/>
                  </a:cubicBezTo>
                  <a:lnTo>
                    <a:pt x="173" y="295"/>
                  </a:lnTo>
                  <a:cubicBezTo>
                    <a:pt x="61" y="303"/>
                    <a:pt x="0" y="428"/>
                    <a:pt x="61" y="522"/>
                  </a:cubicBezTo>
                  <a:cubicBezTo>
                    <a:pt x="924" y="1829"/>
                    <a:pt x="1764" y="2490"/>
                    <a:pt x="2560" y="2490"/>
                  </a:cubicBezTo>
                  <a:cubicBezTo>
                    <a:pt x="2625" y="2490"/>
                    <a:pt x="2689" y="2484"/>
                    <a:pt x="2754" y="2477"/>
                  </a:cubicBezTo>
                  <a:cubicBezTo>
                    <a:pt x="4093" y="2294"/>
                    <a:pt x="4759" y="278"/>
                    <a:pt x="4787" y="193"/>
                  </a:cubicBezTo>
                  <a:cubicBezTo>
                    <a:pt x="4802" y="145"/>
                    <a:pt x="4793" y="96"/>
                    <a:pt x="4762" y="58"/>
                  </a:cubicBezTo>
                  <a:cubicBezTo>
                    <a:pt x="4733" y="21"/>
                    <a:pt x="4690" y="1"/>
                    <a:pt x="46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9"/>
            <p:cNvSpPr/>
            <p:nvPr/>
          </p:nvSpPr>
          <p:spPr>
            <a:xfrm>
              <a:off x="6228325" y="2661350"/>
              <a:ext cx="91525" cy="21150"/>
            </a:xfrm>
            <a:custGeom>
              <a:avLst/>
              <a:gdLst/>
              <a:ahLst/>
              <a:cxnLst/>
              <a:rect l="l" t="t" r="r" b="b"/>
              <a:pathLst>
                <a:path w="3661" h="846" extrusionOk="0">
                  <a:moveTo>
                    <a:pt x="2136" y="0"/>
                  </a:moveTo>
                  <a:cubicBezTo>
                    <a:pt x="1037" y="0"/>
                    <a:pt x="60" y="558"/>
                    <a:pt x="1" y="591"/>
                  </a:cubicBezTo>
                  <a:lnTo>
                    <a:pt x="149" y="846"/>
                  </a:lnTo>
                  <a:cubicBezTo>
                    <a:pt x="162" y="838"/>
                    <a:pt x="1106" y="298"/>
                    <a:pt x="2143" y="298"/>
                  </a:cubicBezTo>
                  <a:cubicBezTo>
                    <a:pt x="2598" y="298"/>
                    <a:pt x="3071" y="402"/>
                    <a:pt x="3491" y="702"/>
                  </a:cubicBezTo>
                  <a:lnTo>
                    <a:pt x="3660" y="464"/>
                  </a:lnTo>
                  <a:cubicBezTo>
                    <a:pt x="3178" y="119"/>
                    <a:pt x="2644" y="0"/>
                    <a:pt x="21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9"/>
            <p:cNvSpPr/>
            <p:nvPr/>
          </p:nvSpPr>
          <p:spPr>
            <a:xfrm>
              <a:off x="5957850" y="2663150"/>
              <a:ext cx="114875" cy="22725"/>
            </a:xfrm>
            <a:custGeom>
              <a:avLst/>
              <a:gdLst/>
              <a:ahLst/>
              <a:cxnLst/>
              <a:rect l="l" t="t" r="r" b="b"/>
              <a:pathLst>
                <a:path w="4595" h="909" extrusionOk="0">
                  <a:moveTo>
                    <a:pt x="40" y="1"/>
                  </a:moveTo>
                  <a:lnTo>
                    <a:pt x="0" y="289"/>
                  </a:lnTo>
                  <a:lnTo>
                    <a:pt x="4555" y="909"/>
                  </a:lnTo>
                  <a:lnTo>
                    <a:pt x="4595" y="618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9"/>
            <p:cNvSpPr/>
            <p:nvPr/>
          </p:nvSpPr>
          <p:spPr>
            <a:xfrm>
              <a:off x="5951475" y="3650525"/>
              <a:ext cx="809825" cy="310050"/>
            </a:xfrm>
            <a:custGeom>
              <a:avLst/>
              <a:gdLst/>
              <a:ahLst/>
              <a:cxnLst/>
              <a:rect l="l" t="t" r="r" b="b"/>
              <a:pathLst>
                <a:path w="32393" h="12402" extrusionOk="0">
                  <a:moveTo>
                    <a:pt x="1559" y="0"/>
                  </a:moveTo>
                  <a:lnTo>
                    <a:pt x="0" y="4625"/>
                  </a:lnTo>
                  <a:cubicBezTo>
                    <a:pt x="0" y="4625"/>
                    <a:pt x="18443" y="12402"/>
                    <a:pt x="25926" y="12402"/>
                  </a:cubicBezTo>
                  <a:cubicBezTo>
                    <a:pt x="27091" y="12402"/>
                    <a:pt x="27990" y="12213"/>
                    <a:pt x="28513" y="11778"/>
                  </a:cubicBezTo>
                  <a:cubicBezTo>
                    <a:pt x="32393" y="8544"/>
                    <a:pt x="30922" y="2279"/>
                    <a:pt x="30922" y="2279"/>
                  </a:cubicBezTo>
                  <a:cubicBezTo>
                    <a:pt x="30922" y="2279"/>
                    <a:pt x="4249" y="466"/>
                    <a:pt x="1559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9"/>
            <p:cNvSpPr/>
            <p:nvPr/>
          </p:nvSpPr>
          <p:spPr>
            <a:xfrm>
              <a:off x="5755625" y="3471550"/>
              <a:ext cx="280300" cy="295100"/>
            </a:xfrm>
            <a:custGeom>
              <a:avLst/>
              <a:gdLst/>
              <a:ahLst/>
              <a:cxnLst/>
              <a:rect l="l" t="t" r="r" b="b"/>
              <a:pathLst>
                <a:path w="11212" h="11804" extrusionOk="0">
                  <a:moveTo>
                    <a:pt x="3268" y="0"/>
                  </a:moveTo>
                  <a:cubicBezTo>
                    <a:pt x="3226" y="0"/>
                    <a:pt x="3194" y="8"/>
                    <a:pt x="3171" y="22"/>
                  </a:cubicBezTo>
                  <a:cubicBezTo>
                    <a:pt x="2723" y="323"/>
                    <a:pt x="3037" y="1379"/>
                    <a:pt x="4220" y="2042"/>
                  </a:cubicBezTo>
                  <a:cubicBezTo>
                    <a:pt x="5404" y="2704"/>
                    <a:pt x="6539" y="3610"/>
                    <a:pt x="6539" y="3610"/>
                  </a:cubicBezTo>
                  <a:cubicBezTo>
                    <a:pt x="6539" y="3610"/>
                    <a:pt x="1629" y="1356"/>
                    <a:pt x="923" y="1356"/>
                  </a:cubicBezTo>
                  <a:cubicBezTo>
                    <a:pt x="905" y="1356"/>
                    <a:pt x="890" y="1357"/>
                    <a:pt x="878" y="1360"/>
                  </a:cubicBezTo>
                  <a:cubicBezTo>
                    <a:pt x="374" y="1480"/>
                    <a:pt x="158" y="2107"/>
                    <a:pt x="646" y="2629"/>
                  </a:cubicBezTo>
                  <a:cubicBezTo>
                    <a:pt x="998" y="3008"/>
                    <a:pt x="3063" y="4201"/>
                    <a:pt x="3063" y="4201"/>
                  </a:cubicBezTo>
                  <a:cubicBezTo>
                    <a:pt x="3063" y="4201"/>
                    <a:pt x="1510" y="3496"/>
                    <a:pt x="670" y="3496"/>
                  </a:cubicBezTo>
                  <a:cubicBezTo>
                    <a:pt x="404" y="3496"/>
                    <a:pt x="210" y="3566"/>
                    <a:pt x="158" y="3751"/>
                  </a:cubicBezTo>
                  <a:cubicBezTo>
                    <a:pt x="0" y="4307"/>
                    <a:pt x="794" y="4887"/>
                    <a:pt x="1589" y="5314"/>
                  </a:cubicBezTo>
                  <a:lnTo>
                    <a:pt x="1589" y="5314"/>
                  </a:lnTo>
                  <a:cubicBezTo>
                    <a:pt x="1437" y="5273"/>
                    <a:pt x="1292" y="5248"/>
                    <a:pt x="1166" y="5248"/>
                  </a:cubicBezTo>
                  <a:cubicBezTo>
                    <a:pt x="988" y="5248"/>
                    <a:pt x="848" y="5298"/>
                    <a:pt x="779" y="5426"/>
                  </a:cubicBezTo>
                  <a:cubicBezTo>
                    <a:pt x="268" y="6377"/>
                    <a:pt x="3650" y="8030"/>
                    <a:pt x="3650" y="8030"/>
                  </a:cubicBezTo>
                  <a:cubicBezTo>
                    <a:pt x="3954" y="8412"/>
                    <a:pt x="4471" y="9487"/>
                    <a:pt x="4855" y="10025"/>
                  </a:cubicBezTo>
                  <a:cubicBezTo>
                    <a:pt x="5848" y="11416"/>
                    <a:pt x="6798" y="11803"/>
                    <a:pt x="7546" y="11803"/>
                  </a:cubicBezTo>
                  <a:cubicBezTo>
                    <a:pt x="8484" y="11803"/>
                    <a:pt x="9108" y="11195"/>
                    <a:pt x="9108" y="11195"/>
                  </a:cubicBezTo>
                  <a:lnTo>
                    <a:pt x="11211" y="8402"/>
                  </a:lnTo>
                  <a:cubicBezTo>
                    <a:pt x="11211" y="8402"/>
                    <a:pt x="9433" y="3372"/>
                    <a:pt x="8878" y="2985"/>
                  </a:cubicBezTo>
                  <a:cubicBezTo>
                    <a:pt x="8350" y="2616"/>
                    <a:pt x="4073" y="0"/>
                    <a:pt x="3268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9"/>
            <p:cNvSpPr/>
            <p:nvPr/>
          </p:nvSpPr>
          <p:spPr>
            <a:xfrm>
              <a:off x="5826975" y="3572925"/>
              <a:ext cx="79100" cy="34875"/>
            </a:xfrm>
            <a:custGeom>
              <a:avLst/>
              <a:gdLst/>
              <a:ahLst/>
              <a:cxnLst/>
              <a:rect l="l" t="t" r="r" b="b"/>
              <a:pathLst>
                <a:path w="3164" h="1395" extrusionOk="0">
                  <a:moveTo>
                    <a:pt x="206" y="0"/>
                  </a:moveTo>
                  <a:cubicBezTo>
                    <a:pt x="61" y="0"/>
                    <a:pt x="1" y="220"/>
                    <a:pt x="158" y="283"/>
                  </a:cubicBezTo>
                  <a:cubicBezTo>
                    <a:pt x="1372" y="725"/>
                    <a:pt x="2734" y="1252"/>
                    <a:pt x="2866" y="1354"/>
                  </a:cubicBezTo>
                  <a:cubicBezTo>
                    <a:pt x="2894" y="1381"/>
                    <a:pt x="2930" y="1394"/>
                    <a:pt x="2966" y="1394"/>
                  </a:cubicBezTo>
                  <a:cubicBezTo>
                    <a:pt x="3099" y="1394"/>
                    <a:pt x="3164" y="1233"/>
                    <a:pt x="3067" y="1142"/>
                  </a:cubicBezTo>
                  <a:cubicBezTo>
                    <a:pt x="2885" y="972"/>
                    <a:pt x="872" y="231"/>
                    <a:pt x="259" y="9"/>
                  </a:cubicBezTo>
                  <a:cubicBezTo>
                    <a:pt x="240" y="3"/>
                    <a:pt x="223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9"/>
            <p:cNvSpPr/>
            <p:nvPr/>
          </p:nvSpPr>
          <p:spPr>
            <a:xfrm>
              <a:off x="5796175" y="3602950"/>
              <a:ext cx="93000" cy="40225"/>
            </a:xfrm>
            <a:custGeom>
              <a:avLst/>
              <a:gdLst/>
              <a:ahLst/>
              <a:cxnLst/>
              <a:rect l="l" t="t" r="r" b="b"/>
              <a:pathLst>
                <a:path w="3720" h="1609" extrusionOk="0">
                  <a:moveTo>
                    <a:pt x="208" y="1"/>
                  </a:moveTo>
                  <a:cubicBezTo>
                    <a:pt x="59" y="1"/>
                    <a:pt x="1" y="227"/>
                    <a:pt x="162" y="286"/>
                  </a:cubicBezTo>
                  <a:cubicBezTo>
                    <a:pt x="953" y="539"/>
                    <a:pt x="3079" y="1265"/>
                    <a:pt x="3425" y="1571"/>
                  </a:cubicBezTo>
                  <a:cubicBezTo>
                    <a:pt x="3452" y="1596"/>
                    <a:pt x="3486" y="1609"/>
                    <a:pt x="3522" y="1609"/>
                  </a:cubicBezTo>
                  <a:cubicBezTo>
                    <a:pt x="3657" y="1609"/>
                    <a:pt x="3719" y="1442"/>
                    <a:pt x="3619" y="1352"/>
                  </a:cubicBezTo>
                  <a:cubicBezTo>
                    <a:pt x="3165" y="950"/>
                    <a:pt x="548" y="102"/>
                    <a:pt x="252" y="7"/>
                  </a:cubicBezTo>
                  <a:cubicBezTo>
                    <a:pt x="236" y="3"/>
                    <a:pt x="222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9"/>
            <p:cNvSpPr/>
            <p:nvPr/>
          </p:nvSpPr>
          <p:spPr>
            <a:xfrm>
              <a:off x="6557575" y="3688675"/>
              <a:ext cx="106525" cy="151175"/>
            </a:xfrm>
            <a:custGeom>
              <a:avLst/>
              <a:gdLst/>
              <a:ahLst/>
              <a:cxnLst/>
              <a:rect l="l" t="t" r="r" b="b"/>
              <a:pathLst>
                <a:path w="4261" h="6047" extrusionOk="0">
                  <a:moveTo>
                    <a:pt x="165" y="1"/>
                  </a:moveTo>
                  <a:cubicBezTo>
                    <a:pt x="100" y="1"/>
                    <a:pt x="41" y="43"/>
                    <a:pt x="24" y="109"/>
                  </a:cubicBezTo>
                  <a:cubicBezTo>
                    <a:pt x="1" y="186"/>
                    <a:pt x="46" y="266"/>
                    <a:pt x="126" y="289"/>
                  </a:cubicBezTo>
                  <a:cubicBezTo>
                    <a:pt x="3940" y="1342"/>
                    <a:pt x="3482" y="5699"/>
                    <a:pt x="3461" y="5885"/>
                  </a:cubicBezTo>
                  <a:cubicBezTo>
                    <a:pt x="3452" y="5965"/>
                    <a:pt x="3509" y="6037"/>
                    <a:pt x="3588" y="6047"/>
                  </a:cubicBezTo>
                  <a:lnTo>
                    <a:pt x="3605" y="6047"/>
                  </a:lnTo>
                  <a:cubicBezTo>
                    <a:pt x="3680" y="6047"/>
                    <a:pt x="3742" y="5991"/>
                    <a:pt x="3752" y="5917"/>
                  </a:cubicBezTo>
                  <a:cubicBezTo>
                    <a:pt x="3757" y="5870"/>
                    <a:pt x="4261" y="1125"/>
                    <a:pt x="204" y="6"/>
                  </a:cubicBezTo>
                  <a:cubicBezTo>
                    <a:pt x="191" y="3"/>
                    <a:pt x="178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9"/>
            <p:cNvSpPr/>
            <p:nvPr/>
          </p:nvSpPr>
          <p:spPr>
            <a:xfrm>
              <a:off x="6226150" y="3634325"/>
              <a:ext cx="251325" cy="109100"/>
            </a:xfrm>
            <a:custGeom>
              <a:avLst/>
              <a:gdLst/>
              <a:ahLst/>
              <a:cxnLst/>
              <a:rect l="l" t="t" r="r" b="b"/>
              <a:pathLst>
                <a:path w="10053" h="4364" extrusionOk="0">
                  <a:moveTo>
                    <a:pt x="4822" y="0"/>
                  </a:moveTo>
                  <a:cubicBezTo>
                    <a:pt x="2334" y="0"/>
                    <a:pt x="0" y="673"/>
                    <a:pt x="0" y="673"/>
                  </a:cubicBezTo>
                  <a:lnTo>
                    <a:pt x="6590" y="4363"/>
                  </a:lnTo>
                  <a:lnTo>
                    <a:pt x="10052" y="2098"/>
                  </a:lnTo>
                  <a:cubicBezTo>
                    <a:pt x="9005" y="452"/>
                    <a:pt x="6861" y="0"/>
                    <a:pt x="4822" y="0"/>
                  </a:cubicBezTo>
                  <a:close/>
                </a:path>
              </a:pathLst>
            </a:custGeom>
            <a:solidFill>
              <a:srgbClr val="E8A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9"/>
            <p:cNvSpPr/>
            <p:nvPr/>
          </p:nvSpPr>
          <p:spPr>
            <a:xfrm>
              <a:off x="5724125" y="3646875"/>
              <a:ext cx="516450" cy="192975"/>
            </a:xfrm>
            <a:custGeom>
              <a:avLst/>
              <a:gdLst/>
              <a:ahLst/>
              <a:cxnLst/>
              <a:rect l="l" t="t" r="r" b="b"/>
              <a:pathLst>
                <a:path w="20658" h="7719" extrusionOk="0">
                  <a:moveTo>
                    <a:pt x="20503" y="1"/>
                  </a:moveTo>
                  <a:cubicBezTo>
                    <a:pt x="20496" y="1"/>
                    <a:pt x="20489" y="1"/>
                    <a:pt x="20482" y="2"/>
                  </a:cubicBezTo>
                  <a:lnTo>
                    <a:pt x="8407" y="1680"/>
                  </a:lnTo>
                  <a:cubicBezTo>
                    <a:pt x="8247" y="1684"/>
                    <a:pt x="6227" y="1731"/>
                    <a:pt x="4234" y="2430"/>
                  </a:cubicBezTo>
                  <a:cubicBezTo>
                    <a:pt x="1463" y="3403"/>
                    <a:pt x="0" y="5182"/>
                    <a:pt x="0" y="7572"/>
                  </a:cubicBezTo>
                  <a:cubicBezTo>
                    <a:pt x="0" y="7654"/>
                    <a:pt x="65" y="7719"/>
                    <a:pt x="147" y="7719"/>
                  </a:cubicBezTo>
                  <a:cubicBezTo>
                    <a:pt x="228" y="7719"/>
                    <a:pt x="293" y="7654"/>
                    <a:pt x="293" y="7572"/>
                  </a:cubicBezTo>
                  <a:cubicBezTo>
                    <a:pt x="293" y="2102"/>
                    <a:pt x="8338" y="1972"/>
                    <a:pt x="8420" y="1972"/>
                  </a:cubicBezTo>
                  <a:lnTo>
                    <a:pt x="20522" y="293"/>
                  </a:lnTo>
                  <a:cubicBezTo>
                    <a:pt x="20602" y="281"/>
                    <a:pt x="20657" y="207"/>
                    <a:pt x="20646" y="127"/>
                  </a:cubicBezTo>
                  <a:cubicBezTo>
                    <a:pt x="20637" y="54"/>
                    <a:pt x="20574" y="1"/>
                    <a:pt x="20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9"/>
            <p:cNvSpPr/>
            <p:nvPr/>
          </p:nvSpPr>
          <p:spPr>
            <a:xfrm>
              <a:off x="6197075" y="3683100"/>
              <a:ext cx="284475" cy="180400"/>
            </a:xfrm>
            <a:custGeom>
              <a:avLst/>
              <a:gdLst/>
              <a:ahLst/>
              <a:cxnLst/>
              <a:rect l="l" t="t" r="r" b="b"/>
              <a:pathLst>
                <a:path w="11379" h="7216" extrusionOk="0">
                  <a:moveTo>
                    <a:pt x="11215" y="0"/>
                  </a:moveTo>
                  <a:cubicBezTo>
                    <a:pt x="11203" y="0"/>
                    <a:pt x="11191" y="2"/>
                    <a:pt x="11179" y="5"/>
                  </a:cubicBezTo>
                  <a:cubicBezTo>
                    <a:pt x="9182" y="531"/>
                    <a:pt x="8118" y="1686"/>
                    <a:pt x="7753" y="2160"/>
                  </a:cubicBezTo>
                  <a:cubicBezTo>
                    <a:pt x="7675" y="2260"/>
                    <a:pt x="7578" y="2348"/>
                    <a:pt x="7468" y="2414"/>
                  </a:cubicBezTo>
                  <a:lnTo>
                    <a:pt x="126" y="6944"/>
                  </a:lnTo>
                  <a:cubicBezTo>
                    <a:pt x="0" y="7022"/>
                    <a:pt x="55" y="7216"/>
                    <a:pt x="204" y="7216"/>
                  </a:cubicBezTo>
                  <a:cubicBezTo>
                    <a:pt x="230" y="7216"/>
                    <a:pt x="257" y="7208"/>
                    <a:pt x="280" y="7195"/>
                  </a:cubicBezTo>
                  <a:lnTo>
                    <a:pt x="7622" y="2663"/>
                  </a:lnTo>
                  <a:cubicBezTo>
                    <a:pt x="7761" y="2578"/>
                    <a:pt x="7884" y="2467"/>
                    <a:pt x="7985" y="2338"/>
                  </a:cubicBezTo>
                  <a:cubicBezTo>
                    <a:pt x="8333" y="1890"/>
                    <a:pt x="9344" y="791"/>
                    <a:pt x="11253" y="288"/>
                  </a:cubicBezTo>
                  <a:cubicBezTo>
                    <a:pt x="11331" y="269"/>
                    <a:pt x="11379" y="187"/>
                    <a:pt x="11358" y="109"/>
                  </a:cubicBezTo>
                  <a:cubicBezTo>
                    <a:pt x="11340" y="43"/>
                    <a:pt x="11280" y="0"/>
                    <a:pt x="1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9"/>
            <p:cNvSpPr/>
            <p:nvPr/>
          </p:nvSpPr>
          <p:spPr>
            <a:xfrm>
              <a:off x="6004400" y="2822250"/>
              <a:ext cx="418150" cy="172550"/>
            </a:xfrm>
            <a:custGeom>
              <a:avLst/>
              <a:gdLst/>
              <a:ahLst/>
              <a:cxnLst/>
              <a:rect l="l" t="t" r="r" b="b"/>
              <a:pathLst>
                <a:path w="16726" h="6902" extrusionOk="0">
                  <a:moveTo>
                    <a:pt x="7859" y="0"/>
                  </a:moveTo>
                  <a:cubicBezTo>
                    <a:pt x="7859" y="0"/>
                    <a:pt x="7305" y="3306"/>
                    <a:pt x="4340" y="3306"/>
                  </a:cubicBezTo>
                  <a:cubicBezTo>
                    <a:pt x="3250" y="3306"/>
                    <a:pt x="1834" y="2859"/>
                    <a:pt x="0" y="1636"/>
                  </a:cubicBezTo>
                  <a:lnTo>
                    <a:pt x="0" y="1636"/>
                  </a:lnTo>
                  <a:cubicBezTo>
                    <a:pt x="0" y="1637"/>
                    <a:pt x="1158" y="5997"/>
                    <a:pt x="7008" y="6767"/>
                  </a:cubicBezTo>
                  <a:cubicBezTo>
                    <a:pt x="7698" y="6857"/>
                    <a:pt x="8350" y="6902"/>
                    <a:pt x="8965" y="6902"/>
                  </a:cubicBezTo>
                  <a:cubicBezTo>
                    <a:pt x="13569" y="6902"/>
                    <a:pt x="16100" y="4421"/>
                    <a:pt x="16726" y="348"/>
                  </a:cubicBezTo>
                  <a:lnTo>
                    <a:pt x="16726" y="348"/>
                  </a:lnTo>
                  <a:cubicBezTo>
                    <a:pt x="16725" y="348"/>
                    <a:pt x="14967" y="2806"/>
                    <a:pt x="12554" y="2806"/>
                  </a:cubicBezTo>
                  <a:cubicBezTo>
                    <a:pt x="12520" y="2806"/>
                    <a:pt x="12485" y="2806"/>
                    <a:pt x="12450" y="2805"/>
                  </a:cubicBezTo>
                  <a:cubicBezTo>
                    <a:pt x="9982" y="2733"/>
                    <a:pt x="9414" y="200"/>
                    <a:pt x="9414" y="200"/>
                  </a:cubicBezTo>
                  <a:lnTo>
                    <a:pt x="7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6" name="Google Shape;2096;p49"/>
          <p:cNvSpPr/>
          <p:nvPr/>
        </p:nvSpPr>
        <p:spPr>
          <a:xfrm rot="3495746">
            <a:off x="-708957" y="1228717"/>
            <a:ext cx="1415945" cy="1162146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chemeClr val="lt2"/>
                </a:highlight>
              </a:rPr>
              <a:t>Models</a:t>
            </a:r>
            <a:r>
              <a:rPr lang="en-US" dirty="0"/>
              <a:t> and </a:t>
            </a:r>
            <a:r>
              <a:rPr lang="en-US" dirty="0">
                <a:highlight>
                  <a:schemeClr val="lt2"/>
                </a:highlight>
              </a:rPr>
              <a:t>Technologies</a:t>
            </a:r>
          </a:p>
        </p:txBody>
      </p:sp>
      <p:graphicFrame>
        <p:nvGraphicFramePr>
          <p:cNvPr id="1633" name="Google Shape;1633;p37"/>
          <p:cNvGraphicFramePr/>
          <p:nvPr>
            <p:extLst>
              <p:ext uri="{D42A27DB-BD31-4B8C-83A1-F6EECF244321}">
                <p14:modId xmlns:p14="http://schemas.microsoft.com/office/powerpoint/2010/main" val="1215114354"/>
              </p:ext>
            </p:extLst>
          </p:nvPr>
        </p:nvGraphicFramePr>
        <p:xfrm>
          <a:off x="720000" y="1805950"/>
          <a:ext cx="7704000" cy="1401960"/>
        </p:xfrm>
        <a:graphic>
          <a:graphicData uri="http://schemas.openxmlformats.org/drawingml/2006/table">
            <a:tbl>
              <a:tblPr>
                <a:noFill/>
                <a:tableStyleId>{4F21D3C3-7C3E-4384-BB44-5864C05A21D9}</a:tableStyleId>
              </a:tblPr>
              <a:tblGrid>
                <a:gridCol w="245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0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Backend</a:t>
                      </a:r>
                      <a:endParaRPr sz="11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Nodejs, </a:t>
                      </a: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expressjs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,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mongoDb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, python</a:t>
                      </a:r>
                      <a:endParaRPr sz="100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0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Frontend </a:t>
                      </a:r>
                      <a:endParaRPr sz="11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Reactjs,Tailwindcss,html,css,js</a:t>
                      </a:r>
                      <a:endParaRPr sz="100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0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AI models </a:t>
                      </a:r>
                      <a:endParaRPr sz="11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Scikit_learn, Decision_tree, 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CNN</a:t>
                      </a:r>
                      <a:endParaRPr sz="100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0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Softwares</a:t>
                      </a:r>
                      <a:endParaRPr sz="11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Vs code,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jupyter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notebook,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 google </a:t>
                      </a:r>
                      <a:r>
                        <a:rPr lang="en-US" sz="1000" baseline="0" dirty="0" err="1" smtClean="0">
                          <a:solidFill>
                            <a:schemeClr val="dk1"/>
                          </a:solidFill>
                          <a:latin typeface="Lexend Light"/>
                          <a:ea typeface="Lexend Light"/>
                          <a:cs typeface="Lexend Light"/>
                          <a:sym typeface="Lexend Light"/>
                        </a:rPr>
                        <a:t>collab</a:t>
                      </a:r>
                      <a:endParaRPr sz="1000" dirty="0">
                        <a:solidFill>
                          <a:schemeClr val="dk1"/>
                        </a:solidFill>
                        <a:latin typeface="Lexend Ligh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637" name="Google Shape;1637;p37"/>
          <p:cNvCxnSpPr/>
          <p:nvPr/>
        </p:nvCxnSpPr>
        <p:spPr>
          <a:xfrm>
            <a:off x="1919550" y="1063875"/>
            <a:ext cx="53049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38" name="Google Shape;1638;p37"/>
          <p:cNvGrpSpPr/>
          <p:nvPr/>
        </p:nvGrpSpPr>
        <p:grpSpPr>
          <a:xfrm rot="-135519">
            <a:off x="7808746" y="2699987"/>
            <a:ext cx="2025370" cy="1737411"/>
            <a:chOff x="4770475" y="2910125"/>
            <a:chExt cx="548975" cy="470975"/>
          </a:xfrm>
        </p:grpSpPr>
        <p:sp>
          <p:nvSpPr>
            <p:cNvPr id="1639" name="Google Shape;1639;p37"/>
            <p:cNvSpPr/>
            <p:nvPr/>
          </p:nvSpPr>
          <p:spPr>
            <a:xfrm>
              <a:off x="4770475" y="2910125"/>
              <a:ext cx="544425" cy="467275"/>
            </a:xfrm>
            <a:custGeom>
              <a:avLst/>
              <a:gdLst/>
              <a:ahLst/>
              <a:cxnLst/>
              <a:rect l="l" t="t" r="r" b="b"/>
              <a:pathLst>
                <a:path w="21777" h="18691" extrusionOk="0">
                  <a:moveTo>
                    <a:pt x="6408" y="1"/>
                  </a:moveTo>
                  <a:cubicBezTo>
                    <a:pt x="6407" y="1"/>
                    <a:pt x="1" y="16224"/>
                    <a:pt x="21776" y="18691"/>
                  </a:cubicBezTo>
                  <a:cubicBezTo>
                    <a:pt x="21776" y="18691"/>
                    <a:pt x="21505" y="7964"/>
                    <a:pt x="16038" y="5163"/>
                  </a:cubicBezTo>
                  <a:cubicBezTo>
                    <a:pt x="10571" y="2364"/>
                    <a:pt x="6408" y="1"/>
                    <a:pt x="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4957150" y="2968125"/>
              <a:ext cx="362300" cy="412975"/>
            </a:xfrm>
            <a:custGeom>
              <a:avLst/>
              <a:gdLst/>
              <a:ahLst/>
              <a:cxnLst/>
              <a:rect l="l" t="t" r="r" b="b"/>
              <a:pathLst>
                <a:path w="14492" h="16519" extrusionOk="0">
                  <a:moveTo>
                    <a:pt x="169" y="1"/>
                  </a:moveTo>
                  <a:cubicBezTo>
                    <a:pt x="147" y="1"/>
                    <a:pt x="123" y="6"/>
                    <a:pt x="102" y="18"/>
                  </a:cubicBezTo>
                  <a:cubicBezTo>
                    <a:pt x="29" y="54"/>
                    <a:pt x="1" y="143"/>
                    <a:pt x="37" y="215"/>
                  </a:cubicBezTo>
                  <a:cubicBezTo>
                    <a:pt x="62" y="261"/>
                    <a:pt x="2445" y="4825"/>
                    <a:pt x="6980" y="8150"/>
                  </a:cubicBezTo>
                  <a:cubicBezTo>
                    <a:pt x="11459" y="11432"/>
                    <a:pt x="14153" y="16390"/>
                    <a:pt x="14180" y="16441"/>
                  </a:cubicBezTo>
                  <a:cubicBezTo>
                    <a:pt x="14205" y="16488"/>
                    <a:pt x="14254" y="16517"/>
                    <a:pt x="14309" y="16517"/>
                  </a:cubicBezTo>
                  <a:lnTo>
                    <a:pt x="14309" y="16519"/>
                  </a:lnTo>
                  <a:cubicBezTo>
                    <a:pt x="14419" y="16519"/>
                    <a:pt x="14492" y="16399"/>
                    <a:pt x="14438" y="16302"/>
                  </a:cubicBezTo>
                  <a:cubicBezTo>
                    <a:pt x="14412" y="16251"/>
                    <a:pt x="11689" y="11238"/>
                    <a:pt x="7153" y="7915"/>
                  </a:cubicBezTo>
                  <a:cubicBezTo>
                    <a:pt x="2676" y="4633"/>
                    <a:pt x="322" y="126"/>
                    <a:pt x="299" y="80"/>
                  </a:cubicBezTo>
                  <a:cubicBezTo>
                    <a:pt x="273" y="30"/>
                    <a:pt x="222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4919050" y="2973625"/>
              <a:ext cx="128300" cy="116150"/>
            </a:xfrm>
            <a:custGeom>
              <a:avLst/>
              <a:gdLst/>
              <a:ahLst/>
              <a:cxnLst/>
              <a:rect l="l" t="t" r="r" b="b"/>
              <a:pathLst>
                <a:path w="5132" h="4646" extrusionOk="0">
                  <a:moveTo>
                    <a:pt x="4151" y="1"/>
                  </a:moveTo>
                  <a:cubicBezTo>
                    <a:pt x="4143" y="1"/>
                    <a:pt x="4135" y="2"/>
                    <a:pt x="4126" y="3"/>
                  </a:cubicBezTo>
                  <a:cubicBezTo>
                    <a:pt x="4046" y="18"/>
                    <a:pt x="3993" y="94"/>
                    <a:pt x="4008" y="174"/>
                  </a:cubicBezTo>
                  <a:lnTo>
                    <a:pt x="4769" y="4288"/>
                  </a:lnTo>
                  <a:cubicBezTo>
                    <a:pt x="4143" y="4143"/>
                    <a:pt x="2181" y="3549"/>
                    <a:pt x="316" y="1464"/>
                  </a:cubicBezTo>
                  <a:cubicBezTo>
                    <a:pt x="284" y="1428"/>
                    <a:pt x="246" y="1413"/>
                    <a:pt x="210" y="1413"/>
                  </a:cubicBezTo>
                  <a:cubicBezTo>
                    <a:pt x="99" y="1413"/>
                    <a:pt x="1" y="1551"/>
                    <a:pt x="98" y="1660"/>
                  </a:cubicBezTo>
                  <a:cubicBezTo>
                    <a:pt x="2418" y="4254"/>
                    <a:pt x="4829" y="4605"/>
                    <a:pt x="4932" y="4618"/>
                  </a:cubicBezTo>
                  <a:lnTo>
                    <a:pt x="5131" y="4645"/>
                  </a:lnTo>
                  <a:lnTo>
                    <a:pt x="4295" y="121"/>
                  </a:lnTo>
                  <a:cubicBezTo>
                    <a:pt x="4284" y="49"/>
                    <a:pt x="422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4949950" y="3044850"/>
              <a:ext cx="191550" cy="127325"/>
            </a:xfrm>
            <a:custGeom>
              <a:avLst/>
              <a:gdLst/>
              <a:ahLst/>
              <a:cxnLst/>
              <a:rect l="l" t="t" r="r" b="b"/>
              <a:pathLst>
                <a:path w="7662" h="5093" extrusionOk="0">
                  <a:moveTo>
                    <a:pt x="5871" y="1"/>
                  </a:moveTo>
                  <a:cubicBezTo>
                    <a:pt x="5856" y="1"/>
                    <a:pt x="5841" y="3"/>
                    <a:pt x="5826" y="8"/>
                  </a:cubicBezTo>
                  <a:cubicBezTo>
                    <a:pt x="5748" y="35"/>
                    <a:pt x="5708" y="116"/>
                    <a:pt x="5733" y="194"/>
                  </a:cubicBezTo>
                  <a:lnTo>
                    <a:pt x="7264" y="4796"/>
                  </a:lnTo>
                  <a:cubicBezTo>
                    <a:pt x="7227" y="4797"/>
                    <a:pt x="7183" y="4798"/>
                    <a:pt x="7135" y="4798"/>
                  </a:cubicBezTo>
                  <a:cubicBezTo>
                    <a:pt x="6214" y="4798"/>
                    <a:pt x="3397" y="4596"/>
                    <a:pt x="251" y="2391"/>
                  </a:cubicBezTo>
                  <a:cubicBezTo>
                    <a:pt x="225" y="2373"/>
                    <a:pt x="196" y="2365"/>
                    <a:pt x="167" y="2365"/>
                  </a:cubicBezTo>
                  <a:cubicBezTo>
                    <a:pt x="121" y="2365"/>
                    <a:pt x="76" y="2386"/>
                    <a:pt x="48" y="2427"/>
                  </a:cubicBezTo>
                  <a:cubicBezTo>
                    <a:pt x="0" y="2493"/>
                    <a:pt x="17" y="2585"/>
                    <a:pt x="84" y="2630"/>
                  </a:cubicBezTo>
                  <a:cubicBezTo>
                    <a:pt x="3272" y="4865"/>
                    <a:pt x="6073" y="5093"/>
                    <a:pt x="7084" y="5093"/>
                  </a:cubicBezTo>
                  <a:cubicBezTo>
                    <a:pt x="7316" y="5093"/>
                    <a:pt x="7453" y="5081"/>
                    <a:pt x="7479" y="5080"/>
                  </a:cubicBezTo>
                  <a:lnTo>
                    <a:pt x="7662" y="5061"/>
                  </a:lnTo>
                  <a:lnTo>
                    <a:pt x="6010" y="101"/>
                  </a:lnTo>
                  <a:cubicBezTo>
                    <a:pt x="5990" y="40"/>
                    <a:pt x="5932" y="1"/>
                    <a:pt x="5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5003300" y="3091825"/>
              <a:ext cx="209550" cy="147950"/>
            </a:xfrm>
            <a:custGeom>
              <a:avLst/>
              <a:gdLst/>
              <a:ahLst/>
              <a:cxnLst/>
              <a:rect l="l" t="t" r="r" b="b"/>
              <a:pathLst>
                <a:path w="8382" h="5918" extrusionOk="0">
                  <a:moveTo>
                    <a:pt x="7311" y="1"/>
                  </a:moveTo>
                  <a:cubicBezTo>
                    <a:pt x="7303" y="1"/>
                    <a:pt x="7295" y="1"/>
                    <a:pt x="7287" y="3"/>
                  </a:cubicBezTo>
                  <a:cubicBezTo>
                    <a:pt x="7205" y="16"/>
                    <a:pt x="7150" y="94"/>
                    <a:pt x="7167" y="175"/>
                  </a:cubicBezTo>
                  <a:lnTo>
                    <a:pt x="8045" y="5561"/>
                  </a:lnTo>
                  <a:cubicBezTo>
                    <a:pt x="7845" y="5586"/>
                    <a:pt x="7444" y="5626"/>
                    <a:pt x="6897" y="5626"/>
                  </a:cubicBezTo>
                  <a:cubicBezTo>
                    <a:pt x="5395" y="5626"/>
                    <a:pt x="2800" y="5322"/>
                    <a:pt x="295" y="3565"/>
                  </a:cubicBezTo>
                  <a:cubicBezTo>
                    <a:pt x="266" y="3546"/>
                    <a:pt x="238" y="3538"/>
                    <a:pt x="212" y="3538"/>
                  </a:cubicBezTo>
                  <a:cubicBezTo>
                    <a:pt x="89" y="3538"/>
                    <a:pt x="1" y="3713"/>
                    <a:pt x="127" y="3805"/>
                  </a:cubicBezTo>
                  <a:cubicBezTo>
                    <a:pt x="2693" y="5604"/>
                    <a:pt x="5353" y="5918"/>
                    <a:pt x="6900" y="5918"/>
                  </a:cubicBezTo>
                  <a:cubicBezTo>
                    <a:pt x="7719" y="5918"/>
                    <a:pt x="8226" y="5830"/>
                    <a:pt x="8241" y="5827"/>
                  </a:cubicBezTo>
                  <a:lnTo>
                    <a:pt x="8382" y="5802"/>
                  </a:lnTo>
                  <a:lnTo>
                    <a:pt x="7456" y="128"/>
                  </a:lnTo>
                  <a:cubicBezTo>
                    <a:pt x="7446" y="54"/>
                    <a:pt x="738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5095875" y="3193025"/>
              <a:ext cx="164400" cy="111350"/>
            </a:xfrm>
            <a:custGeom>
              <a:avLst/>
              <a:gdLst/>
              <a:ahLst/>
              <a:cxnLst/>
              <a:rect l="l" t="t" r="r" b="b"/>
              <a:pathLst>
                <a:path w="6576" h="4454" extrusionOk="0">
                  <a:moveTo>
                    <a:pt x="6063" y="1"/>
                  </a:moveTo>
                  <a:cubicBezTo>
                    <a:pt x="6051" y="1"/>
                    <a:pt x="6038" y="2"/>
                    <a:pt x="6026" y="6"/>
                  </a:cubicBezTo>
                  <a:cubicBezTo>
                    <a:pt x="5946" y="27"/>
                    <a:pt x="5899" y="110"/>
                    <a:pt x="5923" y="190"/>
                  </a:cubicBezTo>
                  <a:cubicBezTo>
                    <a:pt x="5925" y="203"/>
                    <a:pt x="6271" y="1551"/>
                    <a:pt x="6165" y="3570"/>
                  </a:cubicBezTo>
                  <a:cubicBezTo>
                    <a:pt x="5928" y="3703"/>
                    <a:pt x="5015" y="4154"/>
                    <a:pt x="3542" y="4154"/>
                  </a:cubicBezTo>
                  <a:cubicBezTo>
                    <a:pt x="2637" y="4154"/>
                    <a:pt x="1520" y="3984"/>
                    <a:pt x="219" y="3466"/>
                  </a:cubicBezTo>
                  <a:cubicBezTo>
                    <a:pt x="201" y="3459"/>
                    <a:pt x="183" y="3455"/>
                    <a:pt x="165" y="3455"/>
                  </a:cubicBezTo>
                  <a:cubicBezTo>
                    <a:pt x="107" y="3455"/>
                    <a:pt x="52" y="3490"/>
                    <a:pt x="29" y="3548"/>
                  </a:cubicBezTo>
                  <a:cubicBezTo>
                    <a:pt x="0" y="3622"/>
                    <a:pt x="37" y="3707"/>
                    <a:pt x="111" y="3738"/>
                  </a:cubicBezTo>
                  <a:cubicBezTo>
                    <a:pt x="1465" y="4275"/>
                    <a:pt x="2621" y="4454"/>
                    <a:pt x="3559" y="4454"/>
                  </a:cubicBezTo>
                  <a:cubicBezTo>
                    <a:pt x="5332" y="4454"/>
                    <a:pt x="6326" y="3819"/>
                    <a:pt x="6387" y="3779"/>
                  </a:cubicBezTo>
                  <a:lnTo>
                    <a:pt x="6450" y="3738"/>
                  </a:lnTo>
                  <a:lnTo>
                    <a:pt x="6453" y="3665"/>
                  </a:lnTo>
                  <a:cubicBezTo>
                    <a:pt x="6575" y="1556"/>
                    <a:pt x="6222" y="173"/>
                    <a:pt x="6206" y="116"/>
                  </a:cubicBezTo>
                  <a:cubicBezTo>
                    <a:pt x="6190" y="47"/>
                    <a:pt x="6130" y="1"/>
                    <a:pt x="6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5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ighlight>
                  <a:schemeClr val="lt2"/>
                </a:highlight>
              </a:rPr>
              <a:t>Challenges</a:t>
            </a:r>
            <a:r>
              <a:rPr lang="en-US" dirty="0"/>
              <a:t> and </a:t>
            </a:r>
            <a:r>
              <a:rPr lang="en-US" dirty="0">
                <a:highlight>
                  <a:schemeClr val="lt2"/>
                </a:highlight>
              </a:rPr>
              <a:t>Opportunities</a:t>
            </a:r>
            <a:r>
              <a:rPr lang="en-US" dirty="0"/>
              <a:t/>
            </a:r>
            <a:br>
              <a:rPr lang="en-US" dirty="0"/>
            </a:br>
            <a:endParaRPr dirty="0">
              <a:highlight>
                <a:schemeClr val="lt2"/>
              </a:highlight>
            </a:endParaRPr>
          </a:p>
        </p:txBody>
      </p:sp>
      <p:sp>
        <p:nvSpPr>
          <p:cNvPr id="2361" name="Google Shape;2361;p57"/>
          <p:cNvSpPr txBox="1">
            <a:spLocks noGrp="1"/>
          </p:cNvSpPr>
          <p:nvPr>
            <p:ph type="ctrTitle" idx="4294967295"/>
          </p:nvPr>
        </p:nvSpPr>
        <p:spPr>
          <a:xfrm flipH="1">
            <a:off x="1547099" y="1948400"/>
            <a:ext cx="3024900" cy="3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Challenges</a:t>
            </a:r>
            <a:endParaRPr sz="2000" dirty="0"/>
          </a:p>
        </p:txBody>
      </p:sp>
      <p:sp>
        <p:nvSpPr>
          <p:cNvPr id="2362" name="Google Shape;2362;p57"/>
          <p:cNvSpPr txBox="1">
            <a:spLocks noGrp="1"/>
          </p:cNvSpPr>
          <p:nvPr>
            <p:ph type="subTitle" idx="4294967295"/>
          </p:nvPr>
        </p:nvSpPr>
        <p:spPr>
          <a:xfrm flipH="1">
            <a:off x="1386073" y="2225349"/>
            <a:ext cx="3185941" cy="1291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Data Quality &amp; Availability</a:t>
            </a:r>
          </a:p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Computing Power</a:t>
            </a:r>
          </a:p>
          <a:p>
            <a:pPr>
              <a:lnSpc>
                <a:spcPct val="120000"/>
              </a:lnSpc>
            </a:pPr>
            <a:r>
              <a:rPr lang="en-US" dirty="0"/>
              <a:t>Trust &amp; Acceptance</a:t>
            </a:r>
          </a:p>
          <a:p>
            <a:pPr>
              <a:lnSpc>
                <a:spcPct val="120000"/>
              </a:lnSpc>
            </a:pPr>
            <a:r>
              <a:rPr lang="en-US" dirty="0"/>
              <a:t>Model Interpretability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lvl="0">
              <a:lnSpc>
                <a:spcPct val="12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lvl="0">
              <a:lnSpc>
                <a:spcPct val="12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2363" name="Google Shape;2363;p57"/>
          <p:cNvSpPr txBox="1">
            <a:spLocks noGrp="1"/>
          </p:cNvSpPr>
          <p:nvPr>
            <p:ph type="ctrTitle" idx="4294967295"/>
          </p:nvPr>
        </p:nvSpPr>
        <p:spPr>
          <a:xfrm flipH="1">
            <a:off x="4825068" y="2699092"/>
            <a:ext cx="2508116" cy="451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Opportunities</a:t>
            </a:r>
            <a:endParaRPr sz="2000" dirty="0"/>
          </a:p>
        </p:txBody>
      </p:sp>
      <p:sp>
        <p:nvSpPr>
          <p:cNvPr id="2364" name="Google Shape;2364;p57"/>
          <p:cNvSpPr txBox="1">
            <a:spLocks noGrp="1"/>
          </p:cNvSpPr>
          <p:nvPr>
            <p:ph type="subTitle" idx="4294967295"/>
          </p:nvPr>
        </p:nvSpPr>
        <p:spPr>
          <a:xfrm flipH="1">
            <a:off x="4571973" y="3153050"/>
            <a:ext cx="3500951" cy="1515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Advancement in AI Techniques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Global Healthcare Accessibility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Personalized Health Recommendations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Collaboration with Healthcare Providers</a:t>
            </a:r>
          </a:p>
          <a:p>
            <a:pPr marL="285750" indent="-285750">
              <a:spcAft>
                <a:spcPts val="1200"/>
              </a:spcAft>
            </a:pPr>
            <a:endParaRPr lang="en-US" dirty="0"/>
          </a:p>
          <a:p>
            <a:pPr marL="285750" indent="-285750" algn="r">
              <a:spcAft>
                <a:spcPts val="1200"/>
              </a:spcAft>
            </a:pPr>
            <a:endParaRPr lang="en-US" dirty="0"/>
          </a:p>
        </p:txBody>
      </p:sp>
      <p:cxnSp>
        <p:nvCxnSpPr>
          <p:cNvPr id="2365" name="Google Shape;2365;p57"/>
          <p:cNvCxnSpPr/>
          <p:nvPr/>
        </p:nvCxnSpPr>
        <p:spPr>
          <a:xfrm>
            <a:off x="1919550" y="1063875"/>
            <a:ext cx="53049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66" name="Google Shape;2366;p57"/>
          <p:cNvGrpSpPr/>
          <p:nvPr/>
        </p:nvGrpSpPr>
        <p:grpSpPr>
          <a:xfrm rot="999604">
            <a:off x="-562983" y="1600003"/>
            <a:ext cx="1906362" cy="2263672"/>
            <a:chOff x="2707700" y="1079425"/>
            <a:chExt cx="938750" cy="1114700"/>
          </a:xfrm>
        </p:grpSpPr>
        <p:sp>
          <p:nvSpPr>
            <p:cNvPr id="2367" name="Google Shape;2367;p57"/>
            <p:cNvSpPr/>
            <p:nvPr/>
          </p:nvSpPr>
          <p:spPr>
            <a:xfrm>
              <a:off x="2718800" y="1086625"/>
              <a:ext cx="927650" cy="1107500"/>
            </a:xfrm>
            <a:custGeom>
              <a:avLst/>
              <a:gdLst/>
              <a:ahLst/>
              <a:cxnLst/>
              <a:rect l="l" t="t" r="r" b="b"/>
              <a:pathLst>
                <a:path w="37106" h="44300" extrusionOk="0">
                  <a:moveTo>
                    <a:pt x="21116" y="0"/>
                  </a:moveTo>
                  <a:cubicBezTo>
                    <a:pt x="20417" y="0"/>
                    <a:pt x="19743" y="397"/>
                    <a:pt x="19371" y="1103"/>
                  </a:cubicBezTo>
                  <a:cubicBezTo>
                    <a:pt x="13796" y="11670"/>
                    <a:pt x="7516" y="21463"/>
                    <a:pt x="687" y="30417"/>
                  </a:cubicBezTo>
                  <a:cubicBezTo>
                    <a:pt x="1" y="31317"/>
                    <a:pt x="160" y="32600"/>
                    <a:pt x="1046" y="33303"/>
                  </a:cubicBezTo>
                  <a:cubicBezTo>
                    <a:pt x="5224" y="36613"/>
                    <a:pt x="9319" y="40106"/>
                    <a:pt x="13330" y="43777"/>
                  </a:cubicBezTo>
                  <a:cubicBezTo>
                    <a:pt x="13712" y="44127"/>
                    <a:pt x="14182" y="44299"/>
                    <a:pt x="14651" y="44299"/>
                  </a:cubicBezTo>
                  <a:cubicBezTo>
                    <a:pt x="15229" y="44299"/>
                    <a:pt x="15806" y="44037"/>
                    <a:pt x="16215" y="43522"/>
                  </a:cubicBezTo>
                  <a:cubicBezTo>
                    <a:pt x="23574" y="34263"/>
                    <a:pt x="30384" y="24142"/>
                    <a:pt x="36492" y="13218"/>
                  </a:cubicBezTo>
                  <a:cubicBezTo>
                    <a:pt x="37105" y="12120"/>
                    <a:pt x="36824" y="10629"/>
                    <a:pt x="35866" y="9910"/>
                  </a:cubicBezTo>
                  <a:cubicBezTo>
                    <a:pt x="31357" y="6522"/>
                    <a:pt x="26789" y="3324"/>
                    <a:pt x="22160" y="316"/>
                  </a:cubicBezTo>
                  <a:cubicBezTo>
                    <a:pt x="21830" y="102"/>
                    <a:pt x="21469" y="0"/>
                    <a:pt x="21116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7"/>
            <p:cNvSpPr/>
            <p:nvPr/>
          </p:nvSpPr>
          <p:spPr>
            <a:xfrm>
              <a:off x="2718800" y="1086625"/>
              <a:ext cx="927650" cy="1107500"/>
            </a:xfrm>
            <a:custGeom>
              <a:avLst/>
              <a:gdLst/>
              <a:ahLst/>
              <a:cxnLst/>
              <a:rect l="l" t="t" r="r" b="b"/>
              <a:pathLst>
                <a:path w="37106" h="44300" extrusionOk="0">
                  <a:moveTo>
                    <a:pt x="21116" y="0"/>
                  </a:moveTo>
                  <a:cubicBezTo>
                    <a:pt x="20417" y="0"/>
                    <a:pt x="19743" y="397"/>
                    <a:pt x="19371" y="1103"/>
                  </a:cubicBezTo>
                  <a:cubicBezTo>
                    <a:pt x="13796" y="11670"/>
                    <a:pt x="7516" y="21463"/>
                    <a:pt x="687" y="30417"/>
                  </a:cubicBezTo>
                  <a:cubicBezTo>
                    <a:pt x="1" y="31317"/>
                    <a:pt x="160" y="32600"/>
                    <a:pt x="1046" y="33303"/>
                  </a:cubicBezTo>
                  <a:cubicBezTo>
                    <a:pt x="5224" y="36613"/>
                    <a:pt x="9319" y="40106"/>
                    <a:pt x="13330" y="43777"/>
                  </a:cubicBezTo>
                  <a:cubicBezTo>
                    <a:pt x="13712" y="44127"/>
                    <a:pt x="14182" y="44299"/>
                    <a:pt x="14651" y="44299"/>
                  </a:cubicBezTo>
                  <a:cubicBezTo>
                    <a:pt x="15229" y="44299"/>
                    <a:pt x="15806" y="44037"/>
                    <a:pt x="16215" y="43522"/>
                  </a:cubicBezTo>
                  <a:cubicBezTo>
                    <a:pt x="23574" y="34263"/>
                    <a:pt x="30384" y="24142"/>
                    <a:pt x="36492" y="13218"/>
                  </a:cubicBezTo>
                  <a:cubicBezTo>
                    <a:pt x="37105" y="12120"/>
                    <a:pt x="36824" y="10629"/>
                    <a:pt x="35866" y="9910"/>
                  </a:cubicBezTo>
                  <a:cubicBezTo>
                    <a:pt x="31357" y="6522"/>
                    <a:pt x="26789" y="3324"/>
                    <a:pt x="22160" y="316"/>
                  </a:cubicBezTo>
                  <a:cubicBezTo>
                    <a:pt x="21830" y="102"/>
                    <a:pt x="21469" y="0"/>
                    <a:pt x="21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7"/>
            <p:cNvSpPr/>
            <p:nvPr/>
          </p:nvSpPr>
          <p:spPr>
            <a:xfrm>
              <a:off x="2707700" y="1079425"/>
              <a:ext cx="927025" cy="1105575"/>
            </a:xfrm>
            <a:custGeom>
              <a:avLst/>
              <a:gdLst/>
              <a:ahLst/>
              <a:cxnLst/>
              <a:rect l="l" t="t" r="r" b="b"/>
              <a:pathLst>
                <a:path w="37081" h="44223" extrusionOk="0">
                  <a:moveTo>
                    <a:pt x="21077" y="0"/>
                  </a:moveTo>
                  <a:cubicBezTo>
                    <a:pt x="20377" y="0"/>
                    <a:pt x="19702" y="397"/>
                    <a:pt x="19330" y="1102"/>
                  </a:cubicBezTo>
                  <a:cubicBezTo>
                    <a:pt x="13769" y="11659"/>
                    <a:pt x="7502" y="21442"/>
                    <a:pt x="686" y="30386"/>
                  </a:cubicBezTo>
                  <a:cubicBezTo>
                    <a:pt x="0" y="31284"/>
                    <a:pt x="163" y="32565"/>
                    <a:pt x="1049" y="33266"/>
                  </a:cubicBezTo>
                  <a:cubicBezTo>
                    <a:pt x="5231" y="36565"/>
                    <a:pt x="9332" y="40044"/>
                    <a:pt x="13349" y="43704"/>
                  </a:cubicBezTo>
                  <a:cubicBezTo>
                    <a:pt x="13730" y="44051"/>
                    <a:pt x="14199" y="44222"/>
                    <a:pt x="14667" y="44222"/>
                  </a:cubicBezTo>
                  <a:cubicBezTo>
                    <a:pt x="15247" y="44222"/>
                    <a:pt x="15824" y="43960"/>
                    <a:pt x="16233" y="43445"/>
                  </a:cubicBezTo>
                  <a:cubicBezTo>
                    <a:pt x="23577" y="34195"/>
                    <a:pt x="30372" y="24085"/>
                    <a:pt x="36466" y="13170"/>
                  </a:cubicBezTo>
                  <a:cubicBezTo>
                    <a:pt x="37080" y="12074"/>
                    <a:pt x="36795" y="10586"/>
                    <a:pt x="35835" y="9870"/>
                  </a:cubicBezTo>
                  <a:cubicBezTo>
                    <a:pt x="31322" y="6495"/>
                    <a:pt x="26751" y="3310"/>
                    <a:pt x="22118" y="314"/>
                  </a:cubicBezTo>
                  <a:cubicBezTo>
                    <a:pt x="21788" y="101"/>
                    <a:pt x="21429" y="0"/>
                    <a:pt x="210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7"/>
            <p:cNvSpPr/>
            <p:nvPr/>
          </p:nvSpPr>
          <p:spPr>
            <a:xfrm>
              <a:off x="3036850" y="1998700"/>
              <a:ext cx="76175" cy="72500"/>
            </a:xfrm>
            <a:custGeom>
              <a:avLst/>
              <a:gdLst/>
              <a:ahLst/>
              <a:cxnLst/>
              <a:rect l="l" t="t" r="r" b="b"/>
              <a:pathLst>
                <a:path w="3047" h="2900" extrusionOk="0">
                  <a:moveTo>
                    <a:pt x="1537" y="0"/>
                  </a:moveTo>
                  <a:cubicBezTo>
                    <a:pt x="1140" y="0"/>
                    <a:pt x="744" y="186"/>
                    <a:pt x="473" y="541"/>
                  </a:cubicBezTo>
                  <a:cubicBezTo>
                    <a:pt x="0" y="1162"/>
                    <a:pt x="82" y="2065"/>
                    <a:pt x="658" y="2572"/>
                  </a:cubicBezTo>
                  <a:cubicBezTo>
                    <a:pt x="908" y="2792"/>
                    <a:pt x="1212" y="2900"/>
                    <a:pt x="1514" y="2900"/>
                  </a:cubicBezTo>
                  <a:cubicBezTo>
                    <a:pt x="1906" y="2900"/>
                    <a:pt x="2297" y="2718"/>
                    <a:pt x="2567" y="2365"/>
                  </a:cubicBezTo>
                  <a:cubicBezTo>
                    <a:pt x="3046" y="1742"/>
                    <a:pt x="2963" y="820"/>
                    <a:pt x="2381" y="318"/>
                  </a:cubicBezTo>
                  <a:cubicBezTo>
                    <a:pt x="2133" y="104"/>
                    <a:pt x="1834" y="0"/>
                    <a:pt x="15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7"/>
            <p:cNvSpPr/>
            <p:nvPr/>
          </p:nvSpPr>
          <p:spPr>
            <a:xfrm>
              <a:off x="3028150" y="1994750"/>
              <a:ext cx="76175" cy="72350"/>
            </a:xfrm>
            <a:custGeom>
              <a:avLst/>
              <a:gdLst/>
              <a:ahLst/>
              <a:cxnLst/>
              <a:rect l="l" t="t" r="r" b="b"/>
              <a:pathLst>
                <a:path w="3047" h="2894" extrusionOk="0">
                  <a:moveTo>
                    <a:pt x="1537" y="1"/>
                  </a:moveTo>
                  <a:cubicBezTo>
                    <a:pt x="1139" y="1"/>
                    <a:pt x="743" y="187"/>
                    <a:pt x="472" y="543"/>
                  </a:cubicBezTo>
                  <a:cubicBezTo>
                    <a:pt x="1" y="1162"/>
                    <a:pt x="82" y="2065"/>
                    <a:pt x="658" y="2568"/>
                  </a:cubicBezTo>
                  <a:cubicBezTo>
                    <a:pt x="908" y="2787"/>
                    <a:pt x="1211" y="2894"/>
                    <a:pt x="1513" y="2894"/>
                  </a:cubicBezTo>
                  <a:cubicBezTo>
                    <a:pt x="1907" y="2894"/>
                    <a:pt x="2298" y="2713"/>
                    <a:pt x="2568" y="2361"/>
                  </a:cubicBezTo>
                  <a:cubicBezTo>
                    <a:pt x="3047" y="1740"/>
                    <a:pt x="2963" y="820"/>
                    <a:pt x="2382" y="319"/>
                  </a:cubicBezTo>
                  <a:cubicBezTo>
                    <a:pt x="2132" y="104"/>
                    <a:pt x="1834" y="1"/>
                    <a:pt x="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7"/>
            <p:cNvSpPr/>
            <p:nvPr/>
          </p:nvSpPr>
          <p:spPr>
            <a:xfrm>
              <a:off x="3110250" y="1899925"/>
              <a:ext cx="76400" cy="73350"/>
            </a:xfrm>
            <a:custGeom>
              <a:avLst/>
              <a:gdLst/>
              <a:ahLst/>
              <a:cxnLst/>
              <a:rect l="l" t="t" r="r" b="b"/>
              <a:pathLst>
                <a:path w="3056" h="2934" extrusionOk="0">
                  <a:moveTo>
                    <a:pt x="1540" y="0"/>
                  </a:moveTo>
                  <a:cubicBezTo>
                    <a:pt x="1135" y="0"/>
                    <a:pt x="732" y="196"/>
                    <a:pt x="462" y="568"/>
                  </a:cubicBezTo>
                  <a:cubicBezTo>
                    <a:pt x="0" y="1202"/>
                    <a:pt x="97" y="2116"/>
                    <a:pt x="680" y="2618"/>
                  </a:cubicBezTo>
                  <a:cubicBezTo>
                    <a:pt x="928" y="2830"/>
                    <a:pt x="1225" y="2933"/>
                    <a:pt x="1520" y="2933"/>
                  </a:cubicBezTo>
                  <a:cubicBezTo>
                    <a:pt x="1920" y="2933"/>
                    <a:pt x="2318" y="2743"/>
                    <a:pt x="2588" y="2375"/>
                  </a:cubicBezTo>
                  <a:cubicBezTo>
                    <a:pt x="3056" y="1735"/>
                    <a:pt x="2957" y="805"/>
                    <a:pt x="2366" y="308"/>
                  </a:cubicBezTo>
                  <a:cubicBezTo>
                    <a:pt x="2120" y="100"/>
                    <a:pt x="1830" y="0"/>
                    <a:pt x="1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7"/>
            <p:cNvSpPr/>
            <p:nvPr/>
          </p:nvSpPr>
          <p:spPr>
            <a:xfrm>
              <a:off x="3101450" y="1896100"/>
              <a:ext cx="76425" cy="73225"/>
            </a:xfrm>
            <a:custGeom>
              <a:avLst/>
              <a:gdLst/>
              <a:ahLst/>
              <a:cxnLst/>
              <a:rect l="l" t="t" r="r" b="b"/>
              <a:pathLst>
                <a:path w="3057" h="2929" extrusionOk="0">
                  <a:moveTo>
                    <a:pt x="1541" y="1"/>
                  </a:moveTo>
                  <a:cubicBezTo>
                    <a:pt x="1135" y="1"/>
                    <a:pt x="732" y="196"/>
                    <a:pt x="462" y="567"/>
                  </a:cubicBezTo>
                  <a:cubicBezTo>
                    <a:pt x="1" y="1202"/>
                    <a:pt x="97" y="2114"/>
                    <a:pt x="683" y="2613"/>
                  </a:cubicBezTo>
                  <a:cubicBezTo>
                    <a:pt x="930" y="2825"/>
                    <a:pt x="1226" y="2929"/>
                    <a:pt x="1521" y="2929"/>
                  </a:cubicBezTo>
                  <a:cubicBezTo>
                    <a:pt x="1921" y="2929"/>
                    <a:pt x="2319" y="2738"/>
                    <a:pt x="2589" y="2370"/>
                  </a:cubicBezTo>
                  <a:cubicBezTo>
                    <a:pt x="3056" y="1732"/>
                    <a:pt x="2957" y="803"/>
                    <a:pt x="2366" y="307"/>
                  </a:cubicBezTo>
                  <a:cubicBezTo>
                    <a:pt x="2121" y="100"/>
                    <a:pt x="1830" y="1"/>
                    <a:pt x="1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7"/>
            <p:cNvSpPr/>
            <p:nvPr/>
          </p:nvSpPr>
          <p:spPr>
            <a:xfrm>
              <a:off x="3181925" y="1798675"/>
              <a:ext cx="76650" cy="74200"/>
            </a:xfrm>
            <a:custGeom>
              <a:avLst/>
              <a:gdLst/>
              <a:ahLst/>
              <a:cxnLst/>
              <a:rect l="l" t="t" r="r" b="b"/>
              <a:pathLst>
                <a:path w="3066" h="2968" extrusionOk="0">
                  <a:moveTo>
                    <a:pt x="1542" y="1"/>
                  </a:moveTo>
                  <a:cubicBezTo>
                    <a:pt x="1129" y="1"/>
                    <a:pt x="720" y="206"/>
                    <a:pt x="453" y="593"/>
                  </a:cubicBezTo>
                  <a:cubicBezTo>
                    <a:pt x="0" y="1245"/>
                    <a:pt x="114" y="2167"/>
                    <a:pt x="707" y="2663"/>
                  </a:cubicBezTo>
                  <a:cubicBezTo>
                    <a:pt x="952" y="2868"/>
                    <a:pt x="1241" y="2968"/>
                    <a:pt x="1529" y="2968"/>
                  </a:cubicBezTo>
                  <a:cubicBezTo>
                    <a:pt x="1937" y="2968"/>
                    <a:pt x="2341" y="2767"/>
                    <a:pt x="2609" y="2383"/>
                  </a:cubicBezTo>
                  <a:cubicBezTo>
                    <a:pt x="3065" y="1728"/>
                    <a:pt x="2951" y="789"/>
                    <a:pt x="2353" y="297"/>
                  </a:cubicBezTo>
                  <a:cubicBezTo>
                    <a:pt x="2110" y="97"/>
                    <a:pt x="1825" y="1"/>
                    <a:pt x="1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7"/>
            <p:cNvSpPr/>
            <p:nvPr/>
          </p:nvSpPr>
          <p:spPr>
            <a:xfrm>
              <a:off x="3173100" y="1795000"/>
              <a:ext cx="76625" cy="74075"/>
            </a:xfrm>
            <a:custGeom>
              <a:avLst/>
              <a:gdLst/>
              <a:ahLst/>
              <a:cxnLst/>
              <a:rect l="l" t="t" r="r" b="b"/>
              <a:pathLst>
                <a:path w="3065" h="2963" extrusionOk="0">
                  <a:moveTo>
                    <a:pt x="1542" y="0"/>
                  </a:moveTo>
                  <a:cubicBezTo>
                    <a:pt x="1128" y="0"/>
                    <a:pt x="719" y="206"/>
                    <a:pt x="450" y="592"/>
                  </a:cubicBezTo>
                  <a:cubicBezTo>
                    <a:pt x="0" y="1244"/>
                    <a:pt x="114" y="2165"/>
                    <a:pt x="707" y="2659"/>
                  </a:cubicBezTo>
                  <a:cubicBezTo>
                    <a:pt x="952" y="2863"/>
                    <a:pt x="1240" y="2962"/>
                    <a:pt x="1527" y="2962"/>
                  </a:cubicBezTo>
                  <a:cubicBezTo>
                    <a:pt x="1936" y="2962"/>
                    <a:pt x="2340" y="2762"/>
                    <a:pt x="2609" y="2378"/>
                  </a:cubicBezTo>
                  <a:cubicBezTo>
                    <a:pt x="3065" y="1725"/>
                    <a:pt x="2951" y="788"/>
                    <a:pt x="2351" y="296"/>
                  </a:cubicBezTo>
                  <a:cubicBezTo>
                    <a:pt x="2108" y="96"/>
                    <a:pt x="1824" y="0"/>
                    <a:pt x="1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7"/>
            <p:cNvSpPr/>
            <p:nvPr/>
          </p:nvSpPr>
          <p:spPr>
            <a:xfrm>
              <a:off x="3251900" y="1695050"/>
              <a:ext cx="76825" cy="75050"/>
            </a:xfrm>
            <a:custGeom>
              <a:avLst/>
              <a:gdLst/>
              <a:ahLst/>
              <a:cxnLst/>
              <a:rect l="l" t="t" r="r" b="b"/>
              <a:pathLst>
                <a:path w="3073" h="3002" extrusionOk="0">
                  <a:moveTo>
                    <a:pt x="1541" y="0"/>
                  </a:moveTo>
                  <a:cubicBezTo>
                    <a:pt x="1121" y="0"/>
                    <a:pt x="706" y="216"/>
                    <a:pt x="441" y="619"/>
                  </a:cubicBezTo>
                  <a:cubicBezTo>
                    <a:pt x="0" y="1286"/>
                    <a:pt x="130" y="2217"/>
                    <a:pt x="730" y="2709"/>
                  </a:cubicBezTo>
                  <a:cubicBezTo>
                    <a:pt x="972" y="2906"/>
                    <a:pt x="1254" y="3002"/>
                    <a:pt x="1534" y="3002"/>
                  </a:cubicBezTo>
                  <a:cubicBezTo>
                    <a:pt x="1950" y="3002"/>
                    <a:pt x="2361" y="2791"/>
                    <a:pt x="2626" y="2392"/>
                  </a:cubicBezTo>
                  <a:cubicBezTo>
                    <a:pt x="3073" y="1721"/>
                    <a:pt x="2940" y="775"/>
                    <a:pt x="2334" y="286"/>
                  </a:cubicBezTo>
                  <a:cubicBezTo>
                    <a:pt x="2094" y="93"/>
                    <a:pt x="1816" y="0"/>
                    <a:pt x="1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7"/>
            <p:cNvSpPr/>
            <p:nvPr/>
          </p:nvSpPr>
          <p:spPr>
            <a:xfrm>
              <a:off x="3242975" y="1691475"/>
              <a:ext cx="76875" cy="74925"/>
            </a:xfrm>
            <a:custGeom>
              <a:avLst/>
              <a:gdLst/>
              <a:ahLst/>
              <a:cxnLst/>
              <a:rect l="l" t="t" r="r" b="b"/>
              <a:pathLst>
                <a:path w="3075" h="2997" extrusionOk="0">
                  <a:moveTo>
                    <a:pt x="1542" y="0"/>
                  </a:moveTo>
                  <a:cubicBezTo>
                    <a:pt x="1121" y="0"/>
                    <a:pt x="706" y="216"/>
                    <a:pt x="441" y="619"/>
                  </a:cubicBezTo>
                  <a:cubicBezTo>
                    <a:pt x="0" y="1286"/>
                    <a:pt x="131" y="2213"/>
                    <a:pt x="732" y="2704"/>
                  </a:cubicBezTo>
                  <a:cubicBezTo>
                    <a:pt x="974" y="2901"/>
                    <a:pt x="1256" y="2997"/>
                    <a:pt x="1537" y="2997"/>
                  </a:cubicBezTo>
                  <a:cubicBezTo>
                    <a:pt x="1952" y="2997"/>
                    <a:pt x="2363" y="2787"/>
                    <a:pt x="2628" y="2386"/>
                  </a:cubicBezTo>
                  <a:cubicBezTo>
                    <a:pt x="3075" y="1718"/>
                    <a:pt x="2942" y="771"/>
                    <a:pt x="2335" y="285"/>
                  </a:cubicBezTo>
                  <a:cubicBezTo>
                    <a:pt x="2095" y="92"/>
                    <a:pt x="1817" y="0"/>
                    <a:pt x="1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7"/>
            <p:cNvSpPr/>
            <p:nvPr/>
          </p:nvSpPr>
          <p:spPr>
            <a:xfrm>
              <a:off x="3320075" y="1589025"/>
              <a:ext cx="77025" cy="75900"/>
            </a:xfrm>
            <a:custGeom>
              <a:avLst/>
              <a:gdLst/>
              <a:ahLst/>
              <a:cxnLst/>
              <a:rect l="l" t="t" r="r" b="b"/>
              <a:pathLst>
                <a:path w="3081" h="3036" extrusionOk="0">
                  <a:moveTo>
                    <a:pt x="1539" y="1"/>
                  </a:moveTo>
                  <a:cubicBezTo>
                    <a:pt x="1111" y="1"/>
                    <a:pt x="690" y="226"/>
                    <a:pt x="428" y="645"/>
                  </a:cubicBezTo>
                  <a:cubicBezTo>
                    <a:pt x="0" y="1327"/>
                    <a:pt x="146" y="2266"/>
                    <a:pt x="755" y="2752"/>
                  </a:cubicBezTo>
                  <a:cubicBezTo>
                    <a:pt x="993" y="2943"/>
                    <a:pt x="1269" y="3035"/>
                    <a:pt x="1542" y="3035"/>
                  </a:cubicBezTo>
                  <a:cubicBezTo>
                    <a:pt x="1965" y="3035"/>
                    <a:pt x="2382" y="2815"/>
                    <a:pt x="2645" y="2399"/>
                  </a:cubicBezTo>
                  <a:cubicBezTo>
                    <a:pt x="3080" y="1713"/>
                    <a:pt x="2932" y="757"/>
                    <a:pt x="2316" y="275"/>
                  </a:cubicBezTo>
                  <a:cubicBezTo>
                    <a:pt x="2079" y="89"/>
                    <a:pt x="1808" y="1"/>
                    <a:pt x="15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7"/>
            <p:cNvSpPr/>
            <p:nvPr/>
          </p:nvSpPr>
          <p:spPr>
            <a:xfrm>
              <a:off x="3311100" y="1585575"/>
              <a:ext cx="77025" cy="75750"/>
            </a:xfrm>
            <a:custGeom>
              <a:avLst/>
              <a:gdLst/>
              <a:ahLst/>
              <a:cxnLst/>
              <a:rect l="l" t="t" r="r" b="b"/>
              <a:pathLst>
                <a:path w="3081" h="3030" extrusionOk="0">
                  <a:moveTo>
                    <a:pt x="1540" y="0"/>
                  </a:moveTo>
                  <a:cubicBezTo>
                    <a:pt x="1112" y="0"/>
                    <a:pt x="690" y="226"/>
                    <a:pt x="428" y="644"/>
                  </a:cubicBezTo>
                  <a:cubicBezTo>
                    <a:pt x="0" y="1327"/>
                    <a:pt x="146" y="2263"/>
                    <a:pt x="754" y="2748"/>
                  </a:cubicBezTo>
                  <a:cubicBezTo>
                    <a:pt x="994" y="2938"/>
                    <a:pt x="1270" y="3030"/>
                    <a:pt x="1543" y="3030"/>
                  </a:cubicBezTo>
                  <a:cubicBezTo>
                    <a:pt x="1966" y="3030"/>
                    <a:pt x="2383" y="2810"/>
                    <a:pt x="2647" y="2395"/>
                  </a:cubicBezTo>
                  <a:cubicBezTo>
                    <a:pt x="3080" y="1709"/>
                    <a:pt x="2932" y="757"/>
                    <a:pt x="2316" y="274"/>
                  </a:cubicBezTo>
                  <a:cubicBezTo>
                    <a:pt x="2079" y="89"/>
                    <a:pt x="1808" y="0"/>
                    <a:pt x="1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7"/>
            <p:cNvSpPr/>
            <p:nvPr/>
          </p:nvSpPr>
          <p:spPr>
            <a:xfrm>
              <a:off x="3386375" y="1480625"/>
              <a:ext cx="77175" cy="76775"/>
            </a:xfrm>
            <a:custGeom>
              <a:avLst/>
              <a:gdLst/>
              <a:ahLst/>
              <a:cxnLst/>
              <a:rect l="l" t="t" r="r" b="b"/>
              <a:pathLst>
                <a:path w="3087" h="3071" extrusionOk="0">
                  <a:moveTo>
                    <a:pt x="1536" y="0"/>
                  </a:moveTo>
                  <a:cubicBezTo>
                    <a:pt x="1102" y="0"/>
                    <a:pt x="677" y="236"/>
                    <a:pt x="417" y="672"/>
                  </a:cubicBezTo>
                  <a:cubicBezTo>
                    <a:pt x="1" y="1369"/>
                    <a:pt x="162" y="2317"/>
                    <a:pt x="780" y="2798"/>
                  </a:cubicBezTo>
                  <a:cubicBezTo>
                    <a:pt x="1016" y="2982"/>
                    <a:pt x="1285" y="3070"/>
                    <a:pt x="1551" y="3070"/>
                  </a:cubicBezTo>
                  <a:cubicBezTo>
                    <a:pt x="1981" y="3070"/>
                    <a:pt x="2402" y="2839"/>
                    <a:pt x="2663" y="2406"/>
                  </a:cubicBezTo>
                  <a:cubicBezTo>
                    <a:pt x="3087" y="1705"/>
                    <a:pt x="2921" y="744"/>
                    <a:pt x="2298" y="265"/>
                  </a:cubicBezTo>
                  <a:cubicBezTo>
                    <a:pt x="2063" y="86"/>
                    <a:pt x="1798" y="0"/>
                    <a:pt x="1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7"/>
            <p:cNvSpPr/>
            <p:nvPr/>
          </p:nvSpPr>
          <p:spPr>
            <a:xfrm>
              <a:off x="3377350" y="1477300"/>
              <a:ext cx="77175" cy="76650"/>
            </a:xfrm>
            <a:custGeom>
              <a:avLst/>
              <a:gdLst/>
              <a:ahLst/>
              <a:cxnLst/>
              <a:rect l="l" t="t" r="r" b="b"/>
              <a:pathLst>
                <a:path w="3087" h="3066" extrusionOk="0">
                  <a:moveTo>
                    <a:pt x="1535" y="0"/>
                  </a:moveTo>
                  <a:cubicBezTo>
                    <a:pt x="1100" y="0"/>
                    <a:pt x="675" y="236"/>
                    <a:pt x="415" y="672"/>
                  </a:cubicBezTo>
                  <a:cubicBezTo>
                    <a:pt x="1" y="1369"/>
                    <a:pt x="162" y="2313"/>
                    <a:pt x="780" y="2794"/>
                  </a:cubicBezTo>
                  <a:cubicBezTo>
                    <a:pt x="1016" y="2977"/>
                    <a:pt x="1285" y="3065"/>
                    <a:pt x="1551" y="3065"/>
                  </a:cubicBezTo>
                  <a:cubicBezTo>
                    <a:pt x="1982" y="3065"/>
                    <a:pt x="2404" y="2835"/>
                    <a:pt x="2665" y="2403"/>
                  </a:cubicBezTo>
                  <a:cubicBezTo>
                    <a:pt x="3087" y="1701"/>
                    <a:pt x="2921" y="740"/>
                    <a:pt x="2296" y="265"/>
                  </a:cubicBezTo>
                  <a:cubicBezTo>
                    <a:pt x="2062" y="86"/>
                    <a:pt x="1797" y="0"/>
                    <a:pt x="1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7"/>
            <p:cNvSpPr/>
            <p:nvPr/>
          </p:nvSpPr>
          <p:spPr>
            <a:xfrm>
              <a:off x="3450750" y="1369925"/>
              <a:ext cx="77325" cy="77625"/>
            </a:xfrm>
            <a:custGeom>
              <a:avLst/>
              <a:gdLst/>
              <a:ahLst/>
              <a:cxnLst/>
              <a:rect l="l" t="t" r="r" b="b"/>
              <a:pathLst>
                <a:path w="3093" h="3105" extrusionOk="0">
                  <a:moveTo>
                    <a:pt x="1531" y="0"/>
                  </a:moveTo>
                  <a:cubicBezTo>
                    <a:pt x="1090" y="0"/>
                    <a:pt x="660" y="247"/>
                    <a:pt x="403" y="699"/>
                  </a:cubicBezTo>
                  <a:cubicBezTo>
                    <a:pt x="1" y="1411"/>
                    <a:pt x="181" y="2367"/>
                    <a:pt x="806" y="2842"/>
                  </a:cubicBezTo>
                  <a:cubicBezTo>
                    <a:pt x="1039" y="3019"/>
                    <a:pt x="1302" y="3104"/>
                    <a:pt x="1561" y="3104"/>
                  </a:cubicBezTo>
                  <a:cubicBezTo>
                    <a:pt x="1998" y="3104"/>
                    <a:pt x="2425" y="2863"/>
                    <a:pt x="2682" y="2415"/>
                  </a:cubicBezTo>
                  <a:cubicBezTo>
                    <a:pt x="3092" y="1698"/>
                    <a:pt x="2910" y="727"/>
                    <a:pt x="2277" y="256"/>
                  </a:cubicBezTo>
                  <a:cubicBezTo>
                    <a:pt x="2045" y="83"/>
                    <a:pt x="1786" y="0"/>
                    <a:pt x="15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7"/>
            <p:cNvSpPr/>
            <p:nvPr/>
          </p:nvSpPr>
          <p:spPr>
            <a:xfrm>
              <a:off x="3441625" y="1366675"/>
              <a:ext cx="77375" cy="77500"/>
            </a:xfrm>
            <a:custGeom>
              <a:avLst/>
              <a:gdLst/>
              <a:ahLst/>
              <a:cxnLst/>
              <a:rect l="l" t="t" r="r" b="b"/>
              <a:pathLst>
                <a:path w="3095" h="3100" extrusionOk="0">
                  <a:moveTo>
                    <a:pt x="1533" y="1"/>
                  </a:moveTo>
                  <a:cubicBezTo>
                    <a:pt x="1092" y="1"/>
                    <a:pt x="661" y="248"/>
                    <a:pt x="405" y="700"/>
                  </a:cubicBezTo>
                  <a:cubicBezTo>
                    <a:pt x="1" y="1410"/>
                    <a:pt x="181" y="2362"/>
                    <a:pt x="808" y="2837"/>
                  </a:cubicBezTo>
                  <a:cubicBezTo>
                    <a:pt x="1041" y="3014"/>
                    <a:pt x="1304" y="3099"/>
                    <a:pt x="1563" y="3099"/>
                  </a:cubicBezTo>
                  <a:cubicBezTo>
                    <a:pt x="2000" y="3099"/>
                    <a:pt x="2427" y="2858"/>
                    <a:pt x="2684" y="2410"/>
                  </a:cubicBezTo>
                  <a:cubicBezTo>
                    <a:pt x="3094" y="1695"/>
                    <a:pt x="2910" y="726"/>
                    <a:pt x="2277" y="255"/>
                  </a:cubicBezTo>
                  <a:cubicBezTo>
                    <a:pt x="2046" y="83"/>
                    <a:pt x="1788" y="1"/>
                    <a:pt x="1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7"/>
            <p:cNvSpPr/>
            <p:nvPr/>
          </p:nvSpPr>
          <p:spPr>
            <a:xfrm>
              <a:off x="2929950" y="1908575"/>
              <a:ext cx="76375" cy="71125"/>
            </a:xfrm>
            <a:custGeom>
              <a:avLst/>
              <a:gdLst/>
              <a:ahLst/>
              <a:cxnLst/>
              <a:rect l="l" t="t" r="r" b="b"/>
              <a:pathLst>
                <a:path w="3055" h="2845" extrusionOk="0">
                  <a:moveTo>
                    <a:pt x="1537" y="1"/>
                  </a:moveTo>
                  <a:cubicBezTo>
                    <a:pt x="1133" y="1"/>
                    <a:pt x="733" y="189"/>
                    <a:pt x="465" y="547"/>
                  </a:cubicBezTo>
                  <a:cubicBezTo>
                    <a:pt x="1" y="1162"/>
                    <a:pt x="96" y="2048"/>
                    <a:pt x="679" y="2534"/>
                  </a:cubicBezTo>
                  <a:cubicBezTo>
                    <a:pt x="928" y="2743"/>
                    <a:pt x="1227" y="2845"/>
                    <a:pt x="1524" y="2845"/>
                  </a:cubicBezTo>
                  <a:cubicBezTo>
                    <a:pt x="1923" y="2845"/>
                    <a:pt x="2318" y="2661"/>
                    <a:pt x="2587" y="2306"/>
                  </a:cubicBezTo>
                  <a:cubicBezTo>
                    <a:pt x="3055" y="1689"/>
                    <a:pt x="2958" y="786"/>
                    <a:pt x="2369" y="302"/>
                  </a:cubicBezTo>
                  <a:cubicBezTo>
                    <a:pt x="2122" y="99"/>
                    <a:pt x="1829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7"/>
            <p:cNvSpPr/>
            <p:nvPr/>
          </p:nvSpPr>
          <p:spPr>
            <a:xfrm>
              <a:off x="2921175" y="1904875"/>
              <a:ext cx="76400" cy="71000"/>
            </a:xfrm>
            <a:custGeom>
              <a:avLst/>
              <a:gdLst/>
              <a:ahLst/>
              <a:cxnLst/>
              <a:rect l="l" t="t" r="r" b="b"/>
              <a:pathLst>
                <a:path w="3056" h="2840" extrusionOk="0">
                  <a:moveTo>
                    <a:pt x="1536" y="0"/>
                  </a:moveTo>
                  <a:cubicBezTo>
                    <a:pt x="1132" y="0"/>
                    <a:pt x="732" y="188"/>
                    <a:pt x="464" y="545"/>
                  </a:cubicBezTo>
                  <a:cubicBezTo>
                    <a:pt x="0" y="1160"/>
                    <a:pt x="97" y="2044"/>
                    <a:pt x="681" y="2530"/>
                  </a:cubicBezTo>
                  <a:cubicBezTo>
                    <a:pt x="930" y="2738"/>
                    <a:pt x="1228" y="2839"/>
                    <a:pt x="1524" y="2839"/>
                  </a:cubicBezTo>
                  <a:cubicBezTo>
                    <a:pt x="1922" y="2839"/>
                    <a:pt x="2317" y="2656"/>
                    <a:pt x="2587" y="2302"/>
                  </a:cubicBezTo>
                  <a:cubicBezTo>
                    <a:pt x="3056" y="1685"/>
                    <a:pt x="2957" y="784"/>
                    <a:pt x="2368" y="301"/>
                  </a:cubicBezTo>
                  <a:cubicBezTo>
                    <a:pt x="2121" y="98"/>
                    <a:pt x="1828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7"/>
            <p:cNvSpPr/>
            <p:nvPr/>
          </p:nvSpPr>
          <p:spPr>
            <a:xfrm>
              <a:off x="3001775" y="1810725"/>
              <a:ext cx="76650" cy="71925"/>
            </a:xfrm>
            <a:custGeom>
              <a:avLst/>
              <a:gdLst/>
              <a:ahLst/>
              <a:cxnLst/>
              <a:rect l="l" t="t" r="r" b="b"/>
              <a:pathLst>
                <a:path w="3066" h="2877" extrusionOk="0">
                  <a:moveTo>
                    <a:pt x="1541" y="0"/>
                  </a:moveTo>
                  <a:cubicBezTo>
                    <a:pt x="1129" y="0"/>
                    <a:pt x="723" y="198"/>
                    <a:pt x="455" y="571"/>
                  </a:cubicBezTo>
                  <a:cubicBezTo>
                    <a:pt x="1" y="1200"/>
                    <a:pt x="113" y="2095"/>
                    <a:pt x="704" y="2578"/>
                  </a:cubicBezTo>
                  <a:cubicBezTo>
                    <a:pt x="950" y="2779"/>
                    <a:pt x="1241" y="2877"/>
                    <a:pt x="1530" y="2877"/>
                  </a:cubicBezTo>
                  <a:cubicBezTo>
                    <a:pt x="1937" y="2877"/>
                    <a:pt x="2339" y="2683"/>
                    <a:pt x="2608" y="2314"/>
                  </a:cubicBezTo>
                  <a:cubicBezTo>
                    <a:pt x="3066" y="1679"/>
                    <a:pt x="2952" y="769"/>
                    <a:pt x="2355" y="290"/>
                  </a:cubicBezTo>
                  <a:cubicBezTo>
                    <a:pt x="2111" y="94"/>
                    <a:pt x="1825" y="0"/>
                    <a:pt x="1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7"/>
            <p:cNvSpPr/>
            <p:nvPr/>
          </p:nvSpPr>
          <p:spPr>
            <a:xfrm>
              <a:off x="2993000" y="1807100"/>
              <a:ext cx="76600" cy="71850"/>
            </a:xfrm>
            <a:custGeom>
              <a:avLst/>
              <a:gdLst/>
              <a:ahLst/>
              <a:cxnLst/>
              <a:rect l="l" t="t" r="r" b="b"/>
              <a:pathLst>
                <a:path w="3064" h="2874" extrusionOk="0">
                  <a:moveTo>
                    <a:pt x="1538" y="0"/>
                  </a:moveTo>
                  <a:cubicBezTo>
                    <a:pt x="1126" y="0"/>
                    <a:pt x="719" y="198"/>
                    <a:pt x="451" y="572"/>
                  </a:cubicBezTo>
                  <a:cubicBezTo>
                    <a:pt x="0" y="1201"/>
                    <a:pt x="111" y="2094"/>
                    <a:pt x="702" y="2576"/>
                  </a:cubicBezTo>
                  <a:cubicBezTo>
                    <a:pt x="948" y="2776"/>
                    <a:pt x="1238" y="2873"/>
                    <a:pt x="1527" y="2873"/>
                  </a:cubicBezTo>
                  <a:cubicBezTo>
                    <a:pt x="1934" y="2873"/>
                    <a:pt x="2337" y="2680"/>
                    <a:pt x="2606" y="2310"/>
                  </a:cubicBezTo>
                  <a:cubicBezTo>
                    <a:pt x="3064" y="1678"/>
                    <a:pt x="2950" y="767"/>
                    <a:pt x="2351" y="289"/>
                  </a:cubicBezTo>
                  <a:cubicBezTo>
                    <a:pt x="2107" y="94"/>
                    <a:pt x="1821" y="0"/>
                    <a:pt x="1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7"/>
            <p:cNvSpPr/>
            <p:nvPr/>
          </p:nvSpPr>
          <p:spPr>
            <a:xfrm>
              <a:off x="3072000" y="1710375"/>
              <a:ext cx="76800" cy="72775"/>
            </a:xfrm>
            <a:custGeom>
              <a:avLst/>
              <a:gdLst/>
              <a:ahLst/>
              <a:cxnLst/>
              <a:rect l="l" t="t" r="r" b="b"/>
              <a:pathLst>
                <a:path w="3072" h="2911" extrusionOk="0">
                  <a:moveTo>
                    <a:pt x="1542" y="0"/>
                  </a:moveTo>
                  <a:cubicBezTo>
                    <a:pt x="1122" y="0"/>
                    <a:pt x="708" y="209"/>
                    <a:pt x="441" y="599"/>
                  </a:cubicBezTo>
                  <a:cubicBezTo>
                    <a:pt x="0" y="1243"/>
                    <a:pt x="128" y="2147"/>
                    <a:pt x="726" y="2624"/>
                  </a:cubicBezTo>
                  <a:cubicBezTo>
                    <a:pt x="969" y="2817"/>
                    <a:pt x="1253" y="2910"/>
                    <a:pt x="1534" y="2910"/>
                  </a:cubicBezTo>
                  <a:cubicBezTo>
                    <a:pt x="1948" y="2910"/>
                    <a:pt x="2358" y="2708"/>
                    <a:pt x="2625" y="2322"/>
                  </a:cubicBezTo>
                  <a:cubicBezTo>
                    <a:pt x="3071" y="1674"/>
                    <a:pt x="2942" y="754"/>
                    <a:pt x="2338" y="279"/>
                  </a:cubicBezTo>
                  <a:cubicBezTo>
                    <a:pt x="2097" y="91"/>
                    <a:pt x="1818" y="0"/>
                    <a:pt x="1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7"/>
            <p:cNvSpPr/>
            <p:nvPr/>
          </p:nvSpPr>
          <p:spPr>
            <a:xfrm>
              <a:off x="3063125" y="1706900"/>
              <a:ext cx="76775" cy="72675"/>
            </a:xfrm>
            <a:custGeom>
              <a:avLst/>
              <a:gdLst/>
              <a:ahLst/>
              <a:cxnLst/>
              <a:rect l="l" t="t" r="r" b="b"/>
              <a:pathLst>
                <a:path w="3071" h="2907" extrusionOk="0">
                  <a:moveTo>
                    <a:pt x="1541" y="0"/>
                  </a:moveTo>
                  <a:cubicBezTo>
                    <a:pt x="1121" y="0"/>
                    <a:pt x="707" y="208"/>
                    <a:pt x="441" y="597"/>
                  </a:cubicBezTo>
                  <a:cubicBezTo>
                    <a:pt x="0" y="1241"/>
                    <a:pt x="126" y="2144"/>
                    <a:pt x="726" y="2621"/>
                  </a:cubicBezTo>
                  <a:cubicBezTo>
                    <a:pt x="969" y="2814"/>
                    <a:pt x="1252" y="2907"/>
                    <a:pt x="1534" y="2907"/>
                  </a:cubicBezTo>
                  <a:cubicBezTo>
                    <a:pt x="1948" y="2907"/>
                    <a:pt x="2357" y="2704"/>
                    <a:pt x="2624" y="2319"/>
                  </a:cubicBezTo>
                  <a:cubicBezTo>
                    <a:pt x="3071" y="1669"/>
                    <a:pt x="2942" y="751"/>
                    <a:pt x="2335" y="278"/>
                  </a:cubicBezTo>
                  <a:cubicBezTo>
                    <a:pt x="2095" y="90"/>
                    <a:pt x="1817" y="0"/>
                    <a:pt x="15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7"/>
            <p:cNvSpPr/>
            <p:nvPr/>
          </p:nvSpPr>
          <p:spPr>
            <a:xfrm>
              <a:off x="3140450" y="1607650"/>
              <a:ext cx="76975" cy="73675"/>
            </a:xfrm>
            <a:custGeom>
              <a:avLst/>
              <a:gdLst/>
              <a:ahLst/>
              <a:cxnLst/>
              <a:rect l="l" t="t" r="r" b="b"/>
              <a:pathLst>
                <a:path w="3079" h="2947" extrusionOk="0">
                  <a:moveTo>
                    <a:pt x="1539" y="1"/>
                  </a:moveTo>
                  <a:cubicBezTo>
                    <a:pt x="1113" y="1"/>
                    <a:pt x="694" y="219"/>
                    <a:pt x="430" y="624"/>
                  </a:cubicBezTo>
                  <a:cubicBezTo>
                    <a:pt x="1" y="1285"/>
                    <a:pt x="143" y="2197"/>
                    <a:pt x="751" y="2671"/>
                  </a:cubicBezTo>
                  <a:cubicBezTo>
                    <a:pt x="991" y="2857"/>
                    <a:pt x="1267" y="2947"/>
                    <a:pt x="1541" y="2947"/>
                  </a:cubicBezTo>
                  <a:cubicBezTo>
                    <a:pt x="1962" y="2947"/>
                    <a:pt x="2377" y="2734"/>
                    <a:pt x="2642" y="2330"/>
                  </a:cubicBezTo>
                  <a:cubicBezTo>
                    <a:pt x="3079" y="1667"/>
                    <a:pt x="2933" y="740"/>
                    <a:pt x="2319" y="271"/>
                  </a:cubicBezTo>
                  <a:cubicBezTo>
                    <a:pt x="2081" y="88"/>
                    <a:pt x="1809" y="1"/>
                    <a:pt x="15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7"/>
            <p:cNvSpPr/>
            <p:nvPr/>
          </p:nvSpPr>
          <p:spPr>
            <a:xfrm>
              <a:off x="3131475" y="1604275"/>
              <a:ext cx="76975" cy="73550"/>
            </a:xfrm>
            <a:custGeom>
              <a:avLst/>
              <a:gdLst/>
              <a:ahLst/>
              <a:cxnLst/>
              <a:rect l="l" t="t" r="r" b="b"/>
              <a:pathLst>
                <a:path w="3079" h="2942" extrusionOk="0">
                  <a:moveTo>
                    <a:pt x="1542" y="1"/>
                  </a:moveTo>
                  <a:cubicBezTo>
                    <a:pt x="1115" y="1"/>
                    <a:pt x="695" y="220"/>
                    <a:pt x="430" y="624"/>
                  </a:cubicBezTo>
                  <a:cubicBezTo>
                    <a:pt x="0" y="1285"/>
                    <a:pt x="143" y="2194"/>
                    <a:pt x="751" y="2665"/>
                  </a:cubicBezTo>
                  <a:cubicBezTo>
                    <a:pt x="991" y="2851"/>
                    <a:pt x="1269" y="2941"/>
                    <a:pt x="1543" y="2941"/>
                  </a:cubicBezTo>
                  <a:cubicBezTo>
                    <a:pt x="1965" y="2941"/>
                    <a:pt x="2380" y="2729"/>
                    <a:pt x="2644" y="2327"/>
                  </a:cubicBezTo>
                  <a:cubicBezTo>
                    <a:pt x="3079" y="1662"/>
                    <a:pt x="2932" y="736"/>
                    <a:pt x="2319" y="269"/>
                  </a:cubicBezTo>
                  <a:cubicBezTo>
                    <a:pt x="2082" y="88"/>
                    <a:pt x="1810" y="1"/>
                    <a:pt x="15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7"/>
            <p:cNvSpPr/>
            <p:nvPr/>
          </p:nvSpPr>
          <p:spPr>
            <a:xfrm>
              <a:off x="3207050" y="1502575"/>
              <a:ext cx="77175" cy="74525"/>
            </a:xfrm>
            <a:custGeom>
              <a:avLst/>
              <a:gdLst/>
              <a:ahLst/>
              <a:cxnLst/>
              <a:rect l="l" t="t" r="r" b="b"/>
              <a:pathLst>
                <a:path w="3087" h="2981" extrusionOk="0">
                  <a:moveTo>
                    <a:pt x="1540" y="1"/>
                  </a:moveTo>
                  <a:cubicBezTo>
                    <a:pt x="1106" y="1"/>
                    <a:pt x="681" y="229"/>
                    <a:pt x="421" y="651"/>
                  </a:cubicBezTo>
                  <a:cubicBezTo>
                    <a:pt x="1" y="1327"/>
                    <a:pt x="160" y="2247"/>
                    <a:pt x="776" y="2714"/>
                  </a:cubicBezTo>
                  <a:cubicBezTo>
                    <a:pt x="1013" y="2894"/>
                    <a:pt x="1283" y="2980"/>
                    <a:pt x="1550" y="2980"/>
                  </a:cubicBezTo>
                  <a:cubicBezTo>
                    <a:pt x="1979" y="2980"/>
                    <a:pt x="2401" y="2757"/>
                    <a:pt x="2663" y="2338"/>
                  </a:cubicBezTo>
                  <a:cubicBezTo>
                    <a:pt x="3087" y="1660"/>
                    <a:pt x="2925" y="723"/>
                    <a:pt x="2302" y="259"/>
                  </a:cubicBezTo>
                  <a:cubicBezTo>
                    <a:pt x="2068" y="84"/>
                    <a:pt x="1802" y="1"/>
                    <a:pt x="1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7"/>
            <p:cNvSpPr/>
            <p:nvPr/>
          </p:nvSpPr>
          <p:spPr>
            <a:xfrm>
              <a:off x="3198075" y="1499325"/>
              <a:ext cx="77125" cy="74400"/>
            </a:xfrm>
            <a:custGeom>
              <a:avLst/>
              <a:gdLst/>
              <a:ahLst/>
              <a:cxnLst/>
              <a:rect l="l" t="t" r="r" b="b"/>
              <a:pathLst>
                <a:path w="3085" h="2976" extrusionOk="0">
                  <a:moveTo>
                    <a:pt x="1539" y="0"/>
                  </a:moveTo>
                  <a:cubicBezTo>
                    <a:pt x="1105" y="0"/>
                    <a:pt x="679" y="229"/>
                    <a:pt x="419" y="649"/>
                  </a:cubicBezTo>
                  <a:cubicBezTo>
                    <a:pt x="1" y="1326"/>
                    <a:pt x="158" y="2244"/>
                    <a:pt x="776" y="2711"/>
                  </a:cubicBezTo>
                  <a:cubicBezTo>
                    <a:pt x="1013" y="2890"/>
                    <a:pt x="1283" y="2976"/>
                    <a:pt x="1550" y="2976"/>
                  </a:cubicBezTo>
                  <a:cubicBezTo>
                    <a:pt x="1980" y="2976"/>
                    <a:pt x="2401" y="2753"/>
                    <a:pt x="2663" y="2335"/>
                  </a:cubicBezTo>
                  <a:cubicBezTo>
                    <a:pt x="3084" y="1655"/>
                    <a:pt x="2923" y="722"/>
                    <a:pt x="2302" y="258"/>
                  </a:cubicBezTo>
                  <a:cubicBezTo>
                    <a:pt x="2067" y="84"/>
                    <a:pt x="1801" y="0"/>
                    <a:pt x="1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7"/>
            <p:cNvSpPr/>
            <p:nvPr/>
          </p:nvSpPr>
          <p:spPr>
            <a:xfrm>
              <a:off x="3271850" y="1395175"/>
              <a:ext cx="77275" cy="75375"/>
            </a:xfrm>
            <a:custGeom>
              <a:avLst/>
              <a:gdLst/>
              <a:ahLst/>
              <a:cxnLst/>
              <a:rect l="l" t="t" r="r" b="b"/>
              <a:pathLst>
                <a:path w="3091" h="3015" extrusionOk="0">
                  <a:moveTo>
                    <a:pt x="1536" y="0"/>
                  </a:moveTo>
                  <a:cubicBezTo>
                    <a:pt x="1095" y="0"/>
                    <a:pt x="664" y="239"/>
                    <a:pt x="407" y="677"/>
                  </a:cubicBezTo>
                  <a:cubicBezTo>
                    <a:pt x="0" y="1369"/>
                    <a:pt x="175" y="2296"/>
                    <a:pt x="800" y="2758"/>
                  </a:cubicBezTo>
                  <a:cubicBezTo>
                    <a:pt x="1034" y="2931"/>
                    <a:pt x="1298" y="3014"/>
                    <a:pt x="1559" y="3014"/>
                  </a:cubicBezTo>
                  <a:cubicBezTo>
                    <a:pt x="1995" y="3014"/>
                    <a:pt x="2422" y="2781"/>
                    <a:pt x="2680" y="2345"/>
                  </a:cubicBezTo>
                  <a:cubicBezTo>
                    <a:pt x="3090" y="1650"/>
                    <a:pt x="2912" y="709"/>
                    <a:pt x="2283" y="249"/>
                  </a:cubicBezTo>
                  <a:cubicBezTo>
                    <a:pt x="2051" y="81"/>
                    <a:pt x="1791" y="0"/>
                    <a:pt x="1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7"/>
            <p:cNvSpPr/>
            <p:nvPr/>
          </p:nvSpPr>
          <p:spPr>
            <a:xfrm>
              <a:off x="3262775" y="1392025"/>
              <a:ext cx="77325" cy="75275"/>
            </a:xfrm>
            <a:custGeom>
              <a:avLst/>
              <a:gdLst/>
              <a:ahLst/>
              <a:cxnLst/>
              <a:rect l="l" t="t" r="r" b="b"/>
              <a:pathLst>
                <a:path w="3093" h="3011" extrusionOk="0">
                  <a:moveTo>
                    <a:pt x="1534" y="1"/>
                  </a:moveTo>
                  <a:cubicBezTo>
                    <a:pt x="1093" y="1"/>
                    <a:pt x="663" y="240"/>
                    <a:pt x="407" y="678"/>
                  </a:cubicBezTo>
                  <a:cubicBezTo>
                    <a:pt x="1" y="1367"/>
                    <a:pt x="175" y="2295"/>
                    <a:pt x="801" y="2756"/>
                  </a:cubicBezTo>
                  <a:cubicBezTo>
                    <a:pt x="1034" y="2928"/>
                    <a:pt x="1297" y="3010"/>
                    <a:pt x="1557" y="3010"/>
                  </a:cubicBezTo>
                  <a:cubicBezTo>
                    <a:pt x="1994" y="3010"/>
                    <a:pt x="2421" y="2777"/>
                    <a:pt x="2680" y="2342"/>
                  </a:cubicBezTo>
                  <a:cubicBezTo>
                    <a:pt x="3092" y="1648"/>
                    <a:pt x="2912" y="708"/>
                    <a:pt x="2281" y="250"/>
                  </a:cubicBezTo>
                  <a:cubicBezTo>
                    <a:pt x="2049" y="81"/>
                    <a:pt x="1790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7"/>
            <p:cNvSpPr/>
            <p:nvPr/>
          </p:nvSpPr>
          <p:spPr>
            <a:xfrm>
              <a:off x="3334700" y="1285425"/>
              <a:ext cx="77400" cy="76200"/>
            </a:xfrm>
            <a:custGeom>
              <a:avLst/>
              <a:gdLst/>
              <a:ahLst/>
              <a:cxnLst/>
              <a:rect l="l" t="t" r="r" b="b"/>
              <a:pathLst>
                <a:path w="3096" h="3048" extrusionOk="0">
                  <a:moveTo>
                    <a:pt x="1532" y="0"/>
                  </a:moveTo>
                  <a:cubicBezTo>
                    <a:pt x="1083" y="0"/>
                    <a:pt x="648" y="250"/>
                    <a:pt x="394" y="704"/>
                  </a:cubicBezTo>
                  <a:cubicBezTo>
                    <a:pt x="0" y="1409"/>
                    <a:pt x="192" y="2344"/>
                    <a:pt x="825" y="2802"/>
                  </a:cubicBezTo>
                  <a:cubicBezTo>
                    <a:pt x="1055" y="2968"/>
                    <a:pt x="1313" y="3048"/>
                    <a:pt x="1567" y="3048"/>
                  </a:cubicBezTo>
                  <a:cubicBezTo>
                    <a:pt x="2011" y="3048"/>
                    <a:pt x="2443" y="2804"/>
                    <a:pt x="2697" y="2353"/>
                  </a:cubicBezTo>
                  <a:cubicBezTo>
                    <a:pt x="3096" y="1643"/>
                    <a:pt x="2900" y="693"/>
                    <a:pt x="2262" y="239"/>
                  </a:cubicBezTo>
                  <a:cubicBezTo>
                    <a:pt x="2034" y="77"/>
                    <a:pt x="1781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7"/>
            <p:cNvSpPr/>
            <p:nvPr/>
          </p:nvSpPr>
          <p:spPr>
            <a:xfrm>
              <a:off x="3325575" y="1282400"/>
              <a:ext cx="77400" cy="76100"/>
            </a:xfrm>
            <a:custGeom>
              <a:avLst/>
              <a:gdLst/>
              <a:ahLst/>
              <a:cxnLst/>
              <a:rect l="l" t="t" r="r" b="b"/>
              <a:pathLst>
                <a:path w="3096" h="3044" extrusionOk="0">
                  <a:moveTo>
                    <a:pt x="1531" y="0"/>
                  </a:moveTo>
                  <a:cubicBezTo>
                    <a:pt x="1083" y="0"/>
                    <a:pt x="647" y="250"/>
                    <a:pt x="394" y="704"/>
                  </a:cubicBezTo>
                  <a:cubicBezTo>
                    <a:pt x="1" y="1408"/>
                    <a:pt x="192" y="2341"/>
                    <a:pt x="825" y="2798"/>
                  </a:cubicBezTo>
                  <a:cubicBezTo>
                    <a:pt x="1056" y="2963"/>
                    <a:pt x="1313" y="3043"/>
                    <a:pt x="1567" y="3043"/>
                  </a:cubicBezTo>
                  <a:cubicBezTo>
                    <a:pt x="2011" y="3043"/>
                    <a:pt x="2443" y="2800"/>
                    <a:pt x="2697" y="2349"/>
                  </a:cubicBezTo>
                  <a:cubicBezTo>
                    <a:pt x="3096" y="1640"/>
                    <a:pt x="2900" y="690"/>
                    <a:pt x="2260" y="238"/>
                  </a:cubicBezTo>
                  <a:cubicBezTo>
                    <a:pt x="2032" y="77"/>
                    <a:pt x="1780" y="0"/>
                    <a:pt x="1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7"/>
            <p:cNvSpPr/>
            <p:nvPr/>
          </p:nvSpPr>
          <p:spPr>
            <a:xfrm>
              <a:off x="2821650" y="1821725"/>
              <a:ext cx="76600" cy="69750"/>
            </a:xfrm>
            <a:custGeom>
              <a:avLst/>
              <a:gdLst/>
              <a:ahLst/>
              <a:cxnLst/>
              <a:rect l="l" t="t" r="r" b="b"/>
              <a:pathLst>
                <a:path w="3064" h="2790" extrusionOk="0">
                  <a:moveTo>
                    <a:pt x="1538" y="1"/>
                  </a:moveTo>
                  <a:cubicBezTo>
                    <a:pt x="1128" y="1"/>
                    <a:pt x="722" y="191"/>
                    <a:pt x="455" y="551"/>
                  </a:cubicBezTo>
                  <a:cubicBezTo>
                    <a:pt x="1" y="1161"/>
                    <a:pt x="111" y="2027"/>
                    <a:pt x="702" y="2497"/>
                  </a:cubicBezTo>
                  <a:cubicBezTo>
                    <a:pt x="948" y="2694"/>
                    <a:pt x="1242" y="2789"/>
                    <a:pt x="1533" y="2789"/>
                  </a:cubicBezTo>
                  <a:cubicBezTo>
                    <a:pt x="1941" y="2789"/>
                    <a:pt x="2343" y="2603"/>
                    <a:pt x="2604" y="2248"/>
                  </a:cubicBezTo>
                  <a:cubicBezTo>
                    <a:pt x="3064" y="1634"/>
                    <a:pt x="2952" y="752"/>
                    <a:pt x="2355" y="285"/>
                  </a:cubicBezTo>
                  <a:cubicBezTo>
                    <a:pt x="2111" y="93"/>
                    <a:pt x="1823" y="1"/>
                    <a:pt x="1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7"/>
            <p:cNvSpPr/>
            <p:nvPr/>
          </p:nvSpPr>
          <p:spPr>
            <a:xfrm>
              <a:off x="2812875" y="1818225"/>
              <a:ext cx="76550" cy="69600"/>
            </a:xfrm>
            <a:custGeom>
              <a:avLst/>
              <a:gdLst/>
              <a:ahLst/>
              <a:cxnLst/>
              <a:rect l="l" t="t" r="r" b="b"/>
              <a:pathLst>
                <a:path w="3062" h="2784" extrusionOk="0">
                  <a:moveTo>
                    <a:pt x="1537" y="0"/>
                  </a:moveTo>
                  <a:cubicBezTo>
                    <a:pt x="1127" y="0"/>
                    <a:pt x="721" y="191"/>
                    <a:pt x="452" y="550"/>
                  </a:cubicBezTo>
                  <a:cubicBezTo>
                    <a:pt x="0" y="1158"/>
                    <a:pt x="110" y="2023"/>
                    <a:pt x="701" y="2492"/>
                  </a:cubicBezTo>
                  <a:cubicBezTo>
                    <a:pt x="946" y="2688"/>
                    <a:pt x="1239" y="2783"/>
                    <a:pt x="1530" y="2783"/>
                  </a:cubicBezTo>
                  <a:cubicBezTo>
                    <a:pt x="1938" y="2783"/>
                    <a:pt x="2341" y="2597"/>
                    <a:pt x="2603" y="2242"/>
                  </a:cubicBezTo>
                  <a:cubicBezTo>
                    <a:pt x="3061" y="1632"/>
                    <a:pt x="2949" y="750"/>
                    <a:pt x="2352" y="283"/>
                  </a:cubicBezTo>
                  <a:cubicBezTo>
                    <a:pt x="2108" y="92"/>
                    <a:pt x="1822" y="0"/>
                    <a:pt x="1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7"/>
            <p:cNvSpPr/>
            <p:nvPr/>
          </p:nvSpPr>
          <p:spPr>
            <a:xfrm>
              <a:off x="2892050" y="1724750"/>
              <a:ext cx="76800" cy="70575"/>
            </a:xfrm>
            <a:custGeom>
              <a:avLst/>
              <a:gdLst/>
              <a:ahLst/>
              <a:cxnLst/>
              <a:rect l="l" t="t" r="r" b="b"/>
              <a:pathLst>
                <a:path w="3072" h="2823" extrusionOk="0">
                  <a:moveTo>
                    <a:pt x="1542" y="0"/>
                  </a:moveTo>
                  <a:cubicBezTo>
                    <a:pt x="1124" y="0"/>
                    <a:pt x="711" y="201"/>
                    <a:pt x="443" y="577"/>
                  </a:cubicBezTo>
                  <a:cubicBezTo>
                    <a:pt x="1" y="1202"/>
                    <a:pt x="126" y="2076"/>
                    <a:pt x="725" y="2541"/>
                  </a:cubicBezTo>
                  <a:cubicBezTo>
                    <a:pt x="968" y="2730"/>
                    <a:pt x="1253" y="2822"/>
                    <a:pt x="1535" y="2822"/>
                  </a:cubicBezTo>
                  <a:cubicBezTo>
                    <a:pt x="1948" y="2822"/>
                    <a:pt x="2357" y="2627"/>
                    <a:pt x="2623" y="2254"/>
                  </a:cubicBezTo>
                  <a:cubicBezTo>
                    <a:pt x="3071" y="1627"/>
                    <a:pt x="2944" y="736"/>
                    <a:pt x="2340" y="273"/>
                  </a:cubicBezTo>
                  <a:cubicBezTo>
                    <a:pt x="2099" y="88"/>
                    <a:pt x="1819" y="0"/>
                    <a:pt x="1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7"/>
            <p:cNvSpPr/>
            <p:nvPr/>
          </p:nvSpPr>
          <p:spPr>
            <a:xfrm>
              <a:off x="2883175" y="1721350"/>
              <a:ext cx="76775" cy="70450"/>
            </a:xfrm>
            <a:custGeom>
              <a:avLst/>
              <a:gdLst/>
              <a:ahLst/>
              <a:cxnLst/>
              <a:rect l="l" t="t" r="r" b="b"/>
              <a:pathLst>
                <a:path w="3071" h="2818" extrusionOk="0">
                  <a:moveTo>
                    <a:pt x="1541" y="1"/>
                  </a:moveTo>
                  <a:cubicBezTo>
                    <a:pt x="1122" y="1"/>
                    <a:pt x="709" y="201"/>
                    <a:pt x="443" y="576"/>
                  </a:cubicBezTo>
                  <a:cubicBezTo>
                    <a:pt x="0" y="1199"/>
                    <a:pt x="126" y="2073"/>
                    <a:pt x="726" y="2537"/>
                  </a:cubicBezTo>
                  <a:cubicBezTo>
                    <a:pt x="969" y="2726"/>
                    <a:pt x="1254" y="2817"/>
                    <a:pt x="1537" y="2817"/>
                  </a:cubicBezTo>
                  <a:cubicBezTo>
                    <a:pt x="1950" y="2817"/>
                    <a:pt x="2358" y="2622"/>
                    <a:pt x="2624" y="2250"/>
                  </a:cubicBezTo>
                  <a:cubicBezTo>
                    <a:pt x="3071" y="1623"/>
                    <a:pt x="2944" y="733"/>
                    <a:pt x="2339" y="272"/>
                  </a:cubicBezTo>
                  <a:cubicBezTo>
                    <a:pt x="2098" y="88"/>
                    <a:pt x="1818" y="1"/>
                    <a:pt x="1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7"/>
            <p:cNvSpPr/>
            <p:nvPr/>
          </p:nvSpPr>
          <p:spPr>
            <a:xfrm>
              <a:off x="2960750" y="1625350"/>
              <a:ext cx="76975" cy="71400"/>
            </a:xfrm>
            <a:custGeom>
              <a:avLst/>
              <a:gdLst/>
              <a:ahLst/>
              <a:cxnLst/>
              <a:rect l="l" t="t" r="r" b="b"/>
              <a:pathLst>
                <a:path w="3079" h="2856" extrusionOk="0">
                  <a:moveTo>
                    <a:pt x="1542" y="0"/>
                  </a:moveTo>
                  <a:cubicBezTo>
                    <a:pt x="1116" y="0"/>
                    <a:pt x="697" y="210"/>
                    <a:pt x="433" y="602"/>
                  </a:cubicBezTo>
                  <a:cubicBezTo>
                    <a:pt x="0" y="1242"/>
                    <a:pt x="141" y="2126"/>
                    <a:pt x="747" y="2586"/>
                  </a:cubicBezTo>
                  <a:cubicBezTo>
                    <a:pt x="988" y="2768"/>
                    <a:pt x="1266" y="2856"/>
                    <a:pt x="1541" y="2856"/>
                  </a:cubicBezTo>
                  <a:cubicBezTo>
                    <a:pt x="1962" y="2856"/>
                    <a:pt x="2376" y="2651"/>
                    <a:pt x="2641" y="2263"/>
                  </a:cubicBezTo>
                  <a:cubicBezTo>
                    <a:pt x="3079" y="1619"/>
                    <a:pt x="2936" y="720"/>
                    <a:pt x="2324" y="262"/>
                  </a:cubicBezTo>
                  <a:cubicBezTo>
                    <a:pt x="2086" y="85"/>
                    <a:pt x="1812" y="0"/>
                    <a:pt x="1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7"/>
            <p:cNvSpPr/>
            <p:nvPr/>
          </p:nvSpPr>
          <p:spPr>
            <a:xfrm>
              <a:off x="2951825" y="1622050"/>
              <a:ext cx="76975" cy="71325"/>
            </a:xfrm>
            <a:custGeom>
              <a:avLst/>
              <a:gdLst/>
              <a:ahLst/>
              <a:cxnLst/>
              <a:rect l="l" t="t" r="r" b="b"/>
              <a:pathLst>
                <a:path w="3079" h="2853" extrusionOk="0">
                  <a:moveTo>
                    <a:pt x="1540" y="1"/>
                  </a:moveTo>
                  <a:cubicBezTo>
                    <a:pt x="1115" y="1"/>
                    <a:pt x="696" y="211"/>
                    <a:pt x="431" y="603"/>
                  </a:cubicBezTo>
                  <a:cubicBezTo>
                    <a:pt x="0" y="1241"/>
                    <a:pt x="141" y="2123"/>
                    <a:pt x="747" y="2583"/>
                  </a:cubicBezTo>
                  <a:cubicBezTo>
                    <a:pt x="987" y="2765"/>
                    <a:pt x="1265" y="2853"/>
                    <a:pt x="1540" y="2853"/>
                  </a:cubicBezTo>
                  <a:cubicBezTo>
                    <a:pt x="1961" y="2853"/>
                    <a:pt x="2375" y="2647"/>
                    <a:pt x="2639" y="2258"/>
                  </a:cubicBezTo>
                  <a:cubicBezTo>
                    <a:pt x="3078" y="1616"/>
                    <a:pt x="2934" y="717"/>
                    <a:pt x="2322" y="263"/>
                  </a:cubicBezTo>
                  <a:cubicBezTo>
                    <a:pt x="2084" y="86"/>
                    <a:pt x="1811" y="1"/>
                    <a:pt x="1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7"/>
            <p:cNvSpPr/>
            <p:nvPr/>
          </p:nvSpPr>
          <p:spPr>
            <a:xfrm>
              <a:off x="3027725" y="1523600"/>
              <a:ext cx="77125" cy="72275"/>
            </a:xfrm>
            <a:custGeom>
              <a:avLst/>
              <a:gdLst/>
              <a:ahLst/>
              <a:cxnLst/>
              <a:rect l="l" t="t" r="r" b="b"/>
              <a:pathLst>
                <a:path w="3085" h="2891" extrusionOk="0">
                  <a:moveTo>
                    <a:pt x="1541" y="1"/>
                  </a:moveTo>
                  <a:cubicBezTo>
                    <a:pt x="1108" y="1"/>
                    <a:pt x="684" y="221"/>
                    <a:pt x="420" y="629"/>
                  </a:cubicBezTo>
                  <a:cubicBezTo>
                    <a:pt x="0" y="1284"/>
                    <a:pt x="156" y="2175"/>
                    <a:pt x="770" y="2631"/>
                  </a:cubicBezTo>
                  <a:cubicBezTo>
                    <a:pt x="1007" y="2806"/>
                    <a:pt x="1278" y="2890"/>
                    <a:pt x="1546" y="2890"/>
                  </a:cubicBezTo>
                  <a:cubicBezTo>
                    <a:pt x="1974" y="2890"/>
                    <a:pt x="2395" y="2675"/>
                    <a:pt x="2657" y="2270"/>
                  </a:cubicBezTo>
                  <a:cubicBezTo>
                    <a:pt x="3084" y="1611"/>
                    <a:pt x="2925" y="705"/>
                    <a:pt x="2305" y="252"/>
                  </a:cubicBezTo>
                  <a:cubicBezTo>
                    <a:pt x="2070" y="82"/>
                    <a:pt x="1804" y="1"/>
                    <a:pt x="15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7"/>
            <p:cNvSpPr/>
            <p:nvPr/>
          </p:nvSpPr>
          <p:spPr>
            <a:xfrm>
              <a:off x="3018700" y="1520400"/>
              <a:ext cx="77125" cy="72175"/>
            </a:xfrm>
            <a:custGeom>
              <a:avLst/>
              <a:gdLst/>
              <a:ahLst/>
              <a:cxnLst/>
              <a:rect l="l" t="t" r="r" b="b"/>
              <a:pathLst>
                <a:path w="3085" h="2887" extrusionOk="0">
                  <a:moveTo>
                    <a:pt x="1543" y="0"/>
                  </a:moveTo>
                  <a:cubicBezTo>
                    <a:pt x="1110" y="0"/>
                    <a:pt x="684" y="222"/>
                    <a:pt x="422" y="629"/>
                  </a:cubicBezTo>
                  <a:cubicBezTo>
                    <a:pt x="0" y="1283"/>
                    <a:pt x="158" y="2174"/>
                    <a:pt x="772" y="2628"/>
                  </a:cubicBezTo>
                  <a:cubicBezTo>
                    <a:pt x="1009" y="2802"/>
                    <a:pt x="1280" y="2886"/>
                    <a:pt x="1548" y="2886"/>
                  </a:cubicBezTo>
                  <a:cubicBezTo>
                    <a:pt x="1976" y="2886"/>
                    <a:pt x="2397" y="2672"/>
                    <a:pt x="2659" y="2267"/>
                  </a:cubicBezTo>
                  <a:cubicBezTo>
                    <a:pt x="3084" y="1608"/>
                    <a:pt x="2927" y="701"/>
                    <a:pt x="2305" y="251"/>
                  </a:cubicBezTo>
                  <a:cubicBezTo>
                    <a:pt x="2071" y="81"/>
                    <a:pt x="1806" y="0"/>
                    <a:pt x="1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7"/>
            <p:cNvSpPr/>
            <p:nvPr/>
          </p:nvSpPr>
          <p:spPr>
            <a:xfrm>
              <a:off x="3092900" y="1419475"/>
              <a:ext cx="77225" cy="73100"/>
            </a:xfrm>
            <a:custGeom>
              <a:avLst/>
              <a:gdLst/>
              <a:ahLst/>
              <a:cxnLst/>
              <a:rect l="l" t="t" r="r" b="b"/>
              <a:pathLst>
                <a:path w="3089" h="2924" extrusionOk="0">
                  <a:moveTo>
                    <a:pt x="1539" y="0"/>
                  </a:moveTo>
                  <a:cubicBezTo>
                    <a:pt x="1098" y="0"/>
                    <a:pt x="667" y="232"/>
                    <a:pt x="409" y="655"/>
                  </a:cubicBezTo>
                  <a:cubicBezTo>
                    <a:pt x="1" y="1326"/>
                    <a:pt x="170" y="2225"/>
                    <a:pt x="793" y="2675"/>
                  </a:cubicBezTo>
                  <a:cubicBezTo>
                    <a:pt x="1026" y="2843"/>
                    <a:pt x="1291" y="2924"/>
                    <a:pt x="1552" y="2924"/>
                  </a:cubicBezTo>
                  <a:cubicBezTo>
                    <a:pt x="1988" y="2924"/>
                    <a:pt x="2415" y="2698"/>
                    <a:pt x="2674" y="2278"/>
                  </a:cubicBezTo>
                  <a:cubicBezTo>
                    <a:pt x="3088" y="1603"/>
                    <a:pt x="2913" y="689"/>
                    <a:pt x="2285" y="243"/>
                  </a:cubicBezTo>
                  <a:cubicBezTo>
                    <a:pt x="2054" y="79"/>
                    <a:pt x="1795" y="0"/>
                    <a:pt x="15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7"/>
            <p:cNvSpPr/>
            <p:nvPr/>
          </p:nvSpPr>
          <p:spPr>
            <a:xfrm>
              <a:off x="3083825" y="1416375"/>
              <a:ext cx="77275" cy="73050"/>
            </a:xfrm>
            <a:custGeom>
              <a:avLst/>
              <a:gdLst/>
              <a:ahLst/>
              <a:cxnLst/>
              <a:rect l="l" t="t" r="r" b="b"/>
              <a:pathLst>
                <a:path w="3091" h="2922" extrusionOk="0">
                  <a:moveTo>
                    <a:pt x="1539" y="1"/>
                  </a:moveTo>
                  <a:cubicBezTo>
                    <a:pt x="1099" y="1"/>
                    <a:pt x="668" y="232"/>
                    <a:pt x="409" y="655"/>
                  </a:cubicBezTo>
                  <a:cubicBezTo>
                    <a:pt x="1" y="1326"/>
                    <a:pt x="172" y="2223"/>
                    <a:pt x="795" y="2672"/>
                  </a:cubicBezTo>
                  <a:cubicBezTo>
                    <a:pt x="1028" y="2840"/>
                    <a:pt x="1293" y="2921"/>
                    <a:pt x="1554" y="2921"/>
                  </a:cubicBezTo>
                  <a:cubicBezTo>
                    <a:pt x="1990" y="2921"/>
                    <a:pt x="2417" y="2695"/>
                    <a:pt x="2676" y="2274"/>
                  </a:cubicBezTo>
                  <a:cubicBezTo>
                    <a:pt x="3090" y="1602"/>
                    <a:pt x="2914" y="688"/>
                    <a:pt x="2285" y="243"/>
                  </a:cubicBezTo>
                  <a:cubicBezTo>
                    <a:pt x="2054" y="79"/>
                    <a:pt x="1795" y="1"/>
                    <a:pt x="15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7"/>
            <p:cNvSpPr/>
            <p:nvPr/>
          </p:nvSpPr>
          <p:spPr>
            <a:xfrm>
              <a:off x="3156175" y="1313025"/>
              <a:ext cx="77375" cy="74025"/>
            </a:xfrm>
            <a:custGeom>
              <a:avLst/>
              <a:gdLst/>
              <a:ahLst/>
              <a:cxnLst/>
              <a:rect l="l" t="t" r="r" b="b"/>
              <a:pathLst>
                <a:path w="3095" h="2961" extrusionOk="0">
                  <a:moveTo>
                    <a:pt x="1536" y="0"/>
                  </a:moveTo>
                  <a:cubicBezTo>
                    <a:pt x="1088" y="0"/>
                    <a:pt x="653" y="242"/>
                    <a:pt x="398" y="681"/>
                  </a:cubicBezTo>
                  <a:cubicBezTo>
                    <a:pt x="1" y="1367"/>
                    <a:pt x="189" y="2274"/>
                    <a:pt x="820" y="2720"/>
                  </a:cubicBezTo>
                  <a:cubicBezTo>
                    <a:pt x="1050" y="2882"/>
                    <a:pt x="1307" y="2960"/>
                    <a:pt x="1561" y="2960"/>
                  </a:cubicBezTo>
                  <a:cubicBezTo>
                    <a:pt x="2004" y="2960"/>
                    <a:pt x="2435" y="2724"/>
                    <a:pt x="2691" y="2287"/>
                  </a:cubicBezTo>
                  <a:cubicBezTo>
                    <a:pt x="3094" y="1597"/>
                    <a:pt x="2902" y="674"/>
                    <a:pt x="2266" y="233"/>
                  </a:cubicBezTo>
                  <a:cubicBezTo>
                    <a:pt x="2038" y="75"/>
                    <a:pt x="1785" y="0"/>
                    <a:pt x="1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7"/>
            <p:cNvSpPr/>
            <p:nvPr/>
          </p:nvSpPr>
          <p:spPr>
            <a:xfrm>
              <a:off x="3147050" y="1310050"/>
              <a:ext cx="77375" cy="73875"/>
            </a:xfrm>
            <a:custGeom>
              <a:avLst/>
              <a:gdLst/>
              <a:ahLst/>
              <a:cxnLst/>
              <a:rect l="l" t="t" r="r" b="b"/>
              <a:pathLst>
                <a:path w="3095" h="2955" extrusionOk="0">
                  <a:moveTo>
                    <a:pt x="1537" y="1"/>
                  </a:moveTo>
                  <a:cubicBezTo>
                    <a:pt x="1088" y="1"/>
                    <a:pt x="652" y="243"/>
                    <a:pt x="398" y="683"/>
                  </a:cubicBezTo>
                  <a:cubicBezTo>
                    <a:pt x="1" y="1367"/>
                    <a:pt x="189" y="2271"/>
                    <a:pt x="822" y="2716"/>
                  </a:cubicBezTo>
                  <a:cubicBezTo>
                    <a:pt x="1051" y="2877"/>
                    <a:pt x="1308" y="2955"/>
                    <a:pt x="1562" y="2955"/>
                  </a:cubicBezTo>
                  <a:cubicBezTo>
                    <a:pt x="2006" y="2955"/>
                    <a:pt x="2438" y="2718"/>
                    <a:pt x="2693" y="2281"/>
                  </a:cubicBezTo>
                  <a:cubicBezTo>
                    <a:pt x="3094" y="1593"/>
                    <a:pt x="2902" y="671"/>
                    <a:pt x="2266" y="232"/>
                  </a:cubicBezTo>
                  <a:cubicBezTo>
                    <a:pt x="2038" y="75"/>
                    <a:pt x="1786" y="1"/>
                    <a:pt x="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7"/>
            <p:cNvSpPr/>
            <p:nvPr/>
          </p:nvSpPr>
          <p:spPr>
            <a:xfrm>
              <a:off x="3217550" y="1204275"/>
              <a:ext cx="77450" cy="74825"/>
            </a:xfrm>
            <a:custGeom>
              <a:avLst/>
              <a:gdLst/>
              <a:ahLst/>
              <a:cxnLst/>
              <a:rect l="l" t="t" r="r" b="b"/>
              <a:pathLst>
                <a:path w="3098" h="2993" extrusionOk="0">
                  <a:moveTo>
                    <a:pt x="1531" y="1"/>
                  </a:moveTo>
                  <a:cubicBezTo>
                    <a:pt x="1076" y="1"/>
                    <a:pt x="635" y="254"/>
                    <a:pt x="384" y="708"/>
                  </a:cubicBezTo>
                  <a:cubicBezTo>
                    <a:pt x="1" y="1408"/>
                    <a:pt x="204" y="2324"/>
                    <a:pt x="844" y="2763"/>
                  </a:cubicBezTo>
                  <a:cubicBezTo>
                    <a:pt x="1070" y="2918"/>
                    <a:pt x="1321" y="2992"/>
                    <a:pt x="1569" y="2992"/>
                  </a:cubicBezTo>
                  <a:cubicBezTo>
                    <a:pt x="2019" y="2992"/>
                    <a:pt x="2457" y="2745"/>
                    <a:pt x="2708" y="2291"/>
                  </a:cubicBezTo>
                  <a:cubicBezTo>
                    <a:pt x="3098" y="1590"/>
                    <a:pt x="2889" y="659"/>
                    <a:pt x="2245" y="224"/>
                  </a:cubicBezTo>
                  <a:cubicBezTo>
                    <a:pt x="2021" y="73"/>
                    <a:pt x="1774" y="1"/>
                    <a:pt x="15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7"/>
            <p:cNvSpPr/>
            <p:nvPr/>
          </p:nvSpPr>
          <p:spPr>
            <a:xfrm>
              <a:off x="3208375" y="1201425"/>
              <a:ext cx="77475" cy="74750"/>
            </a:xfrm>
            <a:custGeom>
              <a:avLst/>
              <a:gdLst/>
              <a:ahLst/>
              <a:cxnLst/>
              <a:rect l="l" t="t" r="r" b="b"/>
              <a:pathLst>
                <a:path w="3099" h="2990" extrusionOk="0">
                  <a:moveTo>
                    <a:pt x="1532" y="1"/>
                  </a:moveTo>
                  <a:cubicBezTo>
                    <a:pt x="1077" y="1"/>
                    <a:pt x="635" y="254"/>
                    <a:pt x="385" y="710"/>
                  </a:cubicBezTo>
                  <a:cubicBezTo>
                    <a:pt x="1" y="1408"/>
                    <a:pt x="204" y="2324"/>
                    <a:pt x="845" y="2761"/>
                  </a:cubicBezTo>
                  <a:cubicBezTo>
                    <a:pt x="1071" y="2915"/>
                    <a:pt x="1322" y="2990"/>
                    <a:pt x="1569" y="2990"/>
                  </a:cubicBezTo>
                  <a:cubicBezTo>
                    <a:pt x="2019" y="2990"/>
                    <a:pt x="2457" y="2743"/>
                    <a:pt x="2709" y="2289"/>
                  </a:cubicBezTo>
                  <a:cubicBezTo>
                    <a:pt x="3098" y="1586"/>
                    <a:pt x="2889" y="657"/>
                    <a:pt x="2245" y="224"/>
                  </a:cubicBezTo>
                  <a:cubicBezTo>
                    <a:pt x="2021" y="73"/>
                    <a:pt x="1775" y="1"/>
                    <a:pt x="1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7"/>
            <p:cNvSpPr/>
            <p:nvPr/>
          </p:nvSpPr>
          <p:spPr>
            <a:xfrm>
              <a:off x="3041550" y="2011600"/>
              <a:ext cx="35650" cy="33825"/>
            </a:xfrm>
            <a:custGeom>
              <a:avLst/>
              <a:gdLst/>
              <a:ahLst/>
              <a:cxnLst/>
              <a:rect l="l" t="t" r="r" b="b"/>
              <a:pathLst>
                <a:path w="1426" h="1353" extrusionOk="0">
                  <a:moveTo>
                    <a:pt x="719" y="1"/>
                  </a:moveTo>
                  <a:cubicBezTo>
                    <a:pt x="534" y="1"/>
                    <a:pt x="350" y="87"/>
                    <a:pt x="223" y="253"/>
                  </a:cubicBezTo>
                  <a:cubicBezTo>
                    <a:pt x="0" y="542"/>
                    <a:pt x="40" y="967"/>
                    <a:pt x="310" y="1203"/>
                  </a:cubicBezTo>
                  <a:cubicBezTo>
                    <a:pt x="427" y="1304"/>
                    <a:pt x="567" y="1353"/>
                    <a:pt x="708" y="1353"/>
                  </a:cubicBezTo>
                  <a:cubicBezTo>
                    <a:pt x="893" y="1353"/>
                    <a:pt x="1077" y="1267"/>
                    <a:pt x="1203" y="1102"/>
                  </a:cubicBezTo>
                  <a:cubicBezTo>
                    <a:pt x="1426" y="811"/>
                    <a:pt x="1388" y="386"/>
                    <a:pt x="1116" y="150"/>
                  </a:cubicBezTo>
                  <a:cubicBezTo>
                    <a:pt x="999" y="50"/>
                    <a:pt x="859" y="1"/>
                    <a:pt x="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7"/>
            <p:cNvSpPr/>
            <p:nvPr/>
          </p:nvSpPr>
          <p:spPr>
            <a:xfrm>
              <a:off x="3114475" y="1914700"/>
              <a:ext cx="35750" cy="34250"/>
            </a:xfrm>
            <a:custGeom>
              <a:avLst/>
              <a:gdLst/>
              <a:ahLst/>
              <a:cxnLst/>
              <a:rect l="l" t="t" r="r" b="b"/>
              <a:pathLst>
                <a:path w="1430" h="1370" extrusionOk="0">
                  <a:moveTo>
                    <a:pt x="719" y="1"/>
                  </a:moveTo>
                  <a:cubicBezTo>
                    <a:pt x="530" y="1"/>
                    <a:pt x="343" y="92"/>
                    <a:pt x="217" y="264"/>
                  </a:cubicBezTo>
                  <a:cubicBezTo>
                    <a:pt x="0" y="562"/>
                    <a:pt x="46" y="992"/>
                    <a:pt x="319" y="1223"/>
                  </a:cubicBezTo>
                  <a:cubicBezTo>
                    <a:pt x="435" y="1322"/>
                    <a:pt x="573" y="1370"/>
                    <a:pt x="710" y="1370"/>
                  </a:cubicBezTo>
                  <a:cubicBezTo>
                    <a:pt x="898" y="1370"/>
                    <a:pt x="1084" y="1280"/>
                    <a:pt x="1211" y="1107"/>
                  </a:cubicBezTo>
                  <a:cubicBezTo>
                    <a:pt x="1429" y="811"/>
                    <a:pt x="1384" y="378"/>
                    <a:pt x="1108" y="146"/>
                  </a:cubicBezTo>
                  <a:cubicBezTo>
                    <a:pt x="993" y="48"/>
                    <a:pt x="855" y="1"/>
                    <a:pt x="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7"/>
            <p:cNvSpPr/>
            <p:nvPr/>
          </p:nvSpPr>
          <p:spPr>
            <a:xfrm>
              <a:off x="3185725" y="1815425"/>
              <a:ext cx="35850" cy="34625"/>
            </a:xfrm>
            <a:custGeom>
              <a:avLst/>
              <a:gdLst/>
              <a:ahLst/>
              <a:cxnLst/>
              <a:rect l="l" t="t" r="r" b="b"/>
              <a:pathLst>
                <a:path w="1434" h="1385" extrusionOk="0">
                  <a:moveTo>
                    <a:pt x="720" y="1"/>
                  </a:moveTo>
                  <a:cubicBezTo>
                    <a:pt x="528" y="1"/>
                    <a:pt x="337" y="96"/>
                    <a:pt x="211" y="277"/>
                  </a:cubicBezTo>
                  <a:cubicBezTo>
                    <a:pt x="0" y="581"/>
                    <a:pt x="54" y="1012"/>
                    <a:pt x="331" y="1244"/>
                  </a:cubicBezTo>
                  <a:cubicBezTo>
                    <a:pt x="445" y="1339"/>
                    <a:pt x="580" y="1385"/>
                    <a:pt x="714" y="1385"/>
                  </a:cubicBezTo>
                  <a:cubicBezTo>
                    <a:pt x="906" y="1385"/>
                    <a:pt x="1095" y="1291"/>
                    <a:pt x="1220" y="1111"/>
                  </a:cubicBezTo>
                  <a:cubicBezTo>
                    <a:pt x="1433" y="805"/>
                    <a:pt x="1380" y="370"/>
                    <a:pt x="1101" y="140"/>
                  </a:cubicBezTo>
                  <a:cubicBezTo>
                    <a:pt x="987" y="46"/>
                    <a:pt x="853" y="1"/>
                    <a:pt x="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7"/>
            <p:cNvSpPr/>
            <p:nvPr/>
          </p:nvSpPr>
          <p:spPr>
            <a:xfrm>
              <a:off x="3255275" y="1713775"/>
              <a:ext cx="35975" cy="35000"/>
            </a:xfrm>
            <a:custGeom>
              <a:avLst/>
              <a:gdLst/>
              <a:ahLst/>
              <a:cxnLst/>
              <a:rect l="l" t="t" r="r" b="b"/>
              <a:pathLst>
                <a:path w="1439" h="1400" extrusionOk="0">
                  <a:moveTo>
                    <a:pt x="721" y="1"/>
                  </a:moveTo>
                  <a:cubicBezTo>
                    <a:pt x="525" y="1"/>
                    <a:pt x="332" y="100"/>
                    <a:pt x="207" y="288"/>
                  </a:cubicBezTo>
                  <a:cubicBezTo>
                    <a:pt x="0" y="599"/>
                    <a:pt x="61" y="1036"/>
                    <a:pt x="344" y="1264"/>
                  </a:cubicBezTo>
                  <a:cubicBezTo>
                    <a:pt x="457" y="1356"/>
                    <a:pt x="588" y="1400"/>
                    <a:pt x="718" y="1400"/>
                  </a:cubicBezTo>
                  <a:cubicBezTo>
                    <a:pt x="913" y="1400"/>
                    <a:pt x="1106" y="1301"/>
                    <a:pt x="1230" y="1114"/>
                  </a:cubicBezTo>
                  <a:cubicBezTo>
                    <a:pt x="1439" y="803"/>
                    <a:pt x="1376" y="362"/>
                    <a:pt x="1093" y="134"/>
                  </a:cubicBezTo>
                  <a:cubicBezTo>
                    <a:pt x="980" y="44"/>
                    <a:pt x="850" y="1"/>
                    <a:pt x="7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7"/>
            <p:cNvSpPr/>
            <p:nvPr/>
          </p:nvSpPr>
          <p:spPr>
            <a:xfrm>
              <a:off x="3323150" y="1609800"/>
              <a:ext cx="36000" cy="35400"/>
            </a:xfrm>
            <a:custGeom>
              <a:avLst/>
              <a:gdLst/>
              <a:ahLst/>
              <a:cxnLst/>
              <a:rect l="l" t="t" r="r" b="b"/>
              <a:pathLst>
                <a:path w="1440" h="1416" extrusionOk="0">
                  <a:moveTo>
                    <a:pt x="719" y="0"/>
                  </a:moveTo>
                  <a:cubicBezTo>
                    <a:pt x="520" y="0"/>
                    <a:pt x="324" y="105"/>
                    <a:pt x="200" y="301"/>
                  </a:cubicBezTo>
                  <a:cubicBezTo>
                    <a:pt x="1" y="618"/>
                    <a:pt x="67" y="1057"/>
                    <a:pt x="352" y="1283"/>
                  </a:cubicBezTo>
                  <a:cubicBezTo>
                    <a:pt x="465" y="1372"/>
                    <a:pt x="594" y="1415"/>
                    <a:pt x="721" y="1415"/>
                  </a:cubicBezTo>
                  <a:cubicBezTo>
                    <a:pt x="919" y="1415"/>
                    <a:pt x="1114" y="1312"/>
                    <a:pt x="1238" y="1118"/>
                  </a:cubicBezTo>
                  <a:cubicBezTo>
                    <a:pt x="1439" y="798"/>
                    <a:pt x="1371" y="354"/>
                    <a:pt x="1084" y="130"/>
                  </a:cubicBezTo>
                  <a:cubicBezTo>
                    <a:pt x="973" y="42"/>
                    <a:pt x="845" y="0"/>
                    <a:pt x="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7"/>
            <p:cNvSpPr/>
            <p:nvPr/>
          </p:nvSpPr>
          <p:spPr>
            <a:xfrm>
              <a:off x="3389150" y="1503475"/>
              <a:ext cx="36075" cy="35850"/>
            </a:xfrm>
            <a:custGeom>
              <a:avLst/>
              <a:gdLst/>
              <a:ahLst/>
              <a:cxnLst/>
              <a:rect l="l" t="t" r="r" b="b"/>
              <a:pathLst>
                <a:path w="1443" h="1434" extrusionOk="0">
                  <a:moveTo>
                    <a:pt x="719" y="0"/>
                  </a:moveTo>
                  <a:cubicBezTo>
                    <a:pt x="516" y="0"/>
                    <a:pt x="318" y="110"/>
                    <a:pt x="196" y="312"/>
                  </a:cubicBezTo>
                  <a:cubicBezTo>
                    <a:pt x="0" y="639"/>
                    <a:pt x="76" y="1084"/>
                    <a:pt x="365" y="1306"/>
                  </a:cubicBezTo>
                  <a:cubicBezTo>
                    <a:pt x="475" y="1392"/>
                    <a:pt x="601" y="1433"/>
                    <a:pt x="725" y="1433"/>
                  </a:cubicBezTo>
                  <a:cubicBezTo>
                    <a:pt x="927" y="1433"/>
                    <a:pt x="1124" y="1325"/>
                    <a:pt x="1247" y="1122"/>
                  </a:cubicBezTo>
                  <a:cubicBezTo>
                    <a:pt x="1442" y="795"/>
                    <a:pt x="1366" y="349"/>
                    <a:pt x="1076" y="124"/>
                  </a:cubicBezTo>
                  <a:cubicBezTo>
                    <a:pt x="966" y="41"/>
                    <a:pt x="842" y="0"/>
                    <a:pt x="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7"/>
            <p:cNvSpPr/>
            <p:nvPr/>
          </p:nvSpPr>
          <p:spPr>
            <a:xfrm>
              <a:off x="3453275" y="1394875"/>
              <a:ext cx="36175" cy="36200"/>
            </a:xfrm>
            <a:custGeom>
              <a:avLst/>
              <a:gdLst/>
              <a:ahLst/>
              <a:cxnLst/>
              <a:rect l="l" t="t" r="r" b="b"/>
              <a:pathLst>
                <a:path w="1447" h="1448" extrusionOk="0">
                  <a:moveTo>
                    <a:pt x="716" y="1"/>
                  </a:moveTo>
                  <a:cubicBezTo>
                    <a:pt x="510" y="1"/>
                    <a:pt x="310" y="114"/>
                    <a:pt x="190" y="324"/>
                  </a:cubicBezTo>
                  <a:cubicBezTo>
                    <a:pt x="0" y="659"/>
                    <a:pt x="82" y="1105"/>
                    <a:pt x="376" y="1325"/>
                  </a:cubicBezTo>
                  <a:cubicBezTo>
                    <a:pt x="486" y="1408"/>
                    <a:pt x="609" y="1448"/>
                    <a:pt x="731" y="1448"/>
                  </a:cubicBezTo>
                  <a:cubicBezTo>
                    <a:pt x="936" y="1448"/>
                    <a:pt x="1136" y="1335"/>
                    <a:pt x="1256" y="1126"/>
                  </a:cubicBezTo>
                  <a:cubicBezTo>
                    <a:pt x="1446" y="792"/>
                    <a:pt x="1361" y="341"/>
                    <a:pt x="1066" y="121"/>
                  </a:cubicBezTo>
                  <a:cubicBezTo>
                    <a:pt x="958" y="39"/>
                    <a:pt x="836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7"/>
            <p:cNvSpPr/>
            <p:nvPr/>
          </p:nvSpPr>
          <p:spPr>
            <a:xfrm>
              <a:off x="2935950" y="1920125"/>
              <a:ext cx="35750" cy="33200"/>
            </a:xfrm>
            <a:custGeom>
              <a:avLst/>
              <a:gdLst/>
              <a:ahLst/>
              <a:cxnLst/>
              <a:rect l="l" t="t" r="r" b="b"/>
              <a:pathLst>
                <a:path w="1430" h="1328" extrusionOk="0">
                  <a:moveTo>
                    <a:pt x="718" y="1"/>
                  </a:moveTo>
                  <a:cubicBezTo>
                    <a:pt x="529" y="1"/>
                    <a:pt x="343" y="88"/>
                    <a:pt x="217" y="256"/>
                  </a:cubicBezTo>
                  <a:cubicBezTo>
                    <a:pt x="0" y="543"/>
                    <a:pt x="46" y="959"/>
                    <a:pt x="320" y="1185"/>
                  </a:cubicBezTo>
                  <a:cubicBezTo>
                    <a:pt x="434" y="1281"/>
                    <a:pt x="574" y="1328"/>
                    <a:pt x="712" y="1328"/>
                  </a:cubicBezTo>
                  <a:cubicBezTo>
                    <a:pt x="901" y="1328"/>
                    <a:pt x="1089" y="1241"/>
                    <a:pt x="1211" y="1077"/>
                  </a:cubicBezTo>
                  <a:cubicBezTo>
                    <a:pt x="1429" y="788"/>
                    <a:pt x="1382" y="368"/>
                    <a:pt x="1108" y="142"/>
                  </a:cubicBezTo>
                  <a:cubicBezTo>
                    <a:pt x="992" y="47"/>
                    <a:pt x="855" y="1"/>
                    <a:pt x="7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7"/>
            <p:cNvSpPr/>
            <p:nvPr/>
          </p:nvSpPr>
          <p:spPr>
            <a:xfrm>
              <a:off x="3007300" y="1824050"/>
              <a:ext cx="35850" cy="33625"/>
            </a:xfrm>
            <a:custGeom>
              <a:avLst/>
              <a:gdLst/>
              <a:ahLst/>
              <a:cxnLst/>
              <a:rect l="l" t="t" r="r" b="b"/>
              <a:pathLst>
                <a:path w="1434" h="1345" extrusionOk="0">
                  <a:moveTo>
                    <a:pt x="720" y="1"/>
                  </a:moveTo>
                  <a:cubicBezTo>
                    <a:pt x="528" y="1"/>
                    <a:pt x="338" y="93"/>
                    <a:pt x="213" y="268"/>
                  </a:cubicBezTo>
                  <a:cubicBezTo>
                    <a:pt x="0" y="563"/>
                    <a:pt x="54" y="981"/>
                    <a:pt x="331" y="1207"/>
                  </a:cubicBezTo>
                  <a:cubicBezTo>
                    <a:pt x="446" y="1299"/>
                    <a:pt x="581" y="1344"/>
                    <a:pt x="715" y="1344"/>
                  </a:cubicBezTo>
                  <a:cubicBezTo>
                    <a:pt x="905" y="1344"/>
                    <a:pt x="1094" y="1253"/>
                    <a:pt x="1220" y="1079"/>
                  </a:cubicBezTo>
                  <a:cubicBezTo>
                    <a:pt x="1433" y="785"/>
                    <a:pt x="1380" y="361"/>
                    <a:pt x="1101" y="137"/>
                  </a:cubicBezTo>
                  <a:cubicBezTo>
                    <a:pt x="987" y="45"/>
                    <a:pt x="853" y="1"/>
                    <a:pt x="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7"/>
            <p:cNvSpPr/>
            <p:nvPr/>
          </p:nvSpPr>
          <p:spPr>
            <a:xfrm>
              <a:off x="3077025" y="1725650"/>
              <a:ext cx="35950" cy="33925"/>
            </a:xfrm>
            <a:custGeom>
              <a:avLst/>
              <a:gdLst/>
              <a:ahLst/>
              <a:cxnLst/>
              <a:rect l="l" t="t" r="r" b="b"/>
              <a:pathLst>
                <a:path w="1438" h="1357" extrusionOk="0">
                  <a:moveTo>
                    <a:pt x="722" y="0"/>
                  </a:moveTo>
                  <a:cubicBezTo>
                    <a:pt x="526" y="0"/>
                    <a:pt x="333" y="97"/>
                    <a:pt x="208" y="278"/>
                  </a:cubicBezTo>
                  <a:cubicBezTo>
                    <a:pt x="1" y="579"/>
                    <a:pt x="60" y="1000"/>
                    <a:pt x="341" y="1223"/>
                  </a:cubicBezTo>
                  <a:cubicBezTo>
                    <a:pt x="455" y="1313"/>
                    <a:pt x="587" y="1356"/>
                    <a:pt x="719" y="1356"/>
                  </a:cubicBezTo>
                  <a:cubicBezTo>
                    <a:pt x="913" y="1356"/>
                    <a:pt x="1105" y="1261"/>
                    <a:pt x="1230" y="1080"/>
                  </a:cubicBezTo>
                  <a:cubicBezTo>
                    <a:pt x="1437" y="780"/>
                    <a:pt x="1377" y="352"/>
                    <a:pt x="1095" y="130"/>
                  </a:cubicBezTo>
                  <a:cubicBezTo>
                    <a:pt x="983" y="42"/>
                    <a:pt x="852" y="0"/>
                    <a:pt x="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7"/>
            <p:cNvSpPr/>
            <p:nvPr/>
          </p:nvSpPr>
          <p:spPr>
            <a:xfrm>
              <a:off x="3145050" y="1624850"/>
              <a:ext cx="36050" cy="34375"/>
            </a:xfrm>
            <a:custGeom>
              <a:avLst/>
              <a:gdLst/>
              <a:ahLst/>
              <a:cxnLst/>
              <a:rect l="l" t="t" r="r" b="b"/>
              <a:pathLst>
                <a:path w="1442" h="1375" extrusionOk="0">
                  <a:moveTo>
                    <a:pt x="722" y="1"/>
                  </a:moveTo>
                  <a:cubicBezTo>
                    <a:pt x="523" y="1"/>
                    <a:pt x="327" y="101"/>
                    <a:pt x="204" y="290"/>
                  </a:cubicBezTo>
                  <a:cubicBezTo>
                    <a:pt x="1" y="599"/>
                    <a:pt x="69" y="1027"/>
                    <a:pt x="354" y="1247"/>
                  </a:cubicBezTo>
                  <a:cubicBezTo>
                    <a:pt x="466" y="1333"/>
                    <a:pt x="595" y="1374"/>
                    <a:pt x="722" y="1374"/>
                  </a:cubicBezTo>
                  <a:cubicBezTo>
                    <a:pt x="920" y="1374"/>
                    <a:pt x="1115" y="1274"/>
                    <a:pt x="1238" y="1086"/>
                  </a:cubicBezTo>
                  <a:cubicBezTo>
                    <a:pt x="1441" y="776"/>
                    <a:pt x="1375" y="347"/>
                    <a:pt x="1088" y="126"/>
                  </a:cubicBezTo>
                  <a:cubicBezTo>
                    <a:pt x="976" y="41"/>
                    <a:pt x="848" y="1"/>
                    <a:pt x="7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7"/>
            <p:cNvSpPr/>
            <p:nvPr/>
          </p:nvSpPr>
          <p:spPr>
            <a:xfrm>
              <a:off x="3211375" y="1521725"/>
              <a:ext cx="36075" cy="34800"/>
            </a:xfrm>
            <a:custGeom>
              <a:avLst/>
              <a:gdLst/>
              <a:ahLst/>
              <a:cxnLst/>
              <a:rect l="l" t="t" r="r" b="b"/>
              <a:pathLst>
                <a:path w="1443" h="1392" extrusionOk="0">
                  <a:moveTo>
                    <a:pt x="720" y="1"/>
                  </a:moveTo>
                  <a:cubicBezTo>
                    <a:pt x="518" y="1"/>
                    <a:pt x="319" y="107"/>
                    <a:pt x="196" y="305"/>
                  </a:cubicBezTo>
                  <a:cubicBezTo>
                    <a:pt x="1" y="620"/>
                    <a:pt x="75" y="1049"/>
                    <a:pt x="363" y="1268"/>
                  </a:cubicBezTo>
                  <a:cubicBezTo>
                    <a:pt x="474" y="1351"/>
                    <a:pt x="599" y="1391"/>
                    <a:pt x="724" y="1391"/>
                  </a:cubicBezTo>
                  <a:cubicBezTo>
                    <a:pt x="925" y="1391"/>
                    <a:pt x="1123" y="1286"/>
                    <a:pt x="1245" y="1091"/>
                  </a:cubicBezTo>
                  <a:cubicBezTo>
                    <a:pt x="1443" y="774"/>
                    <a:pt x="1369" y="341"/>
                    <a:pt x="1078" y="122"/>
                  </a:cubicBezTo>
                  <a:cubicBezTo>
                    <a:pt x="968" y="40"/>
                    <a:pt x="843" y="1"/>
                    <a:pt x="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7"/>
            <p:cNvSpPr/>
            <p:nvPr/>
          </p:nvSpPr>
          <p:spPr>
            <a:xfrm>
              <a:off x="3275850" y="1416325"/>
              <a:ext cx="36175" cy="35175"/>
            </a:xfrm>
            <a:custGeom>
              <a:avLst/>
              <a:gdLst/>
              <a:ahLst/>
              <a:cxnLst/>
              <a:rect l="l" t="t" r="r" b="b"/>
              <a:pathLst>
                <a:path w="1447" h="1407" extrusionOk="0">
                  <a:moveTo>
                    <a:pt x="719" y="1"/>
                  </a:moveTo>
                  <a:cubicBezTo>
                    <a:pt x="513" y="1"/>
                    <a:pt x="312" y="112"/>
                    <a:pt x="192" y="315"/>
                  </a:cubicBezTo>
                  <a:cubicBezTo>
                    <a:pt x="0" y="638"/>
                    <a:pt x="82" y="1074"/>
                    <a:pt x="376" y="1288"/>
                  </a:cubicBezTo>
                  <a:cubicBezTo>
                    <a:pt x="485" y="1368"/>
                    <a:pt x="608" y="1407"/>
                    <a:pt x="729" y="1407"/>
                  </a:cubicBezTo>
                  <a:cubicBezTo>
                    <a:pt x="934" y="1407"/>
                    <a:pt x="1134" y="1297"/>
                    <a:pt x="1254" y="1095"/>
                  </a:cubicBezTo>
                  <a:cubicBezTo>
                    <a:pt x="1446" y="770"/>
                    <a:pt x="1363" y="333"/>
                    <a:pt x="1070" y="118"/>
                  </a:cubicBezTo>
                  <a:cubicBezTo>
                    <a:pt x="961" y="39"/>
                    <a:pt x="839" y="1"/>
                    <a:pt x="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7"/>
            <p:cNvSpPr/>
            <p:nvPr/>
          </p:nvSpPr>
          <p:spPr>
            <a:xfrm>
              <a:off x="3338450" y="1308650"/>
              <a:ext cx="36225" cy="35625"/>
            </a:xfrm>
            <a:custGeom>
              <a:avLst/>
              <a:gdLst/>
              <a:ahLst/>
              <a:cxnLst/>
              <a:rect l="l" t="t" r="r" b="b"/>
              <a:pathLst>
                <a:path w="1449" h="1425" extrusionOk="0">
                  <a:moveTo>
                    <a:pt x="717" y="0"/>
                  </a:moveTo>
                  <a:cubicBezTo>
                    <a:pt x="508" y="0"/>
                    <a:pt x="305" y="116"/>
                    <a:pt x="187" y="328"/>
                  </a:cubicBezTo>
                  <a:cubicBezTo>
                    <a:pt x="1" y="657"/>
                    <a:pt x="92" y="1098"/>
                    <a:pt x="388" y="1310"/>
                  </a:cubicBezTo>
                  <a:cubicBezTo>
                    <a:pt x="495" y="1387"/>
                    <a:pt x="615" y="1424"/>
                    <a:pt x="732" y="1424"/>
                  </a:cubicBezTo>
                  <a:cubicBezTo>
                    <a:pt x="940" y="1424"/>
                    <a:pt x="1143" y="1309"/>
                    <a:pt x="1262" y="1098"/>
                  </a:cubicBezTo>
                  <a:cubicBezTo>
                    <a:pt x="1448" y="767"/>
                    <a:pt x="1357" y="328"/>
                    <a:pt x="1061" y="113"/>
                  </a:cubicBezTo>
                  <a:cubicBezTo>
                    <a:pt x="954" y="37"/>
                    <a:pt x="834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7"/>
            <p:cNvSpPr/>
            <p:nvPr/>
          </p:nvSpPr>
          <p:spPr>
            <a:xfrm>
              <a:off x="2827300" y="1830550"/>
              <a:ext cx="35850" cy="32525"/>
            </a:xfrm>
            <a:custGeom>
              <a:avLst/>
              <a:gdLst/>
              <a:ahLst/>
              <a:cxnLst/>
              <a:rect l="l" t="t" r="r" b="b"/>
              <a:pathLst>
                <a:path w="1434" h="1301" extrusionOk="0">
                  <a:moveTo>
                    <a:pt x="717" y="0"/>
                  </a:moveTo>
                  <a:cubicBezTo>
                    <a:pt x="525" y="0"/>
                    <a:pt x="335" y="89"/>
                    <a:pt x="212" y="257"/>
                  </a:cubicBezTo>
                  <a:cubicBezTo>
                    <a:pt x="1" y="542"/>
                    <a:pt x="52" y="945"/>
                    <a:pt x="329" y="1167"/>
                  </a:cubicBezTo>
                  <a:cubicBezTo>
                    <a:pt x="444" y="1257"/>
                    <a:pt x="580" y="1301"/>
                    <a:pt x="715" y="1301"/>
                  </a:cubicBezTo>
                  <a:cubicBezTo>
                    <a:pt x="908" y="1301"/>
                    <a:pt x="1098" y="1213"/>
                    <a:pt x="1221" y="1046"/>
                  </a:cubicBezTo>
                  <a:cubicBezTo>
                    <a:pt x="1433" y="761"/>
                    <a:pt x="1380" y="356"/>
                    <a:pt x="1101" y="133"/>
                  </a:cubicBezTo>
                  <a:cubicBezTo>
                    <a:pt x="987" y="44"/>
                    <a:pt x="852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7"/>
            <p:cNvSpPr/>
            <p:nvPr/>
          </p:nvSpPr>
          <p:spPr>
            <a:xfrm>
              <a:off x="2897125" y="1735325"/>
              <a:ext cx="35950" cy="32925"/>
            </a:xfrm>
            <a:custGeom>
              <a:avLst/>
              <a:gdLst/>
              <a:ahLst/>
              <a:cxnLst/>
              <a:rect l="l" t="t" r="r" b="b"/>
              <a:pathLst>
                <a:path w="1438" h="1317" extrusionOk="0">
                  <a:moveTo>
                    <a:pt x="719" y="0"/>
                  </a:moveTo>
                  <a:cubicBezTo>
                    <a:pt x="523" y="0"/>
                    <a:pt x="330" y="94"/>
                    <a:pt x="210" y="269"/>
                  </a:cubicBezTo>
                  <a:cubicBezTo>
                    <a:pt x="1" y="562"/>
                    <a:pt x="60" y="965"/>
                    <a:pt x="341" y="1187"/>
                  </a:cubicBezTo>
                  <a:cubicBezTo>
                    <a:pt x="454" y="1274"/>
                    <a:pt x="588" y="1316"/>
                    <a:pt x="719" y="1316"/>
                  </a:cubicBezTo>
                  <a:cubicBezTo>
                    <a:pt x="915" y="1316"/>
                    <a:pt x="1108" y="1224"/>
                    <a:pt x="1228" y="1050"/>
                  </a:cubicBezTo>
                  <a:cubicBezTo>
                    <a:pt x="1437" y="758"/>
                    <a:pt x="1379" y="344"/>
                    <a:pt x="1095" y="129"/>
                  </a:cubicBezTo>
                  <a:cubicBezTo>
                    <a:pt x="983" y="42"/>
                    <a:pt x="850" y="0"/>
                    <a:pt x="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7"/>
            <p:cNvSpPr/>
            <p:nvPr/>
          </p:nvSpPr>
          <p:spPr>
            <a:xfrm>
              <a:off x="2965400" y="1637750"/>
              <a:ext cx="35975" cy="33350"/>
            </a:xfrm>
            <a:custGeom>
              <a:avLst/>
              <a:gdLst/>
              <a:ahLst/>
              <a:cxnLst/>
              <a:rect l="l" t="t" r="r" b="b"/>
              <a:pathLst>
                <a:path w="1439" h="1334" extrusionOk="0">
                  <a:moveTo>
                    <a:pt x="721" y="1"/>
                  </a:moveTo>
                  <a:cubicBezTo>
                    <a:pt x="522" y="1"/>
                    <a:pt x="326" y="99"/>
                    <a:pt x="202" y="281"/>
                  </a:cubicBezTo>
                  <a:cubicBezTo>
                    <a:pt x="0" y="579"/>
                    <a:pt x="67" y="993"/>
                    <a:pt x="350" y="1208"/>
                  </a:cubicBezTo>
                  <a:cubicBezTo>
                    <a:pt x="462" y="1293"/>
                    <a:pt x="592" y="1333"/>
                    <a:pt x="720" y="1333"/>
                  </a:cubicBezTo>
                  <a:cubicBezTo>
                    <a:pt x="917" y="1333"/>
                    <a:pt x="1112" y="1236"/>
                    <a:pt x="1236" y="1054"/>
                  </a:cubicBezTo>
                  <a:cubicBezTo>
                    <a:pt x="1439" y="754"/>
                    <a:pt x="1372" y="336"/>
                    <a:pt x="1087" y="123"/>
                  </a:cubicBezTo>
                  <a:cubicBezTo>
                    <a:pt x="976" y="40"/>
                    <a:pt x="848" y="1"/>
                    <a:pt x="7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7"/>
            <p:cNvSpPr/>
            <p:nvPr/>
          </p:nvSpPr>
          <p:spPr>
            <a:xfrm>
              <a:off x="3031900" y="1537875"/>
              <a:ext cx="36075" cy="33700"/>
            </a:xfrm>
            <a:custGeom>
              <a:avLst/>
              <a:gdLst/>
              <a:ahLst/>
              <a:cxnLst/>
              <a:rect l="l" t="t" r="r" b="b"/>
              <a:pathLst>
                <a:path w="1443" h="1348" extrusionOk="0">
                  <a:moveTo>
                    <a:pt x="723" y="0"/>
                  </a:moveTo>
                  <a:cubicBezTo>
                    <a:pt x="520" y="0"/>
                    <a:pt x="321" y="103"/>
                    <a:pt x="198" y="293"/>
                  </a:cubicBezTo>
                  <a:cubicBezTo>
                    <a:pt x="1" y="599"/>
                    <a:pt x="75" y="1017"/>
                    <a:pt x="364" y="1228"/>
                  </a:cubicBezTo>
                  <a:cubicBezTo>
                    <a:pt x="474" y="1309"/>
                    <a:pt x="601" y="1348"/>
                    <a:pt x="725" y="1348"/>
                  </a:cubicBezTo>
                  <a:cubicBezTo>
                    <a:pt x="926" y="1348"/>
                    <a:pt x="1123" y="1247"/>
                    <a:pt x="1245" y="1057"/>
                  </a:cubicBezTo>
                  <a:cubicBezTo>
                    <a:pt x="1443" y="751"/>
                    <a:pt x="1369" y="329"/>
                    <a:pt x="1080" y="118"/>
                  </a:cubicBezTo>
                  <a:cubicBezTo>
                    <a:pt x="971" y="38"/>
                    <a:pt x="846" y="0"/>
                    <a:pt x="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7"/>
            <p:cNvSpPr/>
            <p:nvPr/>
          </p:nvSpPr>
          <p:spPr>
            <a:xfrm>
              <a:off x="3096700" y="1435675"/>
              <a:ext cx="36175" cy="34150"/>
            </a:xfrm>
            <a:custGeom>
              <a:avLst/>
              <a:gdLst/>
              <a:ahLst/>
              <a:cxnLst/>
              <a:rect l="l" t="t" r="r" b="b"/>
              <a:pathLst>
                <a:path w="1447" h="1366" extrusionOk="0">
                  <a:moveTo>
                    <a:pt x="719" y="1"/>
                  </a:moveTo>
                  <a:cubicBezTo>
                    <a:pt x="514" y="1"/>
                    <a:pt x="313" y="108"/>
                    <a:pt x="192" y="305"/>
                  </a:cubicBezTo>
                  <a:cubicBezTo>
                    <a:pt x="1" y="619"/>
                    <a:pt x="82" y="1041"/>
                    <a:pt x="375" y="1250"/>
                  </a:cubicBezTo>
                  <a:cubicBezTo>
                    <a:pt x="483" y="1328"/>
                    <a:pt x="606" y="1365"/>
                    <a:pt x="728" y="1365"/>
                  </a:cubicBezTo>
                  <a:cubicBezTo>
                    <a:pt x="932" y="1365"/>
                    <a:pt x="1132" y="1259"/>
                    <a:pt x="1253" y="1062"/>
                  </a:cubicBezTo>
                  <a:cubicBezTo>
                    <a:pt x="1447" y="748"/>
                    <a:pt x="1365" y="324"/>
                    <a:pt x="1070" y="115"/>
                  </a:cubicBezTo>
                  <a:cubicBezTo>
                    <a:pt x="962" y="38"/>
                    <a:pt x="840" y="1"/>
                    <a:pt x="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7"/>
            <p:cNvSpPr/>
            <p:nvPr/>
          </p:nvSpPr>
          <p:spPr>
            <a:xfrm>
              <a:off x="3159700" y="1331200"/>
              <a:ext cx="36175" cy="34525"/>
            </a:xfrm>
            <a:custGeom>
              <a:avLst/>
              <a:gdLst/>
              <a:ahLst/>
              <a:cxnLst/>
              <a:rect l="l" t="t" r="r" b="b"/>
              <a:pathLst>
                <a:path w="1447" h="1381" extrusionOk="0">
                  <a:moveTo>
                    <a:pt x="718" y="0"/>
                  </a:moveTo>
                  <a:cubicBezTo>
                    <a:pt x="509" y="0"/>
                    <a:pt x="306" y="113"/>
                    <a:pt x="186" y="317"/>
                  </a:cubicBezTo>
                  <a:cubicBezTo>
                    <a:pt x="0" y="638"/>
                    <a:pt x="88" y="1062"/>
                    <a:pt x="384" y="1269"/>
                  </a:cubicBezTo>
                  <a:cubicBezTo>
                    <a:pt x="491" y="1344"/>
                    <a:pt x="610" y="1380"/>
                    <a:pt x="728" y="1380"/>
                  </a:cubicBezTo>
                  <a:cubicBezTo>
                    <a:pt x="937" y="1380"/>
                    <a:pt x="1140" y="1269"/>
                    <a:pt x="1260" y="1064"/>
                  </a:cubicBezTo>
                  <a:cubicBezTo>
                    <a:pt x="1446" y="745"/>
                    <a:pt x="1357" y="315"/>
                    <a:pt x="1060" y="110"/>
                  </a:cubicBezTo>
                  <a:cubicBezTo>
                    <a:pt x="954" y="36"/>
                    <a:pt x="835" y="0"/>
                    <a:pt x="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7"/>
            <p:cNvSpPr/>
            <p:nvPr/>
          </p:nvSpPr>
          <p:spPr>
            <a:xfrm>
              <a:off x="3220775" y="1224475"/>
              <a:ext cx="36225" cy="34925"/>
            </a:xfrm>
            <a:custGeom>
              <a:avLst/>
              <a:gdLst/>
              <a:ahLst/>
              <a:cxnLst/>
              <a:rect l="l" t="t" r="r" b="b"/>
              <a:pathLst>
                <a:path w="1449" h="1397" extrusionOk="0">
                  <a:moveTo>
                    <a:pt x="716" y="1"/>
                  </a:moveTo>
                  <a:cubicBezTo>
                    <a:pt x="503" y="1"/>
                    <a:pt x="297" y="117"/>
                    <a:pt x="181" y="330"/>
                  </a:cubicBezTo>
                  <a:cubicBezTo>
                    <a:pt x="1" y="657"/>
                    <a:pt x="96" y="1086"/>
                    <a:pt x="396" y="1289"/>
                  </a:cubicBezTo>
                  <a:cubicBezTo>
                    <a:pt x="501" y="1362"/>
                    <a:pt x="618" y="1396"/>
                    <a:pt x="733" y="1396"/>
                  </a:cubicBezTo>
                  <a:cubicBezTo>
                    <a:pt x="944" y="1396"/>
                    <a:pt x="1149" y="1280"/>
                    <a:pt x="1266" y="1067"/>
                  </a:cubicBezTo>
                  <a:cubicBezTo>
                    <a:pt x="1449" y="740"/>
                    <a:pt x="1352" y="307"/>
                    <a:pt x="1052" y="106"/>
                  </a:cubicBezTo>
                  <a:cubicBezTo>
                    <a:pt x="946" y="35"/>
                    <a:pt x="830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3" name="Google Shape;2433;p57"/>
          <p:cNvGrpSpPr/>
          <p:nvPr/>
        </p:nvGrpSpPr>
        <p:grpSpPr>
          <a:xfrm rot="-4013903">
            <a:off x="8034583" y="2667921"/>
            <a:ext cx="1971079" cy="2253838"/>
            <a:chOff x="7136325" y="3281650"/>
            <a:chExt cx="891400" cy="1019275"/>
          </a:xfrm>
        </p:grpSpPr>
        <p:sp>
          <p:nvSpPr>
            <p:cNvPr id="2434" name="Google Shape;2434;p57"/>
            <p:cNvSpPr/>
            <p:nvPr/>
          </p:nvSpPr>
          <p:spPr>
            <a:xfrm>
              <a:off x="7136325" y="3281650"/>
              <a:ext cx="891400" cy="1019275"/>
            </a:xfrm>
            <a:custGeom>
              <a:avLst/>
              <a:gdLst/>
              <a:ahLst/>
              <a:cxnLst/>
              <a:rect l="l" t="t" r="r" b="b"/>
              <a:pathLst>
                <a:path w="35656" h="40771" extrusionOk="0">
                  <a:moveTo>
                    <a:pt x="12131" y="1"/>
                  </a:moveTo>
                  <a:cubicBezTo>
                    <a:pt x="11931" y="1"/>
                    <a:pt x="11742" y="124"/>
                    <a:pt x="11670" y="324"/>
                  </a:cubicBezTo>
                  <a:lnTo>
                    <a:pt x="96" y="31612"/>
                  </a:lnTo>
                  <a:cubicBezTo>
                    <a:pt x="1" y="31866"/>
                    <a:pt x="132" y="32150"/>
                    <a:pt x="386" y="32245"/>
                  </a:cubicBezTo>
                  <a:lnTo>
                    <a:pt x="23356" y="40740"/>
                  </a:lnTo>
                  <a:cubicBezTo>
                    <a:pt x="23412" y="40761"/>
                    <a:pt x="23469" y="40770"/>
                    <a:pt x="23525" y="40770"/>
                  </a:cubicBezTo>
                  <a:cubicBezTo>
                    <a:pt x="23726" y="40770"/>
                    <a:pt x="23914" y="40648"/>
                    <a:pt x="23987" y="40449"/>
                  </a:cubicBezTo>
                  <a:lnTo>
                    <a:pt x="35560" y="9159"/>
                  </a:lnTo>
                  <a:cubicBezTo>
                    <a:pt x="35655" y="8905"/>
                    <a:pt x="35524" y="8622"/>
                    <a:pt x="35270" y="8527"/>
                  </a:cubicBezTo>
                  <a:lnTo>
                    <a:pt x="12300" y="31"/>
                  </a:lnTo>
                  <a:cubicBezTo>
                    <a:pt x="12244" y="11"/>
                    <a:pt x="12187" y="1"/>
                    <a:pt x="121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7"/>
            <p:cNvSpPr/>
            <p:nvPr/>
          </p:nvSpPr>
          <p:spPr>
            <a:xfrm>
              <a:off x="7204775" y="3296850"/>
              <a:ext cx="774875" cy="935050"/>
            </a:xfrm>
            <a:custGeom>
              <a:avLst/>
              <a:gdLst/>
              <a:ahLst/>
              <a:cxnLst/>
              <a:rect l="l" t="t" r="r" b="b"/>
              <a:pathLst>
                <a:path w="30995" h="37402" extrusionOk="0">
                  <a:moveTo>
                    <a:pt x="11115" y="1"/>
                  </a:moveTo>
                  <a:lnTo>
                    <a:pt x="1" y="30048"/>
                  </a:lnTo>
                  <a:lnTo>
                    <a:pt x="19878" y="37402"/>
                  </a:lnTo>
                  <a:lnTo>
                    <a:pt x="30994" y="7354"/>
                  </a:lnTo>
                  <a:lnTo>
                    <a:pt x="111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7"/>
            <p:cNvSpPr/>
            <p:nvPr/>
          </p:nvSpPr>
          <p:spPr>
            <a:xfrm>
              <a:off x="7583250" y="3283675"/>
              <a:ext cx="292025" cy="190200"/>
            </a:xfrm>
            <a:custGeom>
              <a:avLst/>
              <a:gdLst/>
              <a:ahLst/>
              <a:cxnLst/>
              <a:rect l="l" t="t" r="r" b="b"/>
              <a:pathLst>
                <a:path w="11681" h="7608" extrusionOk="0">
                  <a:moveTo>
                    <a:pt x="6471" y="1770"/>
                  </a:moveTo>
                  <a:cubicBezTo>
                    <a:pt x="6530" y="1770"/>
                    <a:pt x="6588" y="1776"/>
                    <a:pt x="6647" y="1788"/>
                  </a:cubicBezTo>
                  <a:cubicBezTo>
                    <a:pt x="7033" y="1865"/>
                    <a:pt x="7326" y="2181"/>
                    <a:pt x="7373" y="2572"/>
                  </a:cubicBezTo>
                  <a:cubicBezTo>
                    <a:pt x="7419" y="2964"/>
                    <a:pt x="7208" y="3340"/>
                    <a:pt x="6851" y="3503"/>
                  </a:cubicBezTo>
                  <a:cubicBezTo>
                    <a:pt x="6728" y="3560"/>
                    <a:pt x="6599" y="3587"/>
                    <a:pt x="6471" y="3587"/>
                  </a:cubicBezTo>
                  <a:cubicBezTo>
                    <a:pt x="6222" y="3587"/>
                    <a:pt x="5979" y="3485"/>
                    <a:pt x="5804" y="3294"/>
                  </a:cubicBezTo>
                  <a:cubicBezTo>
                    <a:pt x="5536" y="3006"/>
                    <a:pt x="5486" y="2576"/>
                    <a:pt x="5680" y="2234"/>
                  </a:cubicBezTo>
                  <a:cubicBezTo>
                    <a:pt x="5843" y="1944"/>
                    <a:pt x="6147" y="1770"/>
                    <a:pt x="6471" y="1770"/>
                  </a:cubicBezTo>
                  <a:close/>
                  <a:moveTo>
                    <a:pt x="6478" y="1"/>
                  </a:moveTo>
                  <a:cubicBezTo>
                    <a:pt x="5258" y="1"/>
                    <a:pt x="4136" y="850"/>
                    <a:pt x="3875" y="2126"/>
                  </a:cubicBezTo>
                  <a:lnTo>
                    <a:pt x="1336" y="1187"/>
                  </a:lnTo>
                  <a:cubicBezTo>
                    <a:pt x="1286" y="1169"/>
                    <a:pt x="1235" y="1160"/>
                    <a:pt x="1185" y="1160"/>
                  </a:cubicBezTo>
                  <a:cubicBezTo>
                    <a:pt x="1008" y="1160"/>
                    <a:pt x="841" y="1269"/>
                    <a:pt x="778" y="1444"/>
                  </a:cubicBezTo>
                  <a:lnTo>
                    <a:pt x="94" y="3292"/>
                  </a:lnTo>
                  <a:cubicBezTo>
                    <a:pt x="0" y="3541"/>
                    <a:pt x="128" y="3815"/>
                    <a:pt x="375" y="3908"/>
                  </a:cubicBezTo>
                  <a:lnTo>
                    <a:pt x="10299" y="7577"/>
                  </a:lnTo>
                  <a:cubicBezTo>
                    <a:pt x="10354" y="7598"/>
                    <a:pt x="10411" y="7608"/>
                    <a:pt x="10466" y="7608"/>
                  </a:cubicBezTo>
                  <a:cubicBezTo>
                    <a:pt x="10660" y="7608"/>
                    <a:pt x="10842" y="7488"/>
                    <a:pt x="10913" y="7296"/>
                  </a:cubicBezTo>
                  <a:lnTo>
                    <a:pt x="11597" y="5445"/>
                  </a:lnTo>
                  <a:cubicBezTo>
                    <a:pt x="11681" y="5221"/>
                    <a:pt x="11565" y="4970"/>
                    <a:pt x="11341" y="4887"/>
                  </a:cubicBezTo>
                  <a:lnTo>
                    <a:pt x="8802" y="3948"/>
                  </a:lnTo>
                  <a:cubicBezTo>
                    <a:pt x="9593" y="2525"/>
                    <a:pt x="8927" y="731"/>
                    <a:pt x="7400" y="167"/>
                  </a:cubicBezTo>
                  <a:cubicBezTo>
                    <a:pt x="7094" y="54"/>
                    <a:pt x="6783" y="1"/>
                    <a:pt x="6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7"/>
            <p:cNvSpPr/>
            <p:nvPr/>
          </p:nvSpPr>
          <p:spPr>
            <a:xfrm>
              <a:off x="7487000" y="3455650"/>
              <a:ext cx="385050" cy="147450"/>
            </a:xfrm>
            <a:custGeom>
              <a:avLst/>
              <a:gdLst/>
              <a:ahLst/>
              <a:cxnLst/>
              <a:rect l="l" t="t" r="r" b="b"/>
              <a:pathLst>
                <a:path w="15402" h="5898" extrusionOk="0">
                  <a:moveTo>
                    <a:pt x="212" y="1"/>
                  </a:moveTo>
                  <a:cubicBezTo>
                    <a:pt x="136" y="1"/>
                    <a:pt x="65" y="47"/>
                    <a:pt x="37" y="123"/>
                  </a:cubicBezTo>
                  <a:cubicBezTo>
                    <a:pt x="1" y="221"/>
                    <a:pt x="50" y="328"/>
                    <a:pt x="147" y="364"/>
                  </a:cubicBezTo>
                  <a:lnTo>
                    <a:pt x="15075" y="5886"/>
                  </a:lnTo>
                  <a:cubicBezTo>
                    <a:pt x="15096" y="5893"/>
                    <a:pt x="15118" y="5897"/>
                    <a:pt x="15139" y="5897"/>
                  </a:cubicBezTo>
                  <a:cubicBezTo>
                    <a:pt x="15350" y="5897"/>
                    <a:pt x="15402" y="5606"/>
                    <a:pt x="15206" y="5534"/>
                  </a:cubicBezTo>
                  <a:lnTo>
                    <a:pt x="278" y="12"/>
                  </a:lnTo>
                  <a:cubicBezTo>
                    <a:pt x="256" y="4"/>
                    <a:pt x="234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7"/>
            <p:cNvSpPr/>
            <p:nvPr/>
          </p:nvSpPr>
          <p:spPr>
            <a:xfrm>
              <a:off x="7462925" y="3520775"/>
              <a:ext cx="385050" cy="147450"/>
            </a:xfrm>
            <a:custGeom>
              <a:avLst/>
              <a:gdLst/>
              <a:ahLst/>
              <a:cxnLst/>
              <a:rect l="l" t="t" r="r" b="b"/>
              <a:pathLst>
                <a:path w="15402" h="5898" extrusionOk="0">
                  <a:moveTo>
                    <a:pt x="212" y="1"/>
                  </a:moveTo>
                  <a:cubicBezTo>
                    <a:pt x="135" y="1"/>
                    <a:pt x="64" y="47"/>
                    <a:pt x="36" y="123"/>
                  </a:cubicBezTo>
                  <a:cubicBezTo>
                    <a:pt x="0" y="220"/>
                    <a:pt x="50" y="328"/>
                    <a:pt x="147" y="364"/>
                  </a:cubicBezTo>
                  <a:lnTo>
                    <a:pt x="15074" y="5886"/>
                  </a:lnTo>
                  <a:cubicBezTo>
                    <a:pt x="15095" y="5893"/>
                    <a:pt x="15116" y="5897"/>
                    <a:pt x="15139" y="5897"/>
                  </a:cubicBezTo>
                  <a:cubicBezTo>
                    <a:pt x="15350" y="5897"/>
                    <a:pt x="15401" y="5607"/>
                    <a:pt x="15205" y="5534"/>
                  </a:cubicBezTo>
                  <a:lnTo>
                    <a:pt x="278" y="12"/>
                  </a:lnTo>
                  <a:cubicBezTo>
                    <a:pt x="256" y="4"/>
                    <a:pt x="233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7"/>
            <p:cNvSpPr/>
            <p:nvPr/>
          </p:nvSpPr>
          <p:spPr>
            <a:xfrm>
              <a:off x="7438975" y="3585950"/>
              <a:ext cx="384900" cy="147400"/>
            </a:xfrm>
            <a:custGeom>
              <a:avLst/>
              <a:gdLst/>
              <a:ahLst/>
              <a:cxnLst/>
              <a:rect l="l" t="t" r="r" b="b"/>
              <a:pathLst>
                <a:path w="15396" h="5896" extrusionOk="0">
                  <a:moveTo>
                    <a:pt x="212" y="1"/>
                  </a:moveTo>
                  <a:cubicBezTo>
                    <a:pt x="135" y="1"/>
                    <a:pt x="63" y="47"/>
                    <a:pt x="35" y="123"/>
                  </a:cubicBezTo>
                  <a:cubicBezTo>
                    <a:pt x="1" y="218"/>
                    <a:pt x="46" y="324"/>
                    <a:pt x="141" y="362"/>
                  </a:cubicBezTo>
                  <a:lnTo>
                    <a:pt x="15069" y="5884"/>
                  </a:lnTo>
                  <a:cubicBezTo>
                    <a:pt x="15090" y="5892"/>
                    <a:pt x="15113" y="5895"/>
                    <a:pt x="15134" y="5895"/>
                  </a:cubicBezTo>
                  <a:cubicBezTo>
                    <a:pt x="15343" y="5895"/>
                    <a:pt x="15396" y="5605"/>
                    <a:pt x="15200" y="5532"/>
                  </a:cubicBezTo>
                  <a:lnTo>
                    <a:pt x="272" y="11"/>
                  </a:lnTo>
                  <a:cubicBezTo>
                    <a:pt x="252" y="4"/>
                    <a:pt x="232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7"/>
            <p:cNvSpPr/>
            <p:nvPr/>
          </p:nvSpPr>
          <p:spPr>
            <a:xfrm>
              <a:off x="7414750" y="3651025"/>
              <a:ext cx="385050" cy="147450"/>
            </a:xfrm>
            <a:custGeom>
              <a:avLst/>
              <a:gdLst/>
              <a:ahLst/>
              <a:cxnLst/>
              <a:rect l="l" t="t" r="r" b="b"/>
              <a:pathLst>
                <a:path w="15402" h="5898" extrusionOk="0">
                  <a:moveTo>
                    <a:pt x="212" y="1"/>
                  </a:moveTo>
                  <a:cubicBezTo>
                    <a:pt x="135" y="1"/>
                    <a:pt x="63" y="48"/>
                    <a:pt x="37" y="123"/>
                  </a:cubicBezTo>
                  <a:cubicBezTo>
                    <a:pt x="1" y="220"/>
                    <a:pt x="50" y="328"/>
                    <a:pt x="147" y="364"/>
                  </a:cubicBezTo>
                  <a:lnTo>
                    <a:pt x="15075" y="5886"/>
                  </a:lnTo>
                  <a:cubicBezTo>
                    <a:pt x="15096" y="5894"/>
                    <a:pt x="15118" y="5898"/>
                    <a:pt x="15139" y="5898"/>
                  </a:cubicBezTo>
                  <a:cubicBezTo>
                    <a:pt x="15348" y="5898"/>
                    <a:pt x="15401" y="5607"/>
                    <a:pt x="15206" y="5533"/>
                  </a:cubicBezTo>
                  <a:lnTo>
                    <a:pt x="278" y="13"/>
                  </a:lnTo>
                  <a:cubicBezTo>
                    <a:pt x="256" y="5"/>
                    <a:pt x="234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7"/>
            <p:cNvSpPr/>
            <p:nvPr/>
          </p:nvSpPr>
          <p:spPr>
            <a:xfrm>
              <a:off x="7390675" y="3716175"/>
              <a:ext cx="385050" cy="147425"/>
            </a:xfrm>
            <a:custGeom>
              <a:avLst/>
              <a:gdLst/>
              <a:ahLst/>
              <a:cxnLst/>
              <a:rect l="l" t="t" r="r" b="b"/>
              <a:pathLst>
                <a:path w="15402" h="5897" extrusionOk="0">
                  <a:moveTo>
                    <a:pt x="211" y="0"/>
                  </a:moveTo>
                  <a:cubicBezTo>
                    <a:pt x="134" y="0"/>
                    <a:pt x="63" y="47"/>
                    <a:pt x="36" y="122"/>
                  </a:cubicBezTo>
                  <a:cubicBezTo>
                    <a:pt x="0" y="219"/>
                    <a:pt x="50" y="327"/>
                    <a:pt x="146" y="363"/>
                  </a:cubicBezTo>
                  <a:lnTo>
                    <a:pt x="15074" y="5885"/>
                  </a:lnTo>
                  <a:cubicBezTo>
                    <a:pt x="15095" y="5893"/>
                    <a:pt x="15118" y="5897"/>
                    <a:pt x="15139" y="5897"/>
                  </a:cubicBezTo>
                  <a:cubicBezTo>
                    <a:pt x="15348" y="5897"/>
                    <a:pt x="15401" y="5606"/>
                    <a:pt x="15205" y="5532"/>
                  </a:cubicBezTo>
                  <a:lnTo>
                    <a:pt x="278" y="12"/>
                  </a:lnTo>
                  <a:cubicBezTo>
                    <a:pt x="256" y="4"/>
                    <a:pt x="233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7"/>
            <p:cNvSpPr/>
            <p:nvPr/>
          </p:nvSpPr>
          <p:spPr>
            <a:xfrm>
              <a:off x="7366575" y="3781250"/>
              <a:ext cx="385050" cy="147475"/>
            </a:xfrm>
            <a:custGeom>
              <a:avLst/>
              <a:gdLst/>
              <a:ahLst/>
              <a:cxnLst/>
              <a:rect l="l" t="t" r="r" b="b"/>
              <a:pathLst>
                <a:path w="15402" h="5899" extrusionOk="0">
                  <a:moveTo>
                    <a:pt x="212" y="0"/>
                  </a:moveTo>
                  <a:cubicBezTo>
                    <a:pt x="135" y="0"/>
                    <a:pt x="63" y="47"/>
                    <a:pt x="37" y="124"/>
                  </a:cubicBezTo>
                  <a:cubicBezTo>
                    <a:pt x="1" y="221"/>
                    <a:pt x="50" y="329"/>
                    <a:pt x="147" y="366"/>
                  </a:cubicBezTo>
                  <a:lnTo>
                    <a:pt x="15075" y="5885"/>
                  </a:lnTo>
                  <a:cubicBezTo>
                    <a:pt x="15096" y="5893"/>
                    <a:pt x="15117" y="5899"/>
                    <a:pt x="15139" y="5899"/>
                  </a:cubicBezTo>
                  <a:cubicBezTo>
                    <a:pt x="15348" y="5899"/>
                    <a:pt x="15402" y="5606"/>
                    <a:pt x="15204" y="5534"/>
                  </a:cubicBezTo>
                  <a:lnTo>
                    <a:pt x="278" y="12"/>
                  </a:lnTo>
                  <a:cubicBezTo>
                    <a:pt x="256" y="4"/>
                    <a:pt x="234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7"/>
            <p:cNvSpPr/>
            <p:nvPr/>
          </p:nvSpPr>
          <p:spPr>
            <a:xfrm>
              <a:off x="7342500" y="3846375"/>
              <a:ext cx="385025" cy="147425"/>
            </a:xfrm>
            <a:custGeom>
              <a:avLst/>
              <a:gdLst/>
              <a:ahLst/>
              <a:cxnLst/>
              <a:rect l="l" t="t" r="r" b="b"/>
              <a:pathLst>
                <a:path w="15401" h="5897" extrusionOk="0">
                  <a:moveTo>
                    <a:pt x="213" y="0"/>
                  </a:moveTo>
                  <a:cubicBezTo>
                    <a:pt x="136" y="0"/>
                    <a:pt x="65" y="47"/>
                    <a:pt x="36" y="124"/>
                  </a:cubicBezTo>
                  <a:cubicBezTo>
                    <a:pt x="0" y="221"/>
                    <a:pt x="50" y="330"/>
                    <a:pt x="147" y="364"/>
                  </a:cubicBezTo>
                  <a:lnTo>
                    <a:pt x="15074" y="5886"/>
                  </a:lnTo>
                  <a:cubicBezTo>
                    <a:pt x="15095" y="5893"/>
                    <a:pt x="15116" y="5897"/>
                    <a:pt x="15139" y="5897"/>
                  </a:cubicBezTo>
                  <a:lnTo>
                    <a:pt x="15141" y="5897"/>
                  </a:lnTo>
                  <a:cubicBezTo>
                    <a:pt x="15142" y="5897"/>
                    <a:pt x="15142" y="5897"/>
                    <a:pt x="15143" y="5897"/>
                  </a:cubicBezTo>
                  <a:cubicBezTo>
                    <a:pt x="15350" y="5897"/>
                    <a:pt x="15401" y="5606"/>
                    <a:pt x="15206" y="5534"/>
                  </a:cubicBezTo>
                  <a:lnTo>
                    <a:pt x="278" y="12"/>
                  </a:lnTo>
                  <a:cubicBezTo>
                    <a:pt x="256" y="4"/>
                    <a:pt x="234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7"/>
            <p:cNvSpPr/>
            <p:nvPr/>
          </p:nvSpPr>
          <p:spPr>
            <a:xfrm>
              <a:off x="7318450" y="3911525"/>
              <a:ext cx="384950" cy="147425"/>
            </a:xfrm>
            <a:custGeom>
              <a:avLst/>
              <a:gdLst/>
              <a:ahLst/>
              <a:cxnLst/>
              <a:rect l="l" t="t" r="r" b="b"/>
              <a:pathLst>
                <a:path w="15398" h="5897" extrusionOk="0">
                  <a:moveTo>
                    <a:pt x="214" y="0"/>
                  </a:moveTo>
                  <a:cubicBezTo>
                    <a:pt x="137" y="0"/>
                    <a:pt x="65" y="47"/>
                    <a:pt x="37" y="123"/>
                  </a:cubicBezTo>
                  <a:cubicBezTo>
                    <a:pt x="1" y="218"/>
                    <a:pt x="50" y="327"/>
                    <a:pt x="145" y="363"/>
                  </a:cubicBezTo>
                  <a:lnTo>
                    <a:pt x="15073" y="5885"/>
                  </a:lnTo>
                  <a:cubicBezTo>
                    <a:pt x="15094" y="5892"/>
                    <a:pt x="15115" y="5896"/>
                    <a:pt x="15138" y="5896"/>
                  </a:cubicBezTo>
                  <a:cubicBezTo>
                    <a:pt x="15347" y="5896"/>
                    <a:pt x="15398" y="5605"/>
                    <a:pt x="15202" y="5533"/>
                  </a:cubicBezTo>
                  <a:lnTo>
                    <a:pt x="276" y="11"/>
                  </a:lnTo>
                  <a:cubicBezTo>
                    <a:pt x="256" y="4"/>
                    <a:pt x="234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7"/>
            <p:cNvSpPr/>
            <p:nvPr/>
          </p:nvSpPr>
          <p:spPr>
            <a:xfrm>
              <a:off x="7294275" y="3976625"/>
              <a:ext cx="385050" cy="147450"/>
            </a:xfrm>
            <a:custGeom>
              <a:avLst/>
              <a:gdLst/>
              <a:ahLst/>
              <a:cxnLst/>
              <a:rect l="l" t="t" r="r" b="b"/>
              <a:pathLst>
                <a:path w="15402" h="5898" extrusionOk="0">
                  <a:moveTo>
                    <a:pt x="213" y="1"/>
                  </a:moveTo>
                  <a:cubicBezTo>
                    <a:pt x="137" y="1"/>
                    <a:pt x="65" y="47"/>
                    <a:pt x="37" y="123"/>
                  </a:cubicBezTo>
                  <a:cubicBezTo>
                    <a:pt x="1" y="220"/>
                    <a:pt x="50" y="328"/>
                    <a:pt x="149" y="364"/>
                  </a:cubicBezTo>
                  <a:lnTo>
                    <a:pt x="15077" y="5886"/>
                  </a:lnTo>
                  <a:cubicBezTo>
                    <a:pt x="15098" y="5893"/>
                    <a:pt x="15118" y="5897"/>
                    <a:pt x="15141" y="5897"/>
                  </a:cubicBezTo>
                  <a:cubicBezTo>
                    <a:pt x="15350" y="5897"/>
                    <a:pt x="15402" y="5607"/>
                    <a:pt x="15206" y="5534"/>
                  </a:cubicBezTo>
                  <a:lnTo>
                    <a:pt x="278" y="12"/>
                  </a:lnTo>
                  <a:cubicBezTo>
                    <a:pt x="257" y="4"/>
                    <a:pt x="235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6" name="Google Shape;2446;p57"/>
          <p:cNvGrpSpPr/>
          <p:nvPr/>
        </p:nvGrpSpPr>
        <p:grpSpPr>
          <a:xfrm>
            <a:off x="4833128" y="2649238"/>
            <a:ext cx="510454" cy="433726"/>
            <a:chOff x="4021700" y="2078100"/>
            <a:chExt cx="294125" cy="249900"/>
          </a:xfrm>
        </p:grpSpPr>
        <p:sp>
          <p:nvSpPr>
            <p:cNvPr id="2447" name="Google Shape;2447;p57"/>
            <p:cNvSpPr/>
            <p:nvPr/>
          </p:nvSpPr>
          <p:spPr>
            <a:xfrm>
              <a:off x="4021700" y="2078100"/>
              <a:ext cx="294125" cy="249900"/>
            </a:xfrm>
            <a:custGeom>
              <a:avLst/>
              <a:gdLst/>
              <a:ahLst/>
              <a:cxnLst/>
              <a:rect l="l" t="t" r="r" b="b"/>
              <a:pathLst>
                <a:path w="11765" h="9996" extrusionOk="0">
                  <a:moveTo>
                    <a:pt x="8265" y="0"/>
                  </a:moveTo>
                  <a:cubicBezTo>
                    <a:pt x="7100" y="0"/>
                    <a:pt x="5986" y="668"/>
                    <a:pt x="5471" y="1798"/>
                  </a:cubicBezTo>
                  <a:lnTo>
                    <a:pt x="5021" y="2780"/>
                  </a:lnTo>
                  <a:lnTo>
                    <a:pt x="4156" y="2560"/>
                  </a:lnTo>
                  <a:cubicBezTo>
                    <a:pt x="3901" y="2494"/>
                    <a:pt x="3645" y="2463"/>
                    <a:pt x="3393" y="2463"/>
                  </a:cubicBezTo>
                  <a:cubicBezTo>
                    <a:pt x="2024" y="2463"/>
                    <a:pt x="777" y="3385"/>
                    <a:pt x="423" y="4771"/>
                  </a:cubicBezTo>
                  <a:cubicBezTo>
                    <a:pt x="1" y="6413"/>
                    <a:pt x="993" y="8085"/>
                    <a:pt x="2634" y="8505"/>
                  </a:cubicBezTo>
                  <a:lnTo>
                    <a:pt x="8456" y="9995"/>
                  </a:lnTo>
                  <a:lnTo>
                    <a:pt x="11048" y="4365"/>
                  </a:lnTo>
                  <a:cubicBezTo>
                    <a:pt x="11765" y="2824"/>
                    <a:pt x="11092" y="994"/>
                    <a:pt x="9547" y="283"/>
                  </a:cubicBezTo>
                  <a:cubicBezTo>
                    <a:pt x="9131" y="91"/>
                    <a:pt x="8695" y="0"/>
                    <a:pt x="8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7"/>
            <p:cNvSpPr/>
            <p:nvPr/>
          </p:nvSpPr>
          <p:spPr>
            <a:xfrm>
              <a:off x="4203075" y="2102450"/>
              <a:ext cx="72225" cy="36725"/>
            </a:xfrm>
            <a:custGeom>
              <a:avLst/>
              <a:gdLst/>
              <a:ahLst/>
              <a:cxnLst/>
              <a:rect l="l" t="t" r="r" b="b"/>
              <a:pathLst>
                <a:path w="2889" h="1469" extrusionOk="0">
                  <a:moveTo>
                    <a:pt x="621" y="0"/>
                  </a:moveTo>
                  <a:cubicBezTo>
                    <a:pt x="353" y="0"/>
                    <a:pt x="162" y="69"/>
                    <a:pt x="109" y="206"/>
                  </a:cubicBezTo>
                  <a:cubicBezTo>
                    <a:pt x="1" y="487"/>
                    <a:pt x="514" y="953"/>
                    <a:pt x="1249" y="1246"/>
                  </a:cubicBezTo>
                  <a:cubicBezTo>
                    <a:pt x="1626" y="1394"/>
                    <a:pt x="1989" y="1469"/>
                    <a:pt x="2268" y="1469"/>
                  </a:cubicBezTo>
                  <a:cubicBezTo>
                    <a:pt x="2536" y="1469"/>
                    <a:pt x="2728" y="1400"/>
                    <a:pt x="2781" y="1263"/>
                  </a:cubicBezTo>
                  <a:cubicBezTo>
                    <a:pt x="2889" y="981"/>
                    <a:pt x="2380" y="516"/>
                    <a:pt x="1640" y="223"/>
                  </a:cubicBezTo>
                  <a:cubicBezTo>
                    <a:pt x="1264" y="75"/>
                    <a:pt x="901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9" name="Google Shape;2449;p57"/>
          <p:cNvSpPr/>
          <p:nvPr/>
        </p:nvSpPr>
        <p:spPr>
          <a:xfrm>
            <a:off x="3586350" y="1705629"/>
            <a:ext cx="633327" cy="519807"/>
          </a:xfrm>
          <a:custGeom>
            <a:avLst/>
            <a:gdLst/>
            <a:ahLst/>
            <a:cxnLst/>
            <a:rect l="l" t="t" r="r" b="b"/>
            <a:pathLst>
              <a:path w="254860" h="209178" extrusionOk="0">
                <a:moveTo>
                  <a:pt x="192647" y="34169"/>
                </a:moveTo>
                <a:lnTo>
                  <a:pt x="192647" y="34169"/>
                </a:lnTo>
                <a:cubicBezTo>
                  <a:pt x="204510" y="34669"/>
                  <a:pt x="216571" y="38454"/>
                  <a:pt x="226698" y="42757"/>
                </a:cubicBezTo>
                <a:cubicBezTo>
                  <a:pt x="228736" y="54328"/>
                  <a:pt x="228359" y="64331"/>
                  <a:pt x="225575" y="72561"/>
                </a:cubicBezTo>
                <a:lnTo>
                  <a:pt x="192647" y="34169"/>
                </a:lnTo>
                <a:close/>
                <a:moveTo>
                  <a:pt x="182955" y="34566"/>
                </a:moveTo>
                <a:lnTo>
                  <a:pt x="221951" y="80045"/>
                </a:lnTo>
                <a:cubicBezTo>
                  <a:pt x="221979" y="80073"/>
                  <a:pt x="221998" y="80092"/>
                  <a:pt x="222026" y="80120"/>
                </a:cubicBezTo>
                <a:cubicBezTo>
                  <a:pt x="221196" y="81451"/>
                  <a:pt x="220280" y="82725"/>
                  <a:pt x="219280" y="83924"/>
                </a:cubicBezTo>
                <a:cubicBezTo>
                  <a:pt x="217326" y="86255"/>
                  <a:pt x="215071" y="88321"/>
                  <a:pt x="212589" y="90067"/>
                </a:cubicBezTo>
                <a:lnTo>
                  <a:pt x="169460" y="38576"/>
                </a:lnTo>
                <a:cubicBezTo>
                  <a:pt x="173725" y="36453"/>
                  <a:pt x="178274" y="35170"/>
                  <a:pt x="182955" y="34566"/>
                </a:cubicBezTo>
                <a:close/>
                <a:moveTo>
                  <a:pt x="162957" y="42672"/>
                </a:moveTo>
                <a:lnTo>
                  <a:pt x="205869" y="93918"/>
                </a:lnTo>
                <a:cubicBezTo>
                  <a:pt x="200773" y="96258"/>
                  <a:pt x="194846" y="97863"/>
                  <a:pt x="188174" y="98731"/>
                </a:cubicBezTo>
                <a:cubicBezTo>
                  <a:pt x="188004" y="98250"/>
                  <a:pt x="187740" y="97806"/>
                  <a:pt x="187391" y="97438"/>
                </a:cubicBezTo>
                <a:lnTo>
                  <a:pt x="151104" y="57499"/>
                </a:lnTo>
                <a:cubicBezTo>
                  <a:pt x="151085" y="57480"/>
                  <a:pt x="151056" y="57461"/>
                  <a:pt x="151038" y="57433"/>
                </a:cubicBezTo>
                <a:cubicBezTo>
                  <a:pt x="154237" y="51317"/>
                  <a:pt x="158210" y="46400"/>
                  <a:pt x="162957" y="42672"/>
                </a:cubicBezTo>
                <a:close/>
                <a:moveTo>
                  <a:pt x="147678" y="65058"/>
                </a:moveTo>
                <a:lnTo>
                  <a:pt x="178925" y="99448"/>
                </a:lnTo>
                <a:cubicBezTo>
                  <a:pt x="177925" y="99476"/>
                  <a:pt x="176911" y="99490"/>
                  <a:pt x="175884" y="99490"/>
                </a:cubicBezTo>
                <a:cubicBezTo>
                  <a:pt x="165729" y="99490"/>
                  <a:pt x="154276" y="98133"/>
                  <a:pt x="141694" y="95390"/>
                </a:cubicBezTo>
                <a:lnTo>
                  <a:pt x="141685" y="95390"/>
                </a:lnTo>
                <a:cubicBezTo>
                  <a:pt x="142563" y="83603"/>
                  <a:pt x="144554" y="73495"/>
                  <a:pt x="147678" y="65058"/>
                </a:cubicBezTo>
                <a:close/>
                <a:moveTo>
                  <a:pt x="103332" y="96789"/>
                </a:moveTo>
                <a:cubicBezTo>
                  <a:pt x="111645" y="96789"/>
                  <a:pt x="120964" y="98107"/>
                  <a:pt x="131257" y="100741"/>
                </a:cubicBezTo>
                <a:cubicBezTo>
                  <a:pt x="132078" y="100958"/>
                  <a:pt x="132908" y="101166"/>
                  <a:pt x="133729" y="101364"/>
                </a:cubicBezTo>
                <a:cubicBezTo>
                  <a:pt x="133710" y="101949"/>
                  <a:pt x="133682" y="102544"/>
                  <a:pt x="133673" y="103148"/>
                </a:cubicBezTo>
                <a:lnTo>
                  <a:pt x="133663" y="103138"/>
                </a:lnTo>
                <a:cubicBezTo>
                  <a:pt x="133248" y="117011"/>
                  <a:pt x="131106" y="128742"/>
                  <a:pt x="127246" y="138321"/>
                </a:cubicBezTo>
                <a:lnTo>
                  <a:pt x="90581" y="97976"/>
                </a:lnTo>
                <a:cubicBezTo>
                  <a:pt x="94526" y="97184"/>
                  <a:pt x="98778" y="96789"/>
                  <a:pt x="103332" y="96789"/>
                </a:cubicBezTo>
                <a:close/>
                <a:moveTo>
                  <a:pt x="82446" y="100345"/>
                </a:moveTo>
                <a:lnTo>
                  <a:pt x="123678" y="145720"/>
                </a:lnTo>
                <a:cubicBezTo>
                  <a:pt x="121206" y="150033"/>
                  <a:pt x="118289" y="153761"/>
                  <a:pt x="114911" y="156904"/>
                </a:cubicBezTo>
                <a:lnTo>
                  <a:pt x="69517" y="108480"/>
                </a:lnTo>
                <a:cubicBezTo>
                  <a:pt x="73207" y="104988"/>
                  <a:pt x="77510" y="102270"/>
                  <a:pt x="82446" y="100345"/>
                </a:cubicBezTo>
                <a:close/>
                <a:moveTo>
                  <a:pt x="64496" y="114256"/>
                </a:moveTo>
                <a:lnTo>
                  <a:pt x="108861" y="161585"/>
                </a:lnTo>
                <a:cubicBezTo>
                  <a:pt x="108248" y="161981"/>
                  <a:pt x="107625" y="162359"/>
                  <a:pt x="106993" y="162727"/>
                </a:cubicBezTo>
                <a:cubicBezTo>
                  <a:pt x="102378" y="165350"/>
                  <a:pt x="97338" y="167115"/>
                  <a:pt x="92063" y="168172"/>
                </a:cubicBezTo>
                <a:lnTo>
                  <a:pt x="57125" y="129214"/>
                </a:lnTo>
                <a:cubicBezTo>
                  <a:pt x="58890" y="123788"/>
                  <a:pt x="61287" y="118701"/>
                  <a:pt x="64496" y="114256"/>
                </a:cubicBezTo>
                <a:close/>
                <a:moveTo>
                  <a:pt x="54832" y="138076"/>
                </a:moveTo>
                <a:lnTo>
                  <a:pt x="82871" y="169342"/>
                </a:lnTo>
                <a:cubicBezTo>
                  <a:pt x="81298" y="169436"/>
                  <a:pt x="79713" y="169480"/>
                  <a:pt x="78121" y="169480"/>
                </a:cubicBezTo>
                <a:cubicBezTo>
                  <a:pt x="69730" y="169480"/>
                  <a:pt x="61128" y="168242"/>
                  <a:pt x="52925" y="166369"/>
                </a:cubicBezTo>
                <a:cubicBezTo>
                  <a:pt x="52595" y="157206"/>
                  <a:pt x="52992" y="147381"/>
                  <a:pt x="54832" y="138076"/>
                </a:cubicBezTo>
                <a:close/>
                <a:moveTo>
                  <a:pt x="217743" y="1"/>
                </a:moveTo>
                <a:cubicBezTo>
                  <a:pt x="217209" y="1"/>
                  <a:pt x="216665" y="115"/>
                  <a:pt x="216147" y="355"/>
                </a:cubicBezTo>
                <a:cubicBezTo>
                  <a:pt x="214231" y="1232"/>
                  <a:pt x="213400" y="3488"/>
                  <a:pt x="214278" y="5404"/>
                </a:cubicBezTo>
                <a:cubicBezTo>
                  <a:pt x="218959" y="15587"/>
                  <a:pt x="222451" y="25081"/>
                  <a:pt x="224735" y="33811"/>
                </a:cubicBezTo>
                <a:cubicBezTo>
                  <a:pt x="214118" y="29768"/>
                  <a:pt x="201893" y="26560"/>
                  <a:pt x="189842" y="26560"/>
                </a:cubicBezTo>
                <a:cubicBezTo>
                  <a:pt x="181187" y="26560"/>
                  <a:pt x="172622" y="28215"/>
                  <a:pt x="164807" y="32404"/>
                </a:cubicBezTo>
                <a:cubicBezTo>
                  <a:pt x="146998" y="41955"/>
                  <a:pt x="136730" y="62529"/>
                  <a:pt x="134192" y="93625"/>
                </a:cubicBezTo>
                <a:lnTo>
                  <a:pt x="133144" y="93361"/>
                </a:lnTo>
                <a:cubicBezTo>
                  <a:pt x="122229" y="90564"/>
                  <a:pt x="112270" y="89167"/>
                  <a:pt x="103293" y="89167"/>
                </a:cubicBezTo>
                <a:cubicBezTo>
                  <a:pt x="86431" y="89167"/>
                  <a:pt x="73037" y="94096"/>
                  <a:pt x="63288" y="103931"/>
                </a:cubicBezTo>
                <a:cubicBezTo>
                  <a:pt x="48169" y="119173"/>
                  <a:pt x="44687" y="143342"/>
                  <a:pt x="45168" y="164388"/>
                </a:cubicBezTo>
                <a:cubicBezTo>
                  <a:pt x="23632" y="158338"/>
                  <a:pt x="6521" y="149023"/>
                  <a:pt x="6191" y="148844"/>
                </a:cubicBezTo>
                <a:cubicBezTo>
                  <a:pt x="5607" y="148521"/>
                  <a:pt x="4975" y="148368"/>
                  <a:pt x="4352" y="148368"/>
                </a:cubicBezTo>
                <a:cubicBezTo>
                  <a:pt x="3010" y="148368"/>
                  <a:pt x="1709" y="149079"/>
                  <a:pt x="1019" y="150335"/>
                </a:cubicBezTo>
                <a:cubicBezTo>
                  <a:pt x="0" y="152176"/>
                  <a:pt x="661" y="154488"/>
                  <a:pt x="2501" y="155507"/>
                </a:cubicBezTo>
                <a:cubicBezTo>
                  <a:pt x="3945" y="156300"/>
                  <a:pt x="22433" y="166388"/>
                  <a:pt x="45536" y="172504"/>
                </a:cubicBezTo>
                <a:cubicBezTo>
                  <a:pt x="46801" y="190737"/>
                  <a:pt x="50509" y="205063"/>
                  <a:pt x="50849" y="206347"/>
                </a:cubicBezTo>
                <a:cubicBezTo>
                  <a:pt x="51293" y="208017"/>
                  <a:pt x="52803" y="209178"/>
                  <a:pt x="54520" y="209178"/>
                </a:cubicBezTo>
                <a:cubicBezTo>
                  <a:pt x="54851" y="209178"/>
                  <a:pt x="55181" y="209140"/>
                  <a:pt x="55502" y="209055"/>
                </a:cubicBezTo>
                <a:cubicBezTo>
                  <a:pt x="57540" y="208508"/>
                  <a:pt x="58748" y="206422"/>
                  <a:pt x="58210" y="204393"/>
                </a:cubicBezTo>
                <a:cubicBezTo>
                  <a:pt x="58135" y="204101"/>
                  <a:pt x="54785" y="191171"/>
                  <a:pt x="53407" y="174382"/>
                </a:cubicBezTo>
                <a:lnTo>
                  <a:pt x="53407" y="174382"/>
                </a:lnTo>
                <a:cubicBezTo>
                  <a:pt x="61363" y="176062"/>
                  <a:pt x="69668" y="177147"/>
                  <a:pt x="77878" y="177147"/>
                </a:cubicBezTo>
                <a:cubicBezTo>
                  <a:pt x="89449" y="177147"/>
                  <a:pt x="100830" y="174995"/>
                  <a:pt x="110749" y="169352"/>
                </a:cubicBezTo>
                <a:cubicBezTo>
                  <a:pt x="130020" y="158367"/>
                  <a:pt x="140288" y="136179"/>
                  <a:pt x="141279" y="103374"/>
                </a:cubicBezTo>
                <a:cubicBezTo>
                  <a:pt x="141279" y="103280"/>
                  <a:pt x="141289" y="103186"/>
                  <a:pt x="141289" y="103091"/>
                </a:cubicBezTo>
                <a:cubicBezTo>
                  <a:pt x="153770" y="105722"/>
                  <a:pt x="165258" y="107029"/>
                  <a:pt x="175598" y="107029"/>
                </a:cubicBezTo>
                <a:cubicBezTo>
                  <a:pt x="198010" y="107029"/>
                  <a:pt x="215035" y="100892"/>
                  <a:pt x="225122" y="88803"/>
                </a:cubicBezTo>
                <a:cubicBezTo>
                  <a:pt x="231851" y="80762"/>
                  <a:pt x="237475" y="67587"/>
                  <a:pt x="234918" y="46542"/>
                </a:cubicBezTo>
                <a:lnTo>
                  <a:pt x="234918" y="46542"/>
                </a:lnTo>
                <a:cubicBezTo>
                  <a:pt x="240873" y="49486"/>
                  <a:pt x="245658" y="52299"/>
                  <a:pt x="248612" y="54139"/>
                </a:cubicBezTo>
                <a:cubicBezTo>
                  <a:pt x="249216" y="54494"/>
                  <a:pt x="249878" y="54662"/>
                  <a:pt x="250533" y="54662"/>
                </a:cubicBezTo>
                <a:cubicBezTo>
                  <a:pt x="251810" y="54662"/>
                  <a:pt x="253056" y="54019"/>
                  <a:pt x="253774" y="52865"/>
                </a:cubicBezTo>
                <a:cubicBezTo>
                  <a:pt x="254859" y="51109"/>
                  <a:pt x="254350" y="48807"/>
                  <a:pt x="252623" y="47674"/>
                </a:cubicBezTo>
                <a:lnTo>
                  <a:pt x="252642" y="47674"/>
                </a:lnTo>
                <a:cubicBezTo>
                  <a:pt x="246451" y="43852"/>
                  <a:pt x="240024" y="40426"/>
                  <a:pt x="233389" y="37425"/>
                </a:cubicBezTo>
                <a:cubicBezTo>
                  <a:pt x="231247" y="27318"/>
                  <a:pt x="227377" y="15662"/>
                  <a:pt x="221205" y="2223"/>
                </a:cubicBezTo>
                <a:cubicBezTo>
                  <a:pt x="220558" y="826"/>
                  <a:pt x="219183" y="1"/>
                  <a:pt x="217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nd Drawn Style Healthcare Center by Slidesgo">
  <a:themeElements>
    <a:clrScheme name="Simple Light">
      <a:dk1>
        <a:srgbClr val="3F3F3F"/>
      </a:dk1>
      <a:lt1>
        <a:srgbClr val="FFFFFF"/>
      </a:lt1>
      <a:dk2>
        <a:srgbClr val="FFF7EC"/>
      </a:dk2>
      <a:lt2>
        <a:srgbClr val="ECBCEE"/>
      </a:lt2>
      <a:accent1>
        <a:srgbClr val="9BCDF8"/>
      </a:accent1>
      <a:accent2>
        <a:srgbClr val="8A8BF3"/>
      </a:accent2>
      <a:accent3>
        <a:srgbClr val="BEF3D8"/>
      </a:accent3>
      <a:accent4>
        <a:srgbClr val="F5CD8D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Hand Drawn Style Healthcare Center _ by Slidesgo</Template>
  <TotalTime>29</TotalTime>
  <Words>192</Words>
  <Application>Microsoft Office PowerPoint</Application>
  <PresentationFormat>On-screen Show (16:9)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Lexend</vt:lpstr>
      <vt:lpstr>Arial</vt:lpstr>
      <vt:lpstr>Bebas Neue</vt:lpstr>
      <vt:lpstr>Times New Roman</vt:lpstr>
      <vt:lpstr>Libre Baskerville</vt:lpstr>
      <vt:lpstr>Lexend Light</vt:lpstr>
      <vt:lpstr>Fira Sans Condensed Medium</vt:lpstr>
      <vt:lpstr>Hand Drawn Style Healthcare Center by Slidesgo</vt:lpstr>
      <vt:lpstr>AI-MedLab</vt:lpstr>
      <vt:lpstr>Our Team</vt:lpstr>
      <vt:lpstr>01</vt:lpstr>
      <vt:lpstr>Introduction </vt:lpstr>
      <vt:lpstr>Introduction</vt:lpstr>
      <vt:lpstr>Significance</vt:lpstr>
      <vt:lpstr>Models  and Technologies  </vt:lpstr>
      <vt:lpstr>Models and Technologies</vt:lpstr>
      <vt:lpstr>Challenges and Opportunities </vt:lpstr>
      <vt:lpstr>AI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MedLab</dc:title>
  <dc:creator>20021519-074</dc:creator>
  <cp:lastModifiedBy>Abdul Wahab</cp:lastModifiedBy>
  <cp:revision>6</cp:revision>
  <dcterms:created xsi:type="dcterms:W3CDTF">2024-06-20T07:29:27Z</dcterms:created>
  <dcterms:modified xsi:type="dcterms:W3CDTF">2024-06-20T12:12:14Z</dcterms:modified>
</cp:coreProperties>
</file>