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70" r:id="rId16"/>
    <p:sldId id="271" r:id="rId17"/>
    <p:sldId id="272" r:id="rId18"/>
    <p:sldId id="275" r:id="rId19"/>
    <p:sldId id="27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D0A43-39C7-4AD1-B9E8-AC134A6B616F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1B8F9-C8E3-4FD5-B569-9D50514E8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Debug C Program using gdb </a:t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gdb a.out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dirty="0" smtClean="0"/>
              <a:t>Run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ctr">
              <a:buNone/>
            </a:pPr>
            <a:r>
              <a:rPr lang="en-US" dirty="0" smtClean="0"/>
              <a:t>SIGSEGV signal from the operating system. Access an invalid memory address.</a:t>
            </a:r>
          </a:p>
          <a:p>
            <a:pPr marL="514350" indent="-514350" algn="ctr">
              <a:buNone/>
            </a:pPr>
            <a:endParaRPr lang="en-US" dirty="0" smtClean="0"/>
          </a:p>
          <a:p>
            <a:pPr marL="514350" indent="-514350" algn="ctr">
              <a:buNone/>
            </a:pPr>
            <a:r>
              <a:rPr lang="en-US" dirty="0" smtClean="0"/>
              <a:t>3. </a:t>
            </a:r>
            <a:r>
              <a:rPr lang="en-US" dirty="0" err="1" smtClean="0"/>
              <a:t>Backtrace</a:t>
            </a:r>
            <a:endParaRPr lang="en-US" dirty="0" smtClean="0"/>
          </a:p>
          <a:p>
            <a:pPr marL="514350" indent="-514350" algn="ctr">
              <a:buNone/>
            </a:pPr>
            <a:r>
              <a:rPr lang="en-US" dirty="0" smtClean="0"/>
              <a:t>A back trace is a summary of how your program got where it is.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en-US" dirty="0" smtClean="0"/>
              <a:t>4. frame 3</a:t>
            </a:r>
          </a:p>
          <a:p>
            <a:pPr marL="514350" indent="-514350" algn="ctr">
              <a:buNone/>
            </a:pPr>
            <a:r>
              <a:rPr lang="en-US" dirty="0" smtClean="0"/>
              <a:t>5. p </a:t>
            </a:r>
            <a:r>
              <a:rPr lang="en-US" dirty="0" err="1" smtClean="0"/>
              <a:t>buf</a:t>
            </a:r>
            <a:endParaRPr lang="en-US" dirty="0" smtClean="0"/>
          </a:p>
          <a:p>
            <a:pPr marL="514350" indent="-514350" algn="ctr">
              <a:buNone/>
            </a:pPr>
            <a:endParaRPr lang="en-US" dirty="0" smtClean="0"/>
          </a:p>
          <a:p>
            <a:pPr marL="514350" indent="-514350" algn="ctr">
              <a:buNone/>
            </a:pPr>
            <a:r>
              <a:rPr lang="en-US" dirty="0" smtClean="0"/>
              <a:t>The value of </a:t>
            </a:r>
            <a:r>
              <a:rPr lang="en-US" dirty="0" err="1" smtClean="0"/>
              <a:t>buf</a:t>
            </a:r>
            <a:r>
              <a:rPr lang="en-US" dirty="0" smtClean="0"/>
              <a:t> is 0x0, which is the NULL pointer.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Kill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b 8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Run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 the 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before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call.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value should be garbage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over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 and examine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again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the call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NULL</a:t>
            </a:r>
          </a:p>
          <a:p>
            <a:pPr algn="ctr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returns NULL when it cannot allocate the amount of memory requested.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value of the expression 1 &lt;&lt; 31 (the integer 1 right-shifted 31 times) is 429497295, or 4GB (gigabytes). Very few machines have this kind of memory.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cousre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would fail</a:t>
            </a: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 the 1&lt;&lt;31 to 1024 (or 1&lt;&lt;9), and the program will work as expected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CHECK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RETURN VALUE OF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MALLOC!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Q1:Write a program that outputs its process id and its parent process id ?</a:t>
            </a:r>
          </a:p>
          <a:p>
            <a:pPr algn="ctr">
              <a:buNone/>
            </a:pPr>
            <a:r>
              <a:rPr lang="en-US" dirty="0" smtClean="0"/>
              <a:t>Q2:Write a program that prints various users and group ids for a process?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ctr">
              <a:buNone/>
            </a:pPr>
            <a:r>
              <a:rPr lang="en-US" dirty="0" err="1" smtClean="0"/>
              <a:t>ps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Displays information about processes</a:t>
            </a:r>
          </a:p>
          <a:p>
            <a:pPr algn="ctr">
              <a:buNone/>
            </a:pPr>
            <a:r>
              <a:rPr lang="en-US" dirty="0" smtClean="0"/>
              <a:t>-a </a:t>
            </a:r>
          </a:p>
          <a:p>
            <a:pPr algn="ctr">
              <a:buNone/>
            </a:pPr>
            <a:r>
              <a:rPr lang="en-US" dirty="0" smtClean="0"/>
              <a:t>For processes associated terminals</a:t>
            </a:r>
          </a:p>
          <a:p>
            <a:pPr algn="ctr">
              <a:buNone/>
            </a:pPr>
            <a:r>
              <a:rPr lang="en-US" dirty="0" smtClean="0"/>
              <a:t>-A</a:t>
            </a:r>
          </a:p>
          <a:p>
            <a:pPr algn="ctr">
              <a:buNone/>
            </a:pPr>
            <a:r>
              <a:rPr lang="en-US" dirty="0" smtClean="0"/>
              <a:t>For all processes 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Process creation and fork()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#include&lt;stdio.h&gt;</a:t>
            </a:r>
          </a:p>
          <a:p>
            <a:pPr>
              <a:buNone/>
            </a:pPr>
            <a:r>
              <a:rPr lang="en-US" dirty="0" smtClean="0"/>
              <a:t>#include&lt;unistd.h&gt;</a:t>
            </a:r>
          </a:p>
          <a:p>
            <a:pPr>
              <a:buNone/>
            </a:pPr>
            <a:r>
              <a:rPr lang="en-US" dirty="0" smtClean="0"/>
              <a:t>i</a:t>
            </a:r>
            <a:r>
              <a:rPr lang="en-US" dirty="0" smtClean="0"/>
              <a:t>nt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Int x;</a:t>
            </a:r>
          </a:p>
          <a:p>
            <a:pPr>
              <a:buNone/>
            </a:pPr>
            <a:r>
              <a:rPr lang="en-US" dirty="0" smtClean="0"/>
              <a:t>X=0;</a:t>
            </a:r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ork();</a:t>
            </a:r>
          </a:p>
          <a:p>
            <a:pPr>
              <a:buNone/>
            </a:pPr>
            <a:r>
              <a:rPr lang="en-US" dirty="0" smtClean="0"/>
              <a:t>X=1;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(“I am process %d\n and my x is %d\n”, (int)</a:t>
            </a:r>
            <a:r>
              <a:rPr lang="en-US" dirty="0" err="1" smtClean="0"/>
              <a:t>getpid</a:t>
            </a:r>
            <a:r>
              <a:rPr lang="en-US" dirty="0" smtClean="0"/>
              <a:t>(), x);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Output:</a:t>
            </a:r>
          </a:p>
          <a:p>
            <a:pPr algn="ctr">
              <a:buNone/>
            </a:pPr>
            <a:r>
              <a:rPr lang="en-US" dirty="0" smtClean="0"/>
              <a:t>Both parent and child execute the x=1 assignment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"/>
            <a:ext cx="7543800" cy="5867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#include &lt;stdio.h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#include &lt;unistd.h&gt;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include &lt;sys/types.h&gt;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main(void)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pid_t childpid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childpid = fork();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(childpid == -1)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perror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("Failed to fork"); return 1; }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(childpid == 0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/* child code */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("I am child %ld\n",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(int)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getpid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else	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parent code */ </a:t>
            </a:r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("I am parent %ld\n",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(int)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getpid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());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 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5438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# include &lt;stdio.h&gt;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 main()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int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, num, j;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 ("Enter the number: ");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scanf</a:t>
            </a:r>
            <a:r>
              <a:rPr lang="en-US" dirty="0" smtClean="0">
                <a:solidFill>
                  <a:schemeClr val="tx1"/>
                </a:solidFill>
              </a:rPr>
              <a:t> ("%d", &amp;num );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=1;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&lt;num;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j=j*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; 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printf</a:t>
            </a:r>
            <a:r>
              <a:rPr lang="en-US" dirty="0" smtClean="0">
                <a:solidFill>
                  <a:schemeClr val="tx1"/>
                </a:solidFill>
              </a:rPr>
              <a:t>("The factorial of %d is %d\</a:t>
            </a:r>
            <a:r>
              <a:rPr lang="en-US" dirty="0" err="1" smtClean="0">
                <a:solidFill>
                  <a:schemeClr val="tx1"/>
                </a:solidFill>
              </a:rPr>
              <a:t>n",num,j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Lab Assignment</a:t>
            </a:r>
          </a:p>
          <a:p>
            <a:pPr algn="ctr">
              <a:buNone/>
            </a:pPr>
            <a:r>
              <a:rPr lang="en-US" dirty="0" smtClean="0"/>
              <a:t>Write a program that creates a chain of n processes , where n is a command line argument?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4403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Step 1. 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Compile the C program with debugging option –g</a:t>
            </a: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allows the compiler to collect the debugging information.</a:t>
            </a:r>
          </a:p>
          <a:p>
            <a:pPr algn="ctr">
              <a:buNone/>
            </a:pPr>
            <a:r>
              <a:rPr lang="en-US" sz="2800" b="1" dirty="0" smtClean="0"/>
              <a:t>gcc –g  factorial.c</a:t>
            </a:r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2800" dirty="0" smtClean="0"/>
              <a:t>The above command creates a.out file </a:t>
            </a:r>
          </a:p>
          <a:p>
            <a:pPr algn="ctr">
              <a:buNone/>
            </a:pPr>
            <a:r>
              <a:rPr lang="en-US" sz="2800" dirty="0" smtClean="0"/>
              <a:t>which will be used for debugging</a:t>
            </a:r>
            <a:endParaRPr lang="en-US" sz="2800" b="1" dirty="0" smtClean="0"/>
          </a:p>
          <a:p>
            <a:pPr algn="ctr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Launch the C debugger (gdb)</a:t>
            </a: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gdb a.out</a:t>
            </a:r>
          </a:p>
          <a:p>
            <a:pPr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 for listing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3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up a break point inside C program</a:t>
            </a:r>
          </a:p>
          <a:p>
            <a:pPr algn="ctr">
              <a:buNone/>
            </a:pPr>
            <a:r>
              <a:rPr lang="en-US" b="1" dirty="0" smtClean="0"/>
              <a:t>b line_number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4.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 the C program in gdb debugger</a:t>
            </a:r>
          </a:p>
          <a:p>
            <a:pPr>
              <a:buNone/>
            </a:pPr>
            <a:r>
              <a:rPr lang="en-US" dirty="0" smtClean="0"/>
              <a:t>					run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Step 5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Printing the variable values inside gdb debugger</a:t>
            </a:r>
          </a:p>
          <a:p>
            <a:pPr algn="ctr">
              <a:buNone/>
            </a:pPr>
            <a:r>
              <a:rPr lang="en-US" dirty="0" smtClean="0"/>
              <a:t>	p </a:t>
            </a:r>
          </a:p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Step 6</a:t>
            </a:r>
          </a:p>
          <a:p>
            <a:pPr algn="ctr">
              <a:buNone/>
            </a:pPr>
            <a:r>
              <a:rPr lang="en-US" dirty="0" smtClean="0"/>
              <a:t>Continue, stepping over and in – gdb commands</a:t>
            </a:r>
          </a:p>
          <a:p>
            <a:r>
              <a:rPr lang="en-US" dirty="0" smtClean="0"/>
              <a:t>c or continue: Debugger will continue executing until the next break point.</a:t>
            </a:r>
          </a:p>
          <a:p>
            <a:r>
              <a:rPr lang="en-US" dirty="0" smtClean="0"/>
              <a:t>n or next: Debugger will execute the next line as single instruction.</a:t>
            </a:r>
          </a:p>
          <a:p>
            <a:r>
              <a:rPr lang="en-US" dirty="0" smtClean="0"/>
              <a:t>s or step: Same as next, but does not treats function as a single instruction, instead goes into the function and executes it line by line.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gdb command shortcuts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following shortcuts for most of the frequent gdb operations.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– list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– print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 – continue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– step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program is meant to read in a line of text from the user and print it.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#include &lt;stdio.h&gt; </a:t>
            </a:r>
          </a:p>
          <a:p>
            <a:pPr>
              <a:buNone/>
            </a:pPr>
            <a:r>
              <a:rPr lang="en-US" dirty="0" smtClean="0"/>
              <a:t> #include &lt;</a:t>
            </a:r>
            <a:r>
              <a:rPr lang="en-US" dirty="0" err="1" smtClean="0"/>
              <a:t>stdlib.h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int main(int </a:t>
            </a:r>
            <a:r>
              <a:rPr lang="en-US" dirty="0" err="1" smtClean="0"/>
              <a:t>argc</a:t>
            </a:r>
            <a:r>
              <a:rPr lang="en-US" dirty="0" smtClean="0"/>
              <a:t>, char **</a:t>
            </a:r>
            <a:r>
              <a:rPr lang="en-US" dirty="0" err="1" smtClean="0"/>
              <a:t>argv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buf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(1&lt;&lt;31); </a:t>
            </a:r>
          </a:p>
          <a:p>
            <a:pPr>
              <a:buNone/>
            </a:pPr>
            <a:r>
              <a:rPr lang="en-US" dirty="0" err="1" smtClean="0"/>
              <a:t>fgets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1024, </a:t>
            </a:r>
            <a:r>
              <a:rPr lang="en-US" dirty="0" err="1" smtClean="0"/>
              <a:t>stdin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("%s\n", </a:t>
            </a:r>
            <a:r>
              <a:rPr lang="en-US" dirty="0" err="1" smtClean="0"/>
              <a:t>buf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return 1;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Compile the program with debugging flags: 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gcc -g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segfault.c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Now we run the program: 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a.out </a:t>
            </a:r>
          </a:p>
          <a:p>
            <a:pPr algn="ctr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Hello World!</a:t>
            </a: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Segmentation fault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659</Words>
  <Application>Microsoft Office PowerPoint</Application>
  <PresentationFormat>On-screen Show (4:3)</PresentationFormat>
  <Paragraphs>140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How to Debug C Program using gdb  </vt:lpstr>
      <vt:lpstr>Slide 2</vt:lpstr>
      <vt:lpstr>Slide 3</vt:lpstr>
      <vt:lpstr>Slide 4</vt:lpstr>
      <vt:lpstr>Slide 5</vt:lpstr>
      <vt:lpstr>Slide 6</vt:lpstr>
      <vt:lpstr>Slide 7</vt:lpstr>
      <vt:lpstr> The program is meant to read in a line of text from the user and print it.  </vt:lpstr>
      <vt:lpstr>Slide 9</vt:lpstr>
      <vt:lpstr>Slide 10</vt:lpstr>
      <vt:lpstr>Slide 11</vt:lpstr>
      <vt:lpstr>Slide 12</vt:lpstr>
      <vt:lpstr>Slide 13</vt:lpstr>
      <vt:lpstr>Slide 14</vt:lpstr>
      <vt:lpstr>Process Identification</vt:lpstr>
      <vt:lpstr>Slide 16</vt:lpstr>
      <vt:lpstr>Process creation and fork()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Debug C Program using gdb  </dc:title>
  <dc:creator>user</dc:creator>
  <cp:lastModifiedBy>user</cp:lastModifiedBy>
  <cp:revision>54</cp:revision>
  <dcterms:created xsi:type="dcterms:W3CDTF">2014-03-01T13:38:27Z</dcterms:created>
  <dcterms:modified xsi:type="dcterms:W3CDTF">2014-03-05T08:24:09Z</dcterms:modified>
</cp:coreProperties>
</file>