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1123" r:id="rId2"/>
    <p:sldId id="1121" r:id="rId3"/>
    <p:sldId id="1124" r:id="rId4"/>
    <p:sldId id="1125" r:id="rId5"/>
    <p:sldId id="1154" r:id="rId6"/>
    <p:sldId id="1127" r:id="rId7"/>
    <p:sldId id="1180" r:id="rId8"/>
    <p:sldId id="1181" r:id="rId9"/>
    <p:sldId id="1179" r:id="rId10"/>
    <p:sldId id="1168" r:id="rId11"/>
    <p:sldId id="1170" r:id="rId12"/>
    <p:sldId id="1173" r:id="rId13"/>
    <p:sldId id="1174" r:id="rId14"/>
    <p:sldId id="1175" r:id="rId15"/>
    <p:sldId id="1176" r:id="rId16"/>
    <p:sldId id="1177" r:id="rId17"/>
    <p:sldId id="1178" r:id="rId18"/>
    <p:sldId id="11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ornica - University" id="{4833BC50-15A5-544A-AE78-23F12A71872A}">
          <p14:sldIdLst>
            <p14:sldId id="1123"/>
            <p14:sldId id="1121"/>
            <p14:sldId id="1124"/>
            <p14:sldId id="1125"/>
            <p14:sldId id="1154"/>
            <p14:sldId id="1127"/>
            <p14:sldId id="1180"/>
            <p14:sldId id="1181"/>
            <p14:sldId id="1179"/>
            <p14:sldId id="1168"/>
            <p14:sldId id="1170"/>
            <p14:sldId id="1173"/>
            <p14:sldId id="1174"/>
            <p14:sldId id="1175"/>
            <p14:sldId id="1176"/>
            <p14:sldId id="1177"/>
            <p14:sldId id="1178"/>
            <p14:sldId id="1161"/>
          </p14:sldIdLst>
        </p14:section>
        <p14:section name="Icons" id="{0A3B9806-5ACD-8543-B435-9E7939C58C7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zza magdy" initials="pm" lastIdx="1" clrIdx="0">
    <p:extLst>
      <p:ext uri="{19B8F6BF-5375-455C-9EA6-DF929625EA0E}">
        <p15:presenceInfo xmlns:p15="http://schemas.microsoft.com/office/powerpoint/2012/main" userId="ac1ce3788096011b" providerId="Windows Live"/>
      </p:ext>
    </p:extLst>
  </p:cmAuthor>
  <p:cmAuthor id="2" name="momen elshamy" initials="me" lastIdx="5" clrIdx="1">
    <p:extLst>
      <p:ext uri="{19B8F6BF-5375-455C-9EA6-DF929625EA0E}">
        <p15:presenceInfo xmlns:p15="http://schemas.microsoft.com/office/powerpoint/2012/main" userId="ad31ee44aa240e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222"/>
    <a:srgbClr val="302E2E"/>
    <a:srgbClr val="2C343C"/>
    <a:srgbClr val="4B4B4B"/>
    <a:srgbClr val="FFFFFF"/>
    <a:srgbClr val="7F8FA1"/>
    <a:srgbClr val="F2F2F2"/>
    <a:srgbClr val="F7F7F7"/>
    <a:srgbClr val="131F27"/>
    <a:srgbClr val="3627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61"/>
    <p:restoredTop sz="96707"/>
  </p:normalViewPr>
  <p:slideViewPr>
    <p:cSldViewPr snapToGrid="0" snapToObjects="1">
      <p:cViewPr varScale="1">
        <p:scale>
          <a:sx n="69" d="100"/>
          <a:sy n="69" d="100"/>
        </p:scale>
        <p:origin x="304" y="32"/>
      </p:cViewPr>
      <p:guideLst/>
    </p:cSldViewPr>
  </p:slideViewPr>
  <p:outlineViewPr>
    <p:cViewPr>
      <p:scale>
        <a:sx n="33" d="100"/>
        <a:sy n="33" d="100"/>
      </p:scale>
      <p:origin x="0" y="-1264"/>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E95ED-00FE-AF46-85DE-8E5B7C8DA4EB}" type="datetimeFigureOut">
              <a:rPr lang="en-US" smtClean="0"/>
              <a:t>12/22/2024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B16A9-594D-E044-BF05-932AC9E1994C}" type="slidenum">
              <a:rPr lang="en-US" smtClean="0"/>
              <a:t>‹#›</a:t>
            </a:fld>
            <a:endParaRPr lang="en-US" dirty="0"/>
          </a:p>
        </p:txBody>
      </p:sp>
    </p:spTree>
    <p:extLst>
      <p:ext uri="{BB962C8B-B14F-4D97-AF65-F5344CB8AC3E}">
        <p14:creationId xmlns:p14="http://schemas.microsoft.com/office/powerpoint/2010/main" val="1080764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8007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750150D-FF2E-1544-8E85-877CF4A5EC94}"/>
              </a:ext>
            </a:extLst>
          </p:cNvPr>
          <p:cNvSpPr>
            <a:spLocks noGrp="1"/>
          </p:cNvSpPr>
          <p:nvPr>
            <p:ph type="pic" sz="quarter" idx="11"/>
          </p:nvPr>
        </p:nvSpPr>
        <p:spPr>
          <a:xfrm>
            <a:off x="1" y="4092534"/>
            <a:ext cx="4233917" cy="2765466"/>
          </a:xfrm>
          <a:custGeom>
            <a:avLst/>
            <a:gdLst>
              <a:gd name="connsiteX0" fmla="*/ 1418633 w 4233917"/>
              <a:gd name="connsiteY0" fmla="*/ 0 h 2765466"/>
              <a:gd name="connsiteX1" fmla="*/ 4222018 w 4233917"/>
              <a:gd name="connsiteY1" fmla="*/ 2529816 h 2765466"/>
              <a:gd name="connsiteX2" fmla="*/ 4233917 w 4233917"/>
              <a:gd name="connsiteY2" fmla="*/ 2765466 h 2765466"/>
              <a:gd name="connsiteX3" fmla="*/ 0 w 4233917"/>
              <a:gd name="connsiteY3" fmla="*/ 2765466 h 2765466"/>
              <a:gd name="connsiteX4" fmla="*/ 0 w 4233917"/>
              <a:gd name="connsiteY4" fmla="*/ 385940 h 2765466"/>
              <a:gd name="connsiteX5" fmla="*/ 75439 w 4233917"/>
              <a:gd name="connsiteY5" fmla="*/ 340110 h 2765466"/>
              <a:gd name="connsiteX6" fmla="*/ 1418633 w 4233917"/>
              <a:gd name="connsiteY6" fmla="*/ 0 h 2765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3917" h="2765466">
                <a:moveTo>
                  <a:pt x="1418633" y="0"/>
                </a:moveTo>
                <a:cubicBezTo>
                  <a:pt x="2877665" y="0"/>
                  <a:pt x="4077711" y="1108857"/>
                  <a:pt x="4222018" y="2529816"/>
                </a:cubicBezTo>
                <a:lnTo>
                  <a:pt x="4233917" y="2765466"/>
                </a:lnTo>
                <a:lnTo>
                  <a:pt x="0" y="2765466"/>
                </a:lnTo>
                <a:lnTo>
                  <a:pt x="0" y="385940"/>
                </a:lnTo>
                <a:lnTo>
                  <a:pt x="75439" y="340110"/>
                </a:lnTo>
                <a:cubicBezTo>
                  <a:pt x="474721" y="123207"/>
                  <a:pt x="932289" y="0"/>
                  <a:pt x="1418633"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5" name="Freeform: Shape 64">
            <a:extLst>
              <a:ext uri="{FF2B5EF4-FFF2-40B4-BE49-F238E27FC236}">
                <a16:creationId xmlns:a16="http://schemas.microsoft.com/office/drawing/2014/main" id="{6D8DB83D-5CD7-DA43-ADAB-6DB52C562C45}"/>
              </a:ext>
            </a:extLst>
          </p:cNvPr>
          <p:cNvSpPr/>
          <p:nvPr userDrawn="1"/>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108">
            <a:extLst>
              <a:ext uri="{FF2B5EF4-FFF2-40B4-BE49-F238E27FC236}">
                <a16:creationId xmlns:a16="http://schemas.microsoft.com/office/drawing/2014/main" id="{C947339E-A0D1-CF45-97BA-1B7C114381FD}"/>
              </a:ext>
            </a:extLst>
          </p:cNvPr>
          <p:cNvSpPr/>
          <p:nvPr userDrawn="1"/>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72201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E3035A5-D285-2C49-B779-45E8FD2E2800}"/>
              </a:ext>
            </a:extLst>
          </p:cNvPr>
          <p:cNvSpPr>
            <a:spLocks noGrp="1"/>
          </p:cNvSpPr>
          <p:nvPr>
            <p:ph type="pic" sz="quarter" idx="10"/>
          </p:nvPr>
        </p:nvSpPr>
        <p:spPr>
          <a:xfrm>
            <a:off x="7435516" y="926432"/>
            <a:ext cx="3700798" cy="2502568"/>
          </a:xfrm>
          <a:custGeom>
            <a:avLst/>
            <a:gdLst>
              <a:gd name="connsiteX0" fmla="*/ 124002 w 3700798"/>
              <a:gd name="connsiteY0" fmla="*/ 0 h 2502568"/>
              <a:gd name="connsiteX1" fmla="*/ 3576796 w 3700798"/>
              <a:gd name="connsiteY1" fmla="*/ 0 h 2502568"/>
              <a:gd name="connsiteX2" fmla="*/ 3700798 w 3700798"/>
              <a:gd name="connsiteY2" fmla="*/ 124002 h 2502568"/>
              <a:gd name="connsiteX3" fmla="*/ 3700798 w 3700798"/>
              <a:gd name="connsiteY3" fmla="*/ 2378566 h 2502568"/>
              <a:gd name="connsiteX4" fmla="*/ 3576796 w 3700798"/>
              <a:gd name="connsiteY4" fmla="*/ 2502568 h 2502568"/>
              <a:gd name="connsiteX5" fmla="*/ 124002 w 3700798"/>
              <a:gd name="connsiteY5" fmla="*/ 2502568 h 2502568"/>
              <a:gd name="connsiteX6" fmla="*/ 0 w 3700798"/>
              <a:gd name="connsiteY6" fmla="*/ 2378566 h 2502568"/>
              <a:gd name="connsiteX7" fmla="*/ 0 w 3700798"/>
              <a:gd name="connsiteY7" fmla="*/ 124002 h 2502568"/>
              <a:gd name="connsiteX8" fmla="*/ 124002 w 3700798"/>
              <a:gd name="connsiteY8" fmla="*/ 0 h 250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0798" h="2502568">
                <a:moveTo>
                  <a:pt x="124002" y="0"/>
                </a:moveTo>
                <a:lnTo>
                  <a:pt x="3576796" y="0"/>
                </a:lnTo>
                <a:cubicBezTo>
                  <a:pt x="3645280" y="0"/>
                  <a:pt x="3700798" y="55518"/>
                  <a:pt x="3700798" y="124002"/>
                </a:cubicBezTo>
                <a:lnTo>
                  <a:pt x="3700798" y="2378566"/>
                </a:lnTo>
                <a:cubicBezTo>
                  <a:pt x="3700798" y="2447050"/>
                  <a:pt x="3645280" y="2502568"/>
                  <a:pt x="3576796" y="2502568"/>
                </a:cubicBezTo>
                <a:lnTo>
                  <a:pt x="124002" y="2502568"/>
                </a:lnTo>
                <a:cubicBezTo>
                  <a:pt x="55518" y="2502568"/>
                  <a:pt x="0" y="2447050"/>
                  <a:pt x="0" y="2378566"/>
                </a:cubicBezTo>
                <a:lnTo>
                  <a:pt x="0" y="124002"/>
                </a:lnTo>
                <a:cubicBezTo>
                  <a:pt x="0" y="55518"/>
                  <a:pt x="55518" y="0"/>
                  <a:pt x="12400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2125377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3D3ACAB-29E3-D444-A2FA-5D7F06FBD635}"/>
              </a:ext>
            </a:extLst>
          </p:cNvPr>
          <p:cNvSpPr>
            <a:spLocks noGrp="1"/>
          </p:cNvSpPr>
          <p:nvPr>
            <p:ph type="pic" sz="quarter" idx="10"/>
          </p:nvPr>
        </p:nvSpPr>
        <p:spPr>
          <a:xfrm>
            <a:off x="1" y="1287379"/>
            <a:ext cx="5485112" cy="5570621"/>
          </a:xfrm>
          <a:custGeom>
            <a:avLst/>
            <a:gdLst>
              <a:gd name="connsiteX0" fmla="*/ 2155179 w 5485112"/>
              <a:gd name="connsiteY0" fmla="*/ 0 h 5570621"/>
              <a:gd name="connsiteX1" fmla="*/ 5485112 w 5485112"/>
              <a:gd name="connsiteY1" fmla="*/ 3329933 h 5570621"/>
              <a:gd name="connsiteX2" fmla="*/ 4724717 w 5485112"/>
              <a:gd name="connsiteY2" fmla="*/ 5448079 h 5570621"/>
              <a:gd name="connsiteX3" fmla="*/ 4613343 w 5485112"/>
              <a:gd name="connsiteY3" fmla="*/ 5570621 h 5570621"/>
              <a:gd name="connsiteX4" fmla="*/ 0 w 5485112"/>
              <a:gd name="connsiteY4" fmla="*/ 5570621 h 5570621"/>
              <a:gd name="connsiteX5" fmla="*/ 0 w 5485112"/>
              <a:gd name="connsiteY5" fmla="*/ 794052 h 5570621"/>
              <a:gd name="connsiteX6" fmla="*/ 37033 w 5485112"/>
              <a:gd name="connsiteY6" fmla="*/ 760395 h 5570621"/>
              <a:gd name="connsiteX7" fmla="*/ 2155179 w 5485112"/>
              <a:gd name="connsiteY7" fmla="*/ 0 h 5570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85112" h="5570621">
                <a:moveTo>
                  <a:pt x="2155179" y="0"/>
                </a:moveTo>
                <a:cubicBezTo>
                  <a:pt x="3994250" y="0"/>
                  <a:pt x="5485112" y="1490862"/>
                  <a:pt x="5485112" y="3329933"/>
                </a:cubicBezTo>
                <a:cubicBezTo>
                  <a:pt x="5485112" y="4134526"/>
                  <a:pt x="5199752" y="4872470"/>
                  <a:pt x="4724717" y="5448079"/>
                </a:cubicBezTo>
                <a:lnTo>
                  <a:pt x="4613343" y="5570621"/>
                </a:lnTo>
                <a:lnTo>
                  <a:pt x="0" y="5570621"/>
                </a:lnTo>
                <a:lnTo>
                  <a:pt x="0" y="794052"/>
                </a:lnTo>
                <a:lnTo>
                  <a:pt x="37033" y="760395"/>
                </a:lnTo>
                <a:cubicBezTo>
                  <a:pt x="612642" y="285361"/>
                  <a:pt x="1350586" y="0"/>
                  <a:pt x="2155179"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3192743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6D4FED9-071D-F344-BF06-C512078D076A}"/>
              </a:ext>
            </a:extLst>
          </p:cNvPr>
          <p:cNvSpPr>
            <a:spLocks noGrp="1"/>
          </p:cNvSpPr>
          <p:nvPr>
            <p:ph type="pic" sz="quarter" idx="10"/>
          </p:nvPr>
        </p:nvSpPr>
        <p:spPr>
          <a:xfrm>
            <a:off x="5634123" y="2"/>
            <a:ext cx="4148708" cy="5955630"/>
          </a:xfrm>
          <a:custGeom>
            <a:avLst/>
            <a:gdLst>
              <a:gd name="connsiteX0" fmla="*/ 270777 w 4148708"/>
              <a:gd name="connsiteY0" fmla="*/ 0 h 5955630"/>
              <a:gd name="connsiteX1" fmla="*/ 4148708 w 4148708"/>
              <a:gd name="connsiteY1" fmla="*/ 0 h 5955630"/>
              <a:gd name="connsiteX2" fmla="*/ 4148708 w 4148708"/>
              <a:gd name="connsiteY2" fmla="*/ 5955630 h 5955630"/>
              <a:gd name="connsiteX3" fmla="*/ 4148677 w 4148708"/>
              <a:gd name="connsiteY3" fmla="*/ 5955630 h 5955630"/>
              <a:gd name="connsiteX4" fmla="*/ 3935215 w 4148708"/>
              <a:gd name="connsiteY4" fmla="*/ 5949914 h 5955630"/>
              <a:gd name="connsiteX5" fmla="*/ 0 w 4148708"/>
              <a:gd name="connsiteY5" fmla="*/ 1561856 h 5955630"/>
              <a:gd name="connsiteX6" fmla="*/ 251742 w 4148708"/>
              <a:gd name="connsiteY6" fmla="*/ 51129 h 595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8708" h="5955630">
                <a:moveTo>
                  <a:pt x="270777" y="0"/>
                </a:moveTo>
                <a:lnTo>
                  <a:pt x="4148708" y="0"/>
                </a:lnTo>
                <a:lnTo>
                  <a:pt x="4148708" y="5955630"/>
                </a:lnTo>
                <a:lnTo>
                  <a:pt x="4148677" y="5955630"/>
                </a:lnTo>
                <a:lnTo>
                  <a:pt x="3935215" y="5949914"/>
                </a:lnTo>
                <a:cubicBezTo>
                  <a:pt x="1743163" y="5832236"/>
                  <a:pt x="0" y="3912640"/>
                  <a:pt x="0" y="1561856"/>
                </a:cubicBezTo>
                <a:cubicBezTo>
                  <a:pt x="0" y="1031034"/>
                  <a:pt x="88881" y="522198"/>
                  <a:pt x="251742" y="51129"/>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3428453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Freeform: Shape 64">
            <a:extLst>
              <a:ext uri="{FF2B5EF4-FFF2-40B4-BE49-F238E27FC236}">
                <a16:creationId xmlns:a16="http://schemas.microsoft.com/office/drawing/2014/main" id="{6F26A3D6-13ED-D94C-B961-75CC7816D9F9}"/>
              </a:ext>
            </a:extLst>
          </p:cNvPr>
          <p:cNvSpPr/>
          <p:nvPr userDrawn="1"/>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Shape 108">
            <a:extLst>
              <a:ext uri="{FF2B5EF4-FFF2-40B4-BE49-F238E27FC236}">
                <a16:creationId xmlns:a16="http://schemas.microsoft.com/office/drawing/2014/main" id="{B8BCF153-393B-4748-9CB8-A02C6274644A}"/>
              </a:ext>
            </a:extLst>
          </p:cNvPr>
          <p:cNvSpPr/>
          <p:nvPr userDrawn="1"/>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Oval 4">
            <a:extLst>
              <a:ext uri="{FF2B5EF4-FFF2-40B4-BE49-F238E27FC236}">
                <a16:creationId xmlns:a16="http://schemas.microsoft.com/office/drawing/2014/main" id="{3A1005B4-1BF9-2C47-96EA-35AE74CCB80D}"/>
              </a:ext>
            </a:extLst>
          </p:cNvPr>
          <p:cNvSpPr/>
          <p:nvPr userDrawn="1"/>
        </p:nvSpPr>
        <p:spPr>
          <a:xfrm>
            <a:off x="587375" y="3303712"/>
            <a:ext cx="2970088" cy="2970088"/>
          </a:xfrm>
          <a:prstGeom prst="ellipse">
            <a:avLst/>
          </a:prstGeom>
          <a:gradFill>
            <a:gsLst>
              <a:gs pos="88000">
                <a:schemeClr val="bg2"/>
              </a:gs>
              <a:gs pos="0">
                <a:schemeClr val="tx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5CADD9-6C9F-7B41-BEDE-11AE9B40A85A}"/>
              </a:ext>
            </a:extLst>
          </p:cNvPr>
          <p:cNvSpPr/>
          <p:nvPr userDrawn="1"/>
        </p:nvSpPr>
        <p:spPr>
          <a:xfrm>
            <a:off x="1055688" y="584200"/>
            <a:ext cx="2454618" cy="2454618"/>
          </a:xfrm>
          <a:prstGeom prst="ellipse">
            <a:avLst/>
          </a:prstGeom>
          <a:gradFill>
            <a:gsLst>
              <a:gs pos="88000">
                <a:schemeClr val="bg2"/>
              </a:gs>
              <a:gs pos="0">
                <a:schemeClr val="tx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D26F66F-0BAE-6240-A748-B07E83B88753}"/>
              </a:ext>
            </a:extLst>
          </p:cNvPr>
          <p:cNvSpPr/>
          <p:nvPr userDrawn="1"/>
        </p:nvSpPr>
        <p:spPr>
          <a:xfrm>
            <a:off x="6473460" y="3819182"/>
            <a:ext cx="2454618" cy="2454618"/>
          </a:xfrm>
          <a:prstGeom prst="ellipse">
            <a:avLst/>
          </a:prstGeom>
          <a:gradFill>
            <a:gsLst>
              <a:gs pos="88000">
                <a:schemeClr val="bg2"/>
              </a:gs>
              <a:gs pos="0">
                <a:schemeClr val="tx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4">
            <a:extLst>
              <a:ext uri="{FF2B5EF4-FFF2-40B4-BE49-F238E27FC236}">
                <a16:creationId xmlns:a16="http://schemas.microsoft.com/office/drawing/2014/main" id="{2EDA4634-76E6-504B-8E54-A799E35FC62E}"/>
              </a:ext>
            </a:extLst>
          </p:cNvPr>
          <p:cNvSpPr>
            <a:spLocks noGrp="1"/>
          </p:cNvSpPr>
          <p:nvPr>
            <p:ph type="pic" sz="quarter" idx="10"/>
          </p:nvPr>
        </p:nvSpPr>
        <p:spPr>
          <a:xfrm>
            <a:off x="1195873" y="724385"/>
            <a:ext cx="2174250" cy="2174248"/>
          </a:xfrm>
          <a:custGeom>
            <a:avLst/>
            <a:gdLst>
              <a:gd name="connsiteX0" fmla="*/ 1087125 w 2174250"/>
              <a:gd name="connsiteY0" fmla="*/ 0 h 2174248"/>
              <a:gd name="connsiteX1" fmla="*/ 2174250 w 2174250"/>
              <a:gd name="connsiteY1" fmla="*/ 1087124 h 2174248"/>
              <a:gd name="connsiteX2" fmla="*/ 1087125 w 2174250"/>
              <a:gd name="connsiteY2" fmla="*/ 2174248 h 2174248"/>
              <a:gd name="connsiteX3" fmla="*/ 0 w 2174250"/>
              <a:gd name="connsiteY3" fmla="*/ 1087124 h 2174248"/>
              <a:gd name="connsiteX4" fmla="*/ 1087125 w 2174250"/>
              <a:gd name="connsiteY4" fmla="*/ 0 h 2174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250" h="2174248">
                <a:moveTo>
                  <a:pt x="1087125" y="0"/>
                </a:moveTo>
                <a:cubicBezTo>
                  <a:pt x="1687528" y="0"/>
                  <a:pt x="2174250" y="486722"/>
                  <a:pt x="2174250" y="1087124"/>
                </a:cubicBezTo>
                <a:cubicBezTo>
                  <a:pt x="2174250" y="1687526"/>
                  <a:pt x="1687528" y="2174248"/>
                  <a:pt x="1087125" y="2174248"/>
                </a:cubicBezTo>
                <a:cubicBezTo>
                  <a:pt x="486722" y="2174248"/>
                  <a:pt x="0" y="1687526"/>
                  <a:pt x="0" y="1087124"/>
                </a:cubicBezTo>
                <a:cubicBezTo>
                  <a:pt x="0" y="486722"/>
                  <a:pt x="486722" y="0"/>
                  <a:pt x="1087125"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16" name="Picture Placeholder 15">
            <a:extLst>
              <a:ext uri="{FF2B5EF4-FFF2-40B4-BE49-F238E27FC236}">
                <a16:creationId xmlns:a16="http://schemas.microsoft.com/office/drawing/2014/main" id="{D5C1D67A-733A-2E42-88AF-EC1D4BAF0A9D}"/>
              </a:ext>
            </a:extLst>
          </p:cNvPr>
          <p:cNvSpPr>
            <a:spLocks noGrp="1"/>
          </p:cNvSpPr>
          <p:nvPr>
            <p:ph type="pic" sz="quarter" idx="11"/>
          </p:nvPr>
        </p:nvSpPr>
        <p:spPr>
          <a:xfrm>
            <a:off x="756999" y="3473336"/>
            <a:ext cx="2630842" cy="2630840"/>
          </a:xfrm>
          <a:custGeom>
            <a:avLst/>
            <a:gdLst>
              <a:gd name="connsiteX0" fmla="*/ 1315421 w 2630842"/>
              <a:gd name="connsiteY0" fmla="*/ 0 h 2630840"/>
              <a:gd name="connsiteX1" fmla="*/ 2630842 w 2630842"/>
              <a:gd name="connsiteY1" fmla="*/ 1315420 h 2630840"/>
              <a:gd name="connsiteX2" fmla="*/ 1315421 w 2630842"/>
              <a:gd name="connsiteY2" fmla="*/ 2630840 h 2630840"/>
              <a:gd name="connsiteX3" fmla="*/ 0 w 2630842"/>
              <a:gd name="connsiteY3" fmla="*/ 1315420 h 2630840"/>
              <a:gd name="connsiteX4" fmla="*/ 1315421 w 2630842"/>
              <a:gd name="connsiteY4" fmla="*/ 0 h 2630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0842" h="2630840">
                <a:moveTo>
                  <a:pt x="1315421" y="0"/>
                </a:moveTo>
                <a:cubicBezTo>
                  <a:pt x="2041908" y="0"/>
                  <a:pt x="2630842" y="588934"/>
                  <a:pt x="2630842" y="1315420"/>
                </a:cubicBezTo>
                <a:cubicBezTo>
                  <a:pt x="2630842" y="2041906"/>
                  <a:pt x="2041908" y="2630840"/>
                  <a:pt x="1315421" y="2630840"/>
                </a:cubicBezTo>
                <a:cubicBezTo>
                  <a:pt x="588934" y="2630840"/>
                  <a:pt x="0" y="2041906"/>
                  <a:pt x="0" y="1315420"/>
                </a:cubicBezTo>
                <a:cubicBezTo>
                  <a:pt x="0" y="588934"/>
                  <a:pt x="588934" y="0"/>
                  <a:pt x="1315421"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17" name="Picture Placeholder 16">
            <a:extLst>
              <a:ext uri="{FF2B5EF4-FFF2-40B4-BE49-F238E27FC236}">
                <a16:creationId xmlns:a16="http://schemas.microsoft.com/office/drawing/2014/main" id="{DD1E6BF6-D910-D042-A4BB-DECB830EA9FD}"/>
              </a:ext>
            </a:extLst>
          </p:cNvPr>
          <p:cNvSpPr>
            <a:spLocks noGrp="1"/>
          </p:cNvSpPr>
          <p:nvPr>
            <p:ph type="pic" sz="quarter" idx="12"/>
          </p:nvPr>
        </p:nvSpPr>
        <p:spPr>
          <a:xfrm>
            <a:off x="6613645" y="3959367"/>
            <a:ext cx="2174250" cy="2174248"/>
          </a:xfrm>
          <a:custGeom>
            <a:avLst/>
            <a:gdLst>
              <a:gd name="connsiteX0" fmla="*/ 1087125 w 2174250"/>
              <a:gd name="connsiteY0" fmla="*/ 0 h 2174248"/>
              <a:gd name="connsiteX1" fmla="*/ 2174250 w 2174250"/>
              <a:gd name="connsiteY1" fmla="*/ 1087124 h 2174248"/>
              <a:gd name="connsiteX2" fmla="*/ 1087125 w 2174250"/>
              <a:gd name="connsiteY2" fmla="*/ 2174248 h 2174248"/>
              <a:gd name="connsiteX3" fmla="*/ 0 w 2174250"/>
              <a:gd name="connsiteY3" fmla="*/ 1087124 h 2174248"/>
              <a:gd name="connsiteX4" fmla="*/ 1087125 w 2174250"/>
              <a:gd name="connsiteY4" fmla="*/ 0 h 2174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250" h="2174248">
                <a:moveTo>
                  <a:pt x="1087125" y="0"/>
                </a:moveTo>
                <a:cubicBezTo>
                  <a:pt x="1687528" y="0"/>
                  <a:pt x="2174250" y="486722"/>
                  <a:pt x="2174250" y="1087124"/>
                </a:cubicBezTo>
                <a:cubicBezTo>
                  <a:pt x="2174250" y="1687526"/>
                  <a:pt x="1687528" y="2174248"/>
                  <a:pt x="1087125" y="2174248"/>
                </a:cubicBezTo>
                <a:cubicBezTo>
                  <a:pt x="486722" y="2174248"/>
                  <a:pt x="0" y="1687526"/>
                  <a:pt x="0" y="1087124"/>
                </a:cubicBezTo>
                <a:cubicBezTo>
                  <a:pt x="0" y="486722"/>
                  <a:pt x="486722" y="0"/>
                  <a:pt x="1087125"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9235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0D49C122-FF28-9A49-8862-20C78118AB12}"/>
              </a:ext>
            </a:extLst>
          </p:cNvPr>
          <p:cNvSpPr/>
          <p:nvPr userDrawn="1"/>
        </p:nvSpPr>
        <p:spPr>
          <a:xfrm flipH="1" flipV="1">
            <a:off x="7146758" y="0"/>
            <a:ext cx="5045242" cy="5045242"/>
          </a:xfrm>
          <a:prstGeom prst="rtTriangle">
            <a:avLst/>
          </a:prstGeom>
          <a:solidFill>
            <a:schemeClr val="bg2"/>
          </a:solidFill>
          <a:ln>
            <a:noFill/>
          </a:ln>
          <a:effectLst>
            <a:outerShdw blurRad="393700" dist="647700" dir="2700000" sx="76000" sy="76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ounded Rectangle 3">
            <a:extLst>
              <a:ext uri="{FF2B5EF4-FFF2-40B4-BE49-F238E27FC236}">
                <a16:creationId xmlns:a16="http://schemas.microsoft.com/office/drawing/2014/main" id="{16A07709-F068-0147-BB94-9DC330694386}"/>
              </a:ext>
            </a:extLst>
          </p:cNvPr>
          <p:cNvSpPr/>
          <p:nvPr userDrawn="1"/>
        </p:nvSpPr>
        <p:spPr>
          <a:xfrm>
            <a:off x="6872394" y="1340768"/>
            <a:ext cx="3880274" cy="4530945"/>
          </a:xfrm>
          <a:prstGeom prst="roundRect">
            <a:avLst>
              <a:gd name="adj" fmla="val 5097"/>
            </a:avLst>
          </a:prstGeom>
          <a:solidFill>
            <a:schemeClr val="bg2"/>
          </a:solidFill>
          <a:ln>
            <a:noFill/>
          </a:ln>
          <a:effectLst>
            <a:outerShdw blurRad="88900" dist="38100" dir="5400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8" name="Picture Placeholder 7">
            <a:extLst>
              <a:ext uri="{FF2B5EF4-FFF2-40B4-BE49-F238E27FC236}">
                <a16:creationId xmlns:a16="http://schemas.microsoft.com/office/drawing/2014/main" id="{5F3E0A54-09DB-294B-ACA0-837DB542E800}"/>
              </a:ext>
            </a:extLst>
          </p:cNvPr>
          <p:cNvSpPr>
            <a:spLocks noGrp="1"/>
          </p:cNvSpPr>
          <p:nvPr>
            <p:ph type="pic" sz="quarter" idx="10"/>
          </p:nvPr>
        </p:nvSpPr>
        <p:spPr>
          <a:xfrm>
            <a:off x="7055921" y="1467311"/>
            <a:ext cx="3513221" cy="3441030"/>
          </a:xfrm>
          <a:custGeom>
            <a:avLst/>
            <a:gdLst>
              <a:gd name="connsiteX0" fmla="*/ 149306 w 3513221"/>
              <a:gd name="connsiteY0" fmla="*/ 0 h 3441030"/>
              <a:gd name="connsiteX1" fmla="*/ 3363915 w 3513221"/>
              <a:gd name="connsiteY1" fmla="*/ 0 h 3441030"/>
              <a:gd name="connsiteX2" fmla="*/ 3513221 w 3513221"/>
              <a:gd name="connsiteY2" fmla="*/ 149306 h 3441030"/>
              <a:gd name="connsiteX3" fmla="*/ 3513221 w 3513221"/>
              <a:gd name="connsiteY3" fmla="*/ 3291724 h 3441030"/>
              <a:gd name="connsiteX4" fmla="*/ 3363915 w 3513221"/>
              <a:gd name="connsiteY4" fmla="*/ 3441030 h 3441030"/>
              <a:gd name="connsiteX5" fmla="*/ 149306 w 3513221"/>
              <a:gd name="connsiteY5" fmla="*/ 3441030 h 3441030"/>
              <a:gd name="connsiteX6" fmla="*/ 0 w 3513221"/>
              <a:gd name="connsiteY6" fmla="*/ 3291724 h 3441030"/>
              <a:gd name="connsiteX7" fmla="*/ 0 w 3513221"/>
              <a:gd name="connsiteY7" fmla="*/ 149306 h 3441030"/>
              <a:gd name="connsiteX8" fmla="*/ 149306 w 3513221"/>
              <a:gd name="connsiteY8" fmla="*/ 0 h 3441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3221" h="3441030">
                <a:moveTo>
                  <a:pt x="149306" y="0"/>
                </a:moveTo>
                <a:lnTo>
                  <a:pt x="3363915" y="0"/>
                </a:lnTo>
                <a:cubicBezTo>
                  <a:pt x="3446374" y="0"/>
                  <a:pt x="3513221" y="66847"/>
                  <a:pt x="3513221" y="149306"/>
                </a:cubicBezTo>
                <a:lnTo>
                  <a:pt x="3513221" y="3291724"/>
                </a:lnTo>
                <a:cubicBezTo>
                  <a:pt x="3513221" y="3374183"/>
                  <a:pt x="3446374" y="3441030"/>
                  <a:pt x="3363915" y="3441030"/>
                </a:cubicBezTo>
                <a:lnTo>
                  <a:pt x="149306" y="3441030"/>
                </a:lnTo>
                <a:cubicBezTo>
                  <a:pt x="66847" y="3441030"/>
                  <a:pt x="0" y="3374183"/>
                  <a:pt x="0" y="3291724"/>
                </a:cubicBezTo>
                <a:lnTo>
                  <a:pt x="0" y="149306"/>
                </a:lnTo>
                <a:cubicBezTo>
                  <a:pt x="0" y="66847"/>
                  <a:pt x="66847" y="0"/>
                  <a:pt x="149306"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2952401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51F03671-ADCB-144A-B742-62CAF5C0413F}"/>
              </a:ext>
            </a:extLst>
          </p:cNvPr>
          <p:cNvSpPr>
            <a:spLocks noChangeAspect="1"/>
          </p:cNvSpPr>
          <p:nvPr userDrawn="1"/>
        </p:nvSpPr>
        <p:spPr>
          <a:xfrm>
            <a:off x="1445061" y="2637152"/>
            <a:ext cx="2445876" cy="244587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Pie 3">
            <a:extLst>
              <a:ext uri="{FF2B5EF4-FFF2-40B4-BE49-F238E27FC236}">
                <a16:creationId xmlns:a16="http://schemas.microsoft.com/office/drawing/2014/main" id="{6BCB5A04-414C-4548-8015-D743F9B3530C}"/>
              </a:ext>
            </a:extLst>
          </p:cNvPr>
          <p:cNvSpPr>
            <a:spLocks noChangeAspect="1"/>
          </p:cNvSpPr>
          <p:nvPr userDrawn="1"/>
        </p:nvSpPr>
        <p:spPr>
          <a:xfrm>
            <a:off x="1445061" y="2637152"/>
            <a:ext cx="2445876" cy="2445874"/>
          </a:xfrm>
          <a:prstGeom prst="pie">
            <a:avLst>
              <a:gd name="adj1" fmla="val 7489361"/>
              <a:gd name="adj2" fmla="val 167575"/>
            </a:avLst>
          </a:prstGeom>
          <a:gradFill>
            <a:gsLst>
              <a:gs pos="0">
                <a:schemeClr val="accent1"/>
              </a:gs>
              <a:gs pos="100000">
                <a:schemeClr val="accent1">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DA65B1F2-06D8-C34B-8EC7-B795CB7D76E7}"/>
              </a:ext>
            </a:extLst>
          </p:cNvPr>
          <p:cNvSpPr>
            <a:spLocks noChangeAspect="1"/>
          </p:cNvSpPr>
          <p:nvPr userDrawn="1"/>
        </p:nvSpPr>
        <p:spPr>
          <a:xfrm>
            <a:off x="4958601" y="2637152"/>
            <a:ext cx="2445876" cy="244587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Pie 6">
            <a:extLst>
              <a:ext uri="{FF2B5EF4-FFF2-40B4-BE49-F238E27FC236}">
                <a16:creationId xmlns:a16="http://schemas.microsoft.com/office/drawing/2014/main" id="{69CEB28D-FA7A-3344-B8F3-D64335D0C688}"/>
              </a:ext>
            </a:extLst>
          </p:cNvPr>
          <p:cNvSpPr>
            <a:spLocks noChangeAspect="1"/>
          </p:cNvSpPr>
          <p:nvPr userDrawn="1"/>
        </p:nvSpPr>
        <p:spPr>
          <a:xfrm>
            <a:off x="4958601" y="2637152"/>
            <a:ext cx="2445876" cy="2445874"/>
          </a:xfrm>
          <a:prstGeom prst="pie">
            <a:avLst>
              <a:gd name="adj1" fmla="val 6194339"/>
              <a:gd name="adj2" fmla="val 19516485"/>
            </a:avLst>
          </a:prstGeom>
          <a:gradFill>
            <a:gsLst>
              <a:gs pos="0">
                <a:schemeClr val="accent2"/>
              </a:gs>
              <a:gs pos="100000">
                <a:schemeClr val="accent2">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Oval 8">
            <a:extLst>
              <a:ext uri="{FF2B5EF4-FFF2-40B4-BE49-F238E27FC236}">
                <a16:creationId xmlns:a16="http://schemas.microsoft.com/office/drawing/2014/main" id="{7CFAF7ED-A197-EF48-A567-630228642754}"/>
              </a:ext>
            </a:extLst>
          </p:cNvPr>
          <p:cNvSpPr>
            <a:spLocks noChangeAspect="1"/>
          </p:cNvSpPr>
          <p:nvPr userDrawn="1"/>
        </p:nvSpPr>
        <p:spPr>
          <a:xfrm>
            <a:off x="8472141" y="2637152"/>
            <a:ext cx="2445876" cy="244587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Pie 9">
            <a:extLst>
              <a:ext uri="{FF2B5EF4-FFF2-40B4-BE49-F238E27FC236}">
                <a16:creationId xmlns:a16="http://schemas.microsoft.com/office/drawing/2014/main" id="{F9822910-B1EC-7442-A7B5-A6BD55A78B27}"/>
              </a:ext>
            </a:extLst>
          </p:cNvPr>
          <p:cNvSpPr>
            <a:spLocks noChangeAspect="1"/>
          </p:cNvSpPr>
          <p:nvPr userDrawn="1"/>
        </p:nvSpPr>
        <p:spPr>
          <a:xfrm>
            <a:off x="8472141" y="2637152"/>
            <a:ext cx="2445876" cy="2445874"/>
          </a:xfrm>
          <a:prstGeom prst="pie">
            <a:avLst>
              <a:gd name="adj1" fmla="val 2816396"/>
              <a:gd name="adj2" fmla="val 18483045"/>
            </a:avLst>
          </a:prstGeom>
          <a:gradFill>
            <a:gsLst>
              <a:gs pos="0">
                <a:schemeClr val="accent3"/>
              </a:gs>
              <a:gs pos="100000">
                <a:schemeClr val="accent3">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Picture Placeholder 15">
            <a:extLst>
              <a:ext uri="{FF2B5EF4-FFF2-40B4-BE49-F238E27FC236}">
                <a16:creationId xmlns:a16="http://schemas.microsoft.com/office/drawing/2014/main" id="{6FAE8E3C-640D-5543-A64E-CF4BC4502D0F}"/>
              </a:ext>
            </a:extLst>
          </p:cNvPr>
          <p:cNvSpPr>
            <a:spLocks noGrp="1"/>
          </p:cNvSpPr>
          <p:nvPr>
            <p:ph type="pic" sz="quarter" idx="10"/>
          </p:nvPr>
        </p:nvSpPr>
        <p:spPr>
          <a:xfrm>
            <a:off x="1580874" y="2772964"/>
            <a:ext cx="2174250" cy="2174248"/>
          </a:xfrm>
          <a:custGeom>
            <a:avLst/>
            <a:gdLst>
              <a:gd name="connsiteX0" fmla="*/ 1087125 w 2174250"/>
              <a:gd name="connsiteY0" fmla="*/ 0 h 2174248"/>
              <a:gd name="connsiteX1" fmla="*/ 2174250 w 2174250"/>
              <a:gd name="connsiteY1" fmla="*/ 1087124 h 2174248"/>
              <a:gd name="connsiteX2" fmla="*/ 1087125 w 2174250"/>
              <a:gd name="connsiteY2" fmla="*/ 2174248 h 2174248"/>
              <a:gd name="connsiteX3" fmla="*/ 0 w 2174250"/>
              <a:gd name="connsiteY3" fmla="*/ 1087124 h 2174248"/>
              <a:gd name="connsiteX4" fmla="*/ 1087125 w 2174250"/>
              <a:gd name="connsiteY4" fmla="*/ 0 h 2174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250" h="2174248">
                <a:moveTo>
                  <a:pt x="1087125" y="0"/>
                </a:moveTo>
                <a:cubicBezTo>
                  <a:pt x="1687528" y="0"/>
                  <a:pt x="2174250" y="486722"/>
                  <a:pt x="2174250" y="1087124"/>
                </a:cubicBezTo>
                <a:cubicBezTo>
                  <a:pt x="2174250" y="1687526"/>
                  <a:pt x="1687528" y="2174248"/>
                  <a:pt x="1087125" y="2174248"/>
                </a:cubicBezTo>
                <a:cubicBezTo>
                  <a:pt x="486722" y="2174248"/>
                  <a:pt x="0" y="1687526"/>
                  <a:pt x="0" y="1087124"/>
                </a:cubicBezTo>
                <a:cubicBezTo>
                  <a:pt x="0" y="486722"/>
                  <a:pt x="486722" y="0"/>
                  <a:pt x="1087125"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17" name="Picture Placeholder 16">
            <a:extLst>
              <a:ext uri="{FF2B5EF4-FFF2-40B4-BE49-F238E27FC236}">
                <a16:creationId xmlns:a16="http://schemas.microsoft.com/office/drawing/2014/main" id="{6309D816-DC21-A149-B6EF-FFC4F83EBAD4}"/>
              </a:ext>
            </a:extLst>
          </p:cNvPr>
          <p:cNvSpPr>
            <a:spLocks noGrp="1"/>
          </p:cNvSpPr>
          <p:nvPr>
            <p:ph type="pic" sz="quarter" idx="11"/>
          </p:nvPr>
        </p:nvSpPr>
        <p:spPr>
          <a:xfrm>
            <a:off x="5094414" y="2772964"/>
            <a:ext cx="2174250" cy="2174248"/>
          </a:xfrm>
          <a:custGeom>
            <a:avLst/>
            <a:gdLst>
              <a:gd name="connsiteX0" fmla="*/ 1087125 w 2174250"/>
              <a:gd name="connsiteY0" fmla="*/ 0 h 2174248"/>
              <a:gd name="connsiteX1" fmla="*/ 2174250 w 2174250"/>
              <a:gd name="connsiteY1" fmla="*/ 1087124 h 2174248"/>
              <a:gd name="connsiteX2" fmla="*/ 1087125 w 2174250"/>
              <a:gd name="connsiteY2" fmla="*/ 2174248 h 2174248"/>
              <a:gd name="connsiteX3" fmla="*/ 0 w 2174250"/>
              <a:gd name="connsiteY3" fmla="*/ 1087124 h 2174248"/>
              <a:gd name="connsiteX4" fmla="*/ 1087125 w 2174250"/>
              <a:gd name="connsiteY4" fmla="*/ 0 h 2174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250" h="2174248">
                <a:moveTo>
                  <a:pt x="1087125" y="0"/>
                </a:moveTo>
                <a:cubicBezTo>
                  <a:pt x="1687528" y="0"/>
                  <a:pt x="2174250" y="486722"/>
                  <a:pt x="2174250" y="1087124"/>
                </a:cubicBezTo>
                <a:cubicBezTo>
                  <a:pt x="2174250" y="1687526"/>
                  <a:pt x="1687528" y="2174248"/>
                  <a:pt x="1087125" y="2174248"/>
                </a:cubicBezTo>
                <a:cubicBezTo>
                  <a:pt x="486722" y="2174248"/>
                  <a:pt x="0" y="1687526"/>
                  <a:pt x="0" y="1087124"/>
                </a:cubicBezTo>
                <a:cubicBezTo>
                  <a:pt x="0" y="486722"/>
                  <a:pt x="486722" y="0"/>
                  <a:pt x="1087125"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18" name="Picture Placeholder 17">
            <a:extLst>
              <a:ext uri="{FF2B5EF4-FFF2-40B4-BE49-F238E27FC236}">
                <a16:creationId xmlns:a16="http://schemas.microsoft.com/office/drawing/2014/main" id="{98A0758F-CCA3-EC4F-BC32-570B70405568}"/>
              </a:ext>
            </a:extLst>
          </p:cNvPr>
          <p:cNvSpPr>
            <a:spLocks noGrp="1"/>
          </p:cNvSpPr>
          <p:nvPr>
            <p:ph type="pic" sz="quarter" idx="12"/>
          </p:nvPr>
        </p:nvSpPr>
        <p:spPr>
          <a:xfrm>
            <a:off x="8607954" y="2772964"/>
            <a:ext cx="2174250" cy="2174248"/>
          </a:xfrm>
          <a:custGeom>
            <a:avLst/>
            <a:gdLst>
              <a:gd name="connsiteX0" fmla="*/ 1087125 w 2174250"/>
              <a:gd name="connsiteY0" fmla="*/ 0 h 2174248"/>
              <a:gd name="connsiteX1" fmla="*/ 2174250 w 2174250"/>
              <a:gd name="connsiteY1" fmla="*/ 1087124 h 2174248"/>
              <a:gd name="connsiteX2" fmla="*/ 1087125 w 2174250"/>
              <a:gd name="connsiteY2" fmla="*/ 2174248 h 2174248"/>
              <a:gd name="connsiteX3" fmla="*/ 0 w 2174250"/>
              <a:gd name="connsiteY3" fmla="*/ 1087124 h 2174248"/>
              <a:gd name="connsiteX4" fmla="*/ 1087125 w 2174250"/>
              <a:gd name="connsiteY4" fmla="*/ 0 h 2174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250" h="2174248">
                <a:moveTo>
                  <a:pt x="1087125" y="0"/>
                </a:moveTo>
                <a:cubicBezTo>
                  <a:pt x="1687528" y="0"/>
                  <a:pt x="2174250" y="486722"/>
                  <a:pt x="2174250" y="1087124"/>
                </a:cubicBezTo>
                <a:cubicBezTo>
                  <a:pt x="2174250" y="1687526"/>
                  <a:pt x="1687528" y="2174248"/>
                  <a:pt x="1087125" y="2174248"/>
                </a:cubicBezTo>
                <a:cubicBezTo>
                  <a:pt x="486722" y="2174248"/>
                  <a:pt x="0" y="1687526"/>
                  <a:pt x="0" y="1087124"/>
                </a:cubicBezTo>
                <a:cubicBezTo>
                  <a:pt x="0" y="486722"/>
                  <a:pt x="486722" y="0"/>
                  <a:pt x="1087125"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Tree>
    <p:extLst>
      <p:ext uri="{BB962C8B-B14F-4D97-AF65-F5344CB8AC3E}">
        <p14:creationId xmlns:p14="http://schemas.microsoft.com/office/powerpoint/2010/main" val="1431074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B8D10510-729D-3641-A4B5-EF9EE5F74F12}"/>
              </a:ext>
            </a:extLst>
          </p:cNvPr>
          <p:cNvSpPr>
            <a:spLocks noChangeAspect="1"/>
          </p:cNvSpPr>
          <p:nvPr/>
        </p:nvSpPr>
        <p:spPr>
          <a:xfrm>
            <a:off x="1306341" y="2515903"/>
            <a:ext cx="2021385" cy="202138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Pie 4">
            <a:extLst>
              <a:ext uri="{FF2B5EF4-FFF2-40B4-BE49-F238E27FC236}">
                <a16:creationId xmlns:a16="http://schemas.microsoft.com/office/drawing/2014/main" id="{B7DB624A-D339-CA4D-9983-5E540432A676}"/>
              </a:ext>
            </a:extLst>
          </p:cNvPr>
          <p:cNvSpPr>
            <a:spLocks noChangeAspect="1"/>
          </p:cNvSpPr>
          <p:nvPr/>
        </p:nvSpPr>
        <p:spPr>
          <a:xfrm>
            <a:off x="1306341" y="2515903"/>
            <a:ext cx="2021385" cy="2021384"/>
          </a:xfrm>
          <a:prstGeom prst="pie">
            <a:avLst>
              <a:gd name="adj1" fmla="val 9288258"/>
              <a:gd name="adj2" fmla="val 2297846"/>
            </a:avLst>
          </a:prstGeom>
          <a:gradFill>
            <a:gsLst>
              <a:gs pos="0">
                <a:schemeClr val="accent1"/>
              </a:gs>
              <a:gs pos="100000">
                <a:schemeClr val="accent1">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Oval 8">
            <a:extLst>
              <a:ext uri="{FF2B5EF4-FFF2-40B4-BE49-F238E27FC236}">
                <a16:creationId xmlns:a16="http://schemas.microsoft.com/office/drawing/2014/main" id="{7C6A42D2-23D2-B845-8CEB-48299AB7067E}"/>
              </a:ext>
            </a:extLst>
          </p:cNvPr>
          <p:cNvSpPr>
            <a:spLocks noChangeAspect="1"/>
          </p:cNvSpPr>
          <p:nvPr/>
        </p:nvSpPr>
        <p:spPr>
          <a:xfrm>
            <a:off x="3909203" y="3294379"/>
            <a:ext cx="2021385" cy="202138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Pie 9">
            <a:extLst>
              <a:ext uri="{FF2B5EF4-FFF2-40B4-BE49-F238E27FC236}">
                <a16:creationId xmlns:a16="http://schemas.microsoft.com/office/drawing/2014/main" id="{1848F922-53F9-B548-A23A-C2833C516C2C}"/>
              </a:ext>
            </a:extLst>
          </p:cNvPr>
          <p:cNvSpPr>
            <a:spLocks noChangeAspect="1"/>
          </p:cNvSpPr>
          <p:nvPr/>
        </p:nvSpPr>
        <p:spPr>
          <a:xfrm>
            <a:off x="3909203" y="3294379"/>
            <a:ext cx="2021385" cy="2021384"/>
          </a:xfrm>
          <a:prstGeom prst="pie">
            <a:avLst>
              <a:gd name="adj1" fmla="val 5452882"/>
              <a:gd name="adj2" fmla="val 18540436"/>
            </a:avLst>
          </a:prstGeom>
          <a:gradFill>
            <a:gsLst>
              <a:gs pos="0">
                <a:schemeClr val="accent2"/>
              </a:gs>
              <a:gs pos="100000">
                <a:schemeClr val="accent2">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Oval 13">
            <a:extLst>
              <a:ext uri="{FF2B5EF4-FFF2-40B4-BE49-F238E27FC236}">
                <a16:creationId xmlns:a16="http://schemas.microsoft.com/office/drawing/2014/main" id="{DD0AEC9D-73C8-FF48-B31D-6A3FB1ACEA55}"/>
              </a:ext>
            </a:extLst>
          </p:cNvPr>
          <p:cNvSpPr>
            <a:spLocks noChangeAspect="1"/>
          </p:cNvSpPr>
          <p:nvPr/>
        </p:nvSpPr>
        <p:spPr>
          <a:xfrm>
            <a:off x="6512065" y="2515903"/>
            <a:ext cx="2021385" cy="202138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Pie 14">
            <a:extLst>
              <a:ext uri="{FF2B5EF4-FFF2-40B4-BE49-F238E27FC236}">
                <a16:creationId xmlns:a16="http://schemas.microsoft.com/office/drawing/2014/main" id="{C1E43703-525A-EF4A-9572-0F9A858FA877}"/>
              </a:ext>
            </a:extLst>
          </p:cNvPr>
          <p:cNvSpPr>
            <a:spLocks noChangeAspect="1"/>
          </p:cNvSpPr>
          <p:nvPr/>
        </p:nvSpPr>
        <p:spPr>
          <a:xfrm>
            <a:off x="6512065" y="2515903"/>
            <a:ext cx="2021385" cy="2021384"/>
          </a:xfrm>
          <a:prstGeom prst="pie">
            <a:avLst>
              <a:gd name="adj1" fmla="val 6702871"/>
              <a:gd name="adj2" fmla="val 20362323"/>
            </a:avLst>
          </a:prstGeom>
          <a:gradFill>
            <a:gsLst>
              <a:gs pos="0">
                <a:schemeClr val="accent3"/>
              </a:gs>
              <a:gs pos="100000">
                <a:schemeClr val="accent3">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Oval 18">
            <a:extLst>
              <a:ext uri="{FF2B5EF4-FFF2-40B4-BE49-F238E27FC236}">
                <a16:creationId xmlns:a16="http://schemas.microsoft.com/office/drawing/2014/main" id="{00353EB6-8FA4-D44E-8BA9-357DE712C265}"/>
              </a:ext>
            </a:extLst>
          </p:cNvPr>
          <p:cNvSpPr>
            <a:spLocks noChangeAspect="1"/>
          </p:cNvSpPr>
          <p:nvPr/>
        </p:nvSpPr>
        <p:spPr>
          <a:xfrm>
            <a:off x="9114928" y="3294379"/>
            <a:ext cx="2021385" cy="202138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Pie 19">
            <a:extLst>
              <a:ext uri="{FF2B5EF4-FFF2-40B4-BE49-F238E27FC236}">
                <a16:creationId xmlns:a16="http://schemas.microsoft.com/office/drawing/2014/main" id="{C6620453-B3B3-1142-8D1C-210639F9586F}"/>
              </a:ext>
            </a:extLst>
          </p:cNvPr>
          <p:cNvSpPr>
            <a:spLocks noChangeAspect="1"/>
          </p:cNvSpPr>
          <p:nvPr/>
        </p:nvSpPr>
        <p:spPr>
          <a:xfrm>
            <a:off x="9114928" y="3294379"/>
            <a:ext cx="2021385" cy="2021384"/>
          </a:xfrm>
          <a:prstGeom prst="pie">
            <a:avLst>
              <a:gd name="adj1" fmla="val 3368644"/>
              <a:gd name="adj2" fmla="val 17248885"/>
            </a:avLst>
          </a:prstGeom>
          <a:gradFill>
            <a:gsLst>
              <a:gs pos="0">
                <a:schemeClr val="accent4"/>
              </a:gs>
              <a:gs pos="100000">
                <a:schemeClr val="accent4">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Picture Placeholder 27">
            <a:extLst>
              <a:ext uri="{FF2B5EF4-FFF2-40B4-BE49-F238E27FC236}">
                <a16:creationId xmlns:a16="http://schemas.microsoft.com/office/drawing/2014/main" id="{CBBB19B8-8F57-124E-94E4-A2A4B3826CB2}"/>
              </a:ext>
            </a:extLst>
          </p:cNvPr>
          <p:cNvSpPr>
            <a:spLocks noGrp="1"/>
          </p:cNvSpPr>
          <p:nvPr>
            <p:ph type="pic" sz="quarter" idx="11"/>
          </p:nvPr>
        </p:nvSpPr>
        <p:spPr>
          <a:xfrm>
            <a:off x="4001084" y="3386260"/>
            <a:ext cx="1837624" cy="1837622"/>
          </a:xfrm>
          <a:custGeom>
            <a:avLst/>
            <a:gdLst>
              <a:gd name="connsiteX0" fmla="*/ 918812 w 1837624"/>
              <a:gd name="connsiteY0" fmla="*/ 0 h 1837622"/>
              <a:gd name="connsiteX1" fmla="*/ 1837624 w 1837624"/>
              <a:gd name="connsiteY1" fmla="*/ 918811 h 1837622"/>
              <a:gd name="connsiteX2" fmla="*/ 918812 w 1837624"/>
              <a:gd name="connsiteY2" fmla="*/ 1837622 h 1837622"/>
              <a:gd name="connsiteX3" fmla="*/ 0 w 1837624"/>
              <a:gd name="connsiteY3" fmla="*/ 918811 h 1837622"/>
              <a:gd name="connsiteX4" fmla="*/ 918812 w 1837624"/>
              <a:gd name="connsiteY4" fmla="*/ 0 h 183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624" h="1837622">
                <a:moveTo>
                  <a:pt x="918812" y="0"/>
                </a:moveTo>
                <a:cubicBezTo>
                  <a:pt x="1426258" y="0"/>
                  <a:pt x="1837624" y="411366"/>
                  <a:pt x="1837624" y="918811"/>
                </a:cubicBezTo>
                <a:cubicBezTo>
                  <a:pt x="1837624" y="1426256"/>
                  <a:pt x="1426258" y="1837622"/>
                  <a:pt x="918812" y="1837622"/>
                </a:cubicBezTo>
                <a:cubicBezTo>
                  <a:pt x="411366" y="1837622"/>
                  <a:pt x="0" y="1426256"/>
                  <a:pt x="0" y="918811"/>
                </a:cubicBezTo>
                <a:cubicBezTo>
                  <a:pt x="0" y="411366"/>
                  <a:pt x="411366" y="0"/>
                  <a:pt x="91881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29" name="Picture Placeholder 28">
            <a:extLst>
              <a:ext uri="{FF2B5EF4-FFF2-40B4-BE49-F238E27FC236}">
                <a16:creationId xmlns:a16="http://schemas.microsoft.com/office/drawing/2014/main" id="{B630F743-62F3-714D-AF74-049D3F065194}"/>
              </a:ext>
            </a:extLst>
          </p:cNvPr>
          <p:cNvSpPr>
            <a:spLocks noGrp="1"/>
          </p:cNvSpPr>
          <p:nvPr>
            <p:ph type="pic" sz="quarter" idx="10"/>
          </p:nvPr>
        </p:nvSpPr>
        <p:spPr>
          <a:xfrm>
            <a:off x="1398222" y="2607784"/>
            <a:ext cx="1837624" cy="1837622"/>
          </a:xfrm>
          <a:custGeom>
            <a:avLst/>
            <a:gdLst>
              <a:gd name="connsiteX0" fmla="*/ 918812 w 1837624"/>
              <a:gd name="connsiteY0" fmla="*/ 0 h 1837622"/>
              <a:gd name="connsiteX1" fmla="*/ 1837624 w 1837624"/>
              <a:gd name="connsiteY1" fmla="*/ 918811 h 1837622"/>
              <a:gd name="connsiteX2" fmla="*/ 918812 w 1837624"/>
              <a:gd name="connsiteY2" fmla="*/ 1837622 h 1837622"/>
              <a:gd name="connsiteX3" fmla="*/ 0 w 1837624"/>
              <a:gd name="connsiteY3" fmla="*/ 918811 h 1837622"/>
              <a:gd name="connsiteX4" fmla="*/ 918812 w 1837624"/>
              <a:gd name="connsiteY4" fmla="*/ 0 h 183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624" h="1837622">
                <a:moveTo>
                  <a:pt x="918812" y="0"/>
                </a:moveTo>
                <a:cubicBezTo>
                  <a:pt x="1426258" y="0"/>
                  <a:pt x="1837624" y="411366"/>
                  <a:pt x="1837624" y="918811"/>
                </a:cubicBezTo>
                <a:cubicBezTo>
                  <a:pt x="1837624" y="1426256"/>
                  <a:pt x="1426258" y="1837622"/>
                  <a:pt x="918812" y="1837622"/>
                </a:cubicBezTo>
                <a:cubicBezTo>
                  <a:pt x="411366" y="1837622"/>
                  <a:pt x="0" y="1426256"/>
                  <a:pt x="0" y="918811"/>
                </a:cubicBezTo>
                <a:cubicBezTo>
                  <a:pt x="0" y="411366"/>
                  <a:pt x="411366" y="0"/>
                  <a:pt x="918812"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30" name="Picture Placeholder 29">
            <a:extLst>
              <a:ext uri="{FF2B5EF4-FFF2-40B4-BE49-F238E27FC236}">
                <a16:creationId xmlns:a16="http://schemas.microsoft.com/office/drawing/2014/main" id="{4EB56616-F480-A946-8DC2-60FD131A7E36}"/>
              </a:ext>
            </a:extLst>
          </p:cNvPr>
          <p:cNvSpPr>
            <a:spLocks noGrp="1"/>
          </p:cNvSpPr>
          <p:nvPr>
            <p:ph type="pic" sz="quarter" idx="12"/>
          </p:nvPr>
        </p:nvSpPr>
        <p:spPr>
          <a:xfrm>
            <a:off x="6603946" y="2607784"/>
            <a:ext cx="1837624" cy="1837622"/>
          </a:xfrm>
          <a:custGeom>
            <a:avLst/>
            <a:gdLst>
              <a:gd name="connsiteX0" fmla="*/ 918812 w 1837624"/>
              <a:gd name="connsiteY0" fmla="*/ 0 h 1837622"/>
              <a:gd name="connsiteX1" fmla="*/ 1837624 w 1837624"/>
              <a:gd name="connsiteY1" fmla="*/ 918811 h 1837622"/>
              <a:gd name="connsiteX2" fmla="*/ 918812 w 1837624"/>
              <a:gd name="connsiteY2" fmla="*/ 1837622 h 1837622"/>
              <a:gd name="connsiteX3" fmla="*/ 0 w 1837624"/>
              <a:gd name="connsiteY3" fmla="*/ 918811 h 1837622"/>
              <a:gd name="connsiteX4" fmla="*/ 918812 w 1837624"/>
              <a:gd name="connsiteY4" fmla="*/ 0 h 183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624" h="1837622">
                <a:moveTo>
                  <a:pt x="918812" y="0"/>
                </a:moveTo>
                <a:cubicBezTo>
                  <a:pt x="1426258" y="0"/>
                  <a:pt x="1837624" y="411366"/>
                  <a:pt x="1837624" y="918811"/>
                </a:cubicBezTo>
                <a:cubicBezTo>
                  <a:pt x="1837624" y="1426256"/>
                  <a:pt x="1426258" y="1837622"/>
                  <a:pt x="918812" y="1837622"/>
                </a:cubicBezTo>
                <a:cubicBezTo>
                  <a:pt x="411366" y="1837622"/>
                  <a:pt x="0" y="1426256"/>
                  <a:pt x="0" y="918811"/>
                </a:cubicBezTo>
                <a:cubicBezTo>
                  <a:pt x="0" y="411366"/>
                  <a:pt x="411366" y="0"/>
                  <a:pt x="91881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31" name="Picture Placeholder 30">
            <a:extLst>
              <a:ext uri="{FF2B5EF4-FFF2-40B4-BE49-F238E27FC236}">
                <a16:creationId xmlns:a16="http://schemas.microsoft.com/office/drawing/2014/main" id="{6B00D20F-D4BE-2744-BF44-0C725A75CF67}"/>
              </a:ext>
            </a:extLst>
          </p:cNvPr>
          <p:cNvSpPr>
            <a:spLocks noGrp="1"/>
          </p:cNvSpPr>
          <p:nvPr>
            <p:ph type="pic" sz="quarter" idx="13"/>
          </p:nvPr>
        </p:nvSpPr>
        <p:spPr>
          <a:xfrm>
            <a:off x="9206809" y="3386260"/>
            <a:ext cx="1837624" cy="1837622"/>
          </a:xfrm>
          <a:custGeom>
            <a:avLst/>
            <a:gdLst>
              <a:gd name="connsiteX0" fmla="*/ 918812 w 1837624"/>
              <a:gd name="connsiteY0" fmla="*/ 0 h 1837622"/>
              <a:gd name="connsiteX1" fmla="*/ 1837624 w 1837624"/>
              <a:gd name="connsiteY1" fmla="*/ 918811 h 1837622"/>
              <a:gd name="connsiteX2" fmla="*/ 918812 w 1837624"/>
              <a:gd name="connsiteY2" fmla="*/ 1837622 h 1837622"/>
              <a:gd name="connsiteX3" fmla="*/ 0 w 1837624"/>
              <a:gd name="connsiteY3" fmla="*/ 918811 h 1837622"/>
              <a:gd name="connsiteX4" fmla="*/ 918812 w 1837624"/>
              <a:gd name="connsiteY4" fmla="*/ 0 h 183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624" h="1837622">
                <a:moveTo>
                  <a:pt x="918812" y="0"/>
                </a:moveTo>
                <a:cubicBezTo>
                  <a:pt x="1426258" y="0"/>
                  <a:pt x="1837624" y="411366"/>
                  <a:pt x="1837624" y="918811"/>
                </a:cubicBezTo>
                <a:cubicBezTo>
                  <a:pt x="1837624" y="1426256"/>
                  <a:pt x="1426258" y="1837622"/>
                  <a:pt x="918812" y="1837622"/>
                </a:cubicBezTo>
                <a:cubicBezTo>
                  <a:pt x="411366" y="1837622"/>
                  <a:pt x="0" y="1426256"/>
                  <a:pt x="0" y="918811"/>
                </a:cubicBezTo>
                <a:cubicBezTo>
                  <a:pt x="0" y="411366"/>
                  <a:pt x="411366" y="0"/>
                  <a:pt x="91881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33893083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3" name="Freeform: Shape 64">
            <a:extLst>
              <a:ext uri="{FF2B5EF4-FFF2-40B4-BE49-F238E27FC236}">
                <a16:creationId xmlns:a16="http://schemas.microsoft.com/office/drawing/2014/main" id="{A65EE35B-0E1E-CC4A-BFA1-08B7F65D1333}"/>
              </a:ext>
            </a:extLst>
          </p:cNvPr>
          <p:cNvSpPr/>
          <p:nvPr userDrawn="1"/>
        </p:nvSpPr>
        <p:spPr>
          <a:xfrm flipH="1" flipV="1">
            <a:off x="1" y="3893129"/>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3">
            <a:extLst>
              <a:ext uri="{FF2B5EF4-FFF2-40B4-BE49-F238E27FC236}">
                <a16:creationId xmlns:a16="http://schemas.microsoft.com/office/drawing/2014/main" id="{A99FBC2B-D4C2-1C45-9C7C-86F7058F59F4}"/>
              </a:ext>
            </a:extLst>
          </p:cNvPr>
          <p:cNvSpPr>
            <a:spLocks noChangeAspect="1"/>
          </p:cNvSpPr>
          <p:nvPr userDrawn="1"/>
        </p:nvSpPr>
        <p:spPr>
          <a:xfrm>
            <a:off x="1" y="0"/>
            <a:ext cx="4781662" cy="4856205"/>
          </a:xfrm>
          <a:custGeom>
            <a:avLst/>
            <a:gdLst>
              <a:gd name="connsiteX0" fmla="*/ 4583961 w 5450178"/>
              <a:gd name="connsiteY0" fmla="*/ 0 h 5535143"/>
              <a:gd name="connsiteX1" fmla="*/ 0 w 5450178"/>
              <a:gd name="connsiteY1" fmla="*/ 0 h 5535143"/>
              <a:gd name="connsiteX2" fmla="*/ 0 w 5450178"/>
              <a:gd name="connsiteY2" fmla="*/ 4746148 h 5535143"/>
              <a:gd name="connsiteX3" fmla="*/ 36797 w 5450178"/>
              <a:gd name="connsiteY3" fmla="*/ 4779591 h 5535143"/>
              <a:gd name="connsiteX4" fmla="*/ 2141453 w 5450178"/>
              <a:gd name="connsiteY4" fmla="*/ 5535143 h 5535143"/>
              <a:gd name="connsiteX5" fmla="*/ 5450178 w 5450178"/>
              <a:gd name="connsiteY5" fmla="*/ 2226418 h 5535143"/>
              <a:gd name="connsiteX6" fmla="*/ 4694626 w 5450178"/>
              <a:gd name="connsiteY6" fmla="*/ 121762 h 553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0178" h="5535143">
                <a:moveTo>
                  <a:pt x="4583961" y="0"/>
                </a:moveTo>
                <a:lnTo>
                  <a:pt x="0" y="0"/>
                </a:lnTo>
                <a:lnTo>
                  <a:pt x="0" y="4746148"/>
                </a:lnTo>
                <a:lnTo>
                  <a:pt x="36797" y="4779591"/>
                </a:lnTo>
                <a:cubicBezTo>
                  <a:pt x="608740" y="5251600"/>
                  <a:pt x="1341984" y="5535143"/>
                  <a:pt x="2141453" y="5535143"/>
                </a:cubicBezTo>
                <a:cubicBezTo>
                  <a:pt x="3968811" y="5535143"/>
                  <a:pt x="5450178" y="4053776"/>
                  <a:pt x="5450178" y="2226418"/>
                </a:cubicBezTo>
                <a:cubicBezTo>
                  <a:pt x="5450178" y="1426949"/>
                  <a:pt x="5166635" y="693705"/>
                  <a:pt x="4694626" y="121762"/>
                </a:cubicBezTo>
                <a:close/>
              </a:path>
            </a:pathLst>
          </a:custGeom>
          <a:gradFill>
            <a:gsLst>
              <a:gs pos="100000">
                <a:schemeClr val="accent1">
                  <a:lumMod val="75000"/>
                </a:schemeClr>
              </a:gs>
              <a:gs pos="0">
                <a:schemeClr val="bg2">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algn="ctr" defTabSz="914400" rtl="0" eaLnBrk="1" latinLnBrk="0" hangingPunct="1"/>
            <a:endParaRPr lang="en-EG"/>
          </a:p>
        </p:txBody>
      </p:sp>
      <p:sp>
        <p:nvSpPr>
          <p:cNvPr id="5" name="Arc 4">
            <a:extLst>
              <a:ext uri="{FF2B5EF4-FFF2-40B4-BE49-F238E27FC236}">
                <a16:creationId xmlns:a16="http://schemas.microsoft.com/office/drawing/2014/main" id="{D341A4BA-8303-F544-AF9A-49D074D5781D}"/>
              </a:ext>
            </a:extLst>
          </p:cNvPr>
          <p:cNvSpPr>
            <a:spLocks noChangeAspect="1"/>
          </p:cNvSpPr>
          <p:nvPr userDrawn="1"/>
        </p:nvSpPr>
        <p:spPr>
          <a:xfrm>
            <a:off x="-1083210" y="-1000897"/>
            <a:ext cx="6042454" cy="6042454"/>
          </a:xfrm>
          <a:prstGeom prst="arc">
            <a:avLst>
              <a:gd name="adj1" fmla="val 20514360"/>
              <a:gd name="adj2" fmla="val 6741664"/>
            </a:avLst>
          </a:prstGeom>
          <a:noFill/>
          <a:ln w="4445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sp>
        <p:nvSpPr>
          <p:cNvPr id="9" name="Picture Placeholder 8">
            <a:extLst>
              <a:ext uri="{FF2B5EF4-FFF2-40B4-BE49-F238E27FC236}">
                <a16:creationId xmlns:a16="http://schemas.microsoft.com/office/drawing/2014/main" id="{FBFD968D-5EC4-8444-9A9C-4FAF054C0515}"/>
              </a:ext>
            </a:extLst>
          </p:cNvPr>
          <p:cNvSpPr>
            <a:spLocks noGrp="1"/>
          </p:cNvSpPr>
          <p:nvPr>
            <p:ph type="pic" sz="quarter" idx="10"/>
          </p:nvPr>
        </p:nvSpPr>
        <p:spPr>
          <a:xfrm>
            <a:off x="1" y="1"/>
            <a:ext cx="4526153" cy="4596713"/>
          </a:xfrm>
          <a:custGeom>
            <a:avLst/>
            <a:gdLst>
              <a:gd name="connsiteX0" fmla="*/ 0 w 5390016"/>
              <a:gd name="connsiteY0" fmla="*/ 0 h 5474043"/>
              <a:gd name="connsiteX1" fmla="*/ 4533361 w 5390016"/>
              <a:gd name="connsiteY1" fmla="*/ 0 h 5474043"/>
              <a:gd name="connsiteX2" fmla="*/ 4642804 w 5390016"/>
              <a:gd name="connsiteY2" fmla="*/ 120418 h 5474043"/>
              <a:gd name="connsiteX3" fmla="*/ 5390016 w 5390016"/>
              <a:gd name="connsiteY3" fmla="*/ 2201842 h 5474043"/>
              <a:gd name="connsiteX4" fmla="*/ 2117815 w 5390016"/>
              <a:gd name="connsiteY4" fmla="*/ 5474043 h 5474043"/>
              <a:gd name="connsiteX5" fmla="*/ 36391 w 5390016"/>
              <a:gd name="connsiteY5" fmla="*/ 4726831 h 5474043"/>
              <a:gd name="connsiteX6" fmla="*/ 0 w 5390016"/>
              <a:gd name="connsiteY6" fmla="*/ 4693758 h 547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0016" h="5474043">
                <a:moveTo>
                  <a:pt x="0" y="0"/>
                </a:moveTo>
                <a:lnTo>
                  <a:pt x="4533361" y="0"/>
                </a:lnTo>
                <a:lnTo>
                  <a:pt x="4642804" y="120418"/>
                </a:lnTo>
                <a:cubicBezTo>
                  <a:pt x="5109603" y="686048"/>
                  <a:pt x="5390016" y="1411198"/>
                  <a:pt x="5390016" y="2201842"/>
                </a:cubicBezTo>
                <a:cubicBezTo>
                  <a:pt x="5390016" y="4009028"/>
                  <a:pt x="3925001" y="5474043"/>
                  <a:pt x="2117815" y="5474043"/>
                </a:cubicBezTo>
                <a:cubicBezTo>
                  <a:pt x="1327171" y="5474043"/>
                  <a:pt x="602021" y="5193630"/>
                  <a:pt x="36391" y="4726831"/>
                </a:cubicBezTo>
                <a:lnTo>
                  <a:pt x="0" y="4693758"/>
                </a:ln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29736790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20" name="Freeform 19">
            <a:extLst>
              <a:ext uri="{FF2B5EF4-FFF2-40B4-BE49-F238E27FC236}">
                <a16:creationId xmlns:a16="http://schemas.microsoft.com/office/drawing/2014/main" id="{57700BCD-2784-7C4C-9A44-CF19447DA4B6}"/>
              </a:ext>
            </a:extLst>
          </p:cNvPr>
          <p:cNvSpPr/>
          <p:nvPr userDrawn="1"/>
        </p:nvSpPr>
        <p:spPr>
          <a:xfrm>
            <a:off x="7940768" y="0"/>
            <a:ext cx="4251232" cy="3888515"/>
          </a:xfrm>
          <a:custGeom>
            <a:avLst/>
            <a:gdLst>
              <a:gd name="connsiteX0" fmla="*/ 335545 w 4251232"/>
              <a:gd name="connsiteY0" fmla="*/ 0 h 3888515"/>
              <a:gd name="connsiteX1" fmla="*/ 4251232 w 4251232"/>
              <a:gd name="connsiteY1" fmla="*/ 0 h 3888515"/>
              <a:gd name="connsiteX2" fmla="*/ 4251232 w 4251232"/>
              <a:gd name="connsiteY2" fmla="*/ 3307200 h 3888515"/>
              <a:gd name="connsiteX3" fmla="*/ 4070054 w 4251232"/>
              <a:gd name="connsiteY3" fmla="*/ 3442683 h 3888515"/>
              <a:gd name="connsiteX4" fmla="*/ 2610499 w 4251232"/>
              <a:gd name="connsiteY4" fmla="*/ 3888515 h 3888515"/>
              <a:gd name="connsiteX5" fmla="*/ 0 w 4251232"/>
              <a:gd name="connsiteY5" fmla="*/ 1278016 h 3888515"/>
              <a:gd name="connsiteX6" fmla="*/ 315073 w 4251232"/>
              <a:gd name="connsiteY6" fmla="*/ 33697 h 388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1232" h="3888515">
                <a:moveTo>
                  <a:pt x="335545" y="0"/>
                </a:moveTo>
                <a:lnTo>
                  <a:pt x="4251232" y="0"/>
                </a:lnTo>
                <a:lnTo>
                  <a:pt x="4251232" y="3307200"/>
                </a:lnTo>
                <a:lnTo>
                  <a:pt x="4070054" y="3442683"/>
                </a:lnTo>
                <a:cubicBezTo>
                  <a:pt x="3653416" y="3724158"/>
                  <a:pt x="3151151" y="3888515"/>
                  <a:pt x="2610499" y="3888515"/>
                </a:cubicBezTo>
                <a:cubicBezTo>
                  <a:pt x="1168760" y="3888515"/>
                  <a:pt x="0" y="2719755"/>
                  <a:pt x="0" y="1278016"/>
                </a:cubicBezTo>
                <a:cubicBezTo>
                  <a:pt x="0" y="827473"/>
                  <a:pt x="114137" y="403587"/>
                  <a:pt x="315073" y="33697"/>
                </a:cubicBezTo>
                <a:close/>
              </a:path>
            </a:pathLst>
          </a:custGeom>
          <a:gradFill>
            <a:gsLst>
              <a:gs pos="100000">
                <a:schemeClr val="accent1">
                  <a:lumMod val="75000"/>
                </a:schemeClr>
              </a:gs>
              <a:gs pos="0">
                <a:schemeClr val="bg2">
                  <a:alpha val="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18" name="Picture Placeholder 17">
            <a:extLst>
              <a:ext uri="{FF2B5EF4-FFF2-40B4-BE49-F238E27FC236}">
                <a16:creationId xmlns:a16="http://schemas.microsoft.com/office/drawing/2014/main" id="{D0502B45-A809-3B41-B2D2-6F261909965E}"/>
              </a:ext>
            </a:extLst>
          </p:cNvPr>
          <p:cNvSpPr>
            <a:spLocks noGrp="1"/>
          </p:cNvSpPr>
          <p:nvPr>
            <p:ph type="pic" sz="quarter" idx="10"/>
          </p:nvPr>
        </p:nvSpPr>
        <p:spPr>
          <a:xfrm>
            <a:off x="8178086" y="0"/>
            <a:ext cx="4013914" cy="3651197"/>
          </a:xfrm>
          <a:custGeom>
            <a:avLst/>
            <a:gdLst>
              <a:gd name="connsiteX0" fmla="*/ 375624 w 4013914"/>
              <a:gd name="connsiteY0" fmla="*/ 0 h 3651197"/>
              <a:gd name="connsiteX1" fmla="*/ 4013914 w 4013914"/>
              <a:gd name="connsiteY1" fmla="*/ 0 h 3651197"/>
              <a:gd name="connsiteX2" fmla="*/ 4013914 w 4013914"/>
              <a:gd name="connsiteY2" fmla="*/ 2990063 h 3651197"/>
              <a:gd name="connsiteX3" fmla="*/ 3882745 w 4013914"/>
              <a:gd name="connsiteY3" fmla="*/ 3109278 h 3651197"/>
              <a:gd name="connsiteX4" fmla="*/ 2373181 w 4013914"/>
              <a:gd name="connsiteY4" fmla="*/ 3651197 h 3651197"/>
              <a:gd name="connsiteX5" fmla="*/ 0 w 4013914"/>
              <a:gd name="connsiteY5" fmla="*/ 1278016 h 3651197"/>
              <a:gd name="connsiteX6" fmla="*/ 286430 w 4013914"/>
              <a:gd name="connsiteY6" fmla="*/ 146817 h 3651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3914" h="3651197">
                <a:moveTo>
                  <a:pt x="375624" y="0"/>
                </a:moveTo>
                <a:lnTo>
                  <a:pt x="4013914" y="0"/>
                </a:lnTo>
                <a:lnTo>
                  <a:pt x="4013914" y="2990063"/>
                </a:lnTo>
                <a:lnTo>
                  <a:pt x="3882745" y="3109278"/>
                </a:lnTo>
                <a:cubicBezTo>
                  <a:pt x="3472519" y="3447826"/>
                  <a:pt x="2946600" y="3651197"/>
                  <a:pt x="2373181" y="3651197"/>
                </a:cubicBezTo>
                <a:cubicBezTo>
                  <a:pt x="1062509" y="3651197"/>
                  <a:pt x="0" y="2588688"/>
                  <a:pt x="0" y="1278016"/>
                </a:cubicBezTo>
                <a:cubicBezTo>
                  <a:pt x="0" y="868431"/>
                  <a:pt x="103761" y="483081"/>
                  <a:pt x="286430" y="146817"/>
                </a:cubicBezTo>
                <a:close/>
              </a:path>
            </a:pathLst>
          </a:custGeom>
          <a:blipFill>
            <a:blip r:embed="rId2"/>
            <a:stretch>
              <a:fillRect/>
            </a:stretch>
          </a:blipFill>
        </p:spPr>
        <p:txBody>
          <a:bodyPr wrap="square">
            <a:noAutofit/>
          </a:bodyPr>
          <a:lstStyle>
            <a:lvl1pPr marL="0" indent="0">
              <a:buNone/>
              <a:defRPr sz="1100"/>
            </a:lvl1pPr>
          </a:lstStyle>
          <a:p>
            <a:endParaRPr lang="en-EG"/>
          </a:p>
        </p:txBody>
      </p:sp>
      <p:grpSp>
        <p:nvGrpSpPr>
          <p:cNvPr id="3" name="Group 2">
            <a:extLst>
              <a:ext uri="{FF2B5EF4-FFF2-40B4-BE49-F238E27FC236}">
                <a16:creationId xmlns:a16="http://schemas.microsoft.com/office/drawing/2014/main" id="{82468FB6-8534-CD48-9A83-2E37EA14E505}"/>
              </a:ext>
            </a:extLst>
          </p:cNvPr>
          <p:cNvGrpSpPr/>
          <p:nvPr userDrawn="1"/>
        </p:nvGrpSpPr>
        <p:grpSpPr>
          <a:xfrm flipH="1" flipV="1">
            <a:off x="9626599" y="4292600"/>
            <a:ext cx="2565400" cy="2565400"/>
            <a:chOff x="1" y="0"/>
            <a:chExt cx="2964871" cy="2964871"/>
          </a:xfrm>
        </p:grpSpPr>
        <p:sp>
          <p:nvSpPr>
            <p:cNvPr id="4" name="Freeform: Shape 64">
              <a:extLst>
                <a:ext uri="{FF2B5EF4-FFF2-40B4-BE49-F238E27FC236}">
                  <a16:creationId xmlns:a16="http://schemas.microsoft.com/office/drawing/2014/main" id="{FE135B3D-5B81-E349-91FE-B94B5B8E9C0A}"/>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Shape 108">
              <a:extLst>
                <a:ext uri="{FF2B5EF4-FFF2-40B4-BE49-F238E27FC236}">
                  <a16:creationId xmlns:a16="http://schemas.microsoft.com/office/drawing/2014/main" id="{A42191B9-E3A1-FA4C-B104-16911D23D9BB}"/>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47448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5EA27C6-F96D-BA4C-B4B4-43A24E99BE95}"/>
              </a:ext>
            </a:extLst>
          </p:cNvPr>
          <p:cNvGrpSpPr/>
          <p:nvPr userDrawn="1"/>
        </p:nvGrpSpPr>
        <p:grpSpPr>
          <a:xfrm>
            <a:off x="-869469" y="-186580"/>
            <a:ext cx="6709139" cy="5877516"/>
            <a:chOff x="-592743" y="-102358"/>
            <a:chExt cx="6433127" cy="5635717"/>
          </a:xfrm>
        </p:grpSpPr>
        <p:sp>
          <p:nvSpPr>
            <p:cNvPr id="7" name="Freeform 6">
              <a:extLst>
                <a:ext uri="{FF2B5EF4-FFF2-40B4-BE49-F238E27FC236}">
                  <a16:creationId xmlns:a16="http://schemas.microsoft.com/office/drawing/2014/main" id="{EBF98FB7-2B56-8343-8C62-3DDB30B702F6}"/>
                </a:ext>
              </a:extLst>
            </p:cNvPr>
            <p:cNvSpPr/>
            <p:nvPr/>
          </p:nvSpPr>
          <p:spPr>
            <a:xfrm flipH="1">
              <a:off x="238064" y="76919"/>
              <a:ext cx="5602320" cy="5249306"/>
            </a:xfrm>
            <a:custGeom>
              <a:avLst/>
              <a:gdLst>
                <a:gd name="connsiteX0" fmla="*/ 5084171 w 5602320"/>
                <a:gd name="connsiteY0" fmla="*/ 0 h 5249306"/>
                <a:gd name="connsiteX1" fmla="*/ 530728 w 5602320"/>
                <a:gd name="connsiteY1" fmla="*/ 1 h 5249306"/>
                <a:gd name="connsiteX2" fmla="*/ 471272 w 5602320"/>
                <a:gd name="connsiteY2" fmla="*/ 80140 h 5249306"/>
                <a:gd name="connsiteX3" fmla="*/ 1092628 w 5602320"/>
                <a:gd name="connsiteY3" fmla="*/ 4156677 h 5249306"/>
                <a:gd name="connsiteX4" fmla="*/ 5506906 w 5602320"/>
                <a:gd name="connsiteY4" fmla="*/ 4495055 h 5249306"/>
                <a:gd name="connsiteX5" fmla="*/ 5602320 w 5602320"/>
                <a:gd name="connsiteY5" fmla="*/ 4393843 h 5249306"/>
                <a:gd name="connsiteX6" fmla="*/ 5602320 w 5602320"/>
                <a:gd name="connsiteY6" fmla="*/ 1152795 h 5249306"/>
                <a:gd name="connsiteX7" fmla="*/ 5602320 w 5602320"/>
                <a:gd name="connsiteY7" fmla="*/ 1 h 5249306"/>
                <a:gd name="connsiteX8" fmla="*/ 5084172 w 5602320"/>
                <a:gd name="connsiteY8" fmla="*/ 1 h 524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2320" h="5249306">
                  <a:moveTo>
                    <a:pt x="5084171" y="0"/>
                  </a:moveTo>
                  <a:lnTo>
                    <a:pt x="530728" y="1"/>
                  </a:lnTo>
                  <a:lnTo>
                    <a:pt x="471272" y="80140"/>
                  </a:lnTo>
                  <a:cubicBezTo>
                    <a:pt x="-332669" y="1232657"/>
                    <a:pt x="-96743" y="2967306"/>
                    <a:pt x="1092628" y="4156677"/>
                  </a:cubicBezTo>
                  <a:cubicBezTo>
                    <a:pt x="2405038" y="5469087"/>
                    <a:pt x="4381377" y="5620583"/>
                    <a:pt x="5506906" y="4495055"/>
                  </a:cubicBezTo>
                  <a:lnTo>
                    <a:pt x="5602320" y="4393843"/>
                  </a:lnTo>
                  <a:lnTo>
                    <a:pt x="5602320" y="1152795"/>
                  </a:lnTo>
                  <a:lnTo>
                    <a:pt x="5602320" y="1"/>
                  </a:lnTo>
                  <a:lnTo>
                    <a:pt x="5084172" y="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7">
              <a:extLst>
                <a:ext uri="{FF2B5EF4-FFF2-40B4-BE49-F238E27FC236}">
                  <a16:creationId xmlns:a16="http://schemas.microsoft.com/office/drawing/2014/main" id="{2BB0B3A9-9D82-E44E-970B-D378CD5E0021}"/>
                </a:ext>
              </a:extLst>
            </p:cNvPr>
            <p:cNvSpPr/>
            <p:nvPr/>
          </p:nvSpPr>
          <p:spPr>
            <a:xfrm rot="8959401">
              <a:off x="-592743" y="-102358"/>
              <a:ext cx="6073227" cy="5635717"/>
            </a:xfrm>
            <a:custGeom>
              <a:avLst/>
              <a:gdLst>
                <a:gd name="connsiteX0" fmla="*/ 2686718 w 6073227"/>
                <a:gd name="connsiteY0" fmla="*/ 4783570 h 5635717"/>
                <a:gd name="connsiteX1" fmla="*/ 2762187 w 6073227"/>
                <a:gd name="connsiteY1" fmla="*/ 4780310 h 5635717"/>
                <a:gd name="connsiteX2" fmla="*/ 5154697 w 6073227"/>
                <a:gd name="connsiteY2" fmla="*/ 2512133 h 5635717"/>
                <a:gd name="connsiteX3" fmla="*/ 2762188 w 6073227"/>
                <a:gd name="connsiteY3" fmla="*/ 243956 h 5635717"/>
                <a:gd name="connsiteX4" fmla="*/ 2493096 w 6073227"/>
                <a:gd name="connsiteY4" fmla="*/ 232332 h 5635717"/>
                <a:gd name="connsiteX5" fmla="*/ 2202701 w 6073227"/>
                <a:gd name="connsiteY5" fmla="*/ 267393 h 5635717"/>
                <a:gd name="connsiteX6" fmla="*/ 1878303 w 6073227"/>
                <a:gd name="connsiteY6" fmla="*/ 335457 h 5635717"/>
                <a:gd name="connsiteX7" fmla="*/ 1560982 w 6073227"/>
                <a:gd name="connsiteY7" fmla="*/ 431244 h 5635717"/>
                <a:gd name="connsiteX8" fmla="*/ 1342595 w 6073227"/>
                <a:gd name="connsiteY8" fmla="*/ 518425 h 5635717"/>
                <a:gd name="connsiteX9" fmla="*/ 1421638 w 6073227"/>
                <a:gd name="connsiteY9" fmla="*/ 468357 h 5635717"/>
                <a:gd name="connsiteX10" fmla="*/ 2306025 w 6073227"/>
                <a:gd name="connsiteY10" fmla="*/ 111393 h 5635717"/>
                <a:gd name="connsiteX11" fmla="*/ 4688554 w 6073227"/>
                <a:gd name="connsiteY11" fmla="*/ 357494 h 5635717"/>
                <a:gd name="connsiteX12" fmla="*/ 6045059 w 6073227"/>
                <a:gd name="connsiteY12" fmla="*/ 1923799 h 5635717"/>
                <a:gd name="connsiteX13" fmla="*/ 6073227 w 6073227"/>
                <a:gd name="connsiteY13" fmla="*/ 2022346 h 5635717"/>
                <a:gd name="connsiteX14" fmla="*/ 5759490 w 6073227"/>
                <a:gd name="connsiteY14" fmla="*/ 2551232 h 5635717"/>
                <a:gd name="connsiteX15" fmla="*/ 5753477 w 6073227"/>
                <a:gd name="connsiteY15" fmla="*/ 2480148 h 5635717"/>
                <a:gd name="connsiteX16" fmla="*/ 5701968 w 6073227"/>
                <a:gd name="connsiteY16" fmla="*/ 2218945 h 5635717"/>
                <a:gd name="connsiteX17" fmla="*/ 4782748 w 6073227"/>
                <a:gd name="connsiteY17" fmla="*/ 854716 h 5635717"/>
                <a:gd name="connsiteX18" fmla="*/ 4672947 w 6073227"/>
                <a:gd name="connsiteY18" fmla="*/ 779193 h 5635717"/>
                <a:gd name="connsiteX19" fmla="*/ 4725678 w 6073227"/>
                <a:gd name="connsiteY19" fmla="*/ 821811 h 5635717"/>
                <a:gd name="connsiteX20" fmla="*/ 5491707 w 6073227"/>
                <a:gd name="connsiteY20" fmla="*/ 2466351 h 5635717"/>
                <a:gd name="connsiteX21" fmla="*/ 2876318 w 6073227"/>
                <a:gd name="connsiteY21" fmla="*/ 4792084 h 5635717"/>
                <a:gd name="connsiteX22" fmla="*/ 974886 w 6073227"/>
                <a:gd name="connsiteY22" fmla="*/ 4097033 h 5635717"/>
                <a:gd name="connsiteX23" fmla="*/ 40703 w 6073227"/>
                <a:gd name="connsiteY23" fmla="*/ 2868356 h 5635717"/>
                <a:gd name="connsiteX24" fmla="*/ 1794480 w 6073227"/>
                <a:gd name="connsiteY24" fmla="*/ 461981 h 5635717"/>
                <a:gd name="connsiteX25" fmla="*/ 1953643 w 6073227"/>
                <a:gd name="connsiteY25" fmla="*/ 434777 h 5635717"/>
                <a:gd name="connsiteX26" fmla="*/ 1891492 w 6073227"/>
                <a:gd name="connsiteY26" fmla="*/ 451133 h 5635717"/>
                <a:gd name="connsiteX27" fmla="*/ 312597 w 6073227"/>
                <a:gd name="connsiteY27" fmla="*/ 2769361 h 5635717"/>
                <a:gd name="connsiteX28" fmla="*/ 2940360 w 6073227"/>
                <a:gd name="connsiteY28" fmla="*/ 4182930 h 5635717"/>
                <a:gd name="connsiteX29" fmla="*/ 3164757 w 6073227"/>
                <a:gd name="connsiteY29" fmla="*/ 4123878 h 5635717"/>
                <a:gd name="connsiteX30" fmla="*/ 3319725 w 6073227"/>
                <a:gd name="connsiteY30" fmla="*/ 4068364 h 5635717"/>
                <a:gd name="connsiteX31" fmla="*/ 3263172 w 6073227"/>
                <a:gd name="connsiteY31" fmla="*/ 4101409 h 5635717"/>
                <a:gd name="connsiteX32" fmla="*/ 2635509 w 6073227"/>
                <a:gd name="connsiteY32" fmla="*/ 4328957 h 5635717"/>
                <a:gd name="connsiteX33" fmla="*/ 974886 w 6073227"/>
                <a:gd name="connsiteY33" fmla="*/ 4097033 h 5635717"/>
                <a:gd name="connsiteX34" fmla="*/ 3478736 w 6073227"/>
                <a:gd name="connsiteY34" fmla="*/ 5635717 h 5635717"/>
                <a:gd name="connsiteX35" fmla="*/ 3566625 w 6073227"/>
                <a:gd name="connsiteY35" fmla="*/ 5609187 h 5635717"/>
                <a:gd name="connsiteX36" fmla="*/ 3849498 w 6073227"/>
                <a:gd name="connsiteY36" fmla="*/ 5497143 h 5635717"/>
                <a:gd name="connsiteX37" fmla="*/ 4079196 w 6073227"/>
                <a:gd name="connsiteY37" fmla="*/ 5383796 h 5635717"/>
                <a:gd name="connsiteX38" fmla="*/ 4013238 w 6073227"/>
                <a:gd name="connsiteY38" fmla="*/ 5494986 h 5635717"/>
                <a:gd name="connsiteX39" fmla="*/ 3704560 w 6073227"/>
                <a:gd name="connsiteY39" fmla="*/ 5588736 h 563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73227" h="5635717">
                  <a:moveTo>
                    <a:pt x="2686718" y="4783570"/>
                  </a:moveTo>
                  <a:lnTo>
                    <a:pt x="2762187" y="4780310"/>
                  </a:lnTo>
                  <a:cubicBezTo>
                    <a:pt x="4106024" y="4663553"/>
                    <a:pt x="5154697" y="3692614"/>
                    <a:pt x="5154697" y="2512133"/>
                  </a:cubicBezTo>
                  <a:cubicBezTo>
                    <a:pt x="5154697" y="1331651"/>
                    <a:pt x="4106024" y="360712"/>
                    <a:pt x="2762188" y="243956"/>
                  </a:cubicBezTo>
                  <a:lnTo>
                    <a:pt x="2493096" y="232332"/>
                  </a:lnTo>
                  <a:lnTo>
                    <a:pt x="2202701" y="267393"/>
                  </a:lnTo>
                  <a:cubicBezTo>
                    <a:pt x="2094865" y="285164"/>
                    <a:pt x="1986625" y="307799"/>
                    <a:pt x="1878303" y="335457"/>
                  </a:cubicBezTo>
                  <a:cubicBezTo>
                    <a:pt x="1769979" y="363116"/>
                    <a:pt x="1664137" y="395142"/>
                    <a:pt x="1560982" y="431244"/>
                  </a:cubicBezTo>
                  <a:lnTo>
                    <a:pt x="1342595" y="518425"/>
                  </a:lnTo>
                  <a:lnTo>
                    <a:pt x="1421638" y="468357"/>
                  </a:lnTo>
                  <a:cubicBezTo>
                    <a:pt x="1690515" y="314469"/>
                    <a:pt x="1987106" y="192823"/>
                    <a:pt x="2306025" y="111393"/>
                  </a:cubicBezTo>
                  <a:cubicBezTo>
                    <a:pt x="3156478" y="-105754"/>
                    <a:pt x="4004685" y="4194"/>
                    <a:pt x="4688554" y="357494"/>
                  </a:cubicBezTo>
                  <a:cubicBezTo>
                    <a:pt x="5329681" y="688711"/>
                    <a:pt x="5826369" y="1233813"/>
                    <a:pt x="6045059" y="1923799"/>
                  </a:cubicBezTo>
                  <a:lnTo>
                    <a:pt x="6073227" y="2022346"/>
                  </a:lnTo>
                  <a:lnTo>
                    <a:pt x="5759490" y="2551232"/>
                  </a:lnTo>
                  <a:lnTo>
                    <a:pt x="5753477" y="2480148"/>
                  </a:lnTo>
                  <a:cubicBezTo>
                    <a:pt x="5741265" y="2392973"/>
                    <a:pt x="5724152" y="2305826"/>
                    <a:pt x="5701968" y="2218945"/>
                  </a:cubicBezTo>
                  <a:cubicBezTo>
                    <a:pt x="5559996" y="1662914"/>
                    <a:pt x="5230525" y="1196810"/>
                    <a:pt x="4782748" y="854716"/>
                  </a:cubicBezTo>
                  <a:lnTo>
                    <a:pt x="4672947" y="779193"/>
                  </a:lnTo>
                  <a:lnTo>
                    <a:pt x="4725678" y="821811"/>
                  </a:lnTo>
                  <a:cubicBezTo>
                    <a:pt x="5198970" y="1242686"/>
                    <a:pt x="5491707" y="1824118"/>
                    <a:pt x="5491707" y="2466351"/>
                  </a:cubicBezTo>
                  <a:cubicBezTo>
                    <a:pt x="5491707" y="3750818"/>
                    <a:pt x="4320758" y="4792084"/>
                    <a:pt x="2876318" y="4792084"/>
                  </a:cubicBezTo>
                  <a:close/>
                  <a:moveTo>
                    <a:pt x="974886" y="4097033"/>
                  </a:moveTo>
                  <a:cubicBezTo>
                    <a:pt x="505318" y="3832716"/>
                    <a:pt x="156824" y="3402274"/>
                    <a:pt x="40703" y="2868356"/>
                  </a:cubicBezTo>
                  <a:cubicBezTo>
                    <a:pt x="-191542" y="1800520"/>
                    <a:pt x="593652" y="723149"/>
                    <a:pt x="1794480" y="461981"/>
                  </a:cubicBezTo>
                  <a:lnTo>
                    <a:pt x="1953643" y="434777"/>
                  </a:lnTo>
                  <a:lnTo>
                    <a:pt x="1891492" y="451133"/>
                  </a:lnTo>
                  <a:cubicBezTo>
                    <a:pt x="795409" y="791177"/>
                    <a:pt x="99154" y="1787973"/>
                    <a:pt x="312597" y="2769361"/>
                  </a:cubicBezTo>
                  <a:cubicBezTo>
                    <a:pt x="540268" y="3816175"/>
                    <a:pt x="1716759" y="4449052"/>
                    <a:pt x="2940360" y="4182930"/>
                  </a:cubicBezTo>
                  <a:cubicBezTo>
                    <a:pt x="3016836" y="4166298"/>
                    <a:pt x="3091685" y="4146547"/>
                    <a:pt x="3164757" y="4123878"/>
                  </a:cubicBezTo>
                  <a:lnTo>
                    <a:pt x="3319725" y="4068364"/>
                  </a:lnTo>
                  <a:lnTo>
                    <a:pt x="3263172" y="4101409"/>
                  </a:lnTo>
                  <a:cubicBezTo>
                    <a:pt x="3071208" y="4202323"/>
                    <a:pt x="2860665" y="4279987"/>
                    <a:pt x="2635509" y="4328957"/>
                  </a:cubicBezTo>
                  <a:cubicBezTo>
                    <a:pt x="2035095" y="4459541"/>
                    <a:pt x="1444455" y="4361349"/>
                    <a:pt x="974886" y="4097033"/>
                  </a:cubicBezTo>
                  <a:close/>
                  <a:moveTo>
                    <a:pt x="3478736" y="5635717"/>
                  </a:moveTo>
                  <a:lnTo>
                    <a:pt x="3566625" y="5609187"/>
                  </a:lnTo>
                  <a:cubicBezTo>
                    <a:pt x="3663332" y="5575341"/>
                    <a:pt x="3757680" y="5537912"/>
                    <a:pt x="3849498" y="5497143"/>
                  </a:cubicBezTo>
                  <a:lnTo>
                    <a:pt x="4079196" y="5383796"/>
                  </a:lnTo>
                  <a:lnTo>
                    <a:pt x="4013238" y="5494986"/>
                  </a:lnTo>
                  <a:lnTo>
                    <a:pt x="3704560" y="5588736"/>
                  </a:lnTo>
                  <a:close/>
                </a:path>
              </a:pathLst>
            </a:custGeom>
            <a:solidFill>
              <a:schemeClr val="accent1">
                <a:lumMod val="75000"/>
              </a:schemeClr>
            </a:solidFill>
            <a:ln>
              <a:noFill/>
            </a:ln>
            <a:effectLst>
              <a:outerShdw blurRad="228600" dist="508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Picture Placeholder 20">
            <a:extLst>
              <a:ext uri="{FF2B5EF4-FFF2-40B4-BE49-F238E27FC236}">
                <a16:creationId xmlns:a16="http://schemas.microsoft.com/office/drawing/2014/main" id="{AF84F909-4FE3-D442-96FC-9B8896A76BF4}"/>
              </a:ext>
            </a:extLst>
          </p:cNvPr>
          <p:cNvSpPr>
            <a:spLocks noGrp="1"/>
          </p:cNvSpPr>
          <p:nvPr>
            <p:ph type="pic" sz="quarter" idx="10"/>
          </p:nvPr>
        </p:nvSpPr>
        <p:spPr>
          <a:xfrm>
            <a:off x="738404" y="730075"/>
            <a:ext cx="4579555" cy="4503704"/>
          </a:xfrm>
          <a:custGeom>
            <a:avLst/>
            <a:gdLst>
              <a:gd name="connsiteX0" fmla="*/ 2600428 w 4607093"/>
              <a:gd name="connsiteY0" fmla="*/ 275 h 4530786"/>
              <a:gd name="connsiteX1" fmla="*/ 4128662 w 4607093"/>
              <a:gd name="connsiteY1" fmla="*/ 688582 h 4530786"/>
              <a:gd name="connsiteX2" fmla="*/ 3708808 w 4607093"/>
              <a:gd name="connsiteY2" fmla="*/ 3891943 h 4530786"/>
              <a:gd name="connsiteX3" fmla="*/ 478432 w 4607093"/>
              <a:gd name="connsiteY3" fmla="*/ 3842205 h 4530786"/>
              <a:gd name="connsiteX4" fmla="*/ 898286 w 4607093"/>
              <a:gd name="connsiteY4" fmla="*/ 638843 h 4530786"/>
              <a:gd name="connsiteX5" fmla="*/ 2600428 w 4607093"/>
              <a:gd name="connsiteY5" fmla="*/ 275 h 4530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7093" h="4530786">
                <a:moveTo>
                  <a:pt x="2600428" y="275"/>
                </a:moveTo>
                <a:cubicBezTo>
                  <a:pt x="3185012" y="9276"/>
                  <a:pt x="3740610" y="239422"/>
                  <a:pt x="4128662" y="688582"/>
                </a:cubicBezTo>
                <a:cubicBezTo>
                  <a:pt x="4904766" y="1586901"/>
                  <a:pt x="4716791" y="3021095"/>
                  <a:pt x="3708808" y="3891943"/>
                </a:cubicBezTo>
                <a:cubicBezTo>
                  <a:pt x="2700825" y="4762792"/>
                  <a:pt x="1254537" y="4740523"/>
                  <a:pt x="478432" y="3842205"/>
                </a:cubicBezTo>
                <a:cubicBezTo>
                  <a:pt x="-297672" y="2943886"/>
                  <a:pt x="-109697" y="1509692"/>
                  <a:pt x="898286" y="638843"/>
                </a:cubicBezTo>
                <a:cubicBezTo>
                  <a:pt x="1402277" y="203418"/>
                  <a:pt x="2015845" y="-8726"/>
                  <a:pt x="2600428" y="275"/>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4" name="Right Triangle 3">
            <a:extLst>
              <a:ext uri="{FF2B5EF4-FFF2-40B4-BE49-F238E27FC236}">
                <a16:creationId xmlns:a16="http://schemas.microsoft.com/office/drawing/2014/main" id="{4F253532-88A6-1346-97EC-BC4C3E4BDA7A}"/>
              </a:ext>
            </a:extLst>
          </p:cNvPr>
          <p:cNvSpPr/>
          <p:nvPr userDrawn="1"/>
        </p:nvSpPr>
        <p:spPr>
          <a:xfrm flipH="1">
            <a:off x="2712606" y="0"/>
            <a:ext cx="6766787" cy="6857999"/>
          </a:xfrm>
          <a:prstGeom prst="rtTriangle">
            <a:avLst/>
          </a:prstGeom>
          <a:solidFill>
            <a:schemeClr val="bg2"/>
          </a:solidFill>
          <a:ln>
            <a:noFill/>
          </a:ln>
          <a:effectLst>
            <a:outerShdw blurRad="809842" dist="927100" dir="13500000" sx="74000" sy="74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Right Triangle 4">
            <a:extLst>
              <a:ext uri="{FF2B5EF4-FFF2-40B4-BE49-F238E27FC236}">
                <a16:creationId xmlns:a16="http://schemas.microsoft.com/office/drawing/2014/main" id="{8B1A54AC-1C06-EA46-8F75-2CC5B96A7F05}"/>
              </a:ext>
            </a:extLst>
          </p:cNvPr>
          <p:cNvSpPr/>
          <p:nvPr userDrawn="1"/>
        </p:nvSpPr>
        <p:spPr>
          <a:xfrm flipH="1">
            <a:off x="5425213" y="0"/>
            <a:ext cx="6766787" cy="6857999"/>
          </a:xfrm>
          <a:prstGeom prst="rtTriangle">
            <a:avLst/>
          </a:prstGeom>
          <a:solidFill>
            <a:schemeClr val="bg2"/>
          </a:solidFill>
          <a:ln>
            <a:noFill/>
          </a:ln>
          <a:effectLst>
            <a:outerShdw blurRad="809842" dist="927100" dir="13500000" sx="74000" sy="74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176041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916604E5-5667-294C-8910-E4A9F25619A2}"/>
              </a:ext>
            </a:extLst>
          </p:cNvPr>
          <p:cNvSpPr>
            <a:spLocks noGrp="1"/>
          </p:cNvSpPr>
          <p:nvPr>
            <p:ph type="pic" sz="quarter" idx="10"/>
          </p:nvPr>
        </p:nvSpPr>
        <p:spPr>
          <a:xfrm>
            <a:off x="6473230" y="1095036"/>
            <a:ext cx="1633547" cy="1633545"/>
          </a:xfrm>
          <a:custGeom>
            <a:avLst/>
            <a:gdLst>
              <a:gd name="connsiteX0" fmla="*/ 816774 w 1633547"/>
              <a:gd name="connsiteY0" fmla="*/ 0 h 1633545"/>
              <a:gd name="connsiteX1" fmla="*/ 1633547 w 1633547"/>
              <a:gd name="connsiteY1" fmla="*/ 816773 h 1633545"/>
              <a:gd name="connsiteX2" fmla="*/ 816774 w 1633547"/>
              <a:gd name="connsiteY2" fmla="*/ 1633545 h 1633545"/>
              <a:gd name="connsiteX3" fmla="*/ 0 w 1633547"/>
              <a:gd name="connsiteY3" fmla="*/ 816773 h 1633545"/>
              <a:gd name="connsiteX4" fmla="*/ 816774 w 1633547"/>
              <a:gd name="connsiteY4" fmla="*/ 0 h 1633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547" h="1633545">
                <a:moveTo>
                  <a:pt x="816774" y="0"/>
                </a:moveTo>
                <a:cubicBezTo>
                  <a:pt x="1267866" y="0"/>
                  <a:pt x="1633547" y="365682"/>
                  <a:pt x="1633547" y="816773"/>
                </a:cubicBezTo>
                <a:cubicBezTo>
                  <a:pt x="1633547" y="1267863"/>
                  <a:pt x="1267866" y="1633545"/>
                  <a:pt x="816774" y="1633545"/>
                </a:cubicBezTo>
                <a:cubicBezTo>
                  <a:pt x="365682" y="1633545"/>
                  <a:pt x="0" y="1267863"/>
                  <a:pt x="0" y="816773"/>
                </a:cubicBezTo>
                <a:cubicBezTo>
                  <a:pt x="0" y="365682"/>
                  <a:pt x="365682" y="0"/>
                  <a:pt x="816774"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33" name="Picture Placeholder 32">
            <a:extLst>
              <a:ext uri="{FF2B5EF4-FFF2-40B4-BE49-F238E27FC236}">
                <a16:creationId xmlns:a16="http://schemas.microsoft.com/office/drawing/2014/main" id="{CE16B145-C039-8442-AADF-D76259DBB69E}"/>
              </a:ext>
            </a:extLst>
          </p:cNvPr>
          <p:cNvSpPr>
            <a:spLocks noGrp="1"/>
          </p:cNvSpPr>
          <p:nvPr>
            <p:ph type="pic" sz="quarter" idx="11"/>
          </p:nvPr>
        </p:nvSpPr>
        <p:spPr>
          <a:xfrm>
            <a:off x="9192798" y="1095036"/>
            <a:ext cx="1633547" cy="1633545"/>
          </a:xfrm>
          <a:custGeom>
            <a:avLst/>
            <a:gdLst>
              <a:gd name="connsiteX0" fmla="*/ 816774 w 1633547"/>
              <a:gd name="connsiteY0" fmla="*/ 0 h 1633545"/>
              <a:gd name="connsiteX1" fmla="*/ 1633547 w 1633547"/>
              <a:gd name="connsiteY1" fmla="*/ 816773 h 1633545"/>
              <a:gd name="connsiteX2" fmla="*/ 816774 w 1633547"/>
              <a:gd name="connsiteY2" fmla="*/ 1633545 h 1633545"/>
              <a:gd name="connsiteX3" fmla="*/ 0 w 1633547"/>
              <a:gd name="connsiteY3" fmla="*/ 816773 h 1633545"/>
              <a:gd name="connsiteX4" fmla="*/ 816774 w 1633547"/>
              <a:gd name="connsiteY4" fmla="*/ 0 h 1633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547" h="1633545">
                <a:moveTo>
                  <a:pt x="816774" y="0"/>
                </a:moveTo>
                <a:cubicBezTo>
                  <a:pt x="1267866" y="0"/>
                  <a:pt x="1633547" y="365682"/>
                  <a:pt x="1633547" y="816773"/>
                </a:cubicBezTo>
                <a:cubicBezTo>
                  <a:pt x="1633547" y="1267863"/>
                  <a:pt x="1267866" y="1633545"/>
                  <a:pt x="816774" y="1633545"/>
                </a:cubicBezTo>
                <a:cubicBezTo>
                  <a:pt x="365682" y="1633545"/>
                  <a:pt x="0" y="1267863"/>
                  <a:pt x="0" y="816773"/>
                </a:cubicBezTo>
                <a:cubicBezTo>
                  <a:pt x="0" y="365682"/>
                  <a:pt x="365682" y="0"/>
                  <a:pt x="816774"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35" name="Picture Placeholder 34">
            <a:extLst>
              <a:ext uri="{FF2B5EF4-FFF2-40B4-BE49-F238E27FC236}">
                <a16:creationId xmlns:a16="http://schemas.microsoft.com/office/drawing/2014/main" id="{E3576F50-3A9B-DC4F-8B0E-72942B0A20B1}"/>
              </a:ext>
            </a:extLst>
          </p:cNvPr>
          <p:cNvSpPr>
            <a:spLocks noGrp="1"/>
          </p:cNvSpPr>
          <p:nvPr>
            <p:ph type="pic" sz="quarter" idx="12"/>
          </p:nvPr>
        </p:nvSpPr>
        <p:spPr>
          <a:xfrm>
            <a:off x="6473230" y="3788809"/>
            <a:ext cx="1633547" cy="1633545"/>
          </a:xfrm>
          <a:custGeom>
            <a:avLst/>
            <a:gdLst>
              <a:gd name="connsiteX0" fmla="*/ 816774 w 1633547"/>
              <a:gd name="connsiteY0" fmla="*/ 0 h 1633545"/>
              <a:gd name="connsiteX1" fmla="*/ 1633547 w 1633547"/>
              <a:gd name="connsiteY1" fmla="*/ 816773 h 1633545"/>
              <a:gd name="connsiteX2" fmla="*/ 816774 w 1633547"/>
              <a:gd name="connsiteY2" fmla="*/ 1633545 h 1633545"/>
              <a:gd name="connsiteX3" fmla="*/ 0 w 1633547"/>
              <a:gd name="connsiteY3" fmla="*/ 816773 h 1633545"/>
              <a:gd name="connsiteX4" fmla="*/ 816774 w 1633547"/>
              <a:gd name="connsiteY4" fmla="*/ 0 h 1633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547" h="1633545">
                <a:moveTo>
                  <a:pt x="816774" y="0"/>
                </a:moveTo>
                <a:cubicBezTo>
                  <a:pt x="1267866" y="0"/>
                  <a:pt x="1633547" y="365682"/>
                  <a:pt x="1633547" y="816773"/>
                </a:cubicBezTo>
                <a:cubicBezTo>
                  <a:pt x="1633547" y="1267863"/>
                  <a:pt x="1267866" y="1633545"/>
                  <a:pt x="816774" y="1633545"/>
                </a:cubicBezTo>
                <a:cubicBezTo>
                  <a:pt x="365682" y="1633545"/>
                  <a:pt x="0" y="1267863"/>
                  <a:pt x="0" y="816773"/>
                </a:cubicBezTo>
                <a:cubicBezTo>
                  <a:pt x="0" y="365682"/>
                  <a:pt x="365682" y="0"/>
                  <a:pt x="816774"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34" name="Picture Placeholder 33">
            <a:extLst>
              <a:ext uri="{FF2B5EF4-FFF2-40B4-BE49-F238E27FC236}">
                <a16:creationId xmlns:a16="http://schemas.microsoft.com/office/drawing/2014/main" id="{4108F08B-337E-B04B-A5C7-F0B9E79AD287}"/>
              </a:ext>
            </a:extLst>
          </p:cNvPr>
          <p:cNvSpPr>
            <a:spLocks noGrp="1"/>
          </p:cNvSpPr>
          <p:nvPr>
            <p:ph type="pic" sz="quarter" idx="13"/>
          </p:nvPr>
        </p:nvSpPr>
        <p:spPr>
          <a:xfrm>
            <a:off x="9192798" y="3788809"/>
            <a:ext cx="1633547" cy="1633545"/>
          </a:xfrm>
          <a:custGeom>
            <a:avLst/>
            <a:gdLst>
              <a:gd name="connsiteX0" fmla="*/ 816774 w 1633547"/>
              <a:gd name="connsiteY0" fmla="*/ 0 h 1633545"/>
              <a:gd name="connsiteX1" fmla="*/ 1633547 w 1633547"/>
              <a:gd name="connsiteY1" fmla="*/ 816773 h 1633545"/>
              <a:gd name="connsiteX2" fmla="*/ 816774 w 1633547"/>
              <a:gd name="connsiteY2" fmla="*/ 1633545 h 1633545"/>
              <a:gd name="connsiteX3" fmla="*/ 0 w 1633547"/>
              <a:gd name="connsiteY3" fmla="*/ 816773 h 1633545"/>
              <a:gd name="connsiteX4" fmla="*/ 816774 w 1633547"/>
              <a:gd name="connsiteY4" fmla="*/ 0 h 1633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547" h="1633545">
                <a:moveTo>
                  <a:pt x="816774" y="0"/>
                </a:moveTo>
                <a:cubicBezTo>
                  <a:pt x="1267866" y="0"/>
                  <a:pt x="1633547" y="365682"/>
                  <a:pt x="1633547" y="816773"/>
                </a:cubicBezTo>
                <a:cubicBezTo>
                  <a:pt x="1633547" y="1267863"/>
                  <a:pt x="1267866" y="1633545"/>
                  <a:pt x="816774" y="1633545"/>
                </a:cubicBezTo>
                <a:cubicBezTo>
                  <a:pt x="365682" y="1633545"/>
                  <a:pt x="0" y="1267863"/>
                  <a:pt x="0" y="816773"/>
                </a:cubicBezTo>
                <a:cubicBezTo>
                  <a:pt x="0" y="365682"/>
                  <a:pt x="365682" y="0"/>
                  <a:pt x="816774"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3" name="Right Triangle 2">
            <a:extLst>
              <a:ext uri="{FF2B5EF4-FFF2-40B4-BE49-F238E27FC236}">
                <a16:creationId xmlns:a16="http://schemas.microsoft.com/office/drawing/2014/main" id="{2BE33880-A562-284D-B6A0-3BC7CBC9AAB5}"/>
              </a:ext>
            </a:extLst>
          </p:cNvPr>
          <p:cNvSpPr/>
          <p:nvPr userDrawn="1"/>
        </p:nvSpPr>
        <p:spPr>
          <a:xfrm flipV="1">
            <a:off x="0" y="0"/>
            <a:ext cx="4547286" cy="4547286"/>
          </a:xfrm>
          <a:prstGeom prst="rtTriangle">
            <a:avLst/>
          </a:prstGeom>
          <a:solidFill>
            <a:schemeClr val="bg2"/>
          </a:solidFill>
          <a:ln>
            <a:noFill/>
          </a:ln>
          <a:effectLst>
            <a:outerShdw blurRad="393700" dist="660400" dir="2700000" sx="76000" sy="76000" algn="tl" rotWithShape="0">
              <a:schemeClr val="tx1">
                <a:alpha val="21405"/>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Picture Placeholder 30">
            <a:extLst>
              <a:ext uri="{FF2B5EF4-FFF2-40B4-BE49-F238E27FC236}">
                <a16:creationId xmlns:a16="http://schemas.microsoft.com/office/drawing/2014/main" id="{AE993A30-29CF-8745-87C9-526F946B1CDB}"/>
              </a:ext>
            </a:extLst>
          </p:cNvPr>
          <p:cNvSpPr>
            <a:spLocks noGrp="1"/>
          </p:cNvSpPr>
          <p:nvPr>
            <p:ph type="pic" sz="quarter" idx="14"/>
          </p:nvPr>
        </p:nvSpPr>
        <p:spPr>
          <a:xfrm>
            <a:off x="1055687" y="871211"/>
            <a:ext cx="4554280" cy="2557789"/>
          </a:xfrm>
          <a:custGeom>
            <a:avLst/>
            <a:gdLst>
              <a:gd name="connsiteX0" fmla="*/ 130371 w 4554280"/>
              <a:gd name="connsiteY0" fmla="*/ 0 h 2557789"/>
              <a:gd name="connsiteX1" fmla="*/ 4423909 w 4554280"/>
              <a:gd name="connsiteY1" fmla="*/ 0 h 2557789"/>
              <a:gd name="connsiteX2" fmla="*/ 4554280 w 4554280"/>
              <a:gd name="connsiteY2" fmla="*/ 130371 h 2557789"/>
              <a:gd name="connsiteX3" fmla="*/ 4554280 w 4554280"/>
              <a:gd name="connsiteY3" fmla="*/ 2427418 h 2557789"/>
              <a:gd name="connsiteX4" fmla="*/ 4423909 w 4554280"/>
              <a:gd name="connsiteY4" fmla="*/ 2557789 h 2557789"/>
              <a:gd name="connsiteX5" fmla="*/ 130371 w 4554280"/>
              <a:gd name="connsiteY5" fmla="*/ 2557789 h 2557789"/>
              <a:gd name="connsiteX6" fmla="*/ 0 w 4554280"/>
              <a:gd name="connsiteY6" fmla="*/ 2427418 h 2557789"/>
              <a:gd name="connsiteX7" fmla="*/ 0 w 4554280"/>
              <a:gd name="connsiteY7" fmla="*/ 130371 h 2557789"/>
              <a:gd name="connsiteX8" fmla="*/ 130371 w 4554280"/>
              <a:gd name="connsiteY8" fmla="*/ 0 h 255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54280" h="2557789">
                <a:moveTo>
                  <a:pt x="130371" y="0"/>
                </a:moveTo>
                <a:lnTo>
                  <a:pt x="4423909" y="0"/>
                </a:lnTo>
                <a:cubicBezTo>
                  <a:pt x="4495911" y="0"/>
                  <a:pt x="4554280" y="58369"/>
                  <a:pt x="4554280" y="130371"/>
                </a:cubicBezTo>
                <a:lnTo>
                  <a:pt x="4554280" y="2427418"/>
                </a:lnTo>
                <a:cubicBezTo>
                  <a:pt x="4554280" y="2499420"/>
                  <a:pt x="4495911" y="2557789"/>
                  <a:pt x="4423909" y="2557789"/>
                </a:cubicBezTo>
                <a:lnTo>
                  <a:pt x="130371" y="2557789"/>
                </a:lnTo>
                <a:cubicBezTo>
                  <a:pt x="58369" y="2557789"/>
                  <a:pt x="0" y="2499420"/>
                  <a:pt x="0" y="2427418"/>
                </a:cubicBezTo>
                <a:lnTo>
                  <a:pt x="0" y="130371"/>
                </a:lnTo>
                <a:cubicBezTo>
                  <a:pt x="0" y="58369"/>
                  <a:pt x="58369" y="0"/>
                  <a:pt x="130371"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1312688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55A2B90-CC36-0A40-A779-D025D8E1699B}"/>
              </a:ext>
            </a:extLst>
          </p:cNvPr>
          <p:cNvGrpSpPr/>
          <p:nvPr userDrawn="1"/>
        </p:nvGrpSpPr>
        <p:grpSpPr>
          <a:xfrm flipH="1">
            <a:off x="9498227" y="0"/>
            <a:ext cx="2693772" cy="2693772"/>
            <a:chOff x="1" y="0"/>
            <a:chExt cx="2964871" cy="2964871"/>
          </a:xfrm>
        </p:grpSpPr>
        <p:sp>
          <p:nvSpPr>
            <p:cNvPr id="4" name="Freeform: Shape 64">
              <a:extLst>
                <a:ext uri="{FF2B5EF4-FFF2-40B4-BE49-F238E27FC236}">
                  <a16:creationId xmlns:a16="http://schemas.microsoft.com/office/drawing/2014/main" id="{7C729A01-4FF9-FE41-9221-6EE56240ECE7}"/>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Shape 108">
              <a:extLst>
                <a:ext uri="{FF2B5EF4-FFF2-40B4-BE49-F238E27FC236}">
                  <a16:creationId xmlns:a16="http://schemas.microsoft.com/office/drawing/2014/main" id="{E4359DAE-86E3-694B-AA09-C6E18BC4CC28}"/>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 name="Group 5">
            <a:extLst>
              <a:ext uri="{FF2B5EF4-FFF2-40B4-BE49-F238E27FC236}">
                <a16:creationId xmlns:a16="http://schemas.microsoft.com/office/drawing/2014/main" id="{88AAC84A-6FE0-4348-9EA3-DE11D496159C}"/>
              </a:ext>
            </a:extLst>
          </p:cNvPr>
          <p:cNvGrpSpPr/>
          <p:nvPr userDrawn="1"/>
        </p:nvGrpSpPr>
        <p:grpSpPr>
          <a:xfrm flipH="1" flipV="1">
            <a:off x="10134599" y="4800600"/>
            <a:ext cx="2057400" cy="2057400"/>
            <a:chOff x="1" y="0"/>
            <a:chExt cx="2964871" cy="2964871"/>
          </a:xfrm>
        </p:grpSpPr>
        <p:sp>
          <p:nvSpPr>
            <p:cNvPr id="7" name="Freeform: Shape 64">
              <a:extLst>
                <a:ext uri="{FF2B5EF4-FFF2-40B4-BE49-F238E27FC236}">
                  <a16:creationId xmlns:a16="http://schemas.microsoft.com/office/drawing/2014/main" id="{60D0C89A-7AFC-8B4A-89C3-7DEC355081F5}"/>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Shape 108">
              <a:extLst>
                <a:ext uri="{FF2B5EF4-FFF2-40B4-BE49-F238E27FC236}">
                  <a16:creationId xmlns:a16="http://schemas.microsoft.com/office/drawing/2014/main" id="{CCFD374D-8E40-3F49-BF43-8B6FBDA99B66}"/>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 name="Rounded Rectangle 8">
            <a:extLst>
              <a:ext uri="{FF2B5EF4-FFF2-40B4-BE49-F238E27FC236}">
                <a16:creationId xmlns:a16="http://schemas.microsoft.com/office/drawing/2014/main" id="{C8668E60-B03B-4946-8991-D1DF919DD57C}"/>
              </a:ext>
            </a:extLst>
          </p:cNvPr>
          <p:cNvSpPr/>
          <p:nvPr userDrawn="1"/>
        </p:nvSpPr>
        <p:spPr>
          <a:xfrm>
            <a:off x="1055688" y="2328159"/>
            <a:ext cx="2915307" cy="3361440"/>
          </a:xfrm>
          <a:prstGeom prst="roundRect">
            <a:avLst>
              <a:gd name="adj" fmla="val 5097"/>
            </a:avLst>
          </a:prstGeom>
          <a:solidFill>
            <a:schemeClr val="bg2"/>
          </a:solidFill>
          <a:ln>
            <a:noFill/>
          </a:ln>
          <a:effectLst>
            <a:outerShdw blurRad="489473" dist="381000" dir="5400000" sx="87000" sy="8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10" name="Rounded Rectangle 9">
            <a:extLst>
              <a:ext uri="{FF2B5EF4-FFF2-40B4-BE49-F238E27FC236}">
                <a16:creationId xmlns:a16="http://schemas.microsoft.com/office/drawing/2014/main" id="{0B495DF1-F139-A44B-B768-863B57217FC4}"/>
              </a:ext>
            </a:extLst>
          </p:cNvPr>
          <p:cNvSpPr/>
          <p:nvPr userDrawn="1"/>
        </p:nvSpPr>
        <p:spPr>
          <a:xfrm>
            <a:off x="1055688" y="2331669"/>
            <a:ext cx="2915307" cy="3354420"/>
          </a:xfrm>
          <a:prstGeom prst="roundRect">
            <a:avLst>
              <a:gd name="adj" fmla="val 5097"/>
            </a:avLst>
          </a:prstGeom>
          <a:solidFill>
            <a:schemeClr val="bg2"/>
          </a:solidFill>
          <a:ln>
            <a:noFill/>
          </a:ln>
          <a:effectLst>
            <a:outerShdw blurRad="38100" dist="12700" dir="162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1" name="Rounded Rectangle 10">
            <a:extLst>
              <a:ext uri="{FF2B5EF4-FFF2-40B4-BE49-F238E27FC236}">
                <a16:creationId xmlns:a16="http://schemas.microsoft.com/office/drawing/2014/main" id="{5406D184-622B-524E-B23C-FCD037B67FC8}"/>
              </a:ext>
            </a:extLst>
          </p:cNvPr>
          <p:cNvSpPr/>
          <p:nvPr userDrawn="1"/>
        </p:nvSpPr>
        <p:spPr>
          <a:xfrm>
            <a:off x="1193574" y="4999439"/>
            <a:ext cx="2639535" cy="567069"/>
          </a:xfrm>
          <a:prstGeom prst="roundRect">
            <a:avLst>
              <a:gd name="adj" fmla="val 12576"/>
            </a:avLst>
          </a:prstGeom>
          <a:solidFill>
            <a:schemeClr val="bg2"/>
          </a:solidFill>
          <a:ln>
            <a:noFill/>
          </a:ln>
          <a:effectLst>
            <a:outerShdw blurRad="508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cxnSp>
        <p:nvCxnSpPr>
          <p:cNvPr id="13" name="Straight Connector 12">
            <a:extLst>
              <a:ext uri="{FF2B5EF4-FFF2-40B4-BE49-F238E27FC236}">
                <a16:creationId xmlns:a16="http://schemas.microsoft.com/office/drawing/2014/main" id="{9957D771-5E65-A845-A4F3-0CB7DDE1AAD2}"/>
              </a:ext>
            </a:extLst>
          </p:cNvPr>
          <p:cNvCxnSpPr>
            <a:cxnSpLocks/>
          </p:cNvCxnSpPr>
          <p:nvPr userDrawn="1"/>
        </p:nvCxnSpPr>
        <p:spPr>
          <a:xfrm>
            <a:off x="1318768" y="4836392"/>
            <a:ext cx="2389146" cy="0"/>
          </a:xfrm>
          <a:prstGeom prst="line">
            <a:avLst/>
          </a:prstGeom>
          <a:ln w="25400" cap="rnd">
            <a:prstDash val="solid"/>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D8698404-F5AF-634A-86F2-DA9D164B21F5}"/>
              </a:ext>
            </a:extLst>
          </p:cNvPr>
          <p:cNvSpPr/>
          <p:nvPr userDrawn="1"/>
        </p:nvSpPr>
        <p:spPr>
          <a:xfrm>
            <a:off x="8221006" y="2328159"/>
            <a:ext cx="2915307" cy="3361440"/>
          </a:xfrm>
          <a:prstGeom prst="roundRect">
            <a:avLst>
              <a:gd name="adj" fmla="val 5097"/>
            </a:avLst>
          </a:prstGeom>
          <a:solidFill>
            <a:schemeClr val="bg2"/>
          </a:solidFill>
          <a:ln>
            <a:noFill/>
          </a:ln>
          <a:effectLst>
            <a:outerShdw blurRad="489473" dist="381000" dir="5400000" sx="87000" sy="8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15" name="Rounded Rectangle 14">
            <a:extLst>
              <a:ext uri="{FF2B5EF4-FFF2-40B4-BE49-F238E27FC236}">
                <a16:creationId xmlns:a16="http://schemas.microsoft.com/office/drawing/2014/main" id="{981724E9-BDB0-2D4C-854D-4A8C5A669971}"/>
              </a:ext>
            </a:extLst>
          </p:cNvPr>
          <p:cNvSpPr/>
          <p:nvPr userDrawn="1"/>
        </p:nvSpPr>
        <p:spPr>
          <a:xfrm>
            <a:off x="8221006" y="2331669"/>
            <a:ext cx="2915307" cy="3354420"/>
          </a:xfrm>
          <a:prstGeom prst="roundRect">
            <a:avLst>
              <a:gd name="adj" fmla="val 5097"/>
            </a:avLst>
          </a:prstGeom>
          <a:solidFill>
            <a:schemeClr val="bg2"/>
          </a:solidFill>
          <a:ln>
            <a:noFill/>
          </a:ln>
          <a:effectLst>
            <a:outerShdw blurRad="38100" dist="12700" dir="162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6" name="Rounded Rectangle 15">
            <a:extLst>
              <a:ext uri="{FF2B5EF4-FFF2-40B4-BE49-F238E27FC236}">
                <a16:creationId xmlns:a16="http://schemas.microsoft.com/office/drawing/2014/main" id="{C205E0D1-AAD1-C14F-ABCA-AB1B3E8B7038}"/>
              </a:ext>
            </a:extLst>
          </p:cNvPr>
          <p:cNvSpPr/>
          <p:nvPr userDrawn="1"/>
        </p:nvSpPr>
        <p:spPr>
          <a:xfrm>
            <a:off x="8358892" y="4999439"/>
            <a:ext cx="2639535" cy="567069"/>
          </a:xfrm>
          <a:prstGeom prst="roundRect">
            <a:avLst>
              <a:gd name="adj" fmla="val 12576"/>
            </a:avLst>
          </a:prstGeom>
          <a:solidFill>
            <a:schemeClr val="bg2"/>
          </a:solidFill>
          <a:ln>
            <a:noFill/>
          </a:ln>
          <a:effectLst>
            <a:outerShdw blurRad="508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cxnSp>
        <p:nvCxnSpPr>
          <p:cNvPr id="18" name="Straight Connector 17">
            <a:extLst>
              <a:ext uri="{FF2B5EF4-FFF2-40B4-BE49-F238E27FC236}">
                <a16:creationId xmlns:a16="http://schemas.microsoft.com/office/drawing/2014/main" id="{20415CC4-8099-984A-9B15-FDACF0FAD373}"/>
              </a:ext>
            </a:extLst>
          </p:cNvPr>
          <p:cNvCxnSpPr>
            <a:cxnSpLocks/>
          </p:cNvCxnSpPr>
          <p:nvPr userDrawn="1"/>
        </p:nvCxnSpPr>
        <p:spPr>
          <a:xfrm>
            <a:off x="8484086" y="4836392"/>
            <a:ext cx="2389146" cy="0"/>
          </a:xfrm>
          <a:prstGeom prst="line">
            <a:avLst/>
          </a:prstGeom>
          <a:ln w="2540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483D236F-BAD2-754E-8D85-B794CE54333F}"/>
              </a:ext>
            </a:extLst>
          </p:cNvPr>
          <p:cNvSpPr/>
          <p:nvPr userDrawn="1"/>
        </p:nvSpPr>
        <p:spPr>
          <a:xfrm>
            <a:off x="4638347" y="2328159"/>
            <a:ext cx="2915307" cy="3361440"/>
          </a:xfrm>
          <a:prstGeom prst="roundRect">
            <a:avLst>
              <a:gd name="adj" fmla="val 5097"/>
            </a:avLst>
          </a:prstGeom>
          <a:solidFill>
            <a:schemeClr val="bg2"/>
          </a:solidFill>
          <a:ln>
            <a:noFill/>
          </a:ln>
          <a:effectLst>
            <a:outerShdw blurRad="489473" dist="381000" dir="5400000" sx="87000" sy="8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20" name="Rounded Rectangle 19">
            <a:extLst>
              <a:ext uri="{FF2B5EF4-FFF2-40B4-BE49-F238E27FC236}">
                <a16:creationId xmlns:a16="http://schemas.microsoft.com/office/drawing/2014/main" id="{633FBE3D-33C9-B84F-A900-21569257B2C4}"/>
              </a:ext>
            </a:extLst>
          </p:cNvPr>
          <p:cNvSpPr/>
          <p:nvPr userDrawn="1"/>
        </p:nvSpPr>
        <p:spPr>
          <a:xfrm>
            <a:off x="4638347" y="2331669"/>
            <a:ext cx="2915307" cy="3354420"/>
          </a:xfrm>
          <a:prstGeom prst="roundRect">
            <a:avLst>
              <a:gd name="adj" fmla="val 5097"/>
            </a:avLst>
          </a:prstGeom>
          <a:solidFill>
            <a:schemeClr val="bg2"/>
          </a:solidFill>
          <a:ln>
            <a:noFill/>
          </a:ln>
          <a:effectLst>
            <a:outerShdw blurRad="38100" dist="12700" dir="162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21" name="Rounded Rectangle 20">
            <a:extLst>
              <a:ext uri="{FF2B5EF4-FFF2-40B4-BE49-F238E27FC236}">
                <a16:creationId xmlns:a16="http://schemas.microsoft.com/office/drawing/2014/main" id="{05BA3876-F089-AD48-A480-F2D05961F3E7}"/>
              </a:ext>
            </a:extLst>
          </p:cNvPr>
          <p:cNvSpPr/>
          <p:nvPr userDrawn="1"/>
        </p:nvSpPr>
        <p:spPr>
          <a:xfrm>
            <a:off x="4776233" y="4999439"/>
            <a:ext cx="2639535" cy="567069"/>
          </a:xfrm>
          <a:prstGeom prst="roundRect">
            <a:avLst>
              <a:gd name="adj" fmla="val 12576"/>
            </a:avLst>
          </a:prstGeom>
          <a:solidFill>
            <a:schemeClr val="bg2"/>
          </a:solidFill>
          <a:ln>
            <a:noFill/>
          </a:ln>
          <a:effectLst>
            <a:outerShdw blurRad="508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cxnSp>
        <p:nvCxnSpPr>
          <p:cNvPr id="23" name="Straight Connector 22">
            <a:extLst>
              <a:ext uri="{FF2B5EF4-FFF2-40B4-BE49-F238E27FC236}">
                <a16:creationId xmlns:a16="http://schemas.microsoft.com/office/drawing/2014/main" id="{D8ED3D63-C84B-354E-B3D9-CD3B5F86BE92}"/>
              </a:ext>
            </a:extLst>
          </p:cNvPr>
          <p:cNvCxnSpPr>
            <a:cxnSpLocks/>
          </p:cNvCxnSpPr>
          <p:nvPr userDrawn="1"/>
        </p:nvCxnSpPr>
        <p:spPr>
          <a:xfrm>
            <a:off x="4901427" y="4836392"/>
            <a:ext cx="2389146" cy="0"/>
          </a:xfrm>
          <a:prstGeom prst="line">
            <a:avLst/>
          </a:prstGeom>
          <a:ln w="2540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8" name="Picture Placeholder 27">
            <a:extLst>
              <a:ext uri="{FF2B5EF4-FFF2-40B4-BE49-F238E27FC236}">
                <a16:creationId xmlns:a16="http://schemas.microsoft.com/office/drawing/2014/main" id="{8B3B7CF2-79F3-B04F-8B24-5067BBA3F339}"/>
              </a:ext>
            </a:extLst>
          </p:cNvPr>
          <p:cNvSpPr>
            <a:spLocks noGrp="1"/>
          </p:cNvSpPr>
          <p:nvPr>
            <p:ph type="pic" sz="quarter" idx="10"/>
          </p:nvPr>
        </p:nvSpPr>
        <p:spPr>
          <a:xfrm>
            <a:off x="1193574" y="2422728"/>
            <a:ext cx="2639535" cy="2322116"/>
          </a:xfrm>
          <a:custGeom>
            <a:avLst/>
            <a:gdLst>
              <a:gd name="connsiteX0" fmla="*/ 134102 w 2639535"/>
              <a:gd name="connsiteY0" fmla="*/ 0 h 2322116"/>
              <a:gd name="connsiteX1" fmla="*/ 2505433 w 2639535"/>
              <a:gd name="connsiteY1" fmla="*/ 0 h 2322116"/>
              <a:gd name="connsiteX2" fmla="*/ 2639535 w 2639535"/>
              <a:gd name="connsiteY2" fmla="*/ 134102 h 2322116"/>
              <a:gd name="connsiteX3" fmla="*/ 2639535 w 2639535"/>
              <a:gd name="connsiteY3" fmla="*/ 2322116 h 2322116"/>
              <a:gd name="connsiteX4" fmla="*/ 0 w 2639535"/>
              <a:gd name="connsiteY4" fmla="*/ 2322116 h 2322116"/>
              <a:gd name="connsiteX5" fmla="*/ 0 w 2639535"/>
              <a:gd name="connsiteY5" fmla="*/ 134102 h 2322116"/>
              <a:gd name="connsiteX6" fmla="*/ 134102 w 2639535"/>
              <a:gd name="connsiteY6" fmla="*/ 0 h 2322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9535" h="2322116">
                <a:moveTo>
                  <a:pt x="134102" y="0"/>
                </a:moveTo>
                <a:lnTo>
                  <a:pt x="2505433" y="0"/>
                </a:lnTo>
                <a:cubicBezTo>
                  <a:pt x="2579495" y="0"/>
                  <a:pt x="2639535" y="60040"/>
                  <a:pt x="2639535" y="134102"/>
                </a:cubicBezTo>
                <a:lnTo>
                  <a:pt x="2639535" y="2322116"/>
                </a:lnTo>
                <a:lnTo>
                  <a:pt x="0" y="2322116"/>
                </a:lnTo>
                <a:lnTo>
                  <a:pt x="0" y="134102"/>
                </a:lnTo>
                <a:cubicBezTo>
                  <a:pt x="0" y="60040"/>
                  <a:pt x="60040" y="0"/>
                  <a:pt x="13410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29" name="Picture Placeholder 28">
            <a:extLst>
              <a:ext uri="{FF2B5EF4-FFF2-40B4-BE49-F238E27FC236}">
                <a16:creationId xmlns:a16="http://schemas.microsoft.com/office/drawing/2014/main" id="{B38123F3-202C-1744-9A82-84107CFBB79D}"/>
              </a:ext>
            </a:extLst>
          </p:cNvPr>
          <p:cNvSpPr>
            <a:spLocks noGrp="1"/>
          </p:cNvSpPr>
          <p:nvPr>
            <p:ph type="pic" sz="quarter" idx="11"/>
          </p:nvPr>
        </p:nvSpPr>
        <p:spPr>
          <a:xfrm>
            <a:off x="4776233" y="2422728"/>
            <a:ext cx="2639535" cy="2322116"/>
          </a:xfrm>
          <a:custGeom>
            <a:avLst/>
            <a:gdLst>
              <a:gd name="connsiteX0" fmla="*/ 134102 w 2639535"/>
              <a:gd name="connsiteY0" fmla="*/ 0 h 2322116"/>
              <a:gd name="connsiteX1" fmla="*/ 2505433 w 2639535"/>
              <a:gd name="connsiteY1" fmla="*/ 0 h 2322116"/>
              <a:gd name="connsiteX2" fmla="*/ 2639535 w 2639535"/>
              <a:gd name="connsiteY2" fmla="*/ 134102 h 2322116"/>
              <a:gd name="connsiteX3" fmla="*/ 2639535 w 2639535"/>
              <a:gd name="connsiteY3" fmla="*/ 2322116 h 2322116"/>
              <a:gd name="connsiteX4" fmla="*/ 0 w 2639535"/>
              <a:gd name="connsiteY4" fmla="*/ 2322116 h 2322116"/>
              <a:gd name="connsiteX5" fmla="*/ 0 w 2639535"/>
              <a:gd name="connsiteY5" fmla="*/ 134102 h 2322116"/>
              <a:gd name="connsiteX6" fmla="*/ 134102 w 2639535"/>
              <a:gd name="connsiteY6" fmla="*/ 0 h 2322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9535" h="2322116">
                <a:moveTo>
                  <a:pt x="134102" y="0"/>
                </a:moveTo>
                <a:lnTo>
                  <a:pt x="2505433" y="0"/>
                </a:lnTo>
                <a:cubicBezTo>
                  <a:pt x="2579495" y="0"/>
                  <a:pt x="2639535" y="60040"/>
                  <a:pt x="2639535" y="134102"/>
                </a:cubicBezTo>
                <a:lnTo>
                  <a:pt x="2639535" y="2322116"/>
                </a:lnTo>
                <a:lnTo>
                  <a:pt x="0" y="2322116"/>
                </a:lnTo>
                <a:lnTo>
                  <a:pt x="0" y="134102"/>
                </a:lnTo>
                <a:cubicBezTo>
                  <a:pt x="0" y="60040"/>
                  <a:pt x="60040" y="0"/>
                  <a:pt x="13410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30" name="Picture Placeholder 29">
            <a:extLst>
              <a:ext uri="{FF2B5EF4-FFF2-40B4-BE49-F238E27FC236}">
                <a16:creationId xmlns:a16="http://schemas.microsoft.com/office/drawing/2014/main" id="{83B83A47-990C-964E-B3B9-D32D821859EE}"/>
              </a:ext>
            </a:extLst>
          </p:cNvPr>
          <p:cNvSpPr>
            <a:spLocks noGrp="1"/>
          </p:cNvSpPr>
          <p:nvPr>
            <p:ph type="pic" sz="quarter" idx="12"/>
          </p:nvPr>
        </p:nvSpPr>
        <p:spPr>
          <a:xfrm>
            <a:off x="8358892" y="2422728"/>
            <a:ext cx="2639535" cy="2322116"/>
          </a:xfrm>
          <a:custGeom>
            <a:avLst/>
            <a:gdLst>
              <a:gd name="connsiteX0" fmla="*/ 134102 w 2639535"/>
              <a:gd name="connsiteY0" fmla="*/ 0 h 2322116"/>
              <a:gd name="connsiteX1" fmla="*/ 2505433 w 2639535"/>
              <a:gd name="connsiteY1" fmla="*/ 0 h 2322116"/>
              <a:gd name="connsiteX2" fmla="*/ 2639535 w 2639535"/>
              <a:gd name="connsiteY2" fmla="*/ 134102 h 2322116"/>
              <a:gd name="connsiteX3" fmla="*/ 2639535 w 2639535"/>
              <a:gd name="connsiteY3" fmla="*/ 2322116 h 2322116"/>
              <a:gd name="connsiteX4" fmla="*/ 0 w 2639535"/>
              <a:gd name="connsiteY4" fmla="*/ 2322116 h 2322116"/>
              <a:gd name="connsiteX5" fmla="*/ 0 w 2639535"/>
              <a:gd name="connsiteY5" fmla="*/ 134102 h 2322116"/>
              <a:gd name="connsiteX6" fmla="*/ 134102 w 2639535"/>
              <a:gd name="connsiteY6" fmla="*/ 0 h 2322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9535" h="2322116">
                <a:moveTo>
                  <a:pt x="134102" y="0"/>
                </a:moveTo>
                <a:lnTo>
                  <a:pt x="2505433" y="0"/>
                </a:lnTo>
                <a:cubicBezTo>
                  <a:pt x="2579495" y="0"/>
                  <a:pt x="2639535" y="60040"/>
                  <a:pt x="2639535" y="134102"/>
                </a:cubicBezTo>
                <a:lnTo>
                  <a:pt x="2639535" y="2322116"/>
                </a:lnTo>
                <a:lnTo>
                  <a:pt x="0" y="2322116"/>
                </a:lnTo>
                <a:lnTo>
                  <a:pt x="0" y="134102"/>
                </a:lnTo>
                <a:cubicBezTo>
                  <a:pt x="0" y="60040"/>
                  <a:pt x="60040" y="0"/>
                  <a:pt x="134102"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Tree>
    <p:extLst>
      <p:ext uri="{BB962C8B-B14F-4D97-AF65-F5344CB8AC3E}">
        <p14:creationId xmlns:p14="http://schemas.microsoft.com/office/powerpoint/2010/main" val="1535112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ABD4DFB-434C-1347-9DFA-09A41109E094}"/>
              </a:ext>
            </a:extLst>
          </p:cNvPr>
          <p:cNvGrpSpPr/>
          <p:nvPr userDrawn="1"/>
        </p:nvGrpSpPr>
        <p:grpSpPr>
          <a:xfrm>
            <a:off x="-869469" y="-186580"/>
            <a:ext cx="6709139" cy="5877516"/>
            <a:chOff x="-592743" y="-102358"/>
            <a:chExt cx="6433127" cy="5635717"/>
          </a:xfrm>
          <a:solidFill>
            <a:schemeClr val="bg1"/>
          </a:solidFill>
        </p:grpSpPr>
        <p:sp>
          <p:nvSpPr>
            <p:cNvPr id="7" name="Freeform 6">
              <a:extLst>
                <a:ext uri="{FF2B5EF4-FFF2-40B4-BE49-F238E27FC236}">
                  <a16:creationId xmlns:a16="http://schemas.microsoft.com/office/drawing/2014/main" id="{23894E17-5328-2544-A7FD-3FEE70478FDD}"/>
                </a:ext>
              </a:extLst>
            </p:cNvPr>
            <p:cNvSpPr/>
            <p:nvPr/>
          </p:nvSpPr>
          <p:spPr>
            <a:xfrm flipH="1">
              <a:off x="238064" y="76919"/>
              <a:ext cx="5602320" cy="5249306"/>
            </a:xfrm>
            <a:custGeom>
              <a:avLst/>
              <a:gdLst>
                <a:gd name="connsiteX0" fmla="*/ 5084171 w 5602320"/>
                <a:gd name="connsiteY0" fmla="*/ 0 h 5249306"/>
                <a:gd name="connsiteX1" fmla="*/ 530728 w 5602320"/>
                <a:gd name="connsiteY1" fmla="*/ 1 h 5249306"/>
                <a:gd name="connsiteX2" fmla="*/ 471272 w 5602320"/>
                <a:gd name="connsiteY2" fmla="*/ 80140 h 5249306"/>
                <a:gd name="connsiteX3" fmla="*/ 1092628 w 5602320"/>
                <a:gd name="connsiteY3" fmla="*/ 4156677 h 5249306"/>
                <a:gd name="connsiteX4" fmla="*/ 5506906 w 5602320"/>
                <a:gd name="connsiteY4" fmla="*/ 4495055 h 5249306"/>
                <a:gd name="connsiteX5" fmla="*/ 5602320 w 5602320"/>
                <a:gd name="connsiteY5" fmla="*/ 4393843 h 5249306"/>
                <a:gd name="connsiteX6" fmla="*/ 5602320 w 5602320"/>
                <a:gd name="connsiteY6" fmla="*/ 1152795 h 5249306"/>
                <a:gd name="connsiteX7" fmla="*/ 5602320 w 5602320"/>
                <a:gd name="connsiteY7" fmla="*/ 1 h 5249306"/>
                <a:gd name="connsiteX8" fmla="*/ 5084172 w 5602320"/>
                <a:gd name="connsiteY8" fmla="*/ 1 h 524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2320" h="5249306">
                  <a:moveTo>
                    <a:pt x="5084171" y="0"/>
                  </a:moveTo>
                  <a:lnTo>
                    <a:pt x="530728" y="1"/>
                  </a:lnTo>
                  <a:lnTo>
                    <a:pt x="471272" y="80140"/>
                  </a:lnTo>
                  <a:cubicBezTo>
                    <a:pt x="-332669" y="1232657"/>
                    <a:pt x="-96743" y="2967306"/>
                    <a:pt x="1092628" y="4156677"/>
                  </a:cubicBezTo>
                  <a:cubicBezTo>
                    <a:pt x="2405038" y="5469087"/>
                    <a:pt x="4381377" y="5620583"/>
                    <a:pt x="5506906" y="4495055"/>
                  </a:cubicBezTo>
                  <a:lnTo>
                    <a:pt x="5602320" y="4393843"/>
                  </a:lnTo>
                  <a:lnTo>
                    <a:pt x="5602320" y="1152795"/>
                  </a:lnTo>
                  <a:lnTo>
                    <a:pt x="5602320" y="1"/>
                  </a:lnTo>
                  <a:lnTo>
                    <a:pt x="5084172"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7">
              <a:extLst>
                <a:ext uri="{FF2B5EF4-FFF2-40B4-BE49-F238E27FC236}">
                  <a16:creationId xmlns:a16="http://schemas.microsoft.com/office/drawing/2014/main" id="{82EC5502-99C3-7149-BC56-9AB534939891}"/>
                </a:ext>
              </a:extLst>
            </p:cNvPr>
            <p:cNvSpPr/>
            <p:nvPr/>
          </p:nvSpPr>
          <p:spPr>
            <a:xfrm rot="8959401">
              <a:off x="-592743" y="-102358"/>
              <a:ext cx="6073227" cy="5635717"/>
            </a:xfrm>
            <a:custGeom>
              <a:avLst/>
              <a:gdLst>
                <a:gd name="connsiteX0" fmla="*/ 2686718 w 6073227"/>
                <a:gd name="connsiteY0" fmla="*/ 4783570 h 5635717"/>
                <a:gd name="connsiteX1" fmla="*/ 2762187 w 6073227"/>
                <a:gd name="connsiteY1" fmla="*/ 4780310 h 5635717"/>
                <a:gd name="connsiteX2" fmla="*/ 5154697 w 6073227"/>
                <a:gd name="connsiteY2" fmla="*/ 2512133 h 5635717"/>
                <a:gd name="connsiteX3" fmla="*/ 2762188 w 6073227"/>
                <a:gd name="connsiteY3" fmla="*/ 243956 h 5635717"/>
                <a:gd name="connsiteX4" fmla="*/ 2493096 w 6073227"/>
                <a:gd name="connsiteY4" fmla="*/ 232332 h 5635717"/>
                <a:gd name="connsiteX5" fmla="*/ 2202701 w 6073227"/>
                <a:gd name="connsiteY5" fmla="*/ 267393 h 5635717"/>
                <a:gd name="connsiteX6" fmla="*/ 1878303 w 6073227"/>
                <a:gd name="connsiteY6" fmla="*/ 335457 h 5635717"/>
                <a:gd name="connsiteX7" fmla="*/ 1560982 w 6073227"/>
                <a:gd name="connsiteY7" fmla="*/ 431244 h 5635717"/>
                <a:gd name="connsiteX8" fmla="*/ 1342595 w 6073227"/>
                <a:gd name="connsiteY8" fmla="*/ 518425 h 5635717"/>
                <a:gd name="connsiteX9" fmla="*/ 1421638 w 6073227"/>
                <a:gd name="connsiteY9" fmla="*/ 468357 h 5635717"/>
                <a:gd name="connsiteX10" fmla="*/ 2306025 w 6073227"/>
                <a:gd name="connsiteY10" fmla="*/ 111393 h 5635717"/>
                <a:gd name="connsiteX11" fmla="*/ 4688554 w 6073227"/>
                <a:gd name="connsiteY11" fmla="*/ 357494 h 5635717"/>
                <a:gd name="connsiteX12" fmla="*/ 6045059 w 6073227"/>
                <a:gd name="connsiteY12" fmla="*/ 1923799 h 5635717"/>
                <a:gd name="connsiteX13" fmla="*/ 6073227 w 6073227"/>
                <a:gd name="connsiteY13" fmla="*/ 2022346 h 5635717"/>
                <a:gd name="connsiteX14" fmla="*/ 5759490 w 6073227"/>
                <a:gd name="connsiteY14" fmla="*/ 2551232 h 5635717"/>
                <a:gd name="connsiteX15" fmla="*/ 5753477 w 6073227"/>
                <a:gd name="connsiteY15" fmla="*/ 2480148 h 5635717"/>
                <a:gd name="connsiteX16" fmla="*/ 5701968 w 6073227"/>
                <a:gd name="connsiteY16" fmla="*/ 2218945 h 5635717"/>
                <a:gd name="connsiteX17" fmla="*/ 4782748 w 6073227"/>
                <a:gd name="connsiteY17" fmla="*/ 854716 h 5635717"/>
                <a:gd name="connsiteX18" fmla="*/ 4672947 w 6073227"/>
                <a:gd name="connsiteY18" fmla="*/ 779193 h 5635717"/>
                <a:gd name="connsiteX19" fmla="*/ 4725678 w 6073227"/>
                <a:gd name="connsiteY19" fmla="*/ 821811 h 5635717"/>
                <a:gd name="connsiteX20" fmla="*/ 5491707 w 6073227"/>
                <a:gd name="connsiteY20" fmla="*/ 2466351 h 5635717"/>
                <a:gd name="connsiteX21" fmla="*/ 2876318 w 6073227"/>
                <a:gd name="connsiteY21" fmla="*/ 4792084 h 5635717"/>
                <a:gd name="connsiteX22" fmla="*/ 974886 w 6073227"/>
                <a:gd name="connsiteY22" fmla="*/ 4097033 h 5635717"/>
                <a:gd name="connsiteX23" fmla="*/ 40703 w 6073227"/>
                <a:gd name="connsiteY23" fmla="*/ 2868356 h 5635717"/>
                <a:gd name="connsiteX24" fmla="*/ 1794480 w 6073227"/>
                <a:gd name="connsiteY24" fmla="*/ 461981 h 5635717"/>
                <a:gd name="connsiteX25" fmla="*/ 1953643 w 6073227"/>
                <a:gd name="connsiteY25" fmla="*/ 434777 h 5635717"/>
                <a:gd name="connsiteX26" fmla="*/ 1891492 w 6073227"/>
                <a:gd name="connsiteY26" fmla="*/ 451133 h 5635717"/>
                <a:gd name="connsiteX27" fmla="*/ 312597 w 6073227"/>
                <a:gd name="connsiteY27" fmla="*/ 2769361 h 5635717"/>
                <a:gd name="connsiteX28" fmla="*/ 2940360 w 6073227"/>
                <a:gd name="connsiteY28" fmla="*/ 4182930 h 5635717"/>
                <a:gd name="connsiteX29" fmla="*/ 3164757 w 6073227"/>
                <a:gd name="connsiteY29" fmla="*/ 4123878 h 5635717"/>
                <a:gd name="connsiteX30" fmla="*/ 3319725 w 6073227"/>
                <a:gd name="connsiteY30" fmla="*/ 4068364 h 5635717"/>
                <a:gd name="connsiteX31" fmla="*/ 3263172 w 6073227"/>
                <a:gd name="connsiteY31" fmla="*/ 4101409 h 5635717"/>
                <a:gd name="connsiteX32" fmla="*/ 2635509 w 6073227"/>
                <a:gd name="connsiteY32" fmla="*/ 4328957 h 5635717"/>
                <a:gd name="connsiteX33" fmla="*/ 974886 w 6073227"/>
                <a:gd name="connsiteY33" fmla="*/ 4097033 h 5635717"/>
                <a:gd name="connsiteX34" fmla="*/ 3478736 w 6073227"/>
                <a:gd name="connsiteY34" fmla="*/ 5635717 h 5635717"/>
                <a:gd name="connsiteX35" fmla="*/ 3566625 w 6073227"/>
                <a:gd name="connsiteY35" fmla="*/ 5609187 h 5635717"/>
                <a:gd name="connsiteX36" fmla="*/ 3849498 w 6073227"/>
                <a:gd name="connsiteY36" fmla="*/ 5497143 h 5635717"/>
                <a:gd name="connsiteX37" fmla="*/ 4079196 w 6073227"/>
                <a:gd name="connsiteY37" fmla="*/ 5383796 h 5635717"/>
                <a:gd name="connsiteX38" fmla="*/ 4013238 w 6073227"/>
                <a:gd name="connsiteY38" fmla="*/ 5494986 h 5635717"/>
                <a:gd name="connsiteX39" fmla="*/ 3704560 w 6073227"/>
                <a:gd name="connsiteY39" fmla="*/ 5588736 h 563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73227" h="5635717">
                  <a:moveTo>
                    <a:pt x="2686718" y="4783570"/>
                  </a:moveTo>
                  <a:lnTo>
                    <a:pt x="2762187" y="4780310"/>
                  </a:lnTo>
                  <a:cubicBezTo>
                    <a:pt x="4106024" y="4663553"/>
                    <a:pt x="5154697" y="3692614"/>
                    <a:pt x="5154697" y="2512133"/>
                  </a:cubicBezTo>
                  <a:cubicBezTo>
                    <a:pt x="5154697" y="1331651"/>
                    <a:pt x="4106024" y="360712"/>
                    <a:pt x="2762188" y="243956"/>
                  </a:cubicBezTo>
                  <a:lnTo>
                    <a:pt x="2493096" y="232332"/>
                  </a:lnTo>
                  <a:lnTo>
                    <a:pt x="2202701" y="267393"/>
                  </a:lnTo>
                  <a:cubicBezTo>
                    <a:pt x="2094865" y="285164"/>
                    <a:pt x="1986625" y="307799"/>
                    <a:pt x="1878303" y="335457"/>
                  </a:cubicBezTo>
                  <a:cubicBezTo>
                    <a:pt x="1769979" y="363116"/>
                    <a:pt x="1664137" y="395142"/>
                    <a:pt x="1560982" y="431244"/>
                  </a:cubicBezTo>
                  <a:lnTo>
                    <a:pt x="1342595" y="518425"/>
                  </a:lnTo>
                  <a:lnTo>
                    <a:pt x="1421638" y="468357"/>
                  </a:lnTo>
                  <a:cubicBezTo>
                    <a:pt x="1690515" y="314469"/>
                    <a:pt x="1987106" y="192823"/>
                    <a:pt x="2306025" y="111393"/>
                  </a:cubicBezTo>
                  <a:cubicBezTo>
                    <a:pt x="3156478" y="-105754"/>
                    <a:pt x="4004685" y="4194"/>
                    <a:pt x="4688554" y="357494"/>
                  </a:cubicBezTo>
                  <a:cubicBezTo>
                    <a:pt x="5329681" y="688711"/>
                    <a:pt x="5826369" y="1233813"/>
                    <a:pt x="6045059" y="1923799"/>
                  </a:cubicBezTo>
                  <a:lnTo>
                    <a:pt x="6073227" y="2022346"/>
                  </a:lnTo>
                  <a:lnTo>
                    <a:pt x="5759490" y="2551232"/>
                  </a:lnTo>
                  <a:lnTo>
                    <a:pt x="5753477" y="2480148"/>
                  </a:lnTo>
                  <a:cubicBezTo>
                    <a:pt x="5741265" y="2392973"/>
                    <a:pt x="5724152" y="2305826"/>
                    <a:pt x="5701968" y="2218945"/>
                  </a:cubicBezTo>
                  <a:cubicBezTo>
                    <a:pt x="5559996" y="1662914"/>
                    <a:pt x="5230525" y="1196810"/>
                    <a:pt x="4782748" y="854716"/>
                  </a:cubicBezTo>
                  <a:lnTo>
                    <a:pt x="4672947" y="779193"/>
                  </a:lnTo>
                  <a:lnTo>
                    <a:pt x="4725678" y="821811"/>
                  </a:lnTo>
                  <a:cubicBezTo>
                    <a:pt x="5198970" y="1242686"/>
                    <a:pt x="5491707" y="1824118"/>
                    <a:pt x="5491707" y="2466351"/>
                  </a:cubicBezTo>
                  <a:cubicBezTo>
                    <a:pt x="5491707" y="3750818"/>
                    <a:pt x="4320758" y="4792084"/>
                    <a:pt x="2876318" y="4792084"/>
                  </a:cubicBezTo>
                  <a:close/>
                  <a:moveTo>
                    <a:pt x="974886" y="4097033"/>
                  </a:moveTo>
                  <a:cubicBezTo>
                    <a:pt x="505318" y="3832716"/>
                    <a:pt x="156824" y="3402274"/>
                    <a:pt x="40703" y="2868356"/>
                  </a:cubicBezTo>
                  <a:cubicBezTo>
                    <a:pt x="-191542" y="1800520"/>
                    <a:pt x="593652" y="723149"/>
                    <a:pt x="1794480" y="461981"/>
                  </a:cubicBezTo>
                  <a:lnTo>
                    <a:pt x="1953643" y="434777"/>
                  </a:lnTo>
                  <a:lnTo>
                    <a:pt x="1891492" y="451133"/>
                  </a:lnTo>
                  <a:cubicBezTo>
                    <a:pt x="795409" y="791177"/>
                    <a:pt x="99154" y="1787973"/>
                    <a:pt x="312597" y="2769361"/>
                  </a:cubicBezTo>
                  <a:cubicBezTo>
                    <a:pt x="540268" y="3816175"/>
                    <a:pt x="1716759" y="4449052"/>
                    <a:pt x="2940360" y="4182930"/>
                  </a:cubicBezTo>
                  <a:cubicBezTo>
                    <a:pt x="3016836" y="4166298"/>
                    <a:pt x="3091685" y="4146547"/>
                    <a:pt x="3164757" y="4123878"/>
                  </a:cubicBezTo>
                  <a:lnTo>
                    <a:pt x="3319725" y="4068364"/>
                  </a:lnTo>
                  <a:lnTo>
                    <a:pt x="3263172" y="4101409"/>
                  </a:lnTo>
                  <a:cubicBezTo>
                    <a:pt x="3071208" y="4202323"/>
                    <a:pt x="2860665" y="4279987"/>
                    <a:pt x="2635509" y="4328957"/>
                  </a:cubicBezTo>
                  <a:cubicBezTo>
                    <a:pt x="2035095" y="4459541"/>
                    <a:pt x="1444455" y="4361349"/>
                    <a:pt x="974886" y="4097033"/>
                  </a:cubicBezTo>
                  <a:close/>
                  <a:moveTo>
                    <a:pt x="3478736" y="5635717"/>
                  </a:moveTo>
                  <a:lnTo>
                    <a:pt x="3566625" y="5609187"/>
                  </a:lnTo>
                  <a:cubicBezTo>
                    <a:pt x="3663332" y="5575341"/>
                    <a:pt x="3757680" y="5537912"/>
                    <a:pt x="3849498" y="5497143"/>
                  </a:cubicBezTo>
                  <a:lnTo>
                    <a:pt x="4079196" y="5383796"/>
                  </a:lnTo>
                  <a:lnTo>
                    <a:pt x="4013238" y="5494986"/>
                  </a:lnTo>
                  <a:lnTo>
                    <a:pt x="3704560" y="5588736"/>
                  </a:lnTo>
                  <a:close/>
                </a:path>
              </a:pathLst>
            </a:custGeom>
            <a:grpFill/>
            <a:ln>
              <a:noFill/>
            </a:ln>
            <a:effectLst>
              <a:outerShdw blurRad="228600" dist="508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Picture Placeholder 20">
            <a:extLst>
              <a:ext uri="{FF2B5EF4-FFF2-40B4-BE49-F238E27FC236}">
                <a16:creationId xmlns:a16="http://schemas.microsoft.com/office/drawing/2014/main" id="{5972E2D9-A6EF-434B-AB28-1274C6C1268B}"/>
              </a:ext>
            </a:extLst>
          </p:cNvPr>
          <p:cNvSpPr>
            <a:spLocks noGrp="1"/>
          </p:cNvSpPr>
          <p:nvPr>
            <p:ph type="pic" sz="quarter" idx="10"/>
          </p:nvPr>
        </p:nvSpPr>
        <p:spPr>
          <a:xfrm>
            <a:off x="738404" y="730075"/>
            <a:ext cx="4579555" cy="4503704"/>
          </a:xfrm>
          <a:custGeom>
            <a:avLst/>
            <a:gdLst>
              <a:gd name="connsiteX0" fmla="*/ 2600428 w 4607093"/>
              <a:gd name="connsiteY0" fmla="*/ 275 h 4530786"/>
              <a:gd name="connsiteX1" fmla="*/ 4128662 w 4607093"/>
              <a:gd name="connsiteY1" fmla="*/ 688582 h 4530786"/>
              <a:gd name="connsiteX2" fmla="*/ 3708808 w 4607093"/>
              <a:gd name="connsiteY2" fmla="*/ 3891943 h 4530786"/>
              <a:gd name="connsiteX3" fmla="*/ 478432 w 4607093"/>
              <a:gd name="connsiteY3" fmla="*/ 3842205 h 4530786"/>
              <a:gd name="connsiteX4" fmla="*/ 898286 w 4607093"/>
              <a:gd name="connsiteY4" fmla="*/ 638843 h 4530786"/>
              <a:gd name="connsiteX5" fmla="*/ 2600428 w 4607093"/>
              <a:gd name="connsiteY5" fmla="*/ 275 h 4530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7093" h="4530786">
                <a:moveTo>
                  <a:pt x="2600428" y="275"/>
                </a:moveTo>
                <a:cubicBezTo>
                  <a:pt x="3185012" y="9276"/>
                  <a:pt x="3740610" y="239422"/>
                  <a:pt x="4128662" y="688582"/>
                </a:cubicBezTo>
                <a:cubicBezTo>
                  <a:pt x="4904766" y="1586901"/>
                  <a:pt x="4716791" y="3021095"/>
                  <a:pt x="3708808" y="3891943"/>
                </a:cubicBezTo>
                <a:cubicBezTo>
                  <a:pt x="2700825" y="4762792"/>
                  <a:pt x="1254537" y="4740523"/>
                  <a:pt x="478432" y="3842205"/>
                </a:cubicBezTo>
                <a:cubicBezTo>
                  <a:pt x="-297672" y="2943886"/>
                  <a:pt x="-109697" y="1509692"/>
                  <a:pt x="898286" y="638843"/>
                </a:cubicBezTo>
                <a:cubicBezTo>
                  <a:pt x="1402277" y="203418"/>
                  <a:pt x="2015845" y="-8726"/>
                  <a:pt x="2600428" y="275"/>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35585887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Freeform: Shape 19">
            <a:extLst>
              <a:ext uri="{FF2B5EF4-FFF2-40B4-BE49-F238E27FC236}">
                <a16:creationId xmlns:a16="http://schemas.microsoft.com/office/drawing/2014/main" id="{65F2B956-DEFF-C142-B89F-0BC6FCF4E4E4}"/>
              </a:ext>
            </a:extLst>
          </p:cNvPr>
          <p:cNvSpPr/>
          <p:nvPr/>
        </p:nvSpPr>
        <p:spPr>
          <a:xfrm flipH="1">
            <a:off x="0" y="0"/>
            <a:ext cx="7315200" cy="6578598"/>
          </a:xfrm>
          <a:custGeom>
            <a:avLst/>
            <a:gdLst>
              <a:gd name="connsiteX0" fmla="*/ 774215 w 7315200"/>
              <a:gd name="connsiteY0" fmla="*/ 0 h 6578598"/>
              <a:gd name="connsiteX1" fmla="*/ 7315200 w 7315200"/>
              <a:gd name="connsiteY1" fmla="*/ 0 h 6578598"/>
              <a:gd name="connsiteX2" fmla="*/ 7315200 w 7315200"/>
              <a:gd name="connsiteY2" fmla="*/ 5133983 h 6578598"/>
              <a:gd name="connsiteX3" fmla="*/ 7111124 w 7315200"/>
              <a:gd name="connsiteY3" fmla="*/ 5358523 h 6578598"/>
              <a:gd name="connsiteX4" fmla="*/ 4165600 w 7315200"/>
              <a:gd name="connsiteY4" fmla="*/ 6578598 h 6578598"/>
              <a:gd name="connsiteX5" fmla="*/ 0 w 7315200"/>
              <a:gd name="connsiteY5" fmla="*/ 2413000 h 6578598"/>
              <a:gd name="connsiteX6" fmla="*/ 711419 w 7315200"/>
              <a:gd name="connsiteY6" fmla="*/ 83975 h 657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15200" h="6578598">
                <a:moveTo>
                  <a:pt x="774215" y="0"/>
                </a:moveTo>
                <a:lnTo>
                  <a:pt x="7315200" y="0"/>
                </a:lnTo>
                <a:lnTo>
                  <a:pt x="7315200" y="5133983"/>
                </a:lnTo>
                <a:lnTo>
                  <a:pt x="7111124" y="5358523"/>
                </a:lnTo>
                <a:cubicBezTo>
                  <a:pt x="6357299" y="6112348"/>
                  <a:pt x="5315898" y="6578598"/>
                  <a:pt x="4165600" y="6578598"/>
                </a:cubicBezTo>
                <a:cubicBezTo>
                  <a:pt x="1865003" y="6578598"/>
                  <a:pt x="0" y="4713596"/>
                  <a:pt x="0" y="2413000"/>
                </a:cubicBezTo>
                <a:cubicBezTo>
                  <a:pt x="0" y="1550277"/>
                  <a:pt x="262266" y="748809"/>
                  <a:pt x="711419" y="83975"/>
                </a:cubicBezTo>
                <a:close/>
              </a:path>
            </a:pathLst>
          </a:custGeom>
          <a:gradFill>
            <a:gsLst>
              <a:gs pos="100000">
                <a:schemeClr val="accent1">
                  <a:lumMod val="75000"/>
                </a:schemeClr>
              </a:gs>
              <a:gs pos="0">
                <a:schemeClr val="accent1"/>
              </a:gs>
            </a:gsLst>
            <a:lin ang="3000000" scaled="0"/>
          </a:gradFill>
          <a:ln>
            <a:noFill/>
          </a:ln>
          <a:effectLst>
            <a:innerShdw blurRad="190500">
              <a:prstClr val="black">
                <a:alpha val="21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22">
            <a:extLst>
              <a:ext uri="{FF2B5EF4-FFF2-40B4-BE49-F238E27FC236}">
                <a16:creationId xmlns:a16="http://schemas.microsoft.com/office/drawing/2014/main" id="{0D28121F-0865-A644-813B-8D6824A1C265}"/>
              </a:ext>
            </a:extLst>
          </p:cNvPr>
          <p:cNvSpPr/>
          <p:nvPr/>
        </p:nvSpPr>
        <p:spPr>
          <a:xfrm flipH="1">
            <a:off x="815820" y="0"/>
            <a:ext cx="6893906" cy="5827589"/>
          </a:xfrm>
          <a:custGeom>
            <a:avLst/>
            <a:gdLst>
              <a:gd name="connsiteX0" fmla="*/ 868270 w 6893906"/>
              <a:gd name="connsiteY0" fmla="*/ 0 h 5827589"/>
              <a:gd name="connsiteX1" fmla="*/ 6025636 w 6893906"/>
              <a:gd name="connsiteY1" fmla="*/ 0 h 5827589"/>
              <a:gd name="connsiteX2" fmla="*/ 6106790 w 6893906"/>
              <a:gd name="connsiteY2" fmla="*/ 90831 h 5827589"/>
              <a:gd name="connsiteX3" fmla="*/ 6893906 w 6893906"/>
              <a:gd name="connsiteY3" fmla="*/ 2321212 h 5827589"/>
              <a:gd name="connsiteX4" fmla="*/ 3446953 w 6893906"/>
              <a:gd name="connsiteY4" fmla="*/ 5827589 h 5827589"/>
              <a:gd name="connsiteX5" fmla="*/ 0 w 6893906"/>
              <a:gd name="connsiteY5" fmla="*/ 2321212 h 5827589"/>
              <a:gd name="connsiteX6" fmla="*/ 787117 w 6893906"/>
              <a:gd name="connsiteY6" fmla="*/ 90831 h 5827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93906" h="5827589">
                <a:moveTo>
                  <a:pt x="868270" y="0"/>
                </a:moveTo>
                <a:lnTo>
                  <a:pt x="6025636" y="0"/>
                </a:lnTo>
                <a:lnTo>
                  <a:pt x="6106790" y="90831"/>
                </a:lnTo>
                <a:cubicBezTo>
                  <a:pt x="6598518" y="696939"/>
                  <a:pt x="6893906" y="1473985"/>
                  <a:pt x="6893906" y="2321212"/>
                </a:cubicBezTo>
                <a:cubicBezTo>
                  <a:pt x="6893906" y="4257731"/>
                  <a:pt x="5350653" y="5827589"/>
                  <a:pt x="3446953" y="5827589"/>
                </a:cubicBezTo>
                <a:cubicBezTo>
                  <a:pt x="1543253" y="5827589"/>
                  <a:pt x="0" y="4257731"/>
                  <a:pt x="0" y="2321212"/>
                </a:cubicBezTo>
                <a:cubicBezTo>
                  <a:pt x="0" y="1473985"/>
                  <a:pt x="295389" y="696939"/>
                  <a:pt x="787117" y="90831"/>
                </a:cubicBezTo>
                <a:close/>
              </a:path>
            </a:pathLst>
          </a:custGeom>
          <a:solidFill>
            <a:schemeClr val="bg1"/>
          </a:solidFill>
          <a:ln>
            <a:noFill/>
          </a:ln>
          <a:effectLst>
            <a:outerShdw blurRad="317500" dist="177647" dir="5400000" sx="90000" sy="90000" algn="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Oval 5">
            <a:extLst>
              <a:ext uri="{FF2B5EF4-FFF2-40B4-BE49-F238E27FC236}">
                <a16:creationId xmlns:a16="http://schemas.microsoft.com/office/drawing/2014/main" id="{B4707EA4-861E-9F4D-83D7-9CE9B00FBF5B}"/>
              </a:ext>
            </a:extLst>
          </p:cNvPr>
          <p:cNvSpPr/>
          <p:nvPr/>
        </p:nvSpPr>
        <p:spPr>
          <a:xfrm flipH="1">
            <a:off x="734364" y="378658"/>
            <a:ext cx="5523931" cy="5523931"/>
          </a:xfrm>
          <a:prstGeom prst="ellipse">
            <a:avLst/>
          </a:prstGeom>
          <a:gradFill>
            <a:gsLst>
              <a:gs pos="100000">
                <a:schemeClr val="accent1">
                  <a:lumMod val="75000"/>
                </a:schemeClr>
              </a:gs>
              <a:gs pos="0">
                <a:schemeClr val="accent1"/>
              </a:gs>
            </a:gsLst>
            <a:lin ang="3000000" scaled="0"/>
          </a:gradFill>
          <a:ln>
            <a:noFill/>
          </a:ln>
          <a:effectLst>
            <a:innerShdw blurRad="190500">
              <a:prstClr val="black">
                <a:alpha val="14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D88B1AAC-92D9-A24C-94C3-C20839F953F3}"/>
              </a:ext>
            </a:extLst>
          </p:cNvPr>
          <p:cNvSpPr/>
          <p:nvPr/>
        </p:nvSpPr>
        <p:spPr>
          <a:xfrm flipH="1">
            <a:off x="5844394" y="4707166"/>
            <a:ext cx="896740" cy="896738"/>
          </a:xfrm>
          <a:prstGeom prst="ellipse">
            <a:avLst/>
          </a:prstGeom>
          <a:gradFill>
            <a:gsLst>
              <a:gs pos="100000">
                <a:schemeClr val="accent1">
                  <a:lumMod val="75000"/>
                </a:schemeClr>
              </a:gs>
              <a:gs pos="0">
                <a:schemeClr val="accent1"/>
              </a:gs>
            </a:gsLst>
            <a:lin ang="3000000" scaled="0"/>
          </a:gradFill>
          <a:ln>
            <a:noFill/>
          </a:ln>
          <a:effectLst>
            <a:innerShdw blurRad="190500">
              <a:prstClr val="black">
                <a:alpha val="21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0145DDC0-1723-D344-BD00-2E53F184A666}"/>
              </a:ext>
            </a:extLst>
          </p:cNvPr>
          <p:cNvGrpSpPr/>
          <p:nvPr userDrawn="1"/>
        </p:nvGrpSpPr>
        <p:grpSpPr>
          <a:xfrm flipH="1">
            <a:off x="9498227" y="0"/>
            <a:ext cx="2693772" cy="2693772"/>
            <a:chOff x="1" y="0"/>
            <a:chExt cx="2964871" cy="2964871"/>
          </a:xfrm>
        </p:grpSpPr>
        <p:sp>
          <p:nvSpPr>
            <p:cNvPr id="10" name="Freeform: Shape 64">
              <a:extLst>
                <a:ext uri="{FF2B5EF4-FFF2-40B4-BE49-F238E27FC236}">
                  <a16:creationId xmlns:a16="http://schemas.microsoft.com/office/drawing/2014/main" id="{C819E71C-C79F-D942-89E8-6753A110EFC2}"/>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8">
              <a:extLst>
                <a:ext uri="{FF2B5EF4-FFF2-40B4-BE49-F238E27FC236}">
                  <a16:creationId xmlns:a16="http://schemas.microsoft.com/office/drawing/2014/main" id="{1BA9702C-122C-A446-B7C0-8B67FB0EC010}"/>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FDC4635D-4E12-5B4E-BE82-77BC481AD99A}"/>
              </a:ext>
            </a:extLst>
          </p:cNvPr>
          <p:cNvGrpSpPr/>
          <p:nvPr userDrawn="1"/>
        </p:nvGrpSpPr>
        <p:grpSpPr>
          <a:xfrm flipH="1" flipV="1">
            <a:off x="9498227" y="4164228"/>
            <a:ext cx="2693772" cy="2693772"/>
            <a:chOff x="1" y="0"/>
            <a:chExt cx="2964871" cy="2964871"/>
          </a:xfrm>
        </p:grpSpPr>
        <p:sp>
          <p:nvSpPr>
            <p:cNvPr id="13" name="Freeform: Shape 64">
              <a:extLst>
                <a:ext uri="{FF2B5EF4-FFF2-40B4-BE49-F238E27FC236}">
                  <a16:creationId xmlns:a16="http://schemas.microsoft.com/office/drawing/2014/main" id="{68499B38-C4D2-1849-BBFC-50E016D44C63}"/>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08">
              <a:extLst>
                <a:ext uri="{FF2B5EF4-FFF2-40B4-BE49-F238E27FC236}">
                  <a16:creationId xmlns:a16="http://schemas.microsoft.com/office/drawing/2014/main" id="{F0DCD388-A03C-DF46-ABD6-E9B2FD69435C}"/>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5" name="Arc 14">
            <a:extLst>
              <a:ext uri="{FF2B5EF4-FFF2-40B4-BE49-F238E27FC236}">
                <a16:creationId xmlns:a16="http://schemas.microsoft.com/office/drawing/2014/main" id="{CFC3E66A-D514-244E-9751-CDBFC1C91724}"/>
              </a:ext>
            </a:extLst>
          </p:cNvPr>
          <p:cNvSpPr>
            <a:spLocks noChangeAspect="1"/>
          </p:cNvSpPr>
          <p:nvPr userDrawn="1"/>
        </p:nvSpPr>
        <p:spPr>
          <a:xfrm>
            <a:off x="9842500" y="-2438067"/>
            <a:ext cx="4862226" cy="4862226"/>
          </a:xfrm>
          <a:prstGeom prst="arc">
            <a:avLst>
              <a:gd name="adj1" fmla="val 7536403"/>
              <a:gd name="adj2" fmla="val 10794607"/>
            </a:avLst>
          </a:prstGeom>
          <a:noFill/>
          <a:ln w="4445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sp>
        <p:nvSpPr>
          <p:cNvPr id="16" name="Arc 15">
            <a:extLst>
              <a:ext uri="{FF2B5EF4-FFF2-40B4-BE49-F238E27FC236}">
                <a16:creationId xmlns:a16="http://schemas.microsoft.com/office/drawing/2014/main" id="{03609E24-1594-AC43-BC07-4A1BA237CBAE}"/>
              </a:ext>
            </a:extLst>
          </p:cNvPr>
          <p:cNvSpPr>
            <a:spLocks noChangeAspect="1"/>
          </p:cNvSpPr>
          <p:nvPr userDrawn="1"/>
        </p:nvSpPr>
        <p:spPr>
          <a:xfrm flipV="1">
            <a:off x="9842500" y="4426887"/>
            <a:ext cx="4862226" cy="4862226"/>
          </a:xfrm>
          <a:prstGeom prst="arc">
            <a:avLst>
              <a:gd name="adj1" fmla="val 7536403"/>
              <a:gd name="adj2" fmla="val 10794607"/>
            </a:avLst>
          </a:prstGeom>
          <a:noFill/>
          <a:ln w="4445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grpSp>
        <p:nvGrpSpPr>
          <p:cNvPr id="17" name="Graphic 57">
            <a:extLst>
              <a:ext uri="{FF2B5EF4-FFF2-40B4-BE49-F238E27FC236}">
                <a16:creationId xmlns:a16="http://schemas.microsoft.com/office/drawing/2014/main" id="{269CB14B-9C9A-E643-BC21-9EF60DB7393E}"/>
              </a:ext>
            </a:extLst>
          </p:cNvPr>
          <p:cNvGrpSpPr/>
          <p:nvPr userDrawn="1"/>
        </p:nvGrpSpPr>
        <p:grpSpPr>
          <a:xfrm>
            <a:off x="6096000" y="584200"/>
            <a:ext cx="941372" cy="667084"/>
            <a:chOff x="587375" y="4788172"/>
            <a:chExt cx="1611761" cy="1142142"/>
          </a:xfrm>
          <a:gradFill>
            <a:gsLst>
              <a:gs pos="100000">
                <a:schemeClr val="accent1">
                  <a:lumMod val="75000"/>
                </a:schemeClr>
              </a:gs>
              <a:gs pos="0">
                <a:schemeClr val="accent1"/>
              </a:gs>
            </a:gsLst>
            <a:lin ang="0" scaled="0"/>
          </a:gradFill>
        </p:grpSpPr>
        <p:sp>
          <p:nvSpPr>
            <p:cNvPr id="18" name="Freeform 17">
              <a:extLst>
                <a:ext uri="{FF2B5EF4-FFF2-40B4-BE49-F238E27FC236}">
                  <a16:creationId xmlns:a16="http://schemas.microsoft.com/office/drawing/2014/main" id="{7A0ADB95-71CE-F64E-A259-E4EFEFB8558C}"/>
                </a:ext>
              </a:extLst>
            </p:cNvPr>
            <p:cNvSpPr/>
            <p:nvPr/>
          </p:nvSpPr>
          <p:spPr>
            <a:xfrm>
              <a:off x="1154451" y="4788172"/>
              <a:ext cx="1039371" cy="109061"/>
            </a:xfrm>
            <a:custGeom>
              <a:avLst/>
              <a:gdLst>
                <a:gd name="connsiteX0" fmla="*/ 930738 w 1039371"/>
                <a:gd name="connsiteY0" fmla="*/ 54483 h 109061"/>
                <a:gd name="connsiteX1" fmla="*/ 985102 w 1039371"/>
                <a:gd name="connsiteY1" fmla="*/ 0 h 109061"/>
                <a:gd name="connsiteX2" fmla="*/ 985102 w 1039371"/>
                <a:gd name="connsiteY2" fmla="*/ 0 h 109061"/>
                <a:gd name="connsiteX3" fmla="*/ 1039372 w 1039371"/>
                <a:gd name="connsiteY3" fmla="*/ 54483 h 109061"/>
                <a:gd name="connsiteX4" fmla="*/ 1039372 w 1039371"/>
                <a:gd name="connsiteY4" fmla="*/ 54483 h 109061"/>
                <a:gd name="connsiteX5" fmla="*/ 985102 w 1039371"/>
                <a:gd name="connsiteY5" fmla="*/ 109061 h 109061"/>
                <a:gd name="connsiteX6" fmla="*/ 985102 w 1039371"/>
                <a:gd name="connsiteY6" fmla="*/ 109061 h 109061"/>
                <a:gd name="connsiteX7" fmla="*/ 930738 w 1039371"/>
                <a:gd name="connsiteY7" fmla="*/ 54483 h 109061"/>
                <a:gd name="connsiteX8" fmla="*/ 465369 w 1039371"/>
                <a:gd name="connsiteY8" fmla="*/ 54483 h 109061"/>
                <a:gd name="connsiteX9" fmla="*/ 519733 w 1039371"/>
                <a:gd name="connsiteY9" fmla="*/ 0 h 109061"/>
                <a:gd name="connsiteX10" fmla="*/ 519733 w 1039371"/>
                <a:gd name="connsiteY10" fmla="*/ 0 h 109061"/>
                <a:gd name="connsiteX11" fmla="*/ 574003 w 1039371"/>
                <a:gd name="connsiteY11" fmla="*/ 54483 h 109061"/>
                <a:gd name="connsiteX12" fmla="*/ 574003 w 1039371"/>
                <a:gd name="connsiteY12" fmla="*/ 54483 h 109061"/>
                <a:gd name="connsiteX13" fmla="*/ 519828 w 1039371"/>
                <a:gd name="connsiteY13" fmla="*/ 109061 h 109061"/>
                <a:gd name="connsiteX14" fmla="*/ 519733 w 1039371"/>
                <a:gd name="connsiteY14" fmla="*/ 109061 h 109061"/>
                <a:gd name="connsiteX15" fmla="*/ 519733 w 1039371"/>
                <a:gd name="connsiteY15" fmla="*/ 109061 h 109061"/>
                <a:gd name="connsiteX16" fmla="*/ 465369 w 1039371"/>
                <a:gd name="connsiteY16" fmla="*/ 54483 h 109061"/>
                <a:gd name="connsiteX17" fmla="*/ 474 w 1039371"/>
                <a:gd name="connsiteY17" fmla="*/ 54483 h 109061"/>
                <a:gd name="connsiteX18" fmla="*/ 54269 w 1039371"/>
                <a:gd name="connsiteY18" fmla="*/ 0 h 109061"/>
                <a:gd name="connsiteX19" fmla="*/ 54269 w 1039371"/>
                <a:gd name="connsiteY19" fmla="*/ 0 h 109061"/>
                <a:gd name="connsiteX20" fmla="*/ 108634 w 1039371"/>
                <a:gd name="connsiteY20" fmla="*/ 54483 h 109061"/>
                <a:gd name="connsiteX21" fmla="*/ 108634 w 1039371"/>
                <a:gd name="connsiteY21" fmla="*/ 54483 h 109061"/>
                <a:gd name="connsiteX22" fmla="*/ 54269 w 1039371"/>
                <a:gd name="connsiteY22" fmla="*/ 109061 h 109061"/>
                <a:gd name="connsiteX23" fmla="*/ 54269 w 1039371"/>
                <a:gd name="connsiteY23" fmla="*/ 109061 h 109061"/>
                <a:gd name="connsiteX24" fmla="*/ 0 w 1039371"/>
                <a:gd name="connsiteY24" fmla="*/ 54483 h 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39371" h="109061">
                  <a:moveTo>
                    <a:pt x="930738" y="54483"/>
                  </a:moveTo>
                  <a:cubicBezTo>
                    <a:pt x="930795" y="24377"/>
                    <a:pt x="955112" y="0"/>
                    <a:pt x="985102" y="0"/>
                  </a:cubicBezTo>
                  <a:lnTo>
                    <a:pt x="985102" y="0"/>
                  </a:lnTo>
                  <a:cubicBezTo>
                    <a:pt x="1015055" y="52"/>
                    <a:pt x="1039315" y="24415"/>
                    <a:pt x="1039372" y="54483"/>
                  </a:cubicBezTo>
                  <a:lnTo>
                    <a:pt x="1039372" y="54483"/>
                  </a:lnTo>
                  <a:cubicBezTo>
                    <a:pt x="1039372" y="84589"/>
                    <a:pt x="1015093" y="109009"/>
                    <a:pt x="985102" y="109061"/>
                  </a:cubicBezTo>
                  <a:lnTo>
                    <a:pt x="985102" y="109061"/>
                  </a:lnTo>
                  <a:cubicBezTo>
                    <a:pt x="955103" y="109009"/>
                    <a:pt x="930795" y="84604"/>
                    <a:pt x="930738" y="54483"/>
                  </a:cubicBezTo>
                  <a:close/>
                  <a:moveTo>
                    <a:pt x="465369" y="54483"/>
                  </a:moveTo>
                  <a:cubicBezTo>
                    <a:pt x="465426" y="24377"/>
                    <a:pt x="489743" y="0"/>
                    <a:pt x="519733" y="0"/>
                  </a:cubicBezTo>
                  <a:lnTo>
                    <a:pt x="519733" y="0"/>
                  </a:lnTo>
                  <a:cubicBezTo>
                    <a:pt x="549705" y="0"/>
                    <a:pt x="574003" y="24393"/>
                    <a:pt x="574003" y="54483"/>
                  </a:cubicBezTo>
                  <a:lnTo>
                    <a:pt x="574003" y="54483"/>
                  </a:lnTo>
                  <a:cubicBezTo>
                    <a:pt x="574060" y="84573"/>
                    <a:pt x="549800" y="109009"/>
                    <a:pt x="519828" y="109061"/>
                  </a:cubicBezTo>
                  <a:cubicBezTo>
                    <a:pt x="519800" y="109061"/>
                    <a:pt x="519762" y="109061"/>
                    <a:pt x="519733" y="109061"/>
                  </a:cubicBezTo>
                  <a:lnTo>
                    <a:pt x="519733" y="109061"/>
                  </a:lnTo>
                  <a:cubicBezTo>
                    <a:pt x="489733" y="109009"/>
                    <a:pt x="465426" y="84604"/>
                    <a:pt x="465369" y="54483"/>
                  </a:cubicBezTo>
                  <a:close/>
                  <a:moveTo>
                    <a:pt x="474" y="54483"/>
                  </a:moveTo>
                  <a:cubicBezTo>
                    <a:pt x="525" y="24599"/>
                    <a:pt x="24505" y="313"/>
                    <a:pt x="54269" y="0"/>
                  </a:cubicBezTo>
                  <a:lnTo>
                    <a:pt x="54269" y="0"/>
                  </a:lnTo>
                  <a:cubicBezTo>
                    <a:pt x="84257" y="0"/>
                    <a:pt x="108581" y="24377"/>
                    <a:pt x="108634" y="54483"/>
                  </a:cubicBezTo>
                  <a:lnTo>
                    <a:pt x="108634" y="54483"/>
                  </a:lnTo>
                  <a:cubicBezTo>
                    <a:pt x="108581" y="84604"/>
                    <a:pt x="84272" y="109009"/>
                    <a:pt x="54269" y="109061"/>
                  </a:cubicBezTo>
                  <a:lnTo>
                    <a:pt x="54269" y="109061"/>
                  </a:lnTo>
                  <a:cubicBezTo>
                    <a:pt x="24282" y="109009"/>
                    <a:pt x="0" y="84589"/>
                    <a:pt x="0" y="54483"/>
                  </a:cubicBezTo>
                  <a:close/>
                </a:path>
              </a:pathLst>
            </a:custGeom>
            <a:grpFill/>
            <a:ln w="9469" cap="flat">
              <a:noFill/>
              <a:prstDash val="solid"/>
              <a:miter/>
            </a:ln>
          </p:spPr>
          <p:txBody>
            <a:bodyPr rtlCol="0" anchor="ctr"/>
            <a:lstStyle/>
            <a:p>
              <a:endParaRPr lang="en-EG"/>
            </a:p>
          </p:txBody>
        </p:sp>
        <p:sp>
          <p:nvSpPr>
            <p:cNvPr id="19" name="Freeform 18">
              <a:extLst>
                <a:ext uri="{FF2B5EF4-FFF2-40B4-BE49-F238E27FC236}">
                  <a16:creationId xmlns:a16="http://schemas.microsoft.com/office/drawing/2014/main" id="{8E8329C8-6524-D649-B311-D07E7187DBE4}"/>
                </a:ext>
              </a:extLst>
            </p:cNvPr>
            <p:cNvSpPr/>
            <p:nvPr/>
          </p:nvSpPr>
          <p:spPr>
            <a:xfrm>
              <a:off x="1157108" y="5245373"/>
              <a:ext cx="1039371" cy="108965"/>
            </a:xfrm>
            <a:custGeom>
              <a:avLst/>
              <a:gdLst>
                <a:gd name="connsiteX0" fmla="*/ 930738 w 1039371"/>
                <a:gd name="connsiteY0" fmla="*/ 54864 h 108965"/>
                <a:gd name="connsiteX1" fmla="*/ 984818 w 1039371"/>
                <a:gd name="connsiteY1" fmla="*/ 1 h 108965"/>
                <a:gd name="connsiteX2" fmla="*/ 985102 w 1039371"/>
                <a:gd name="connsiteY2" fmla="*/ 0 h 108965"/>
                <a:gd name="connsiteX3" fmla="*/ 985102 w 1039371"/>
                <a:gd name="connsiteY3" fmla="*/ 0 h 108965"/>
                <a:gd name="connsiteX4" fmla="*/ 1039372 w 1039371"/>
                <a:gd name="connsiteY4" fmla="*/ 54483 h 108965"/>
                <a:gd name="connsiteX5" fmla="*/ 1039372 w 1039371"/>
                <a:gd name="connsiteY5" fmla="*/ 54483 h 108965"/>
                <a:gd name="connsiteX6" fmla="*/ 985102 w 1039371"/>
                <a:gd name="connsiteY6" fmla="*/ 108966 h 108965"/>
                <a:gd name="connsiteX7" fmla="*/ 985102 w 1039371"/>
                <a:gd name="connsiteY7" fmla="*/ 108966 h 108965"/>
                <a:gd name="connsiteX8" fmla="*/ 930738 w 1039371"/>
                <a:gd name="connsiteY8" fmla="*/ 54864 h 108965"/>
                <a:gd name="connsiteX9" fmla="*/ 465369 w 1039371"/>
                <a:gd name="connsiteY9" fmla="*/ 54864 h 108965"/>
                <a:gd name="connsiteX10" fmla="*/ 519449 w 1039371"/>
                <a:gd name="connsiteY10" fmla="*/ 1 h 108965"/>
                <a:gd name="connsiteX11" fmla="*/ 519638 w 1039371"/>
                <a:gd name="connsiteY11" fmla="*/ 0 h 108965"/>
                <a:gd name="connsiteX12" fmla="*/ 519638 w 1039371"/>
                <a:gd name="connsiteY12" fmla="*/ 0 h 108965"/>
                <a:gd name="connsiteX13" fmla="*/ 574003 w 1039371"/>
                <a:gd name="connsiteY13" fmla="*/ 54483 h 108965"/>
                <a:gd name="connsiteX14" fmla="*/ 574003 w 1039371"/>
                <a:gd name="connsiteY14" fmla="*/ 54483 h 108965"/>
                <a:gd name="connsiteX15" fmla="*/ 519638 w 1039371"/>
                <a:gd name="connsiteY15" fmla="*/ 108966 h 108965"/>
                <a:gd name="connsiteX16" fmla="*/ 519638 w 1039371"/>
                <a:gd name="connsiteY16" fmla="*/ 108966 h 108965"/>
                <a:gd name="connsiteX17" fmla="*/ 465369 w 1039371"/>
                <a:gd name="connsiteY17" fmla="*/ 54864 h 108965"/>
                <a:gd name="connsiteX18" fmla="*/ 474 w 1039371"/>
                <a:gd name="connsiteY18" fmla="*/ 54864 h 108965"/>
                <a:gd name="connsiteX19" fmla="*/ 54269 w 1039371"/>
                <a:gd name="connsiteY19" fmla="*/ 0 h 108965"/>
                <a:gd name="connsiteX20" fmla="*/ 54269 w 1039371"/>
                <a:gd name="connsiteY20" fmla="*/ 0 h 108965"/>
                <a:gd name="connsiteX21" fmla="*/ 108539 w 1039371"/>
                <a:gd name="connsiteY21" fmla="*/ 54483 h 108965"/>
                <a:gd name="connsiteX22" fmla="*/ 108539 w 1039371"/>
                <a:gd name="connsiteY22" fmla="*/ 54483 h 108965"/>
                <a:gd name="connsiteX23" fmla="*/ 54269 w 1039371"/>
                <a:gd name="connsiteY23" fmla="*/ 108966 h 108965"/>
                <a:gd name="connsiteX24" fmla="*/ 54269 w 1039371"/>
                <a:gd name="connsiteY24" fmla="*/ 108966 h 108965"/>
                <a:gd name="connsiteX25" fmla="*/ 0 w 1039371"/>
                <a:gd name="connsiteY25" fmla="*/ 54864 h 10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39371" h="108965">
                  <a:moveTo>
                    <a:pt x="930738" y="54864"/>
                  </a:moveTo>
                  <a:cubicBezTo>
                    <a:pt x="930577" y="24722"/>
                    <a:pt x="954789" y="158"/>
                    <a:pt x="984818" y="1"/>
                  </a:cubicBezTo>
                  <a:cubicBezTo>
                    <a:pt x="984913" y="0"/>
                    <a:pt x="985008" y="0"/>
                    <a:pt x="985102" y="0"/>
                  </a:cubicBezTo>
                  <a:lnTo>
                    <a:pt x="985102" y="0"/>
                  </a:lnTo>
                  <a:cubicBezTo>
                    <a:pt x="1015055" y="52"/>
                    <a:pt x="1039315" y="24414"/>
                    <a:pt x="1039372" y="54483"/>
                  </a:cubicBezTo>
                  <a:lnTo>
                    <a:pt x="1039372" y="54483"/>
                  </a:lnTo>
                  <a:cubicBezTo>
                    <a:pt x="1039315" y="84552"/>
                    <a:pt x="1015055" y="108914"/>
                    <a:pt x="985102" y="108966"/>
                  </a:cubicBezTo>
                  <a:lnTo>
                    <a:pt x="985102" y="108966"/>
                  </a:lnTo>
                  <a:cubicBezTo>
                    <a:pt x="955264" y="108967"/>
                    <a:pt x="930994" y="84820"/>
                    <a:pt x="930738" y="54864"/>
                  </a:cubicBezTo>
                  <a:close/>
                  <a:moveTo>
                    <a:pt x="465369" y="54864"/>
                  </a:moveTo>
                  <a:cubicBezTo>
                    <a:pt x="465208" y="24722"/>
                    <a:pt x="489420" y="158"/>
                    <a:pt x="519449" y="1"/>
                  </a:cubicBezTo>
                  <a:cubicBezTo>
                    <a:pt x="519515" y="0"/>
                    <a:pt x="519572" y="0"/>
                    <a:pt x="519638" y="0"/>
                  </a:cubicBezTo>
                  <a:lnTo>
                    <a:pt x="519638" y="0"/>
                  </a:lnTo>
                  <a:cubicBezTo>
                    <a:pt x="549629" y="0"/>
                    <a:pt x="573946" y="24377"/>
                    <a:pt x="574003" y="54483"/>
                  </a:cubicBezTo>
                  <a:lnTo>
                    <a:pt x="574003" y="54483"/>
                  </a:lnTo>
                  <a:cubicBezTo>
                    <a:pt x="573946" y="84589"/>
                    <a:pt x="549629" y="108966"/>
                    <a:pt x="519638" y="108966"/>
                  </a:cubicBezTo>
                  <a:lnTo>
                    <a:pt x="519638" y="108966"/>
                  </a:lnTo>
                  <a:cubicBezTo>
                    <a:pt x="489838" y="108915"/>
                    <a:pt x="465625" y="84784"/>
                    <a:pt x="465369" y="54864"/>
                  </a:cubicBezTo>
                  <a:close/>
                  <a:moveTo>
                    <a:pt x="474" y="54864"/>
                  </a:moveTo>
                  <a:cubicBezTo>
                    <a:pt x="316" y="24832"/>
                    <a:pt x="24356" y="314"/>
                    <a:pt x="54269" y="0"/>
                  </a:cubicBezTo>
                  <a:lnTo>
                    <a:pt x="54269" y="0"/>
                  </a:lnTo>
                  <a:cubicBezTo>
                    <a:pt x="84220" y="52"/>
                    <a:pt x="108486" y="24414"/>
                    <a:pt x="108539" y="54483"/>
                  </a:cubicBezTo>
                  <a:lnTo>
                    <a:pt x="108539" y="54483"/>
                  </a:lnTo>
                  <a:cubicBezTo>
                    <a:pt x="108539" y="84573"/>
                    <a:pt x="84242" y="108966"/>
                    <a:pt x="54269" y="108966"/>
                  </a:cubicBezTo>
                  <a:lnTo>
                    <a:pt x="54269" y="108966"/>
                  </a:lnTo>
                  <a:cubicBezTo>
                    <a:pt x="24466" y="108915"/>
                    <a:pt x="260" y="84784"/>
                    <a:pt x="0" y="54864"/>
                  </a:cubicBezTo>
                  <a:close/>
                </a:path>
              </a:pathLst>
            </a:custGeom>
            <a:grpFill/>
            <a:ln w="9469" cap="flat">
              <a:noFill/>
              <a:prstDash val="solid"/>
              <a:miter/>
            </a:ln>
          </p:spPr>
          <p:txBody>
            <a:bodyPr rtlCol="0" anchor="ctr"/>
            <a:lstStyle/>
            <a:p>
              <a:endParaRPr lang="en-EG"/>
            </a:p>
          </p:txBody>
        </p:sp>
        <p:sp>
          <p:nvSpPr>
            <p:cNvPr id="20" name="Freeform 19">
              <a:extLst>
                <a:ext uri="{FF2B5EF4-FFF2-40B4-BE49-F238E27FC236}">
                  <a16:creationId xmlns:a16="http://schemas.microsoft.com/office/drawing/2014/main" id="{6304712C-DD44-454F-8037-817B2AAC99FB}"/>
                </a:ext>
              </a:extLst>
            </p:cNvPr>
            <p:cNvSpPr/>
            <p:nvPr/>
          </p:nvSpPr>
          <p:spPr>
            <a:xfrm>
              <a:off x="1159764" y="5703335"/>
              <a:ext cx="1039371" cy="108968"/>
            </a:xfrm>
            <a:custGeom>
              <a:avLst/>
              <a:gdLst>
                <a:gd name="connsiteX0" fmla="*/ 930738 w 1039371"/>
                <a:gd name="connsiteY0" fmla="*/ 54483 h 108968"/>
                <a:gd name="connsiteX1" fmla="*/ 985007 w 1039371"/>
                <a:gd name="connsiteY1" fmla="*/ 0 h 108968"/>
                <a:gd name="connsiteX2" fmla="*/ 985007 w 1039371"/>
                <a:gd name="connsiteY2" fmla="*/ 0 h 108968"/>
                <a:gd name="connsiteX3" fmla="*/ 1039372 w 1039371"/>
                <a:gd name="connsiteY3" fmla="*/ 54483 h 108968"/>
                <a:gd name="connsiteX4" fmla="*/ 1039372 w 1039371"/>
                <a:gd name="connsiteY4" fmla="*/ 54483 h 108968"/>
                <a:gd name="connsiteX5" fmla="*/ 985102 w 1039371"/>
                <a:gd name="connsiteY5" fmla="*/ 108966 h 108968"/>
                <a:gd name="connsiteX6" fmla="*/ 985007 w 1039371"/>
                <a:gd name="connsiteY6" fmla="*/ 108966 h 108968"/>
                <a:gd name="connsiteX7" fmla="*/ 985007 w 1039371"/>
                <a:gd name="connsiteY7" fmla="*/ 108966 h 108968"/>
                <a:gd name="connsiteX8" fmla="*/ 930738 w 1039371"/>
                <a:gd name="connsiteY8" fmla="*/ 54483 h 108968"/>
                <a:gd name="connsiteX9" fmla="*/ 465369 w 1039371"/>
                <a:gd name="connsiteY9" fmla="*/ 54483 h 108968"/>
                <a:gd name="connsiteX10" fmla="*/ 519638 w 1039371"/>
                <a:gd name="connsiteY10" fmla="*/ 0 h 108968"/>
                <a:gd name="connsiteX11" fmla="*/ 519638 w 1039371"/>
                <a:gd name="connsiteY11" fmla="*/ 0 h 108968"/>
                <a:gd name="connsiteX12" fmla="*/ 573908 w 1039371"/>
                <a:gd name="connsiteY12" fmla="*/ 54483 h 108968"/>
                <a:gd name="connsiteX13" fmla="*/ 573908 w 1039371"/>
                <a:gd name="connsiteY13" fmla="*/ 54483 h 108968"/>
                <a:gd name="connsiteX14" fmla="*/ 519828 w 1039371"/>
                <a:gd name="connsiteY14" fmla="*/ 108966 h 108968"/>
                <a:gd name="connsiteX15" fmla="*/ 519638 w 1039371"/>
                <a:gd name="connsiteY15" fmla="*/ 108966 h 108968"/>
                <a:gd name="connsiteX16" fmla="*/ 519638 w 1039371"/>
                <a:gd name="connsiteY16" fmla="*/ 108966 h 108968"/>
                <a:gd name="connsiteX17" fmla="*/ 465369 w 1039371"/>
                <a:gd name="connsiteY17" fmla="*/ 54483 h 108968"/>
                <a:gd name="connsiteX18" fmla="*/ 474 w 1039371"/>
                <a:gd name="connsiteY18" fmla="*/ 54483 h 108968"/>
                <a:gd name="connsiteX19" fmla="*/ 54744 w 1039371"/>
                <a:gd name="connsiteY19" fmla="*/ 0 h 108968"/>
                <a:gd name="connsiteX20" fmla="*/ 54744 w 1039371"/>
                <a:gd name="connsiteY20" fmla="*/ 0 h 108968"/>
                <a:gd name="connsiteX21" fmla="*/ 109013 w 1039371"/>
                <a:gd name="connsiteY21" fmla="*/ 54483 h 108968"/>
                <a:gd name="connsiteX22" fmla="*/ 109013 w 1039371"/>
                <a:gd name="connsiteY22" fmla="*/ 54483 h 108968"/>
                <a:gd name="connsiteX23" fmla="*/ 54744 w 1039371"/>
                <a:gd name="connsiteY23" fmla="*/ 108966 h 108968"/>
                <a:gd name="connsiteX24" fmla="*/ 54744 w 1039371"/>
                <a:gd name="connsiteY24" fmla="*/ 108966 h 108968"/>
                <a:gd name="connsiteX25" fmla="*/ 3 w 1039371"/>
                <a:gd name="connsiteY25" fmla="*/ 55150 h 108968"/>
                <a:gd name="connsiteX26" fmla="*/ 0 w 1039371"/>
                <a:gd name="connsiteY26" fmla="*/ 54483 h 10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39371" h="108968">
                  <a:moveTo>
                    <a:pt x="930738" y="54483"/>
                  </a:moveTo>
                  <a:cubicBezTo>
                    <a:pt x="930795" y="24414"/>
                    <a:pt x="955055" y="52"/>
                    <a:pt x="985007" y="0"/>
                  </a:cubicBezTo>
                  <a:lnTo>
                    <a:pt x="985007" y="0"/>
                  </a:lnTo>
                  <a:cubicBezTo>
                    <a:pt x="1014998" y="0"/>
                    <a:pt x="1039315" y="24377"/>
                    <a:pt x="1039372" y="54483"/>
                  </a:cubicBezTo>
                  <a:lnTo>
                    <a:pt x="1039372" y="54483"/>
                  </a:lnTo>
                  <a:cubicBezTo>
                    <a:pt x="1039372" y="84572"/>
                    <a:pt x="1015074" y="108966"/>
                    <a:pt x="985102" y="108966"/>
                  </a:cubicBezTo>
                  <a:cubicBezTo>
                    <a:pt x="985074" y="108966"/>
                    <a:pt x="985036" y="108966"/>
                    <a:pt x="985007" y="108966"/>
                  </a:cubicBezTo>
                  <a:lnTo>
                    <a:pt x="985007" y="108966"/>
                  </a:lnTo>
                  <a:cubicBezTo>
                    <a:pt x="955036" y="108966"/>
                    <a:pt x="930738" y="84572"/>
                    <a:pt x="930738" y="54483"/>
                  </a:cubicBezTo>
                  <a:close/>
                  <a:moveTo>
                    <a:pt x="465369" y="54483"/>
                  </a:moveTo>
                  <a:cubicBezTo>
                    <a:pt x="465417" y="24414"/>
                    <a:pt x="489686" y="52"/>
                    <a:pt x="519638" y="0"/>
                  </a:cubicBezTo>
                  <a:lnTo>
                    <a:pt x="519638" y="0"/>
                  </a:lnTo>
                  <a:cubicBezTo>
                    <a:pt x="549610" y="0"/>
                    <a:pt x="573908" y="24393"/>
                    <a:pt x="573908" y="54483"/>
                  </a:cubicBezTo>
                  <a:lnTo>
                    <a:pt x="573908" y="54483"/>
                  </a:lnTo>
                  <a:cubicBezTo>
                    <a:pt x="573965" y="84525"/>
                    <a:pt x="549752" y="108909"/>
                    <a:pt x="519828" y="108966"/>
                  </a:cubicBezTo>
                  <a:cubicBezTo>
                    <a:pt x="519762" y="108966"/>
                    <a:pt x="519705" y="108966"/>
                    <a:pt x="519638" y="108966"/>
                  </a:cubicBezTo>
                  <a:lnTo>
                    <a:pt x="519638" y="108966"/>
                  </a:lnTo>
                  <a:cubicBezTo>
                    <a:pt x="489667" y="108966"/>
                    <a:pt x="465369" y="84572"/>
                    <a:pt x="465369" y="54483"/>
                  </a:cubicBezTo>
                  <a:close/>
                  <a:moveTo>
                    <a:pt x="474" y="54483"/>
                  </a:moveTo>
                  <a:cubicBezTo>
                    <a:pt x="474" y="24393"/>
                    <a:pt x="24771" y="0"/>
                    <a:pt x="54744" y="0"/>
                  </a:cubicBezTo>
                  <a:lnTo>
                    <a:pt x="54744" y="0"/>
                  </a:lnTo>
                  <a:cubicBezTo>
                    <a:pt x="84694" y="52"/>
                    <a:pt x="108961" y="24414"/>
                    <a:pt x="109013" y="54483"/>
                  </a:cubicBezTo>
                  <a:lnTo>
                    <a:pt x="109013" y="54483"/>
                  </a:lnTo>
                  <a:cubicBezTo>
                    <a:pt x="109013" y="84572"/>
                    <a:pt x="84716" y="108966"/>
                    <a:pt x="54744" y="108966"/>
                  </a:cubicBezTo>
                  <a:lnTo>
                    <a:pt x="54744" y="108966"/>
                  </a:lnTo>
                  <a:cubicBezTo>
                    <a:pt x="24825" y="109280"/>
                    <a:pt x="317" y="85192"/>
                    <a:pt x="3" y="55150"/>
                  </a:cubicBezTo>
                  <a:cubicBezTo>
                    <a:pt x="1" y="54931"/>
                    <a:pt x="0" y="54702"/>
                    <a:pt x="0" y="54483"/>
                  </a:cubicBezTo>
                  <a:close/>
                </a:path>
              </a:pathLst>
            </a:custGeom>
            <a:grpFill/>
            <a:ln w="9469" cap="flat">
              <a:noFill/>
              <a:prstDash val="solid"/>
              <a:miter/>
            </a:ln>
          </p:spPr>
          <p:txBody>
            <a:bodyPr rtlCol="0" anchor="ctr"/>
            <a:lstStyle/>
            <a:p>
              <a:endParaRPr lang="en-EG"/>
            </a:p>
          </p:txBody>
        </p:sp>
        <p:sp>
          <p:nvSpPr>
            <p:cNvPr id="21" name="Freeform 20">
              <a:extLst>
                <a:ext uri="{FF2B5EF4-FFF2-40B4-BE49-F238E27FC236}">
                  <a16:creationId xmlns:a16="http://schemas.microsoft.com/office/drawing/2014/main" id="{331FB890-0807-E948-9D8F-1E752F095299}"/>
                </a:ext>
              </a:extLst>
            </p:cNvPr>
            <p:cNvSpPr/>
            <p:nvPr/>
          </p:nvSpPr>
          <p:spPr>
            <a:xfrm>
              <a:off x="587375" y="5016106"/>
              <a:ext cx="910624" cy="914209"/>
            </a:xfrm>
            <a:custGeom>
              <a:avLst/>
              <a:gdLst>
                <a:gd name="connsiteX0" fmla="*/ 910624 w 910624"/>
                <a:gd name="connsiteY0" fmla="*/ 457105 h 914209"/>
                <a:gd name="connsiteX1" fmla="*/ 455312 w 910624"/>
                <a:gd name="connsiteY1" fmla="*/ 914209 h 914209"/>
                <a:gd name="connsiteX2" fmla="*/ 0 w 910624"/>
                <a:gd name="connsiteY2" fmla="*/ 457105 h 914209"/>
                <a:gd name="connsiteX3" fmla="*/ 455312 w 910624"/>
                <a:gd name="connsiteY3" fmla="*/ 0 h 914209"/>
                <a:gd name="connsiteX4" fmla="*/ 910624 w 910624"/>
                <a:gd name="connsiteY4" fmla="*/ 457105 h 91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624" h="914209">
                  <a:moveTo>
                    <a:pt x="910624" y="457105"/>
                  </a:moveTo>
                  <a:cubicBezTo>
                    <a:pt x="910624" y="709557"/>
                    <a:pt x="706774" y="914209"/>
                    <a:pt x="455312" y="914209"/>
                  </a:cubicBezTo>
                  <a:cubicBezTo>
                    <a:pt x="203850" y="914209"/>
                    <a:pt x="0" y="709557"/>
                    <a:pt x="0" y="457105"/>
                  </a:cubicBezTo>
                  <a:cubicBezTo>
                    <a:pt x="0" y="204653"/>
                    <a:pt x="203850" y="0"/>
                    <a:pt x="455312" y="0"/>
                  </a:cubicBezTo>
                  <a:cubicBezTo>
                    <a:pt x="706774" y="0"/>
                    <a:pt x="910624" y="204653"/>
                    <a:pt x="910624" y="457105"/>
                  </a:cubicBezTo>
                  <a:close/>
                </a:path>
              </a:pathLst>
            </a:custGeom>
            <a:gradFill>
              <a:gsLst>
                <a:gs pos="100000">
                  <a:schemeClr val="accent1">
                    <a:lumMod val="75000"/>
                  </a:schemeClr>
                </a:gs>
                <a:gs pos="0">
                  <a:schemeClr val="accent1"/>
                </a:gs>
              </a:gsLst>
              <a:lin ang="0" scaled="0"/>
            </a:gradFill>
            <a:ln w="9469" cap="flat">
              <a:noFill/>
              <a:prstDash val="solid"/>
              <a:miter/>
            </a:ln>
          </p:spPr>
          <p:txBody>
            <a:bodyPr rtlCol="0" anchor="ctr"/>
            <a:lstStyle/>
            <a:p>
              <a:endParaRPr lang="en-EG"/>
            </a:p>
          </p:txBody>
        </p:sp>
      </p:grpSp>
      <p:sp>
        <p:nvSpPr>
          <p:cNvPr id="24" name="Picture Placeholder 23">
            <a:extLst>
              <a:ext uri="{FF2B5EF4-FFF2-40B4-BE49-F238E27FC236}">
                <a16:creationId xmlns:a16="http://schemas.microsoft.com/office/drawing/2014/main" id="{0DC91A7B-8402-7C49-A7B3-66D0C4884B77}"/>
              </a:ext>
            </a:extLst>
          </p:cNvPr>
          <p:cNvSpPr>
            <a:spLocks noGrp="1"/>
          </p:cNvSpPr>
          <p:nvPr>
            <p:ph type="pic" sz="quarter" idx="10"/>
          </p:nvPr>
        </p:nvSpPr>
        <p:spPr>
          <a:xfrm>
            <a:off x="985451" y="629746"/>
            <a:ext cx="5021756" cy="5021756"/>
          </a:xfrm>
          <a:custGeom>
            <a:avLst/>
            <a:gdLst>
              <a:gd name="connsiteX0" fmla="*/ 2510878 w 5021756"/>
              <a:gd name="connsiteY0" fmla="*/ 0 h 5021756"/>
              <a:gd name="connsiteX1" fmla="*/ 5021756 w 5021756"/>
              <a:gd name="connsiteY1" fmla="*/ 2510878 h 5021756"/>
              <a:gd name="connsiteX2" fmla="*/ 2510878 w 5021756"/>
              <a:gd name="connsiteY2" fmla="*/ 5021756 h 5021756"/>
              <a:gd name="connsiteX3" fmla="*/ 0 w 5021756"/>
              <a:gd name="connsiteY3" fmla="*/ 2510878 h 5021756"/>
              <a:gd name="connsiteX4" fmla="*/ 2510878 w 5021756"/>
              <a:gd name="connsiteY4" fmla="*/ 0 h 5021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1756" h="5021756">
                <a:moveTo>
                  <a:pt x="2510878" y="0"/>
                </a:moveTo>
                <a:cubicBezTo>
                  <a:pt x="3897598" y="0"/>
                  <a:pt x="5021756" y="1124158"/>
                  <a:pt x="5021756" y="2510878"/>
                </a:cubicBezTo>
                <a:cubicBezTo>
                  <a:pt x="5021756" y="3897598"/>
                  <a:pt x="3897598" y="5021756"/>
                  <a:pt x="2510878" y="5021756"/>
                </a:cubicBezTo>
                <a:cubicBezTo>
                  <a:pt x="1124158" y="5021756"/>
                  <a:pt x="0" y="3897598"/>
                  <a:pt x="0" y="2510878"/>
                </a:cubicBezTo>
                <a:cubicBezTo>
                  <a:pt x="0" y="1124158"/>
                  <a:pt x="1124158" y="0"/>
                  <a:pt x="2510878" y="0"/>
                </a:cubicBezTo>
                <a:close/>
              </a:path>
            </a:pathLst>
          </a:custGeom>
          <a:blipFill>
            <a:blip r:embed="rId2"/>
            <a:stretch>
              <a:fillRect/>
            </a:stretch>
          </a:blipFill>
        </p:spPr>
        <p:txBody>
          <a:bodyPr wrap="square">
            <a:noAutofit/>
          </a:bodyPr>
          <a:lstStyle/>
          <a:p>
            <a:endParaRPr lang="en-EG"/>
          </a:p>
        </p:txBody>
      </p:sp>
      <p:sp>
        <p:nvSpPr>
          <p:cNvPr id="22" name="Oval 21">
            <a:extLst>
              <a:ext uri="{FF2B5EF4-FFF2-40B4-BE49-F238E27FC236}">
                <a16:creationId xmlns:a16="http://schemas.microsoft.com/office/drawing/2014/main" id="{D8768983-D7BA-0B49-90C2-AB994C2C4DAB}"/>
              </a:ext>
            </a:extLst>
          </p:cNvPr>
          <p:cNvSpPr>
            <a:spLocks noChangeAspect="1"/>
          </p:cNvSpPr>
          <p:nvPr userDrawn="1"/>
        </p:nvSpPr>
        <p:spPr>
          <a:xfrm flipH="1">
            <a:off x="5885155" y="4747927"/>
            <a:ext cx="815218" cy="815216"/>
          </a:xfrm>
          <a:prstGeom prst="ellipse">
            <a:avLst/>
          </a:prstGeom>
          <a:gradFill>
            <a:gsLst>
              <a:gs pos="100000">
                <a:schemeClr val="accent1">
                  <a:lumMod val="75000"/>
                </a:schemeClr>
              </a:gs>
              <a:gs pos="0">
                <a:schemeClr val="accent1"/>
              </a:gs>
            </a:gsLst>
            <a:lin ang="9000000" scaled="0"/>
          </a:gradFill>
          <a:ln>
            <a:noFill/>
          </a:ln>
          <a:effectLst>
            <a:innerShdw blurRad="190500">
              <a:prstClr val="black">
                <a:alpha val="21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9227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1285E80-E86D-D241-96B0-97185F545D17}"/>
              </a:ext>
            </a:extLst>
          </p:cNvPr>
          <p:cNvSpPr>
            <a:spLocks noChangeAspect="1"/>
          </p:cNvSpPr>
          <p:nvPr userDrawn="1"/>
        </p:nvSpPr>
        <p:spPr>
          <a:xfrm>
            <a:off x="4873062" y="2746008"/>
            <a:ext cx="2445876" cy="244587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Pie 5">
            <a:extLst>
              <a:ext uri="{FF2B5EF4-FFF2-40B4-BE49-F238E27FC236}">
                <a16:creationId xmlns:a16="http://schemas.microsoft.com/office/drawing/2014/main" id="{0F3A1EFC-C467-5F4A-BA69-77298D1F0A66}"/>
              </a:ext>
            </a:extLst>
          </p:cNvPr>
          <p:cNvSpPr>
            <a:spLocks noChangeAspect="1"/>
          </p:cNvSpPr>
          <p:nvPr userDrawn="1"/>
        </p:nvSpPr>
        <p:spPr>
          <a:xfrm>
            <a:off x="4873062" y="2746008"/>
            <a:ext cx="2445876" cy="2445874"/>
          </a:xfrm>
          <a:prstGeom prst="pie">
            <a:avLst>
              <a:gd name="adj1" fmla="val 11345124"/>
              <a:gd name="adj2" fmla="val 18524113"/>
            </a:avLst>
          </a:prstGeom>
          <a:gradFill>
            <a:gsLst>
              <a:gs pos="0">
                <a:schemeClr val="accent1"/>
              </a:gs>
              <a:gs pos="100000">
                <a:schemeClr val="accent1">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Oval 6">
            <a:extLst>
              <a:ext uri="{FF2B5EF4-FFF2-40B4-BE49-F238E27FC236}">
                <a16:creationId xmlns:a16="http://schemas.microsoft.com/office/drawing/2014/main" id="{0C7205ED-DF2F-AC46-B96D-AFB9252C59A7}"/>
              </a:ext>
            </a:extLst>
          </p:cNvPr>
          <p:cNvSpPr>
            <a:spLocks noChangeAspect="1"/>
          </p:cNvSpPr>
          <p:nvPr userDrawn="1"/>
        </p:nvSpPr>
        <p:spPr>
          <a:xfrm>
            <a:off x="1568330" y="2005731"/>
            <a:ext cx="2021385" cy="202138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Pie 7">
            <a:extLst>
              <a:ext uri="{FF2B5EF4-FFF2-40B4-BE49-F238E27FC236}">
                <a16:creationId xmlns:a16="http://schemas.microsoft.com/office/drawing/2014/main" id="{342018BA-6980-AC43-AACC-318E05D1BBA8}"/>
              </a:ext>
            </a:extLst>
          </p:cNvPr>
          <p:cNvSpPr>
            <a:spLocks noChangeAspect="1"/>
          </p:cNvSpPr>
          <p:nvPr userDrawn="1"/>
        </p:nvSpPr>
        <p:spPr>
          <a:xfrm>
            <a:off x="1568330" y="2005731"/>
            <a:ext cx="2021385" cy="2021384"/>
          </a:xfrm>
          <a:prstGeom prst="pie">
            <a:avLst>
              <a:gd name="adj1" fmla="val 15092577"/>
              <a:gd name="adj2" fmla="val 3833437"/>
            </a:avLst>
          </a:prstGeom>
          <a:gradFill>
            <a:gsLst>
              <a:gs pos="0">
                <a:schemeClr val="accent2"/>
              </a:gs>
              <a:gs pos="100000">
                <a:schemeClr val="accent2">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Oval 8">
            <a:extLst>
              <a:ext uri="{FF2B5EF4-FFF2-40B4-BE49-F238E27FC236}">
                <a16:creationId xmlns:a16="http://schemas.microsoft.com/office/drawing/2014/main" id="{5931D236-CE1C-1F44-A3E8-08BC1CE12790}"/>
              </a:ext>
            </a:extLst>
          </p:cNvPr>
          <p:cNvSpPr>
            <a:spLocks noChangeAspect="1"/>
          </p:cNvSpPr>
          <p:nvPr userDrawn="1"/>
        </p:nvSpPr>
        <p:spPr>
          <a:xfrm>
            <a:off x="8602286" y="2005731"/>
            <a:ext cx="2021385" cy="202138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Pie 12">
            <a:extLst>
              <a:ext uri="{FF2B5EF4-FFF2-40B4-BE49-F238E27FC236}">
                <a16:creationId xmlns:a16="http://schemas.microsoft.com/office/drawing/2014/main" id="{2D9E987E-18BF-8C42-B5C2-024D18EA2B12}"/>
              </a:ext>
            </a:extLst>
          </p:cNvPr>
          <p:cNvSpPr>
            <a:spLocks noChangeAspect="1"/>
          </p:cNvSpPr>
          <p:nvPr userDrawn="1"/>
        </p:nvSpPr>
        <p:spPr>
          <a:xfrm>
            <a:off x="8602286" y="2005731"/>
            <a:ext cx="2021385" cy="2021384"/>
          </a:xfrm>
          <a:prstGeom prst="pie">
            <a:avLst>
              <a:gd name="adj1" fmla="val 7489361"/>
              <a:gd name="adj2" fmla="val 17914660"/>
            </a:avLst>
          </a:prstGeom>
          <a:gradFill>
            <a:gsLst>
              <a:gs pos="0">
                <a:schemeClr val="accent3"/>
              </a:gs>
              <a:gs pos="100000">
                <a:schemeClr val="accent3">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BA3C75FD-675D-FA43-9FD7-3B1746C7C46A}"/>
              </a:ext>
            </a:extLst>
          </p:cNvPr>
          <p:cNvSpPr>
            <a:spLocks noGrp="1"/>
          </p:cNvSpPr>
          <p:nvPr>
            <p:ph type="pic" sz="quarter" idx="10"/>
          </p:nvPr>
        </p:nvSpPr>
        <p:spPr>
          <a:xfrm>
            <a:off x="1660211" y="2097612"/>
            <a:ext cx="1837624" cy="1837622"/>
          </a:xfrm>
          <a:custGeom>
            <a:avLst/>
            <a:gdLst>
              <a:gd name="connsiteX0" fmla="*/ 918812 w 1837624"/>
              <a:gd name="connsiteY0" fmla="*/ 0 h 1837622"/>
              <a:gd name="connsiteX1" fmla="*/ 1837624 w 1837624"/>
              <a:gd name="connsiteY1" fmla="*/ 918811 h 1837622"/>
              <a:gd name="connsiteX2" fmla="*/ 918812 w 1837624"/>
              <a:gd name="connsiteY2" fmla="*/ 1837622 h 1837622"/>
              <a:gd name="connsiteX3" fmla="*/ 0 w 1837624"/>
              <a:gd name="connsiteY3" fmla="*/ 918811 h 1837622"/>
              <a:gd name="connsiteX4" fmla="*/ 918812 w 1837624"/>
              <a:gd name="connsiteY4" fmla="*/ 0 h 183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624" h="1837622">
                <a:moveTo>
                  <a:pt x="918812" y="0"/>
                </a:moveTo>
                <a:cubicBezTo>
                  <a:pt x="1426258" y="0"/>
                  <a:pt x="1837624" y="411366"/>
                  <a:pt x="1837624" y="918811"/>
                </a:cubicBezTo>
                <a:cubicBezTo>
                  <a:pt x="1837624" y="1426256"/>
                  <a:pt x="1426258" y="1837622"/>
                  <a:pt x="918812" y="1837622"/>
                </a:cubicBezTo>
                <a:cubicBezTo>
                  <a:pt x="411366" y="1837622"/>
                  <a:pt x="0" y="1426256"/>
                  <a:pt x="0" y="918811"/>
                </a:cubicBezTo>
                <a:cubicBezTo>
                  <a:pt x="0" y="411366"/>
                  <a:pt x="411366" y="0"/>
                  <a:pt x="91881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12" name="Picture Placeholder 11">
            <a:extLst>
              <a:ext uri="{FF2B5EF4-FFF2-40B4-BE49-F238E27FC236}">
                <a16:creationId xmlns:a16="http://schemas.microsoft.com/office/drawing/2014/main" id="{1E3FEC9C-5C37-4941-B6D2-A1663EC02717}"/>
              </a:ext>
            </a:extLst>
          </p:cNvPr>
          <p:cNvSpPr>
            <a:spLocks noGrp="1"/>
          </p:cNvSpPr>
          <p:nvPr>
            <p:ph type="pic" sz="quarter" idx="11"/>
          </p:nvPr>
        </p:nvSpPr>
        <p:spPr>
          <a:xfrm>
            <a:off x="8694167" y="2097612"/>
            <a:ext cx="1837624" cy="1837622"/>
          </a:xfrm>
          <a:custGeom>
            <a:avLst/>
            <a:gdLst>
              <a:gd name="connsiteX0" fmla="*/ 918812 w 1837624"/>
              <a:gd name="connsiteY0" fmla="*/ 0 h 1837622"/>
              <a:gd name="connsiteX1" fmla="*/ 1837624 w 1837624"/>
              <a:gd name="connsiteY1" fmla="*/ 918811 h 1837622"/>
              <a:gd name="connsiteX2" fmla="*/ 918812 w 1837624"/>
              <a:gd name="connsiteY2" fmla="*/ 1837622 h 1837622"/>
              <a:gd name="connsiteX3" fmla="*/ 0 w 1837624"/>
              <a:gd name="connsiteY3" fmla="*/ 918811 h 1837622"/>
              <a:gd name="connsiteX4" fmla="*/ 918812 w 1837624"/>
              <a:gd name="connsiteY4" fmla="*/ 0 h 183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624" h="1837622">
                <a:moveTo>
                  <a:pt x="918812" y="0"/>
                </a:moveTo>
                <a:cubicBezTo>
                  <a:pt x="1426258" y="0"/>
                  <a:pt x="1837624" y="411366"/>
                  <a:pt x="1837624" y="918811"/>
                </a:cubicBezTo>
                <a:cubicBezTo>
                  <a:pt x="1837624" y="1426256"/>
                  <a:pt x="1426258" y="1837622"/>
                  <a:pt x="918812" y="1837622"/>
                </a:cubicBezTo>
                <a:cubicBezTo>
                  <a:pt x="411366" y="1837622"/>
                  <a:pt x="0" y="1426256"/>
                  <a:pt x="0" y="918811"/>
                </a:cubicBezTo>
                <a:cubicBezTo>
                  <a:pt x="0" y="411366"/>
                  <a:pt x="411366" y="0"/>
                  <a:pt x="918812"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11" name="Picture Placeholder 10">
            <a:extLst>
              <a:ext uri="{FF2B5EF4-FFF2-40B4-BE49-F238E27FC236}">
                <a16:creationId xmlns:a16="http://schemas.microsoft.com/office/drawing/2014/main" id="{4776A8FA-1C77-9C4C-A37B-59E41687B90C}"/>
              </a:ext>
            </a:extLst>
          </p:cNvPr>
          <p:cNvSpPr>
            <a:spLocks noGrp="1"/>
          </p:cNvSpPr>
          <p:nvPr>
            <p:ph type="pic" sz="quarter" idx="12"/>
          </p:nvPr>
        </p:nvSpPr>
        <p:spPr>
          <a:xfrm>
            <a:off x="4984238" y="2857184"/>
            <a:ext cx="2223524" cy="2223522"/>
          </a:xfrm>
          <a:custGeom>
            <a:avLst/>
            <a:gdLst>
              <a:gd name="connsiteX0" fmla="*/ 1111762 w 2223524"/>
              <a:gd name="connsiteY0" fmla="*/ 0 h 2223522"/>
              <a:gd name="connsiteX1" fmla="*/ 2223524 w 2223524"/>
              <a:gd name="connsiteY1" fmla="*/ 1111761 h 2223522"/>
              <a:gd name="connsiteX2" fmla="*/ 1111762 w 2223524"/>
              <a:gd name="connsiteY2" fmla="*/ 2223522 h 2223522"/>
              <a:gd name="connsiteX3" fmla="*/ 0 w 2223524"/>
              <a:gd name="connsiteY3" fmla="*/ 1111761 h 2223522"/>
              <a:gd name="connsiteX4" fmla="*/ 1111762 w 2223524"/>
              <a:gd name="connsiteY4" fmla="*/ 0 h 2223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3524" h="2223522">
                <a:moveTo>
                  <a:pt x="1111762" y="0"/>
                </a:moveTo>
                <a:cubicBezTo>
                  <a:pt x="1725771" y="0"/>
                  <a:pt x="2223524" y="497752"/>
                  <a:pt x="2223524" y="1111761"/>
                </a:cubicBezTo>
                <a:cubicBezTo>
                  <a:pt x="2223524" y="1725770"/>
                  <a:pt x="1725771" y="2223522"/>
                  <a:pt x="1111762" y="2223522"/>
                </a:cubicBezTo>
                <a:cubicBezTo>
                  <a:pt x="497753" y="2223522"/>
                  <a:pt x="0" y="1725770"/>
                  <a:pt x="0" y="1111761"/>
                </a:cubicBezTo>
                <a:cubicBezTo>
                  <a:pt x="0" y="497752"/>
                  <a:pt x="497753" y="0"/>
                  <a:pt x="1111762"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Tree>
    <p:extLst>
      <p:ext uri="{BB962C8B-B14F-4D97-AF65-F5344CB8AC3E}">
        <p14:creationId xmlns:p14="http://schemas.microsoft.com/office/powerpoint/2010/main" val="7267194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1095DCC-571E-8547-AE7A-2BA624813B7B}"/>
              </a:ext>
            </a:extLst>
          </p:cNvPr>
          <p:cNvSpPr>
            <a:spLocks noGrp="1"/>
          </p:cNvSpPr>
          <p:nvPr>
            <p:ph type="pic" sz="quarter" idx="11"/>
          </p:nvPr>
        </p:nvSpPr>
        <p:spPr>
          <a:xfrm>
            <a:off x="6477252" y="1492513"/>
            <a:ext cx="1889256" cy="1936487"/>
          </a:xfrm>
          <a:custGeom>
            <a:avLst/>
            <a:gdLst>
              <a:gd name="connsiteX0" fmla="*/ 88172 w 1889256"/>
              <a:gd name="connsiteY0" fmla="*/ 0 h 1936487"/>
              <a:gd name="connsiteX1" fmla="*/ 1801084 w 1889256"/>
              <a:gd name="connsiteY1" fmla="*/ 0 h 1936487"/>
              <a:gd name="connsiteX2" fmla="*/ 1889256 w 1889256"/>
              <a:gd name="connsiteY2" fmla="*/ 88172 h 1936487"/>
              <a:gd name="connsiteX3" fmla="*/ 1889256 w 1889256"/>
              <a:gd name="connsiteY3" fmla="*/ 1848315 h 1936487"/>
              <a:gd name="connsiteX4" fmla="*/ 1801084 w 1889256"/>
              <a:gd name="connsiteY4" fmla="*/ 1936487 h 1936487"/>
              <a:gd name="connsiteX5" fmla="*/ 88172 w 1889256"/>
              <a:gd name="connsiteY5" fmla="*/ 1936487 h 1936487"/>
              <a:gd name="connsiteX6" fmla="*/ 0 w 1889256"/>
              <a:gd name="connsiteY6" fmla="*/ 1848315 h 1936487"/>
              <a:gd name="connsiteX7" fmla="*/ 0 w 1889256"/>
              <a:gd name="connsiteY7" fmla="*/ 88172 h 1936487"/>
              <a:gd name="connsiteX8" fmla="*/ 88172 w 1889256"/>
              <a:gd name="connsiteY8" fmla="*/ 0 h 193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9256" h="1936487">
                <a:moveTo>
                  <a:pt x="88172" y="0"/>
                </a:moveTo>
                <a:lnTo>
                  <a:pt x="1801084" y="0"/>
                </a:lnTo>
                <a:cubicBezTo>
                  <a:pt x="1849780" y="0"/>
                  <a:pt x="1889256" y="39476"/>
                  <a:pt x="1889256" y="88172"/>
                </a:cubicBezTo>
                <a:lnTo>
                  <a:pt x="1889256" y="1848315"/>
                </a:lnTo>
                <a:cubicBezTo>
                  <a:pt x="1889256" y="1897011"/>
                  <a:pt x="1849780" y="1936487"/>
                  <a:pt x="1801084" y="1936487"/>
                </a:cubicBezTo>
                <a:lnTo>
                  <a:pt x="88172" y="1936487"/>
                </a:lnTo>
                <a:cubicBezTo>
                  <a:pt x="39476" y="1936487"/>
                  <a:pt x="0" y="1897011"/>
                  <a:pt x="0" y="1848315"/>
                </a:cubicBezTo>
                <a:lnTo>
                  <a:pt x="0" y="88172"/>
                </a:lnTo>
                <a:cubicBezTo>
                  <a:pt x="0" y="39476"/>
                  <a:pt x="39476" y="0"/>
                  <a:pt x="88172" y="0"/>
                </a:cubicBezTo>
                <a:close/>
              </a:path>
            </a:pathLst>
          </a:custGeom>
          <a:blipFill>
            <a:blip r:embed="rId2"/>
            <a:stretch>
              <a:fillRect/>
            </a:stretch>
          </a:blipFill>
        </p:spPr>
        <p:txBody>
          <a:bodyPr wrap="square">
            <a:noAutofit/>
          </a:bodyPr>
          <a:lstStyle/>
          <a:p>
            <a:endParaRPr lang="en-EG" dirty="0"/>
          </a:p>
        </p:txBody>
      </p:sp>
      <p:sp>
        <p:nvSpPr>
          <p:cNvPr id="16" name="Picture Placeholder 15">
            <a:extLst>
              <a:ext uri="{FF2B5EF4-FFF2-40B4-BE49-F238E27FC236}">
                <a16:creationId xmlns:a16="http://schemas.microsoft.com/office/drawing/2014/main" id="{063C3D36-B62A-0840-A80B-04301CA9D127}"/>
              </a:ext>
            </a:extLst>
          </p:cNvPr>
          <p:cNvSpPr>
            <a:spLocks noGrp="1"/>
          </p:cNvSpPr>
          <p:nvPr>
            <p:ph type="pic" sz="quarter" idx="12"/>
          </p:nvPr>
        </p:nvSpPr>
        <p:spPr>
          <a:xfrm>
            <a:off x="6477252" y="3680460"/>
            <a:ext cx="2286000" cy="2343150"/>
          </a:xfrm>
          <a:custGeom>
            <a:avLst/>
            <a:gdLst>
              <a:gd name="connsiteX0" fmla="*/ 106688 w 2286000"/>
              <a:gd name="connsiteY0" fmla="*/ 0 h 2343150"/>
              <a:gd name="connsiteX1" fmla="*/ 2179312 w 2286000"/>
              <a:gd name="connsiteY1" fmla="*/ 0 h 2343150"/>
              <a:gd name="connsiteX2" fmla="*/ 2286000 w 2286000"/>
              <a:gd name="connsiteY2" fmla="*/ 106688 h 2343150"/>
              <a:gd name="connsiteX3" fmla="*/ 2286000 w 2286000"/>
              <a:gd name="connsiteY3" fmla="*/ 2236462 h 2343150"/>
              <a:gd name="connsiteX4" fmla="*/ 2179312 w 2286000"/>
              <a:gd name="connsiteY4" fmla="*/ 2343150 h 2343150"/>
              <a:gd name="connsiteX5" fmla="*/ 106688 w 2286000"/>
              <a:gd name="connsiteY5" fmla="*/ 2343150 h 2343150"/>
              <a:gd name="connsiteX6" fmla="*/ 0 w 2286000"/>
              <a:gd name="connsiteY6" fmla="*/ 2236462 h 2343150"/>
              <a:gd name="connsiteX7" fmla="*/ 0 w 2286000"/>
              <a:gd name="connsiteY7" fmla="*/ 106688 h 2343150"/>
              <a:gd name="connsiteX8" fmla="*/ 106688 w 2286000"/>
              <a:gd name="connsiteY8" fmla="*/ 0 h 23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000" h="2343150">
                <a:moveTo>
                  <a:pt x="106688" y="0"/>
                </a:moveTo>
                <a:lnTo>
                  <a:pt x="2179312" y="0"/>
                </a:lnTo>
                <a:cubicBezTo>
                  <a:pt x="2238234" y="0"/>
                  <a:pt x="2286000" y="47766"/>
                  <a:pt x="2286000" y="106688"/>
                </a:cubicBezTo>
                <a:lnTo>
                  <a:pt x="2286000" y="2236462"/>
                </a:lnTo>
                <a:cubicBezTo>
                  <a:pt x="2286000" y="2295384"/>
                  <a:pt x="2238234" y="2343150"/>
                  <a:pt x="2179312" y="2343150"/>
                </a:cubicBezTo>
                <a:lnTo>
                  <a:pt x="106688" y="2343150"/>
                </a:lnTo>
                <a:cubicBezTo>
                  <a:pt x="47766" y="2343150"/>
                  <a:pt x="0" y="2295384"/>
                  <a:pt x="0" y="2236462"/>
                </a:cubicBezTo>
                <a:lnTo>
                  <a:pt x="0" y="106688"/>
                </a:lnTo>
                <a:cubicBezTo>
                  <a:pt x="0" y="47766"/>
                  <a:pt x="47766" y="0"/>
                  <a:pt x="106688" y="0"/>
                </a:cubicBezTo>
                <a:close/>
              </a:path>
            </a:pathLst>
          </a:custGeom>
          <a:blipFill>
            <a:blip r:embed="rId2"/>
            <a:stretch>
              <a:fillRect/>
            </a:stretch>
          </a:blipFill>
        </p:spPr>
        <p:txBody>
          <a:bodyPr wrap="square">
            <a:noAutofit/>
          </a:bodyPr>
          <a:lstStyle/>
          <a:p>
            <a:endParaRPr lang="en-EG"/>
          </a:p>
        </p:txBody>
      </p:sp>
      <p:sp>
        <p:nvSpPr>
          <p:cNvPr id="15" name="Picture Placeholder 14">
            <a:extLst>
              <a:ext uri="{FF2B5EF4-FFF2-40B4-BE49-F238E27FC236}">
                <a16:creationId xmlns:a16="http://schemas.microsoft.com/office/drawing/2014/main" id="{B43FD296-6FAC-DA49-8C75-D60739F4AEA8}"/>
              </a:ext>
            </a:extLst>
          </p:cNvPr>
          <p:cNvSpPr>
            <a:spLocks noGrp="1"/>
          </p:cNvSpPr>
          <p:nvPr>
            <p:ph type="pic" sz="quarter" idx="13"/>
          </p:nvPr>
        </p:nvSpPr>
        <p:spPr>
          <a:xfrm>
            <a:off x="8957814" y="3680460"/>
            <a:ext cx="1889256" cy="1936487"/>
          </a:xfrm>
          <a:custGeom>
            <a:avLst/>
            <a:gdLst>
              <a:gd name="connsiteX0" fmla="*/ 88172 w 1889256"/>
              <a:gd name="connsiteY0" fmla="*/ 0 h 1936487"/>
              <a:gd name="connsiteX1" fmla="*/ 1801084 w 1889256"/>
              <a:gd name="connsiteY1" fmla="*/ 0 h 1936487"/>
              <a:gd name="connsiteX2" fmla="*/ 1889256 w 1889256"/>
              <a:gd name="connsiteY2" fmla="*/ 88172 h 1936487"/>
              <a:gd name="connsiteX3" fmla="*/ 1889256 w 1889256"/>
              <a:gd name="connsiteY3" fmla="*/ 1848315 h 1936487"/>
              <a:gd name="connsiteX4" fmla="*/ 1801084 w 1889256"/>
              <a:gd name="connsiteY4" fmla="*/ 1936487 h 1936487"/>
              <a:gd name="connsiteX5" fmla="*/ 88172 w 1889256"/>
              <a:gd name="connsiteY5" fmla="*/ 1936487 h 1936487"/>
              <a:gd name="connsiteX6" fmla="*/ 0 w 1889256"/>
              <a:gd name="connsiteY6" fmla="*/ 1848315 h 1936487"/>
              <a:gd name="connsiteX7" fmla="*/ 0 w 1889256"/>
              <a:gd name="connsiteY7" fmla="*/ 88172 h 1936487"/>
              <a:gd name="connsiteX8" fmla="*/ 88172 w 1889256"/>
              <a:gd name="connsiteY8" fmla="*/ 0 h 193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9256" h="1936487">
                <a:moveTo>
                  <a:pt x="88172" y="0"/>
                </a:moveTo>
                <a:lnTo>
                  <a:pt x="1801084" y="0"/>
                </a:lnTo>
                <a:cubicBezTo>
                  <a:pt x="1849780" y="0"/>
                  <a:pt x="1889256" y="39476"/>
                  <a:pt x="1889256" y="88172"/>
                </a:cubicBezTo>
                <a:lnTo>
                  <a:pt x="1889256" y="1848315"/>
                </a:lnTo>
                <a:cubicBezTo>
                  <a:pt x="1889256" y="1897011"/>
                  <a:pt x="1849780" y="1936487"/>
                  <a:pt x="1801084" y="1936487"/>
                </a:cubicBezTo>
                <a:lnTo>
                  <a:pt x="88172" y="1936487"/>
                </a:lnTo>
                <a:cubicBezTo>
                  <a:pt x="39476" y="1936487"/>
                  <a:pt x="0" y="1897011"/>
                  <a:pt x="0" y="1848315"/>
                </a:cubicBezTo>
                <a:lnTo>
                  <a:pt x="0" y="88172"/>
                </a:lnTo>
                <a:cubicBezTo>
                  <a:pt x="0" y="39476"/>
                  <a:pt x="39476" y="0"/>
                  <a:pt x="88172" y="0"/>
                </a:cubicBezTo>
                <a:close/>
              </a:path>
            </a:pathLst>
          </a:custGeom>
          <a:blipFill>
            <a:blip r:embed="rId2"/>
            <a:stretch>
              <a:fillRect/>
            </a:stretch>
          </a:blipFill>
        </p:spPr>
        <p:txBody>
          <a:bodyPr wrap="square">
            <a:noAutofit/>
          </a:bodyPr>
          <a:lstStyle/>
          <a:p>
            <a:endParaRPr lang="en-EG"/>
          </a:p>
        </p:txBody>
      </p:sp>
      <p:sp>
        <p:nvSpPr>
          <p:cNvPr id="14" name="Picture Placeholder 13">
            <a:extLst>
              <a:ext uri="{FF2B5EF4-FFF2-40B4-BE49-F238E27FC236}">
                <a16:creationId xmlns:a16="http://schemas.microsoft.com/office/drawing/2014/main" id="{7AAAE50C-68BC-6745-BE93-F80E8B889A83}"/>
              </a:ext>
            </a:extLst>
          </p:cNvPr>
          <p:cNvSpPr>
            <a:spLocks noGrp="1"/>
          </p:cNvSpPr>
          <p:nvPr>
            <p:ph type="pic" sz="quarter" idx="10"/>
          </p:nvPr>
        </p:nvSpPr>
        <p:spPr>
          <a:xfrm>
            <a:off x="8561070" y="1085850"/>
            <a:ext cx="2286000" cy="2343150"/>
          </a:xfrm>
          <a:custGeom>
            <a:avLst/>
            <a:gdLst>
              <a:gd name="connsiteX0" fmla="*/ 106688 w 2286000"/>
              <a:gd name="connsiteY0" fmla="*/ 0 h 2343150"/>
              <a:gd name="connsiteX1" fmla="*/ 2179312 w 2286000"/>
              <a:gd name="connsiteY1" fmla="*/ 0 h 2343150"/>
              <a:gd name="connsiteX2" fmla="*/ 2286000 w 2286000"/>
              <a:gd name="connsiteY2" fmla="*/ 106688 h 2343150"/>
              <a:gd name="connsiteX3" fmla="*/ 2286000 w 2286000"/>
              <a:gd name="connsiteY3" fmla="*/ 2236462 h 2343150"/>
              <a:gd name="connsiteX4" fmla="*/ 2179312 w 2286000"/>
              <a:gd name="connsiteY4" fmla="*/ 2343150 h 2343150"/>
              <a:gd name="connsiteX5" fmla="*/ 106688 w 2286000"/>
              <a:gd name="connsiteY5" fmla="*/ 2343150 h 2343150"/>
              <a:gd name="connsiteX6" fmla="*/ 0 w 2286000"/>
              <a:gd name="connsiteY6" fmla="*/ 2236462 h 2343150"/>
              <a:gd name="connsiteX7" fmla="*/ 0 w 2286000"/>
              <a:gd name="connsiteY7" fmla="*/ 106688 h 2343150"/>
              <a:gd name="connsiteX8" fmla="*/ 106688 w 2286000"/>
              <a:gd name="connsiteY8" fmla="*/ 0 h 23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000" h="2343150">
                <a:moveTo>
                  <a:pt x="106688" y="0"/>
                </a:moveTo>
                <a:lnTo>
                  <a:pt x="2179312" y="0"/>
                </a:lnTo>
                <a:cubicBezTo>
                  <a:pt x="2238234" y="0"/>
                  <a:pt x="2286000" y="47766"/>
                  <a:pt x="2286000" y="106688"/>
                </a:cubicBezTo>
                <a:lnTo>
                  <a:pt x="2286000" y="2236462"/>
                </a:lnTo>
                <a:cubicBezTo>
                  <a:pt x="2286000" y="2295384"/>
                  <a:pt x="2238234" y="2343150"/>
                  <a:pt x="2179312" y="2343150"/>
                </a:cubicBezTo>
                <a:lnTo>
                  <a:pt x="106688" y="2343150"/>
                </a:lnTo>
                <a:cubicBezTo>
                  <a:pt x="47766" y="2343150"/>
                  <a:pt x="0" y="2295384"/>
                  <a:pt x="0" y="2236462"/>
                </a:cubicBezTo>
                <a:lnTo>
                  <a:pt x="0" y="106688"/>
                </a:lnTo>
                <a:cubicBezTo>
                  <a:pt x="0" y="47766"/>
                  <a:pt x="47766" y="0"/>
                  <a:pt x="106688" y="0"/>
                </a:cubicBezTo>
                <a:close/>
              </a:path>
            </a:pathLst>
          </a:custGeom>
          <a:blipFill>
            <a:blip r:embed="rId2"/>
            <a:stretch>
              <a:fillRect/>
            </a:stretch>
          </a:blipFill>
        </p:spPr>
        <p:txBody>
          <a:bodyPr wrap="square">
            <a:noAutofit/>
          </a:bodyPr>
          <a:lstStyle/>
          <a:p>
            <a:endParaRPr lang="en-EG"/>
          </a:p>
        </p:txBody>
      </p:sp>
    </p:spTree>
    <p:extLst>
      <p:ext uri="{BB962C8B-B14F-4D97-AF65-F5344CB8AC3E}">
        <p14:creationId xmlns:p14="http://schemas.microsoft.com/office/powerpoint/2010/main" val="37168996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61881E74-EC1C-D646-B8A0-CAFD0A4ABE34}"/>
              </a:ext>
            </a:extLst>
          </p:cNvPr>
          <p:cNvSpPr>
            <a:spLocks noGrp="1"/>
          </p:cNvSpPr>
          <p:nvPr>
            <p:ph type="pic" sz="quarter" idx="10"/>
          </p:nvPr>
        </p:nvSpPr>
        <p:spPr>
          <a:xfrm>
            <a:off x="1055688" y="3429000"/>
            <a:ext cx="5040312" cy="2467610"/>
          </a:xfrm>
          <a:custGeom>
            <a:avLst/>
            <a:gdLst>
              <a:gd name="connsiteX0" fmla="*/ 125774 w 5040312"/>
              <a:gd name="connsiteY0" fmla="*/ 0 h 2467610"/>
              <a:gd name="connsiteX1" fmla="*/ 4914538 w 5040312"/>
              <a:gd name="connsiteY1" fmla="*/ 0 h 2467610"/>
              <a:gd name="connsiteX2" fmla="*/ 5040312 w 5040312"/>
              <a:gd name="connsiteY2" fmla="*/ 125774 h 2467610"/>
              <a:gd name="connsiteX3" fmla="*/ 5040312 w 5040312"/>
              <a:gd name="connsiteY3" fmla="*/ 2341836 h 2467610"/>
              <a:gd name="connsiteX4" fmla="*/ 4914538 w 5040312"/>
              <a:gd name="connsiteY4" fmla="*/ 2467610 h 2467610"/>
              <a:gd name="connsiteX5" fmla="*/ 125774 w 5040312"/>
              <a:gd name="connsiteY5" fmla="*/ 2467610 h 2467610"/>
              <a:gd name="connsiteX6" fmla="*/ 0 w 5040312"/>
              <a:gd name="connsiteY6" fmla="*/ 2341836 h 2467610"/>
              <a:gd name="connsiteX7" fmla="*/ 0 w 5040312"/>
              <a:gd name="connsiteY7" fmla="*/ 125774 h 2467610"/>
              <a:gd name="connsiteX8" fmla="*/ 125774 w 5040312"/>
              <a:gd name="connsiteY8" fmla="*/ 0 h 2467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0312" h="2467610">
                <a:moveTo>
                  <a:pt x="125774" y="0"/>
                </a:moveTo>
                <a:lnTo>
                  <a:pt x="4914538" y="0"/>
                </a:lnTo>
                <a:cubicBezTo>
                  <a:pt x="4984001" y="0"/>
                  <a:pt x="5040312" y="56311"/>
                  <a:pt x="5040312" y="125774"/>
                </a:cubicBezTo>
                <a:lnTo>
                  <a:pt x="5040312" y="2341836"/>
                </a:lnTo>
                <a:cubicBezTo>
                  <a:pt x="5040312" y="2411299"/>
                  <a:pt x="4984001" y="2467610"/>
                  <a:pt x="4914538" y="2467610"/>
                </a:cubicBezTo>
                <a:lnTo>
                  <a:pt x="125774" y="2467610"/>
                </a:lnTo>
                <a:cubicBezTo>
                  <a:pt x="56311" y="2467610"/>
                  <a:pt x="0" y="2411299"/>
                  <a:pt x="0" y="2341836"/>
                </a:cubicBezTo>
                <a:lnTo>
                  <a:pt x="0" y="125774"/>
                </a:lnTo>
                <a:cubicBezTo>
                  <a:pt x="0" y="56311"/>
                  <a:pt x="56311" y="0"/>
                  <a:pt x="125774"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EG" sz="1800">
                <a:solidFill>
                  <a:schemeClr val="lt1"/>
                </a:solidFill>
              </a:defRPr>
            </a:lvl1pPr>
          </a:lstStyle>
          <a:p>
            <a:pPr marL="0" lvl="0" algn="ctr"/>
            <a:endParaRPr lang="en-EG"/>
          </a:p>
        </p:txBody>
      </p:sp>
      <p:sp>
        <p:nvSpPr>
          <p:cNvPr id="3" name="Right Triangle 2">
            <a:extLst>
              <a:ext uri="{FF2B5EF4-FFF2-40B4-BE49-F238E27FC236}">
                <a16:creationId xmlns:a16="http://schemas.microsoft.com/office/drawing/2014/main" id="{CC82EE04-81EB-6B42-8C2A-6E9463C04AAE}"/>
              </a:ext>
            </a:extLst>
          </p:cNvPr>
          <p:cNvSpPr/>
          <p:nvPr userDrawn="1"/>
        </p:nvSpPr>
        <p:spPr>
          <a:xfrm flipH="1" flipV="1">
            <a:off x="7146758" y="0"/>
            <a:ext cx="5045242" cy="5045242"/>
          </a:xfrm>
          <a:prstGeom prst="rtTriangle">
            <a:avLst/>
          </a:prstGeom>
          <a:solidFill>
            <a:schemeClr val="bg2"/>
          </a:solidFill>
          <a:ln>
            <a:noFill/>
          </a:ln>
          <a:effectLst>
            <a:outerShdw blurRad="393700" dist="647700" dir="2700000" sx="76000" sy="76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Picture Placeholder 10">
            <a:extLst>
              <a:ext uri="{FF2B5EF4-FFF2-40B4-BE49-F238E27FC236}">
                <a16:creationId xmlns:a16="http://schemas.microsoft.com/office/drawing/2014/main" id="{CACEFD1B-051E-AD43-B9EF-746B1B6315F0}"/>
              </a:ext>
            </a:extLst>
          </p:cNvPr>
          <p:cNvSpPr>
            <a:spLocks noGrp="1"/>
          </p:cNvSpPr>
          <p:nvPr>
            <p:ph type="pic" sz="quarter" idx="11"/>
          </p:nvPr>
        </p:nvSpPr>
        <p:spPr>
          <a:xfrm>
            <a:off x="6640830" y="936394"/>
            <a:ext cx="4495483" cy="3199130"/>
          </a:xfrm>
          <a:custGeom>
            <a:avLst/>
            <a:gdLst>
              <a:gd name="connsiteX0" fmla="*/ 163060 w 4495483"/>
              <a:gd name="connsiteY0" fmla="*/ 0 h 3199130"/>
              <a:gd name="connsiteX1" fmla="*/ 4332423 w 4495483"/>
              <a:gd name="connsiteY1" fmla="*/ 0 h 3199130"/>
              <a:gd name="connsiteX2" fmla="*/ 4495483 w 4495483"/>
              <a:gd name="connsiteY2" fmla="*/ 163060 h 3199130"/>
              <a:gd name="connsiteX3" fmla="*/ 4495483 w 4495483"/>
              <a:gd name="connsiteY3" fmla="*/ 3036070 h 3199130"/>
              <a:gd name="connsiteX4" fmla="*/ 4332423 w 4495483"/>
              <a:gd name="connsiteY4" fmla="*/ 3199130 h 3199130"/>
              <a:gd name="connsiteX5" fmla="*/ 163060 w 4495483"/>
              <a:gd name="connsiteY5" fmla="*/ 3199130 h 3199130"/>
              <a:gd name="connsiteX6" fmla="*/ 0 w 4495483"/>
              <a:gd name="connsiteY6" fmla="*/ 3036070 h 3199130"/>
              <a:gd name="connsiteX7" fmla="*/ 0 w 4495483"/>
              <a:gd name="connsiteY7" fmla="*/ 163060 h 3199130"/>
              <a:gd name="connsiteX8" fmla="*/ 163060 w 4495483"/>
              <a:gd name="connsiteY8" fmla="*/ 0 h 3199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95483" h="3199130">
                <a:moveTo>
                  <a:pt x="163060" y="0"/>
                </a:moveTo>
                <a:lnTo>
                  <a:pt x="4332423" y="0"/>
                </a:lnTo>
                <a:cubicBezTo>
                  <a:pt x="4422479" y="0"/>
                  <a:pt x="4495483" y="73004"/>
                  <a:pt x="4495483" y="163060"/>
                </a:cubicBezTo>
                <a:lnTo>
                  <a:pt x="4495483" y="3036070"/>
                </a:lnTo>
                <a:cubicBezTo>
                  <a:pt x="4495483" y="3126126"/>
                  <a:pt x="4422479" y="3199130"/>
                  <a:pt x="4332423" y="3199130"/>
                </a:cubicBezTo>
                <a:lnTo>
                  <a:pt x="163060" y="3199130"/>
                </a:lnTo>
                <a:cubicBezTo>
                  <a:pt x="73004" y="3199130"/>
                  <a:pt x="0" y="3126126"/>
                  <a:pt x="0" y="3036070"/>
                </a:cubicBezTo>
                <a:lnTo>
                  <a:pt x="0" y="163060"/>
                </a:lnTo>
                <a:cubicBezTo>
                  <a:pt x="0" y="73004"/>
                  <a:pt x="73004" y="0"/>
                  <a:pt x="163060"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a:solidFill>
                  <a:schemeClr val="lt1"/>
                </a:solidFill>
              </a:defRPr>
            </a:lvl1pPr>
          </a:lstStyle>
          <a:p>
            <a:pPr marL="0" lvl="0" algn="ctr"/>
            <a:endParaRPr lang="en-EG"/>
          </a:p>
        </p:txBody>
      </p:sp>
    </p:spTree>
    <p:extLst>
      <p:ext uri="{BB962C8B-B14F-4D97-AF65-F5344CB8AC3E}">
        <p14:creationId xmlns:p14="http://schemas.microsoft.com/office/powerpoint/2010/main" val="21320783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6C394EF1-7066-1347-AFB9-DC3398355359}"/>
              </a:ext>
            </a:extLst>
          </p:cNvPr>
          <p:cNvSpPr>
            <a:spLocks noGrp="1"/>
          </p:cNvSpPr>
          <p:nvPr>
            <p:ph type="pic" sz="quarter" idx="10"/>
          </p:nvPr>
        </p:nvSpPr>
        <p:spPr>
          <a:xfrm>
            <a:off x="1055688" y="980493"/>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EG" sz="1800">
                <a:solidFill>
                  <a:schemeClr val="lt1"/>
                </a:solidFill>
              </a:defRPr>
            </a:lvl1pPr>
          </a:lstStyle>
          <a:p>
            <a:pPr marL="0" lvl="0" algn="ctr"/>
            <a:endParaRPr lang="en-EG"/>
          </a:p>
        </p:txBody>
      </p:sp>
      <p:sp>
        <p:nvSpPr>
          <p:cNvPr id="22" name="Picture Placeholder 21">
            <a:extLst>
              <a:ext uri="{FF2B5EF4-FFF2-40B4-BE49-F238E27FC236}">
                <a16:creationId xmlns:a16="http://schemas.microsoft.com/office/drawing/2014/main" id="{25D32C2D-3DDB-1647-95A8-CA148E95265E}"/>
              </a:ext>
            </a:extLst>
          </p:cNvPr>
          <p:cNvSpPr>
            <a:spLocks noGrp="1"/>
          </p:cNvSpPr>
          <p:nvPr>
            <p:ph type="pic" sz="quarter" idx="11"/>
          </p:nvPr>
        </p:nvSpPr>
        <p:spPr>
          <a:xfrm>
            <a:off x="3665634" y="584201"/>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a:solidFill>
                  <a:schemeClr val="lt1"/>
                </a:solidFill>
              </a:defRPr>
            </a:lvl1pPr>
          </a:lstStyle>
          <a:p>
            <a:pPr marL="0" lvl="0" algn="ctr"/>
            <a:endParaRPr lang="en-EG"/>
          </a:p>
        </p:txBody>
      </p:sp>
      <p:sp>
        <p:nvSpPr>
          <p:cNvPr id="23" name="Picture Placeholder 22">
            <a:extLst>
              <a:ext uri="{FF2B5EF4-FFF2-40B4-BE49-F238E27FC236}">
                <a16:creationId xmlns:a16="http://schemas.microsoft.com/office/drawing/2014/main" id="{7D2E648E-105D-A043-9EE7-CA000E710192}"/>
              </a:ext>
            </a:extLst>
          </p:cNvPr>
          <p:cNvSpPr>
            <a:spLocks noGrp="1"/>
          </p:cNvSpPr>
          <p:nvPr>
            <p:ph type="pic" sz="quarter" idx="12"/>
          </p:nvPr>
        </p:nvSpPr>
        <p:spPr>
          <a:xfrm>
            <a:off x="6275580" y="584201"/>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a:solidFill>
                  <a:schemeClr val="lt1"/>
                </a:solidFill>
              </a:defRPr>
            </a:lvl1pPr>
          </a:lstStyle>
          <a:p>
            <a:pPr marL="0" lvl="0" algn="ctr"/>
            <a:endParaRPr lang="en-EG" dirty="0"/>
          </a:p>
        </p:txBody>
      </p:sp>
      <p:sp>
        <p:nvSpPr>
          <p:cNvPr id="26" name="Picture Placeholder 25">
            <a:extLst>
              <a:ext uri="{FF2B5EF4-FFF2-40B4-BE49-F238E27FC236}">
                <a16:creationId xmlns:a16="http://schemas.microsoft.com/office/drawing/2014/main" id="{92AA5286-C665-9943-8847-B58A7AABEA1D}"/>
              </a:ext>
            </a:extLst>
          </p:cNvPr>
          <p:cNvSpPr>
            <a:spLocks noGrp="1"/>
          </p:cNvSpPr>
          <p:nvPr>
            <p:ph type="pic" sz="quarter" idx="13"/>
          </p:nvPr>
        </p:nvSpPr>
        <p:spPr>
          <a:xfrm>
            <a:off x="3665634" y="4234454"/>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dirty="0">
                <a:solidFill>
                  <a:schemeClr val="lt1"/>
                </a:solidFill>
              </a:defRPr>
            </a:lvl1pPr>
          </a:lstStyle>
          <a:p>
            <a:pPr marL="0" lvl="0" algn="ctr"/>
            <a:endParaRPr lang="en-EG" dirty="0"/>
          </a:p>
        </p:txBody>
      </p:sp>
      <p:sp>
        <p:nvSpPr>
          <p:cNvPr id="27" name="Picture Placeholder 26">
            <a:extLst>
              <a:ext uri="{FF2B5EF4-FFF2-40B4-BE49-F238E27FC236}">
                <a16:creationId xmlns:a16="http://schemas.microsoft.com/office/drawing/2014/main" id="{B5A124AF-E9C4-244D-9536-C3F5E0DE40BA}"/>
              </a:ext>
            </a:extLst>
          </p:cNvPr>
          <p:cNvSpPr>
            <a:spLocks noGrp="1"/>
          </p:cNvSpPr>
          <p:nvPr>
            <p:ph type="pic" sz="quarter" idx="14"/>
          </p:nvPr>
        </p:nvSpPr>
        <p:spPr>
          <a:xfrm>
            <a:off x="6275580" y="4234454"/>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dirty="0">
                <a:solidFill>
                  <a:schemeClr val="lt1"/>
                </a:solidFill>
              </a:defRPr>
            </a:lvl1pPr>
          </a:lstStyle>
          <a:p>
            <a:pPr marL="0" lvl="0" algn="ctr"/>
            <a:endParaRPr lang="en-EG" dirty="0"/>
          </a:p>
        </p:txBody>
      </p:sp>
      <p:sp>
        <p:nvSpPr>
          <p:cNvPr id="25" name="Picture Placeholder 24">
            <a:extLst>
              <a:ext uri="{FF2B5EF4-FFF2-40B4-BE49-F238E27FC236}">
                <a16:creationId xmlns:a16="http://schemas.microsoft.com/office/drawing/2014/main" id="{BD5ADC5C-C50D-6649-AE5A-4B9A680D0030}"/>
              </a:ext>
            </a:extLst>
          </p:cNvPr>
          <p:cNvSpPr>
            <a:spLocks noGrp="1"/>
          </p:cNvSpPr>
          <p:nvPr>
            <p:ph type="pic" sz="quarter" idx="15"/>
          </p:nvPr>
        </p:nvSpPr>
        <p:spPr>
          <a:xfrm>
            <a:off x="1055688" y="3855842"/>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a:solidFill>
                  <a:schemeClr val="lt1"/>
                </a:solidFill>
              </a:defRPr>
            </a:lvl1pPr>
          </a:lstStyle>
          <a:p>
            <a:pPr marL="0" lvl="0" algn="ctr"/>
            <a:endParaRPr lang="en-EG"/>
          </a:p>
        </p:txBody>
      </p:sp>
      <p:sp>
        <p:nvSpPr>
          <p:cNvPr id="24" name="Picture Placeholder 23">
            <a:extLst>
              <a:ext uri="{FF2B5EF4-FFF2-40B4-BE49-F238E27FC236}">
                <a16:creationId xmlns:a16="http://schemas.microsoft.com/office/drawing/2014/main" id="{54117DD9-C79A-D84F-9CCD-CDED0FBABD84}"/>
              </a:ext>
            </a:extLst>
          </p:cNvPr>
          <p:cNvSpPr>
            <a:spLocks noGrp="1"/>
          </p:cNvSpPr>
          <p:nvPr>
            <p:ph type="pic" sz="quarter" idx="16"/>
          </p:nvPr>
        </p:nvSpPr>
        <p:spPr>
          <a:xfrm>
            <a:off x="8885527" y="980493"/>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dirty="0">
                <a:solidFill>
                  <a:schemeClr val="lt1"/>
                </a:solidFill>
              </a:defRPr>
            </a:lvl1pPr>
          </a:lstStyle>
          <a:p>
            <a:pPr marL="0" lvl="0" algn="ctr"/>
            <a:endParaRPr lang="en-EG" dirty="0"/>
          </a:p>
        </p:txBody>
      </p:sp>
      <p:sp>
        <p:nvSpPr>
          <p:cNvPr id="28" name="Picture Placeholder 27">
            <a:extLst>
              <a:ext uri="{FF2B5EF4-FFF2-40B4-BE49-F238E27FC236}">
                <a16:creationId xmlns:a16="http://schemas.microsoft.com/office/drawing/2014/main" id="{59FF6731-A123-3D43-AD16-048F146B4772}"/>
              </a:ext>
            </a:extLst>
          </p:cNvPr>
          <p:cNvSpPr>
            <a:spLocks noGrp="1"/>
          </p:cNvSpPr>
          <p:nvPr>
            <p:ph type="pic" sz="quarter" idx="17"/>
          </p:nvPr>
        </p:nvSpPr>
        <p:spPr>
          <a:xfrm>
            <a:off x="8885527" y="3855842"/>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dirty="0">
                <a:solidFill>
                  <a:schemeClr val="lt1"/>
                </a:solidFill>
              </a:defRPr>
            </a:lvl1pPr>
          </a:lstStyle>
          <a:p>
            <a:pPr marL="0" lvl="0" algn="ctr"/>
            <a:endParaRPr lang="en-EG" dirty="0"/>
          </a:p>
        </p:txBody>
      </p:sp>
      <p:grpSp>
        <p:nvGrpSpPr>
          <p:cNvPr id="29" name="Group 28">
            <a:extLst>
              <a:ext uri="{FF2B5EF4-FFF2-40B4-BE49-F238E27FC236}">
                <a16:creationId xmlns:a16="http://schemas.microsoft.com/office/drawing/2014/main" id="{F4DBB4CD-A776-074E-A189-038A0482416B}"/>
              </a:ext>
            </a:extLst>
          </p:cNvPr>
          <p:cNvGrpSpPr/>
          <p:nvPr userDrawn="1"/>
        </p:nvGrpSpPr>
        <p:grpSpPr>
          <a:xfrm>
            <a:off x="-1599091" y="1738468"/>
            <a:ext cx="3198184" cy="3198184"/>
            <a:chOff x="-1599091" y="1738468"/>
            <a:chExt cx="3198184" cy="3198184"/>
          </a:xfrm>
        </p:grpSpPr>
        <p:sp>
          <p:nvSpPr>
            <p:cNvPr id="30" name="Freeform 29">
              <a:extLst>
                <a:ext uri="{FF2B5EF4-FFF2-40B4-BE49-F238E27FC236}">
                  <a16:creationId xmlns:a16="http://schemas.microsoft.com/office/drawing/2014/main" id="{A461D064-3EFF-BD41-9547-D51A7935FBFD}"/>
                </a:ext>
              </a:extLst>
            </p:cNvPr>
            <p:cNvSpPr/>
            <p:nvPr/>
          </p:nvSpPr>
          <p:spPr>
            <a:xfrm rot="18900000" flipH="1">
              <a:off x="-1599091" y="1738468"/>
              <a:ext cx="3198184" cy="3198184"/>
            </a:xfrm>
            <a:custGeom>
              <a:avLst/>
              <a:gdLst>
                <a:gd name="connsiteX0" fmla="*/ 0 w 3198184"/>
                <a:gd name="connsiteY0" fmla="*/ 0 h 3198184"/>
                <a:gd name="connsiteX1" fmla="*/ 3198183 w 3198184"/>
                <a:gd name="connsiteY1" fmla="*/ 3198184 h 3198184"/>
                <a:gd name="connsiteX2" fmla="*/ 3198184 w 3198184"/>
                <a:gd name="connsiteY2" fmla="*/ 3198184 h 3198184"/>
                <a:gd name="connsiteX3" fmla="*/ 3198184 w 3198184"/>
                <a:gd name="connsiteY3" fmla="*/ 3198183 h 3198184"/>
                <a:gd name="connsiteX4" fmla="*/ 1 w 3198184"/>
                <a:gd name="connsiteY4" fmla="*/ 0 h 3198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184" h="3198184">
                  <a:moveTo>
                    <a:pt x="0" y="0"/>
                  </a:moveTo>
                  <a:cubicBezTo>
                    <a:pt x="0" y="1766308"/>
                    <a:pt x="1431876" y="3198184"/>
                    <a:pt x="3198183" y="3198184"/>
                  </a:cubicBezTo>
                  <a:lnTo>
                    <a:pt x="3198184" y="3198184"/>
                  </a:lnTo>
                  <a:lnTo>
                    <a:pt x="3198184" y="3198183"/>
                  </a:lnTo>
                  <a:lnTo>
                    <a:pt x="1" y="0"/>
                  </a:lnTo>
                  <a:close/>
                </a:path>
              </a:pathLst>
            </a:custGeom>
            <a:solidFill>
              <a:schemeClr val="bg1"/>
            </a:solidFill>
            <a:ln>
              <a:noFill/>
            </a:ln>
            <a:effectLst>
              <a:outerShdw blurRad="673100" dist="469900" dir="1800000" sx="89000" sy="89000" algn="tl" rotWithShape="0">
                <a:schemeClr val="tx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59C567AC-A621-7644-913A-36EEAEEF333F}"/>
                </a:ext>
              </a:extLst>
            </p:cNvPr>
            <p:cNvSpPr/>
            <p:nvPr/>
          </p:nvSpPr>
          <p:spPr>
            <a:xfrm rot="13500000" flipH="1" flipV="1">
              <a:off x="-921496" y="2507505"/>
              <a:ext cx="1842991" cy="1842991"/>
            </a:xfrm>
            <a:custGeom>
              <a:avLst/>
              <a:gdLst>
                <a:gd name="connsiteX0" fmla="*/ 0 w 1842991"/>
                <a:gd name="connsiteY0" fmla="*/ 0 h 1842991"/>
                <a:gd name="connsiteX1" fmla="*/ 99286 w 1842991"/>
                <a:gd name="connsiteY1" fmla="*/ 25529 h 1842991"/>
                <a:gd name="connsiteX2" fmla="*/ 1817462 w 1842991"/>
                <a:gd name="connsiteY2" fmla="*/ 1743705 h 1842991"/>
                <a:gd name="connsiteX3" fmla="*/ 1842991 w 1842991"/>
                <a:gd name="connsiteY3" fmla="*/ 1842991 h 1842991"/>
              </a:gdLst>
              <a:ahLst/>
              <a:cxnLst>
                <a:cxn ang="0">
                  <a:pos x="connsiteX0" y="connsiteY0"/>
                </a:cxn>
                <a:cxn ang="0">
                  <a:pos x="connsiteX1" y="connsiteY1"/>
                </a:cxn>
                <a:cxn ang="0">
                  <a:pos x="connsiteX2" y="connsiteY2"/>
                </a:cxn>
                <a:cxn ang="0">
                  <a:pos x="connsiteX3" y="connsiteY3"/>
                </a:cxn>
              </a:cxnLst>
              <a:rect l="l" t="t" r="r" b="b"/>
              <a:pathLst>
                <a:path w="1842991" h="1842991">
                  <a:moveTo>
                    <a:pt x="0" y="0"/>
                  </a:moveTo>
                  <a:lnTo>
                    <a:pt x="99286" y="25529"/>
                  </a:lnTo>
                  <a:cubicBezTo>
                    <a:pt x="917340" y="279971"/>
                    <a:pt x="1563021" y="925651"/>
                    <a:pt x="1817462" y="1743705"/>
                  </a:cubicBezTo>
                  <a:lnTo>
                    <a:pt x="1842991" y="1842991"/>
                  </a:lnTo>
                  <a:close/>
                </a:path>
              </a:pathLst>
            </a:custGeom>
            <a:solidFill>
              <a:schemeClr val="bg1"/>
            </a:solidFill>
            <a:ln>
              <a:noFill/>
            </a:ln>
            <a:effectLst>
              <a:outerShdw blurRad="673100" dist="469900" dir="1800000" sx="89000" sy="89000" algn="tl" rotWithShape="0">
                <a:schemeClr val="tx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299743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4EFB2292-2099-244A-A03C-CE04F1294EE1}"/>
              </a:ext>
            </a:extLst>
          </p:cNvPr>
          <p:cNvSpPr/>
          <p:nvPr userDrawn="1"/>
        </p:nvSpPr>
        <p:spPr>
          <a:xfrm>
            <a:off x="1055688" y="834390"/>
            <a:ext cx="4705032" cy="5077922"/>
          </a:xfrm>
          <a:prstGeom prst="roundRect">
            <a:avLst>
              <a:gd name="adj" fmla="val 5874"/>
            </a:avLst>
          </a:prstGeom>
          <a:solidFill>
            <a:schemeClr val="bg2"/>
          </a:solidFill>
          <a:ln>
            <a:noFill/>
          </a:ln>
          <a:effectLst>
            <a:outerShdw blurRad="88900" dist="38100" dir="5400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nvGrpSpPr>
          <p:cNvPr id="6" name="Group 5">
            <a:extLst>
              <a:ext uri="{FF2B5EF4-FFF2-40B4-BE49-F238E27FC236}">
                <a16:creationId xmlns:a16="http://schemas.microsoft.com/office/drawing/2014/main" id="{05F5AB0F-BDB1-C249-990F-54018CF1D3B4}"/>
              </a:ext>
            </a:extLst>
          </p:cNvPr>
          <p:cNvGrpSpPr/>
          <p:nvPr userDrawn="1"/>
        </p:nvGrpSpPr>
        <p:grpSpPr>
          <a:xfrm flipH="1">
            <a:off x="9540239" y="0"/>
            <a:ext cx="2651760" cy="2651760"/>
            <a:chOff x="1" y="0"/>
            <a:chExt cx="2964871" cy="2964871"/>
          </a:xfrm>
        </p:grpSpPr>
        <p:sp>
          <p:nvSpPr>
            <p:cNvPr id="7" name="Freeform: Shape 64">
              <a:extLst>
                <a:ext uri="{FF2B5EF4-FFF2-40B4-BE49-F238E27FC236}">
                  <a16:creationId xmlns:a16="http://schemas.microsoft.com/office/drawing/2014/main" id="{2C367C06-8F7A-2943-96AB-CDB9947287E6}"/>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Shape 108">
              <a:extLst>
                <a:ext uri="{FF2B5EF4-FFF2-40B4-BE49-F238E27FC236}">
                  <a16:creationId xmlns:a16="http://schemas.microsoft.com/office/drawing/2014/main" id="{B776E1C3-E5F2-6D49-9550-657DAD9C014E}"/>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Picture Placeholder 11">
            <a:extLst>
              <a:ext uri="{FF2B5EF4-FFF2-40B4-BE49-F238E27FC236}">
                <a16:creationId xmlns:a16="http://schemas.microsoft.com/office/drawing/2014/main" id="{42BFAE15-A9E2-B34F-B9D2-82830D6312C9}"/>
              </a:ext>
            </a:extLst>
          </p:cNvPr>
          <p:cNvSpPr>
            <a:spLocks noGrp="1"/>
          </p:cNvSpPr>
          <p:nvPr>
            <p:ph type="pic" sz="quarter" idx="10"/>
          </p:nvPr>
        </p:nvSpPr>
        <p:spPr>
          <a:xfrm>
            <a:off x="1421786" y="1116489"/>
            <a:ext cx="2018982" cy="2018982"/>
          </a:xfrm>
          <a:custGeom>
            <a:avLst/>
            <a:gdLst>
              <a:gd name="connsiteX0" fmla="*/ 136645 w 2018982"/>
              <a:gd name="connsiteY0" fmla="*/ 0 h 2018982"/>
              <a:gd name="connsiteX1" fmla="*/ 1882337 w 2018982"/>
              <a:gd name="connsiteY1" fmla="*/ 0 h 2018982"/>
              <a:gd name="connsiteX2" fmla="*/ 2018982 w 2018982"/>
              <a:gd name="connsiteY2" fmla="*/ 136645 h 2018982"/>
              <a:gd name="connsiteX3" fmla="*/ 2018982 w 2018982"/>
              <a:gd name="connsiteY3" fmla="*/ 1882337 h 2018982"/>
              <a:gd name="connsiteX4" fmla="*/ 1882337 w 2018982"/>
              <a:gd name="connsiteY4" fmla="*/ 2018982 h 2018982"/>
              <a:gd name="connsiteX5" fmla="*/ 136645 w 2018982"/>
              <a:gd name="connsiteY5" fmla="*/ 2018982 h 2018982"/>
              <a:gd name="connsiteX6" fmla="*/ 0 w 2018982"/>
              <a:gd name="connsiteY6" fmla="*/ 1882337 h 2018982"/>
              <a:gd name="connsiteX7" fmla="*/ 0 w 2018982"/>
              <a:gd name="connsiteY7" fmla="*/ 136645 h 2018982"/>
              <a:gd name="connsiteX8" fmla="*/ 136645 w 2018982"/>
              <a:gd name="connsiteY8" fmla="*/ 0 h 20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8982" h="2018982">
                <a:moveTo>
                  <a:pt x="136645" y="0"/>
                </a:moveTo>
                <a:lnTo>
                  <a:pt x="1882337" y="0"/>
                </a:lnTo>
                <a:cubicBezTo>
                  <a:pt x="1957804" y="0"/>
                  <a:pt x="2018982" y="61178"/>
                  <a:pt x="2018982" y="136645"/>
                </a:cubicBezTo>
                <a:lnTo>
                  <a:pt x="2018982" y="1882337"/>
                </a:lnTo>
                <a:cubicBezTo>
                  <a:pt x="2018982" y="1957804"/>
                  <a:pt x="1957804" y="2018982"/>
                  <a:pt x="1882337" y="2018982"/>
                </a:cubicBezTo>
                <a:lnTo>
                  <a:pt x="136645" y="2018982"/>
                </a:lnTo>
                <a:cubicBezTo>
                  <a:pt x="61178" y="2018982"/>
                  <a:pt x="0" y="1957804"/>
                  <a:pt x="0" y="1882337"/>
                </a:cubicBezTo>
                <a:lnTo>
                  <a:pt x="0" y="136645"/>
                </a:lnTo>
                <a:cubicBezTo>
                  <a:pt x="0" y="61178"/>
                  <a:pt x="61178" y="0"/>
                  <a:pt x="136645"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lgn="l">
              <a:buNone/>
              <a:defRPr lang="en-EG" sz="1100">
                <a:solidFill>
                  <a:schemeClr val="tx2"/>
                </a:solidFill>
              </a:defRPr>
            </a:lvl1pPr>
          </a:lstStyle>
          <a:p>
            <a:pPr marL="0" lvl="0" algn="ctr"/>
            <a:endParaRPr lang="en-EG" dirty="0"/>
          </a:p>
        </p:txBody>
      </p:sp>
      <p:sp>
        <p:nvSpPr>
          <p:cNvPr id="15" name="Picture Placeholder 14">
            <a:extLst>
              <a:ext uri="{FF2B5EF4-FFF2-40B4-BE49-F238E27FC236}">
                <a16:creationId xmlns:a16="http://schemas.microsoft.com/office/drawing/2014/main" id="{498EF979-051A-6E4F-9737-E0FBF42589B8}"/>
              </a:ext>
            </a:extLst>
          </p:cNvPr>
          <p:cNvSpPr>
            <a:spLocks noGrp="1"/>
          </p:cNvSpPr>
          <p:nvPr>
            <p:ph type="pic" sz="quarter" idx="12"/>
          </p:nvPr>
        </p:nvSpPr>
        <p:spPr>
          <a:xfrm>
            <a:off x="3375641" y="3516789"/>
            <a:ext cx="2018982" cy="2018982"/>
          </a:xfrm>
          <a:custGeom>
            <a:avLst/>
            <a:gdLst>
              <a:gd name="connsiteX0" fmla="*/ 136645 w 2018982"/>
              <a:gd name="connsiteY0" fmla="*/ 0 h 2018982"/>
              <a:gd name="connsiteX1" fmla="*/ 1882337 w 2018982"/>
              <a:gd name="connsiteY1" fmla="*/ 0 h 2018982"/>
              <a:gd name="connsiteX2" fmla="*/ 2018982 w 2018982"/>
              <a:gd name="connsiteY2" fmla="*/ 136645 h 2018982"/>
              <a:gd name="connsiteX3" fmla="*/ 2018982 w 2018982"/>
              <a:gd name="connsiteY3" fmla="*/ 1882337 h 2018982"/>
              <a:gd name="connsiteX4" fmla="*/ 1882337 w 2018982"/>
              <a:gd name="connsiteY4" fmla="*/ 2018982 h 2018982"/>
              <a:gd name="connsiteX5" fmla="*/ 136645 w 2018982"/>
              <a:gd name="connsiteY5" fmla="*/ 2018982 h 2018982"/>
              <a:gd name="connsiteX6" fmla="*/ 0 w 2018982"/>
              <a:gd name="connsiteY6" fmla="*/ 1882337 h 2018982"/>
              <a:gd name="connsiteX7" fmla="*/ 0 w 2018982"/>
              <a:gd name="connsiteY7" fmla="*/ 136645 h 2018982"/>
              <a:gd name="connsiteX8" fmla="*/ 136645 w 2018982"/>
              <a:gd name="connsiteY8" fmla="*/ 0 h 20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8982" h="2018982">
                <a:moveTo>
                  <a:pt x="136645" y="0"/>
                </a:moveTo>
                <a:lnTo>
                  <a:pt x="1882337" y="0"/>
                </a:lnTo>
                <a:cubicBezTo>
                  <a:pt x="1957804" y="0"/>
                  <a:pt x="2018982" y="61178"/>
                  <a:pt x="2018982" y="136645"/>
                </a:cubicBezTo>
                <a:lnTo>
                  <a:pt x="2018982" y="1882337"/>
                </a:lnTo>
                <a:cubicBezTo>
                  <a:pt x="2018982" y="1957804"/>
                  <a:pt x="1957804" y="2018982"/>
                  <a:pt x="1882337" y="2018982"/>
                </a:cubicBezTo>
                <a:lnTo>
                  <a:pt x="136645" y="2018982"/>
                </a:lnTo>
                <a:cubicBezTo>
                  <a:pt x="61178" y="2018982"/>
                  <a:pt x="0" y="1957804"/>
                  <a:pt x="0" y="1882337"/>
                </a:cubicBezTo>
                <a:lnTo>
                  <a:pt x="0" y="136645"/>
                </a:lnTo>
                <a:cubicBezTo>
                  <a:pt x="0" y="61178"/>
                  <a:pt x="61178" y="0"/>
                  <a:pt x="136645"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l">
              <a:buNone/>
              <a:defRPr lang="en-EG" sz="1100">
                <a:solidFill>
                  <a:schemeClr val="tx2"/>
                </a:solidFill>
              </a:defRPr>
            </a:lvl1pPr>
          </a:lstStyle>
          <a:p>
            <a:pPr marL="0" lvl="0" algn="ctr"/>
            <a:endParaRPr lang="en-EG"/>
          </a:p>
        </p:txBody>
      </p:sp>
    </p:spTree>
    <p:extLst>
      <p:ext uri="{BB962C8B-B14F-4D97-AF65-F5344CB8AC3E}">
        <p14:creationId xmlns:p14="http://schemas.microsoft.com/office/powerpoint/2010/main" val="33921694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A39A389-B8A7-6F4E-AE61-8D0FD57B7DE8}"/>
              </a:ext>
            </a:extLst>
          </p:cNvPr>
          <p:cNvSpPr/>
          <p:nvPr userDrawn="1"/>
        </p:nvSpPr>
        <p:spPr>
          <a:xfrm>
            <a:off x="4389120" y="584200"/>
            <a:ext cx="7802880" cy="5347970"/>
          </a:xfrm>
          <a:custGeom>
            <a:avLst/>
            <a:gdLst>
              <a:gd name="connsiteX0" fmla="*/ 194131 w 7802880"/>
              <a:gd name="connsiteY0" fmla="*/ 0 h 5347970"/>
              <a:gd name="connsiteX1" fmla="*/ 5092033 w 7802880"/>
              <a:gd name="connsiteY1" fmla="*/ 0 h 5347970"/>
              <a:gd name="connsiteX2" fmla="*/ 5153899 w 7802880"/>
              <a:gd name="connsiteY2" fmla="*/ 240608 h 5347970"/>
              <a:gd name="connsiteX3" fmla="*/ 7802880 w 7802880"/>
              <a:gd name="connsiteY3" fmla="*/ 2189480 h 5347970"/>
              <a:gd name="connsiteX4" fmla="*/ 7802880 w 7802880"/>
              <a:gd name="connsiteY4" fmla="*/ 2389325 h 5347970"/>
              <a:gd name="connsiteX5" fmla="*/ 7795226 w 7802880"/>
              <a:gd name="connsiteY5" fmla="*/ 2388938 h 5347970"/>
              <a:gd name="connsiteX6" fmla="*/ 4458321 w 7802880"/>
              <a:gd name="connsiteY6" fmla="*/ 5108595 h 5347970"/>
              <a:gd name="connsiteX7" fmla="*/ 4421788 w 7802880"/>
              <a:gd name="connsiteY7" fmla="*/ 5347970 h 5347970"/>
              <a:gd name="connsiteX8" fmla="*/ 194131 w 7802880"/>
              <a:gd name="connsiteY8" fmla="*/ 5347970 h 5347970"/>
              <a:gd name="connsiteX9" fmla="*/ 0 w 7802880"/>
              <a:gd name="connsiteY9" fmla="*/ 5153839 h 5347970"/>
              <a:gd name="connsiteX10" fmla="*/ 0 w 7802880"/>
              <a:gd name="connsiteY10" fmla="*/ 194131 h 5347970"/>
              <a:gd name="connsiteX11" fmla="*/ 194131 w 7802880"/>
              <a:gd name="connsiteY11" fmla="*/ 0 h 5347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2880" h="5347970">
                <a:moveTo>
                  <a:pt x="194131" y="0"/>
                </a:moveTo>
                <a:lnTo>
                  <a:pt x="5092033" y="0"/>
                </a:lnTo>
                <a:lnTo>
                  <a:pt x="5153899" y="240608"/>
                </a:lnTo>
                <a:cubicBezTo>
                  <a:pt x="5505079" y="1369686"/>
                  <a:pt x="6558243" y="2189480"/>
                  <a:pt x="7802880" y="2189480"/>
                </a:cubicBezTo>
                <a:lnTo>
                  <a:pt x="7802880" y="2389325"/>
                </a:lnTo>
                <a:lnTo>
                  <a:pt x="7795226" y="2388938"/>
                </a:lnTo>
                <a:cubicBezTo>
                  <a:pt x="6149229" y="2388938"/>
                  <a:pt x="4775927" y="3556489"/>
                  <a:pt x="4458321" y="5108595"/>
                </a:cubicBezTo>
                <a:lnTo>
                  <a:pt x="4421788" y="5347970"/>
                </a:lnTo>
                <a:lnTo>
                  <a:pt x="194131" y="5347970"/>
                </a:lnTo>
                <a:cubicBezTo>
                  <a:pt x="86915" y="5347970"/>
                  <a:pt x="0" y="5261055"/>
                  <a:pt x="0" y="5153839"/>
                </a:cubicBezTo>
                <a:lnTo>
                  <a:pt x="0" y="194131"/>
                </a:lnTo>
                <a:cubicBezTo>
                  <a:pt x="0" y="86915"/>
                  <a:pt x="86915" y="0"/>
                  <a:pt x="194131" y="0"/>
                </a:cubicBezTo>
                <a:close/>
              </a:path>
            </a:pathLst>
          </a:custGeom>
          <a:solidFill>
            <a:schemeClr val="bg2"/>
          </a:solidFill>
          <a:ln>
            <a:noFill/>
          </a:ln>
          <a:effectLst>
            <a:outerShdw blurRad="127000" dist="50800" dir="3600000" sx="99000" sy="99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4" name="Freeform: Shape 3">
            <a:extLst>
              <a:ext uri="{FF2B5EF4-FFF2-40B4-BE49-F238E27FC236}">
                <a16:creationId xmlns:a16="http://schemas.microsoft.com/office/drawing/2014/main" id="{A3D7D36B-4E9C-BF4D-8E40-2DF0D2A6BD2B}"/>
              </a:ext>
            </a:extLst>
          </p:cNvPr>
          <p:cNvSpPr/>
          <p:nvPr userDrawn="1"/>
        </p:nvSpPr>
        <p:spPr>
          <a:xfrm>
            <a:off x="8849976" y="3054772"/>
            <a:ext cx="3342025" cy="3803229"/>
          </a:xfrm>
          <a:custGeom>
            <a:avLst/>
            <a:gdLst>
              <a:gd name="connsiteX0" fmla="*/ 3334531 w 3342025"/>
              <a:gd name="connsiteY0" fmla="*/ 0 h 3803229"/>
              <a:gd name="connsiteX1" fmla="*/ 3342025 w 3342025"/>
              <a:gd name="connsiteY1" fmla="*/ 379 h 3803229"/>
              <a:gd name="connsiteX2" fmla="*/ 3342025 w 3342025"/>
              <a:gd name="connsiteY2" fmla="*/ 3803229 h 3803229"/>
              <a:gd name="connsiteX3" fmla="*/ 33451 w 3342025"/>
              <a:gd name="connsiteY3" fmla="*/ 3803229 h 3803229"/>
              <a:gd name="connsiteX4" fmla="*/ 17216 w 3342025"/>
              <a:gd name="connsiteY4" fmla="*/ 3675468 h 3803229"/>
              <a:gd name="connsiteX5" fmla="*/ 0 w 3342025"/>
              <a:gd name="connsiteY5" fmla="*/ 3334531 h 3803229"/>
              <a:gd name="connsiteX6" fmla="*/ 3334531 w 3342025"/>
              <a:gd name="connsiteY6" fmla="*/ 0 h 380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2025" h="3803229">
                <a:moveTo>
                  <a:pt x="3334531" y="0"/>
                </a:moveTo>
                <a:lnTo>
                  <a:pt x="3342025" y="379"/>
                </a:lnTo>
                <a:lnTo>
                  <a:pt x="3342025" y="3803229"/>
                </a:lnTo>
                <a:lnTo>
                  <a:pt x="33451" y="3803229"/>
                </a:lnTo>
                <a:lnTo>
                  <a:pt x="17216" y="3675468"/>
                </a:lnTo>
                <a:cubicBezTo>
                  <a:pt x="5832" y="3563371"/>
                  <a:pt x="0" y="3449632"/>
                  <a:pt x="0" y="3334531"/>
                </a:cubicBezTo>
                <a:cubicBezTo>
                  <a:pt x="0" y="1492920"/>
                  <a:pt x="1492920" y="0"/>
                  <a:pt x="3334531" y="0"/>
                </a:cubicBezTo>
                <a:close/>
              </a:path>
            </a:pathLst>
          </a:custGeom>
          <a:gradFill>
            <a:gsLst>
              <a:gs pos="100000">
                <a:schemeClr val="accent1">
                  <a:lumMod val="75000"/>
                </a:schemeClr>
              </a:gs>
              <a:gs pos="0">
                <a:schemeClr val="bg2">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4">
            <a:extLst>
              <a:ext uri="{FF2B5EF4-FFF2-40B4-BE49-F238E27FC236}">
                <a16:creationId xmlns:a16="http://schemas.microsoft.com/office/drawing/2014/main" id="{8F3971AE-5354-4347-8387-D21B763C5AE7}"/>
              </a:ext>
            </a:extLst>
          </p:cNvPr>
          <p:cNvSpPr/>
          <p:nvPr userDrawn="1"/>
        </p:nvSpPr>
        <p:spPr>
          <a:xfrm>
            <a:off x="-1" y="1"/>
            <a:ext cx="4042492" cy="6029697"/>
          </a:xfrm>
          <a:custGeom>
            <a:avLst/>
            <a:gdLst>
              <a:gd name="connsiteX0" fmla="*/ 0 w 3370302"/>
              <a:gd name="connsiteY0" fmla="*/ 0 h 5027073"/>
              <a:gd name="connsiteX1" fmla="*/ 2932976 w 3370302"/>
              <a:gd name="connsiteY1" fmla="*/ 0 h 5027073"/>
              <a:gd name="connsiteX2" fmla="*/ 2963525 w 3370302"/>
              <a:gd name="connsiteY2" fmla="*/ 50285 h 5027073"/>
              <a:gd name="connsiteX3" fmla="*/ 3370302 w 3370302"/>
              <a:gd name="connsiteY3" fmla="*/ 1656771 h 5027073"/>
              <a:gd name="connsiteX4" fmla="*/ 0 w 3370302"/>
              <a:gd name="connsiteY4" fmla="*/ 5027073 h 5027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0302" h="5027073">
                <a:moveTo>
                  <a:pt x="0" y="0"/>
                </a:moveTo>
                <a:lnTo>
                  <a:pt x="2932976" y="0"/>
                </a:lnTo>
                <a:lnTo>
                  <a:pt x="2963525" y="50285"/>
                </a:lnTo>
                <a:cubicBezTo>
                  <a:pt x="3222945" y="527834"/>
                  <a:pt x="3370302" y="1075094"/>
                  <a:pt x="3370302" y="1656771"/>
                </a:cubicBezTo>
                <a:cubicBezTo>
                  <a:pt x="3370302" y="3518137"/>
                  <a:pt x="1861366" y="5027073"/>
                  <a:pt x="0" y="5027073"/>
                </a:cubicBezTo>
                <a:close/>
              </a:path>
            </a:pathLst>
          </a:custGeom>
          <a:gradFill>
            <a:gsLst>
              <a:gs pos="100000">
                <a:schemeClr val="accent1">
                  <a:lumMod val="75000"/>
                </a:schemeClr>
              </a:gs>
              <a:gs pos="0">
                <a:schemeClr val="bg2">
                  <a:alpha val="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Arc 5">
            <a:extLst>
              <a:ext uri="{FF2B5EF4-FFF2-40B4-BE49-F238E27FC236}">
                <a16:creationId xmlns:a16="http://schemas.microsoft.com/office/drawing/2014/main" id="{2488C325-61C7-2A47-8BB5-6737F59E0399}"/>
              </a:ext>
            </a:extLst>
          </p:cNvPr>
          <p:cNvSpPr/>
          <p:nvPr userDrawn="1"/>
        </p:nvSpPr>
        <p:spPr>
          <a:xfrm rot="10800000" flipH="1" flipV="1">
            <a:off x="-4409047" y="-2446284"/>
            <a:ext cx="8672437" cy="8672437"/>
          </a:xfrm>
          <a:prstGeom prst="arc">
            <a:avLst>
              <a:gd name="adj1" fmla="val 1440354"/>
              <a:gd name="adj2" fmla="val 5323700"/>
            </a:avLst>
          </a:prstGeom>
          <a:ln w="63500" cap="rnd">
            <a:solidFill>
              <a:schemeClr val="accent1"/>
            </a:solidFill>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Freeform: Shape 64">
            <a:extLst>
              <a:ext uri="{FF2B5EF4-FFF2-40B4-BE49-F238E27FC236}">
                <a16:creationId xmlns:a16="http://schemas.microsoft.com/office/drawing/2014/main" id="{0C0ED5EF-F431-7D41-9CCA-5C446D7502C7}"/>
              </a:ext>
            </a:extLst>
          </p:cNvPr>
          <p:cNvSpPr/>
          <p:nvPr userDrawn="1"/>
        </p:nvSpPr>
        <p:spPr>
          <a:xfrm>
            <a:off x="9540239" y="0"/>
            <a:ext cx="2651760" cy="2651760"/>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08">
            <a:extLst>
              <a:ext uri="{FF2B5EF4-FFF2-40B4-BE49-F238E27FC236}">
                <a16:creationId xmlns:a16="http://schemas.microsoft.com/office/drawing/2014/main" id="{7914949A-7572-4D48-9173-F35AF48F740C}"/>
              </a:ext>
            </a:extLst>
          </p:cNvPr>
          <p:cNvSpPr/>
          <p:nvPr userDrawn="1"/>
        </p:nvSpPr>
        <p:spPr>
          <a:xfrm rot="5400000" flipV="1">
            <a:off x="10332483" y="3"/>
            <a:ext cx="1859516" cy="1859516"/>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Picture Placeholder 13">
            <a:extLst>
              <a:ext uri="{FF2B5EF4-FFF2-40B4-BE49-F238E27FC236}">
                <a16:creationId xmlns:a16="http://schemas.microsoft.com/office/drawing/2014/main" id="{3DED4673-AF65-8C42-93D0-8E90637D0F36}"/>
              </a:ext>
            </a:extLst>
          </p:cNvPr>
          <p:cNvSpPr>
            <a:spLocks noGrp="1"/>
          </p:cNvSpPr>
          <p:nvPr>
            <p:ph type="pic" sz="quarter" idx="10"/>
          </p:nvPr>
        </p:nvSpPr>
        <p:spPr>
          <a:xfrm>
            <a:off x="0" y="1"/>
            <a:ext cx="3869824" cy="5772149"/>
          </a:xfrm>
          <a:custGeom>
            <a:avLst/>
            <a:gdLst>
              <a:gd name="connsiteX0" fmla="*/ 0 w 3869824"/>
              <a:gd name="connsiteY0" fmla="*/ 0 h 5772149"/>
              <a:gd name="connsiteX1" fmla="*/ 3367681 w 3869824"/>
              <a:gd name="connsiteY1" fmla="*/ 0 h 5772149"/>
              <a:gd name="connsiteX2" fmla="*/ 3402758 w 3869824"/>
              <a:gd name="connsiteY2" fmla="*/ 57738 h 5772149"/>
              <a:gd name="connsiteX3" fmla="*/ 3869824 w 3869824"/>
              <a:gd name="connsiteY3" fmla="*/ 1902326 h 5772149"/>
              <a:gd name="connsiteX4" fmla="*/ 0 w 3869824"/>
              <a:gd name="connsiteY4" fmla="*/ 5772149 h 57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9824" h="5772149">
                <a:moveTo>
                  <a:pt x="0" y="0"/>
                </a:moveTo>
                <a:lnTo>
                  <a:pt x="3367681" y="0"/>
                </a:lnTo>
                <a:lnTo>
                  <a:pt x="3402758" y="57738"/>
                </a:lnTo>
                <a:cubicBezTo>
                  <a:pt x="3700627" y="606066"/>
                  <a:pt x="3869824" y="1234437"/>
                  <a:pt x="3869824" y="1902326"/>
                </a:cubicBezTo>
                <a:cubicBezTo>
                  <a:pt x="3869824" y="4039570"/>
                  <a:pt x="2137244" y="5772149"/>
                  <a:pt x="0" y="5772149"/>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15" name="Picture Placeholder 14">
            <a:extLst>
              <a:ext uri="{FF2B5EF4-FFF2-40B4-BE49-F238E27FC236}">
                <a16:creationId xmlns:a16="http://schemas.microsoft.com/office/drawing/2014/main" id="{77435CD5-0AC0-0B42-9426-A2FD824DA6B0}"/>
              </a:ext>
            </a:extLst>
          </p:cNvPr>
          <p:cNvSpPr>
            <a:spLocks noGrp="1"/>
          </p:cNvSpPr>
          <p:nvPr>
            <p:ph type="pic" sz="quarter" idx="11"/>
          </p:nvPr>
        </p:nvSpPr>
        <p:spPr>
          <a:xfrm>
            <a:off x="8967900" y="3188970"/>
            <a:ext cx="3224101" cy="3669031"/>
          </a:xfrm>
          <a:custGeom>
            <a:avLst/>
            <a:gdLst>
              <a:gd name="connsiteX0" fmla="*/ 3216871 w 3224101"/>
              <a:gd name="connsiteY0" fmla="*/ 0 h 3669031"/>
              <a:gd name="connsiteX1" fmla="*/ 3224101 w 3224101"/>
              <a:gd name="connsiteY1" fmla="*/ 366 h 3669031"/>
              <a:gd name="connsiteX2" fmla="*/ 3224101 w 3224101"/>
              <a:gd name="connsiteY2" fmla="*/ 3669031 h 3669031"/>
              <a:gd name="connsiteX3" fmla="*/ 32271 w 3224101"/>
              <a:gd name="connsiteY3" fmla="*/ 3669031 h 3669031"/>
              <a:gd name="connsiteX4" fmla="*/ 16609 w 3224101"/>
              <a:gd name="connsiteY4" fmla="*/ 3545778 h 3669031"/>
              <a:gd name="connsiteX5" fmla="*/ 0 w 3224101"/>
              <a:gd name="connsiteY5" fmla="*/ 3216871 h 3669031"/>
              <a:gd name="connsiteX6" fmla="*/ 3216871 w 3224101"/>
              <a:gd name="connsiteY6" fmla="*/ 0 h 3669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4101" h="3669031">
                <a:moveTo>
                  <a:pt x="3216871" y="0"/>
                </a:moveTo>
                <a:lnTo>
                  <a:pt x="3224101" y="366"/>
                </a:lnTo>
                <a:lnTo>
                  <a:pt x="3224101" y="3669031"/>
                </a:lnTo>
                <a:lnTo>
                  <a:pt x="32271" y="3669031"/>
                </a:lnTo>
                <a:lnTo>
                  <a:pt x="16609" y="3545778"/>
                </a:lnTo>
                <a:cubicBezTo>
                  <a:pt x="5626" y="3437637"/>
                  <a:pt x="0" y="3327911"/>
                  <a:pt x="0" y="3216871"/>
                </a:cubicBezTo>
                <a:cubicBezTo>
                  <a:pt x="0" y="1440242"/>
                  <a:pt x="1440242" y="0"/>
                  <a:pt x="3216871"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210010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C2A4875B-A9A0-C94A-A601-C37B54501F45}"/>
              </a:ext>
            </a:extLst>
          </p:cNvPr>
          <p:cNvSpPr/>
          <p:nvPr userDrawn="1"/>
        </p:nvSpPr>
        <p:spPr>
          <a:xfrm>
            <a:off x="587375" y="631658"/>
            <a:ext cx="5354071" cy="5426241"/>
          </a:xfrm>
          <a:prstGeom prst="rtTriangle">
            <a:avLst/>
          </a:prstGeom>
          <a:solidFill>
            <a:schemeClr val="bg2"/>
          </a:solidFill>
          <a:ln>
            <a:noFill/>
          </a:ln>
          <a:effectLst>
            <a:outerShdw blurRad="334316" dist="438131" dir="12600000" sx="85000" sy="85000" algn="b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Oval 3">
            <a:extLst>
              <a:ext uri="{FF2B5EF4-FFF2-40B4-BE49-F238E27FC236}">
                <a16:creationId xmlns:a16="http://schemas.microsoft.com/office/drawing/2014/main" id="{82603F3D-90E1-D84C-9980-7FFA2D7F1F49}"/>
              </a:ext>
            </a:extLst>
          </p:cNvPr>
          <p:cNvSpPr>
            <a:spLocks noChangeAspect="1"/>
          </p:cNvSpPr>
          <p:nvPr userDrawn="1"/>
        </p:nvSpPr>
        <p:spPr>
          <a:xfrm flipH="1">
            <a:off x="1179939" y="1019675"/>
            <a:ext cx="4168943" cy="416894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EG"/>
          </a:p>
        </p:txBody>
      </p:sp>
      <p:sp>
        <p:nvSpPr>
          <p:cNvPr id="6" name="Arc 5">
            <a:extLst>
              <a:ext uri="{FF2B5EF4-FFF2-40B4-BE49-F238E27FC236}">
                <a16:creationId xmlns:a16="http://schemas.microsoft.com/office/drawing/2014/main" id="{8B7F8A63-8C68-5C41-B377-6A9C91722DD9}"/>
              </a:ext>
            </a:extLst>
          </p:cNvPr>
          <p:cNvSpPr>
            <a:spLocks noChangeAspect="1"/>
          </p:cNvSpPr>
          <p:nvPr userDrawn="1"/>
        </p:nvSpPr>
        <p:spPr>
          <a:xfrm flipH="1">
            <a:off x="1179939" y="1019675"/>
            <a:ext cx="4168943" cy="4168943"/>
          </a:xfrm>
          <a:prstGeom prst="arc">
            <a:avLst>
              <a:gd name="adj1" fmla="val 19586233"/>
              <a:gd name="adj2" fmla="val 6741664"/>
            </a:avLst>
          </a:prstGeom>
          <a:noFill/>
          <a:ln w="4445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EG"/>
          </a:p>
        </p:txBody>
      </p:sp>
      <p:sp>
        <p:nvSpPr>
          <p:cNvPr id="7" name="Freeform 6">
            <a:extLst>
              <a:ext uri="{FF2B5EF4-FFF2-40B4-BE49-F238E27FC236}">
                <a16:creationId xmlns:a16="http://schemas.microsoft.com/office/drawing/2014/main" id="{58E9052D-307B-E44A-81FF-D3E0AD63755C}"/>
              </a:ext>
            </a:extLst>
          </p:cNvPr>
          <p:cNvSpPr/>
          <p:nvPr userDrawn="1"/>
        </p:nvSpPr>
        <p:spPr>
          <a:xfrm flipH="1">
            <a:off x="-1"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Picture Placeholder 9">
            <a:extLst>
              <a:ext uri="{FF2B5EF4-FFF2-40B4-BE49-F238E27FC236}">
                <a16:creationId xmlns:a16="http://schemas.microsoft.com/office/drawing/2014/main" id="{E395BC81-DF78-E14C-8B0E-49EEC1271453}"/>
              </a:ext>
            </a:extLst>
          </p:cNvPr>
          <p:cNvSpPr>
            <a:spLocks noGrp="1"/>
          </p:cNvSpPr>
          <p:nvPr>
            <p:ph type="pic" sz="quarter" idx="10"/>
          </p:nvPr>
        </p:nvSpPr>
        <p:spPr>
          <a:xfrm>
            <a:off x="1369437" y="1209172"/>
            <a:ext cx="3789948" cy="3789948"/>
          </a:xfrm>
          <a:custGeom>
            <a:avLst/>
            <a:gdLst>
              <a:gd name="connsiteX0" fmla="*/ 1894974 w 3789948"/>
              <a:gd name="connsiteY0" fmla="*/ 0 h 3789948"/>
              <a:gd name="connsiteX1" fmla="*/ 3789948 w 3789948"/>
              <a:gd name="connsiteY1" fmla="*/ 1894974 h 3789948"/>
              <a:gd name="connsiteX2" fmla="*/ 1894974 w 3789948"/>
              <a:gd name="connsiteY2" fmla="*/ 3789948 h 3789948"/>
              <a:gd name="connsiteX3" fmla="*/ 0 w 3789948"/>
              <a:gd name="connsiteY3" fmla="*/ 1894974 h 3789948"/>
              <a:gd name="connsiteX4" fmla="*/ 1894974 w 3789948"/>
              <a:gd name="connsiteY4" fmla="*/ 0 h 3789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9948" h="3789948">
                <a:moveTo>
                  <a:pt x="1894974" y="0"/>
                </a:moveTo>
                <a:cubicBezTo>
                  <a:pt x="2941539" y="0"/>
                  <a:pt x="3789948" y="848409"/>
                  <a:pt x="3789948" y="1894974"/>
                </a:cubicBezTo>
                <a:cubicBezTo>
                  <a:pt x="3789948" y="2941539"/>
                  <a:pt x="2941539" y="3789948"/>
                  <a:pt x="1894974" y="3789948"/>
                </a:cubicBezTo>
                <a:cubicBezTo>
                  <a:pt x="848409" y="3789948"/>
                  <a:pt x="0" y="2941539"/>
                  <a:pt x="0" y="1894974"/>
                </a:cubicBezTo>
                <a:cubicBezTo>
                  <a:pt x="0" y="848409"/>
                  <a:pt x="848409" y="0"/>
                  <a:pt x="1894974"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34809158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3124F2F9-AE5B-F444-96F4-F60FEF1CD9DA}"/>
              </a:ext>
            </a:extLst>
          </p:cNvPr>
          <p:cNvSpPr>
            <a:spLocks/>
          </p:cNvSpPr>
          <p:nvPr userDrawn="1"/>
        </p:nvSpPr>
        <p:spPr bwMode="auto">
          <a:xfrm rot="10800000" flipV="1">
            <a:off x="1017318" y="1259582"/>
            <a:ext cx="10157362" cy="4338838"/>
          </a:xfrm>
          <a:prstGeom prst="roundRect">
            <a:avLst>
              <a:gd name="adj" fmla="val 50000"/>
            </a:avLst>
          </a:prstGeom>
          <a:solidFill>
            <a:schemeClr val="bg2"/>
          </a:solidFill>
          <a:ln>
            <a:noFill/>
          </a:ln>
          <a:effectLst>
            <a:outerShdw blurRad="266700" dist="114300" dir="3000000" sx="98000" sy="98000" algn="ctr" rotWithShape="0">
              <a:prstClr val="black">
                <a:alpha val="10000"/>
              </a:prstClr>
            </a:outerShdw>
          </a:effectLst>
        </p:spPr>
        <p:txBody>
          <a:bodyPr vert="horz" wrap="square" lIns="146078" tIns="73039" rIns="146078" bIns="73039" numCol="1" anchor="t" anchorCtr="0" compatLnSpc="1">
            <a:prstTxWarp prst="textNoShape">
              <a:avLst/>
            </a:prstTxWarp>
          </a:bodyPr>
          <a:lstStyle/>
          <a:p>
            <a:endParaRPr lang="en-US" sz="2876"/>
          </a:p>
        </p:txBody>
      </p:sp>
      <p:sp>
        <p:nvSpPr>
          <p:cNvPr id="5" name="Freeform 4">
            <a:extLst>
              <a:ext uri="{FF2B5EF4-FFF2-40B4-BE49-F238E27FC236}">
                <a16:creationId xmlns:a16="http://schemas.microsoft.com/office/drawing/2014/main" id="{8C7E8AEE-6067-0447-B9AB-6E84E3280DD5}"/>
              </a:ext>
            </a:extLst>
          </p:cNvPr>
          <p:cNvSpPr/>
          <p:nvPr userDrawn="1"/>
        </p:nvSpPr>
        <p:spPr>
          <a:xfrm flipH="1" flipV="1">
            <a:off x="0" y="5173579"/>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a:extLst>
              <a:ext uri="{FF2B5EF4-FFF2-40B4-BE49-F238E27FC236}">
                <a16:creationId xmlns:a16="http://schemas.microsoft.com/office/drawing/2014/main" id="{D51DDC84-0132-5B4B-8F64-D3121EB37F53}"/>
              </a:ext>
            </a:extLst>
          </p:cNvPr>
          <p:cNvGrpSpPr/>
          <p:nvPr userDrawn="1"/>
        </p:nvGrpSpPr>
        <p:grpSpPr>
          <a:xfrm flipV="1">
            <a:off x="1" y="0"/>
            <a:ext cx="2202874" cy="2202873"/>
            <a:chOff x="0" y="3893129"/>
            <a:chExt cx="2964872" cy="2964871"/>
          </a:xfrm>
        </p:grpSpPr>
        <p:sp>
          <p:nvSpPr>
            <p:cNvPr id="7" name="Freeform: Shape 64">
              <a:extLst>
                <a:ext uri="{FF2B5EF4-FFF2-40B4-BE49-F238E27FC236}">
                  <a16:creationId xmlns:a16="http://schemas.microsoft.com/office/drawing/2014/main" id="{437A1903-482B-C946-A51B-679696CA9F15}"/>
                </a:ext>
              </a:extLst>
            </p:cNvPr>
            <p:cNvSpPr/>
            <p:nvPr/>
          </p:nvSpPr>
          <p:spPr>
            <a:xfrm flipH="1" flipV="1">
              <a:off x="1" y="3893129"/>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2794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108">
              <a:extLst>
                <a:ext uri="{FF2B5EF4-FFF2-40B4-BE49-F238E27FC236}">
                  <a16:creationId xmlns:a16="http://schemas.microsoft.com/office/drawing/2014/main" id="{2B741CAE-0655-AB42-841E-950BF7D6E4E7}"/>
                </a:ext>
              </a:extLst>
            </p:cNvPr>
            <p:cNvSpPr/>
            <p:nvPr/>
          </p:nvSpPr>
          <p:spPr>
            <a:xfrm rot="5400000" flipH="1">
              <a:off x="1" y="4436074"/>
              <a:ext cx="2421922" cy="2421923"/>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2794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Picture Placeholder 11">
            <a:extLst>
              <a:ext uri="{FF2B5EF4-FFF2-40B4-BE49-F238E27FC236}">
                <a16:creationId xmlns:a16="http://schemas.microsoft.com/office/drawing/2014/main" id="{635CD52C-BA1C-A34D-A194-5F1C84501CB8}"/>
              </a:ext>
            </a:extLst>
          </p:cNvPr>
          <p:cNvSpPr>
            <a:spLocks noGrp="1"/>
          </p:cNvSpPr>
          <p:nvPr>
            <p:ph type="pic" sz="quarter" idx="10"/>
          </p:nvPr>
        </p:nvSpPr>
        <p:spPr>
          <a:xfrm>
            <a:off x="2106827" y="1161536"/>
            <a:ext cx="2162432" cy="4485502"/>
          </a:xfrm>
          <a:custGeom>
            <a:avLst/>
            <a:gdLst>
              <a:gd name="connsiteX0" fmla="*/ 280100 w 2162432"/>
              <a:gd name="connsiteY0" fmla="*/ 0 h 4485502"/>
              <a:gd name="connsiteX1" fmla="*/ 1882332 w 2162432"/>
              <a:gd name="connsiteY1" fmla="*/ 0 h 4485502"/>
              <a:gd name="connsiteX2" fmla="*/ 2162432 w 2162432"/>
              <a:gd name="connsiteY2" fmla="*/ 280100 h 4485502"/>
              <a:gd name="connsiteX3" fmla="*/ 2162432 w 2162432"/>
              <a:gd name="connsiteY3" fmla="*/ 4205402 h 4485502"/>
              <a:gd name="connsiteX4" fmla="*/ 1882332 w 2162432"/>
              <a:gd name="connsiteY4" fmla="*/ 4485502 h 4485502"/>
              <a:gd name="connsiteX5" fmla="*/ 280100 w 2162432"/>
              <a:gd name="connsiteY5" fmla="*/ 4485502 h 4485502"/>
              <a:gd name="connsiteX6" fmla="*/ 0 w 2162432"/>
              <a:gd name="connsiteY6" fmla="*/ 4205402 h 4485502"/>
              <a:gd name="connsiteX7" fmla="*/ 0 w 2162432"/>
              <a:gd name="connsiteY7" fmla="*/ 280100 h 4485502"/>
              <a:gd name="connsiteX8" fmla="*/ 280100 w 2162432"/>
              <a:gd name="connsiteY8" fmla="*/ 0 h 4485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2432" h="4485502">
                <a:moveTo>
                  <a:pt x="280100" y="0"/>
                </a:moveTo>
                <a:lnTo>
                  <a:pt x="1882332" y="0"/>
                </a:lnTo>
                <a:cubicBezTo>
                  <a:pt x="2037027" y="0"/>
                  <a:pt x="2162432" y="125405"/>
                  <a:pt x="2162432" y="280100"/>
                </a:cubicBezTo>
                <a:lnTo>
                  <a:pt x="2162432" y="4205402"/>
                </a:lnTo>
                <a:cubicBezTo>
                  <a:pt x="2162432" y="4360097"/>
                  <a:pt x="2037027" y="4485502"/>
                  <a:pt x="1882332" y="4485502"/>
                </a:cubicBezTo>
                <a:lnTo>
                  <a:pt x="280100" y="4485502"/>
                </a:lnTo>
                <a:cubicBezTo>
                  <a:pt x="125405" y="4485502"/>
                  <a:pt x="0" y="4360097"/>
                  <a:pt x="0" y="4205402"/>
                </a:cubicBezTo>
                <a:lnTo>
                  <a:pt x="0" y="280100"/>
                </a:lnTo>
                <a:cubicBezTo>
                  <a:pt x="0" y="125405"/>
                  <a:pt x="125405" y="0"/>
                  <a:pt x="280100"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24050652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09C59944-E195-2243-914E-89B2D23A4493}"/>
              </a:ext>
            </a:extLst>
          </p:cNvPr>
          <p:cNvSpPr/>
          <p:nvPr userDrawn="1"/>
        </p:nvSpPr>
        <p:spPr>
          <a:xfrm flipH="1" flipV="1">
            <a:off x="8562109" y="-1"/>
            <a:ext cx="3629891" cy="3629891"/>
          </a:xfrm>
          <a:prstGeom prst="rtTriangle">
            <a:avLst/>
          </a:prstGeom>
          <a:solidFill>
            <a:schemeClr val="bg2"/>
          </a:solidFill>
          <a:ln>
            <a:noFill/>
          </a:ln>
          <a:effectLst>
            <a:outerShdw blurRad="393700" dist="647700" dir="2700000" sx="76000" sy="76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Picture Placeholder 10">
            <a:extLst>
              <a:ext uri="{FF2B5EF4-FFF2-40B4-BE49-F238E27FC236}">
                <a16:creationId xmlns:a16="http://schemas.microsoft.com/office/drawing/2014/main" id="{9B620F8F-2A8D-F64C-9315-ED8FD87DC1FB}"/>
              </a:ext>
            </a:extLst>
          </p:cNvPr>
          <p:cNvSpPr>
            <a:spLocks noGrp="1"/>
          </p:cNvSpPr>
          <p:nvPr>
            <p:ph type="pic" sz="quarter" idx="10"/>
          </p:nvPr>
        </p:nvSpPr>
        <p:spPr>
          <a:xfrm>
            <a:off x="6188765" y="1742661"/>
            <a:ext cx="2093844" cy="4426226"/>
          </a:xfrm>
          <a:custGeom>
            <a:avLst/>
            <a:gdLst>
              <a:gd name="connsiteX0" fmla="*/ 264180 w 2093844"/>
              <a:gd name="connsiteY0" fmla="*/ 0 h 4426226"/>
              <a:gd name="connsiteX1" fmla="*/ 1829664 w 2093844"/>
              <a:gd name="connsiteY1" fmla="*/ 0 h 4426226"/>
              <a:gd name="connsiteX2" fmla="*/ 2093844 w 2093844"/>
              <a:gd name="connsiteY2" fmla="*/ 264180 h 4426226"/>
              <a:gd name="connsiteX3" fmla="*/ 2093844 w 2093844"/>
              <a:gd name="connsiteY3" fmla="*/ 4162046 h 4426226"/>
              <a:gd name="connsiteX4" fmla="*/ 1829664 w 2093844"/>
              <a:gd name="connsiteY4" fmla="*/ 4426226 h 4426226"/>
              <a:gd name="connsiteX5" fmla="*/ 264180 w 2093844"/>
              <a:gd name="connsiteY5" fmla="*/ 4426226 h 4426226"/>
              <a:gd name="connsiteX6" fmla="*/ 0 w 2093844"/>
              <a:gd name="connsiteY6" fmla="*/ 4162046 h 4426226"/>
              <a:gd name="connsiteX7" fmla="*/ 0 w 2093844"/>
              <a:gd name="connsiteY7" fmla="*/ 264180 h 4426226"/>
              <a:gd name="connsiteX8" fmla="*/ 264180 w 2093844"/>
              <a:gd name="connsiteY8" fmla="*/ 0 h 4426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844" h="4426226">
                <a:moveTo>
                  <a:pt x="264180" y="0"/>
                </a:moveTo>
                <a:lnTo>
                  <a:pt x="1829664" y="0"/>
                </a:lnTo>
                <a:cubicBezTo>
                  <a:pt x="1975567" y="0"/>
                  <a:pt x="2093844" y="118277"/>
                  <a:pt x="2093844" y="264180"/>
                </a:cubicBezTo>
                <a:lnTo>
                  <a:pt x="2093844" y="4162046"/>
                </a:lnTo>
                <a:cubicBezTo>
                  <a:pt x="2093844" y="4307949"/>
                  <a:pt x="1975567" y="4426226"/>
                  <a:pt x="1829664" y="4426226"/>
                </a:cubicBezTo>
                <a:lnTo>
                  <a:pt x="264180" y="4426226"/>
                </a:lnTo>
                <a:cubicBezTo>
                  <a:pt x="118277" y="4426226"/>
                  <a:pt x="0" y="4307949"/>
                  <a:pt x="0" y="4162046"/>
                </a:cubicBezTo>
                <a:lnTo>
                  <a:pt x="0" y="264180"/>
                </a:lnTo>
                <a:cubicBezTo>
                  <a:pt x="0" y="118277"/>
                  <a:pt x="118277" y="0"/>
                  <a:pt x="264180"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12" name="Picture Placeholder 11">
            <a:extLst>
              <a:ext uri="{FF2B5EF4-FFF2-40B4-BE49-F238E27FC236}">
                <a16:creationId xmlns:a16="http://schemas.microsoft.com/office/drawing/2014/main" id="{3152B0F6-A857-5C4B-9CEE-7D3BA1257CA7}"/>
              </a:ext>
            </a:extLst>
          </p:cNvPr>
          <p:cNvSpPr>
            <a:spLocks noGrp="1"/>
          </p:cNvSpPr>
          <p:nvPr>
            <p:ph type="pic" sz="quarter" idx="11"/>
          </p:nvPr>
        </p:nvSpPr>
        <p:spPr>
          <a:xfrm>
            <a:off x="9411094" y="677682"/>
            <a:ext cx="2093844" cy="4426226"/>
          </a:xfrm>
          <a:custGeom>
            <a:avLst/>
            <a:gdLst>
              <a:gd name="connsiteX0" fmla="*/ 264180 w 2093844"/>
              <a:gd name="connsiteY0" fmla="*/ 0 h 4426226"/>
              <a:gd name="connsiteX1" fmla="*/ 1829664 w 2093844"/>
              <a:gd name="connsiteY1" fmla="*/ 0 h 4426226"/>
              <a:gd name="connsiteX2" fmla="*/ 2093844 w 2093844"/>
              <a:gd name="connsiteY2" fmla="*/ 264180 h 4426226"/>
              <a:gd name="connsiteX3" fmla="*/ 2093844 w 2093844"/>
              <a:gd name="connsiteY3" fmla="*/ 4162046 h 4426226"/>
              <a:gd name="connsiteX4" fmla="*/ 1829664 w 2093844"/>
              <a:gd name="connsiteY4" fmla="*/ 4426226 h 4426226"/>
              <a:gd name="connsiteX5" fmla="*/ 264180 w 2093844"/>
              <a:gd name="connsiteY5" fmla="*/ 4426226 h 4426226"/>
              <a:gd name="connsiteX6" fmla="*/ 0 w 2093844"/>
              <a:gd name="connsiteY6" fmla="*/ 4162046 h 4426226"/>
              <a:gd name="connsiteX7" fmla="*/ 0 w 2093844"/>
              <a:gd name="connsiteY7" fmla="*/ 264180 h 4426226"/>
              <a:gd name="connsiteX8" fmla="*/ 264180 w 2093844"/>
              <a:gd name="connsiteY8" fmla="*/ 0 h 4426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844" h="4426226">
                <a:moveTo>
                  <a:pt x="264180" y="0"/>
                </a:moveTo>
                <a:lnTo>
                  <a:pt x="1829664" y="0"/>
                </a:lnTo>
                <a:cubicBezTo>
                  <a:pt x="1975567" y="0"/>
                  <a:pt x="2093844" y="118277"/>
                  <a:pt x="2093844" y="264180"/>
                </a:cubicBezTo>
                <a:lnTo>
                  <a:pt x="2093844" y="4162046"/>
                </a:lnTo>
                <a:cubicBezTo>
                  <a:pt x="2093844" y="4307949"/>
                  <a:pt x="1975567" y="4426226"/>
                  <a:pt x="1829664" y="4426226"/>
                </a:cubicBezTo>
                <a:lnTo>
                  <a:pt x="264180" y="4426226"/>
                </a:lnTo>
                <a:cubicBezTo>
                  <a:pt x="118277" y="4426226"/>
                  <a:pt x="0" y="4307949"/>
                  <a:pt x="0" y="4162046"/>
                </a:cubicBezTo>
                <a:lnTo>
                  <a:pt x="0" y="264180"/>
                </a:lnTo>
                <a:cubicBezTo>
                  <a:pt x="0" y="118277"/>
                  <a:pt x="118277" y="0"/>
                  <a:pt x="264180"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Tree>
    <p:extLst>
      <p:ext uri="{BB962C8B-B14F-4D97-AF65-F5344CB8AC3E}">
        <p14:creationId xmlns:p14="http://schemas.microsoft.com/office/powerpoint/2010/main" val="6256190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E1B690B-A5E8-314A-861E-A413D995BF94}"/>
              </a:ext>
            </a:extLst>
          </p:cNvPr>
          <p:cNvGrpSpPr/>
          <p:nvPr userDrawn="1"/>
        </p:nvGrpSpPr>
        <p:grpSpPr>
          <a:xfrm>
            <a:off x="0" y="4114800"/>
            <a:ext cx="2743201" cy="2743200"/>
            <a:chOff x="0" y="3893129"/>
            <a:chExt cx="2964872" cy="2964871"/>
          </a:xfrm>
        </p:grpSpPr>
        <p:sp>
          <p:nvSpPr>
            <p:cNvPr id="4" name="Freeform: Shape 64">
              <a:extLst>
                <a:ext uri="{FF2B5EF4-FFF2-40B4-BE49-F238E27FC236}">
                  <a16:creationId xmlns:a16="http://schemas.microsoft.com/office/drawing/2014/main" id="{2032ED8C-E786-1340-8C04-0BE8207A5BD4}"/>
                </a:ext>
              </a:extLst>
            </p:cNvPr>
            <p:cNvSpPr/>
            <p:nvPr/>
          </p:nvSpPr>
          <p:spPr>
            <a:xfrm flipH="1" flipV="1">
              <a:off x="1" y="3893129"/>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108">
              <a:extLst>
                <a:ext uri="{FF2B5EF4-FFF2-40B4-BE49-F238E27FC236}">
                  <a16:creationId xmlns:a16="http://schemas.microsoft.com/office/drawing/2014/main" id="{F272711E-C071-314A-92FF-AABAA1B423EC}"/>
                </a:ext>
              </a:extLst>
            </p:cNvPr>
            <p:cNvSpPr/>
            <p:nvPr/>
          </p:nvSpPr>
          <p:spPr>
            <a:xfrm rot="5400000" flipH="1">
              <a:off x="1" y="4436074"/>
              <a:ext cx="2421922" cy="2421923"/>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Freeform 6">
            <a:extLst>
              <a:ext uri="{FF2B5EF4-FFF2-40B4-BE49-F238E27FC236}">
                <a16:creationId xmlns:a16="http://schemas.microsoft.com/office/drawing/2014/main" id="{ACA4BD8C-04A1-474E-ADF6-36988D5FFD7D}"/>
              </a:ext>
            </a:extLst>
          </p:cNvPr>
          <p:cNvSpPr/>
          <p:nvPr userDrawn="1"/>
        </p:nvSpPr>
        <p:spPr>
          <a:xfrm flipH="1">
            <a:off x="0"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icture Placeholder 8">
            <a:extLst>
              <a:ext uri="{FF2B5EF4-FFF2-40B4-BE49-F238E27FC236}">
                <a16:creationId xmlns:a16="http://schemas.microsoft.com/office/drawing/2014/main" id="{B5D88828-97CC-3445-BDD4-18B1CD32B9C3}"/>
              </a:ext>
            </a:extLst>
          </p:cNvPr>
          <p:cNvSpPr>
            <a:spLocks noGrp="1"/>
          </p:cNvSpPr>
          <p:nvPr>
            <p:ph type="pic" sz="quarter" idx="10"/>
          </p:nvPr>
        </p:nvSpPr>
        <p:spPr>
          <a:xfrm>
            <a:off x="1338549" y="1624989"/>
            <a:ext cx="4092767" cy="2642212"/>
          </a:xfrm>
          <a:blipFill>
            <a:blip r:embed="rId2"/>
            <a:stretch>
              <a:fillRect/>
            </a:stretch>
          </a:blipFill>
        </p:spPr>
        <p:txBody>
          <a:bodyPr>
            <a:normAutofit/>
          </a:bodyPr>
          <a:lstStyle>
            <a:lvl1pPr marL="0" indent="0">
              <a:buNone/>
              <a:defRPr sz="1100"/>
            </a:lvl1pPr>
          </a:lstStyle>
          <a:p>
            <a:endParaRPr lang="en-EG"/>
          </a:p>
        </p:txBody>
      </p:sp>
    </p:spTree>
    <p:extLst>
      <p:ext uri="{BB962C8B-B14F-4D97-AF65-F5344CB8AC3E}">
        <p14:creationId xmlns:p14="http://schemas.microsoft.com/office/powerpoint/2010/main" val="4152751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07E01757-8A72-F94A-B26C-48B31269FFF7}"/>
              </a:ext>
            </a:extLst>
          </p:cNvPr>
          <p:cNvSpPr>
            <a:spLocks noGrp="1" noChangeAspect="1"/>
          </p:cNvSpPr>
          <p:nvPr>
            <p:ph type="pic" sz="quarter" idx="10"/>
          </p:nvPr>
        </p:nvSpPr>
        <p:spPr>
          <a:xfrm>
            <a:off x="838864" y="1580516"/>
            <a:ext cx="3730909" cy="2847272"/>
          </a:xfrm>
          <a:custGeom>
            <a:avLst/>
            <a:gdLst>
              <a:gd name="connsiteX0" fmla="*/ 0 w 4104000"/>
              <a:gd name="connsiteY0" fmla="*/ 0 h 3131999"/>
              <a:gd name="connsiteX1" fmla="*/ 4104000 w 4104000"/>
              <a:gd name="connsiteY1" fmla="*/ 0 h 3131999"/>
              <a:gd name="connsiteX2" fmla="*/ 4104000 w 4104000"/>
              <a:gd name="connsiteY2" fmla="*/ 3131999 h 3131999"/>
              <a:gd name="connsiteX3" fmla="*/ 0 w 4104000"/>
              <a:gd name="connsiteY3" fmla="*/ 3131999 h 3131999"/>
              <a:gd name="connsiteX4" fmla="*/ 0 w 4104000"/>
              <a:gd name="connsiteY4" fmla="*/ 0 h 3131999"/>
              <a:gd name="connsiteX0" fmla="*/ 0 w 4104000"/>
              <a:gd name="connsiteY0" fmla="*/ 0 h 3131999"/>
              <a:gd name="connsiteX1" fmla="*/ 4034632 w 4104000"/>
              <a:gd name="connsiteY1" fmla="*/ 12612 h 3131999"/>
              <a:gd name="connsiteX2" fmla="*/ 4104000 w 4104000"/>
              <a:gd name="connsiteY2" fmla="*/ 3131999 h 3131999"/>
              <a:gd name="connsiteX3" fmla="*/ 0 w 4104000"/>
              <a:gd name="connsiteY3" fmla="*/ 3131999 h 3131999"/>
              <a:gd name="connsiteX4" fmla="*/ 0 w 4104000"/>
              <a:gd name="connsiteY4" fmla="*/ 0 h 313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4000" h="3131999">
                <a:moveTo>
                  <a:pt x="0" y="0"/>
                </a:moveTo>
                <a:lnTo>
                  <a:pt x="4034632" y="12612"/>
                </a:lnTo>
                <a:lnTo>
                  <a:pt x="4104000" y="3131999"/>
                </a:lnTo>
                <a:lnTo>
                  <a:pt x="0" y="3131999"/>
                </a:lnTo>
                <a:lnTo>
                  <a:pt x="0" y="0"/>
                </a:lnTo>
                <a:close/>
              </a:path>
            </a:pathLst>
          </a:custGeom>
          <a:blipFill>
            <a:blip r:embed="rId2"/>
            <a:stretch>
              <a:fillRect/>
            </a:stretch>
          </a:blipFill>
          <a:scene3d>
            <a:camera prst="isometricTopUp">
              <a:rot lat="20328694" lon="20040036" rev="1041859"/>
            </a:camera>
            <a:lightRig rig="threePt" dir="t"/>
          </a:scene3d>
        </p:spPr>
        <p:txBody>
          <a:bodyPr>
            <a:normAutofit/>
          </a:bodyPr>
          <a:lstStyle>
            <a:lvl1pPr marL="0" indent="0">
              <a:buNone/>
              <a:defRPr sz="1100"/>
            </a:lvl1pPr>
          </a:lstStyle>
          <a:p>
            <a:endParaRPr lang="en-EG"/>
          </a:p>
        </p:txBody>
      </p:sp>
      <p:grpSp>
        <p:nvGrpSpPr>
          <p:cNvPr id="3" name="Group 2">
            <a:extLst>
              <a:ext uri="{FF2B5EF4-FFF2-40B4-BE49-F238E27FC236}">
                <a16:creationId xmlns:a16="http://schemas.microsoft.com/office/drawing/2014/main" id="{FA7F4888-8B27-0E47-B10A-1B1E6A02F0CA}"/>
              </a:ext>
            </a:extLst>
          </p:cNvPr>
          <p:cNvGrpSpPr/>
          <p:nvPr userDrawn="1"/>
        </p:nvGrpSpPr>
        <p:grpSpPr>
          <a:xfrm>
            <a:off x="0" y="4114800"/>
            <a:ext cx="2743201" cy="2743200"/>
            <a:chOff x="0" y="3893129"/>
            <a:chExt cx="2964872" cy="2964871"/>
          </a:xfrm>
        </p:grpSpPr>
        <p:sp>
          <p:nvSpPr>
            <p:cNvPr id="4" name="Freeform: Shape 64">
              <a:extLst>
                <a:ext uri="{FF2B5EF4-FFF2-40B4-BE49-F238E27FC236}">
                  <a16:creationId xmlns:a16="http://schemas.microsoft.com/office/drawing/2014/main" id="{79C9F742-A91D-CC44-A1CC-9BE98A6DC991}"/>
                </a:ext>
              </a:extLst>
            </p:cNvPr>
            <p:cNvSpPr/>
            <p:nvPr/>
          </p:nvSpPr>
          <p:spPr>
            <a:xfrm flipH="1" flipV="1">
              <a:off x="1" y="3893129"/>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108">
              <a:extLst>
                <a:ext uri="{FF2B5EF4-FFF2-40B4-BE49-F238E27FC236}">
                  <a16:creationId xmlns:a16="http://schemas.microsoft.com/office/drawing/2014/main" id="{94D3D9B0-8C4A-034D-907C-39909C206586}"/>
                </a:ext>
              </a:extLst>
            </p:cNvPr>
            <p:cNvSpPr/>
            <p:nvPr/>
          </p:nvSpPr>
          <p:spPr>
            <a:xfrm rot="5400000" flipH="1">
              <a:off x="1" y="4436074"/>
              <a:ext cx="2421922" cy="2421923"/>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Freeform 6">
            <a:extLst>
              <a:ext uri="{FF2B5EF4-FFF2-40B4-BE49-F238E27FC236}">
                <a16:creationId xmlns:a16="http://schemas.microsoft.com/office/drawing/2014/main" id="{F8065475-BE6A-7249-B476-A7EB0425AA06}"/>
              </a:ext>
            </a:extLst>
          </p:cNvPr>
          <p:cNvSpPr/>
          <p:nvPr userDrawn="1"/>
        </p:nvSpPr>
        <p:spPr>
          <a:xfrm flipH="1">
            <a:off x="0"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172886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31761C1-3466-5644-BA2A-E9E36D6725A4}"/>
              </a:ext>
            </a:extLst>
          </p:cNvPr>
          <p:cNvGrpSpPr/>
          <p:nvPr userDrawn="1"/>
        </p:nvGrpSpPr>
        <p:grpSpPr>
          <a:xfrm>
            <a:off x="9702799" y="0"/>
            <a:ext cx="2489200" cy="2489200"/>
            <a:chOff x="9540239" y="0"/>
            <a:chExt cx="2651760" cy="2651760"/>
          </a:xfrm>
        </p:grpSpPr>
        <p:sp>
          <p:nvSpPr>
            <p:cNvPr id="6" name="Freeform: Shape 64">
              <a:extLst>
                <a:ext uri="{FF2B5EF4-FFF2-40B4-BE49-F238E27FC236}">
                  <a16:creationId xmlns:a16="http://schemas.microsoft.com/office/drawing/2014/main" id="{D201B127-7F91-1C49-BBE1-8A9B8E967E85}"/>
                </a:ext>
              </a:extLst>
            </p:cNvPr>
            <p:cNvSpPr/>
            <p:nvPr userDrawn="1"/>
          </p:nvSpPr>
          <p:spPr>
            <a:xfrm>
              <a:off x="9540239" y="0"/>
              <a:ext cx="2651760" cy="2651760"/>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108">
              <a:extLst>
                <a:ext uri="{FF2B5EF4-FFF2-40B4-BE49-F238E27FC236}">
                  <a16:creationId xmlns:a16="http://schemas.microsoft.com/office/drawing/2014/main" id="{950D8204-CE6C-FD43-B906-1F2A926DB68B}"/>
                </a:ext>
              </a:extLst>
            </p:cNvPr>
            <p:cNvSpPr/>
            <p:nvPr userDrawn="1"/>
          </p:nvSpPr>
          <p:spPr>
            <a:xfrm rot="5400000" flipV="1">
              <a:off x="10332483" y="3"/>
              <a:ext cx="1859516" cy="1859516"/>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Picture Placeholder 15">
            <a:extLst>
              <a:ext uri="{FF2B5EF4-FFF2-40B4-BE49-F238E27FC236}">
                <a16:creationId xmlns:a16="http://schemas.microsoft.com/office/drawing/2014/main" id="{B93F36D7-3B5A-2F48-B71E-D26EAE6966C3}"/>
              </a:ext>
            </a:extLst>
          </p:cNvPr>
          <p:cNvSpPr>
            <a:spLocks noGrp="1" noChangeAspect="1"/>
          </p:cNvSpPr>
          <p:nvPr>
            <p:ph type="pic" sz="quarter" idx="11"/>
          </p:nvPr>
        </p:nvSpPr>
        <p:spPr>
          <a:xfrm>
            <a:off x="6727583" y="2457083"/>
            <a:ext cx="1341817" cy="1669090"/>
          </a:xfrm>
          <a:custGeom>
            <a:avLst/>
            <a:gdLst>
              <a:gd name="connsiteX0" fmla="*/ 204333 w 1225973"/>
              <a:gd name="connsiteY0" fmla="*/ 0 h 1727200"/>
              <a:gd name="connsiteX1" fmla="*/ 1021640 w 1225973"/>
              <a:gd name="connsiteY1" fmla="*/ 0 h 1727200"/>
              <a:gd name="connsiteX2" fmla="*/ 1225973 w 1225973"/>
              <a:gd name="connsiteY2" fmla="*/ 204333 h 1727200"/>
              <a:gd name="connsiteX3" fmla="*/ 1225973 w 1225973"/>
              <a:gd name="connsiteY3" fmla="*/ 1522867 h 1727200"/>
              <a:gd name="connsiteX4" fmla="*/ 1021640 w 1225973"/>
              <a:gd name="connsiteY4" fmla="*/ 1727200 h 1727200"/>
              <a:gd name="connsiteX5" fmla="*/ 204333 w 1225973"/>
              <a:gd name="connsiteY5" fmla="*/ 1727200 h 1727200"/>
              <a:gd name="connsiteX6" fmla="*/ 0 w 1225973"/>
              <a:gd name="connsiteY6" fmla="*/ 1522867 h 1727200"/>
              <a:gd name="connsiteX7" fmla="*/ 0 w 1225973"/>
              <a:gd name="connsiteY7" fmla="*/ 204333 h 1727200"/>
              <a:gd name="connsiteX8" fmla="*/ 204333 w 1225973"/>
              <a:gd name="connsiteY8" fmla="*/ 0 h 172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5973" h="1727200">
                <a:moveTo>
                  <a:pt x="204333" y="0"/>
                </a:moveTo>
                <a:lnTo>
                  <a:pt x="1021640" y="0"/>
                </a:lnTo>
                <a:cubicBezTo>
                  <a:pt x="1134490" y="0"/>
                  <a:pt x="1225973" y="91483"/>
                  <a:pt x="1225973" y="204333"/>
                </a:cubicBezTo>
                <a:lnTo>
                  <a:pt x="1225973" y="1522867"/>
                </a:lnTo>
                <a:cubicBezTo>
                  <a:pt x="1225973" y="1635717"/>
                  <a:pt x="1134490" y="1727200"/>
                  <a:pt x="1021640" y="1727200"/>
                </a:cubicBezTo>
                <a:lnTo>
                  <a:pt x="204333" y="1727200"/>
                </a:lnTo>
                <a:cubicBezTo>
                  <a:pt x="91483" y="1727200"/>
                  <a:pt x="0" y="1635717"/>
                  <a:pt x="0" y="1522867"/>
                </a:cubicBezTo>
                <a:lnTo>
                  <a:pt x="0" y="204333"/>
                </a:lnTo>
                <a:cubicBezTo>
                  <a:pt x="0" y="91483"/>
                  <a:pt x="91483" y="0"/>
                  <a:pt x="204333" y="0"/>
                </a:cubicBezTo>
                <a:close/>
              </a:path>
            </a:pathLst>
          </a:custGeom>
          <a:blipFill>
            <a:blip r:embed="rId2"/>
            <a:stretch>
              <a:fillRect/>
            </a:stretch>
          </a:blipFill>
          <a:scene3d>
            <a:camera prst="perspectiveContrastingLeftFacing" fov="3900000">
              <a:rot lat="21308187" lon="2391138" rev="21180000"/>
            </a:camera>
            <a:lightRig rig="threePt" dir="t"/>
          </a:scene3d>
        </p:spPr>
        <p:txBody>
          <a:bodyPr wrap="square">
            <a:noAutofit/>
          </a:bodyPr>
          <a:lstStyle>
            <a:lvl1pPr marL="0" indent="0">
              <a:buNone/>
              <a:defRPr sz="1100"/>
            </a:lvl1pPr>
          </a:lstStyle>
          <a:p>
            <a:endParaRPr lang="en-EG" dirty="0"/>
          </a:p>
        </p:txBody>
      </p:sp>
      <p:sp>
        <p:nvSpPr>
          <p:cNvPr id="5" name="Picture Placeholder 4">
            <a:extLst>
              <a:ext uri="{FF2B5EF4-FFF2-40B4-BE49-F238E27FC236}">
                <a16:creationId xmlns:a16="http://schemas.microsoft.com/office/drawing/2014/main" id="{B8455C18-9156-7A44-A6FD-9E8F2FDFF51A}"/>
              </a:ext>
            </a:extLst>
          </p:cNvPr>
          <p:cNvSpPr>
            <a:spLocks noGrp="1" noChangeAspect="1"/>
          </p:cNvSpPr>
          <p:nvPr>
            <p:ph type="pic" sz="quarter" idx="10"/>
          </p:nvPr>
        </p:nvSpPr>
        <p:spPr>
          <a:xfrm>
            <a:off x="8338962" y="2279557"/>
            <a:ext cx="1834636" cy="2024143"/>
          </a:xfrm>
          <a:custGeom>
            <a:avLst/>
            <a:gdLst>
              <a:gd name="connsiteX0" fmla="*/ 0 w 1980000"/>
              <a:gd name="connsiteY0" fmla="*/ 0 h 2232000"/>
              <a:gd name="connsiteX1" fmla="*/ 1980000 w 1980000"/>
              <a:gd name="connsiteY1" fmla="*/ 0 h 2232000"/>
              <a:gd name="connsiteX2" fmla="*/ 1980000 w 1980000"/>
              <a:gd name="connsiteY2" fmla="*/ 2232000 h 2232000"/>
              <a:gd name="connsiteX3" fmla="*/ 0 w 1980000"/>
              <a:gd name="connsiteY3" fmla="*/ 2232000 h 2232000"/>
              <a:gd name="connsiteX4" fmla="*/ 0 w 1980000"/>
              <a:gd name="connsiteY4" fmla="*/ 0 h 2232000"/>
              <a:gd name="connsiteX0" fmla="*/ 38100 w 2018100"/>
              <a:gd name="connsiteY0" fmla="*/ 0 h 2232000"/>
              <a:gd name="connsiteX1" fmla="*/ 2018100 w 2018100"/>
              <a:gd name="connsiteY1" fmla="*/ 0 h 2232000"/>
              <a:gd name="connsiteX2" fmla="*/ 2018100 w 2018100"/>
              <a:gd name="connsiteY2" fmla="*/ 2232000 h 2232000"/>
              <a:gd name="connsiteX3" fmla="*/ 0 w 2018100"/>
              <a:gd name="connsiteY3" fmla="*/ 2226557 h 2232000"/>
              <a:gd name="connsiteX4" fmla="*/ 38100 w 2018100"/>
              <a:gd name="connsiteY4" fmla="*/ 0 h 2232000"/>
              <a:gd name="connsiteX0" fmla="*/ 38100 w 2018100"/>
              <a:gd name="connsiteY0" fmla="*/ 0 h 2226557"/>
              <a:gd name="connsiteX1" fmla="*/ 2018100 w 2018100"/>
              <a:gd name="connsiteY1" fmla="*/ 0 h 2226557"/>
              <a:gd name="connsiteX2" fmla="*/ 1969115 w 2018100"/>
              <a:gd name="connsiteY2" fmla="*/ 2215671 h 2226557"/>
              <a:gd name="connsiteX3" fmla="*/ 0 w 2018100"/>
              <a:gd name="connsiteY3" fmla="*/ 2226557 h 2226557"/>
              <a:gd name="connsiteX4" fmla="*/ 38100 w 2018100"/>
              <a:gd name="connsiteY4" fmla="*/ 0 h 2226557"/>
              <a:gd name="connsiteX0" fmla="*/ 87085 w 2018100"/>
              <a:gd name="connsiteY0" fmla="*/ 21771 h 2226557"/>
              <a:gd name="connsiteX1" fmla="*/ 2018100 w 2018100"/>
              <a:gd name="connsiteY1" fmla="*/ 0 h 2226557"/>
              <a:gd name="connsiteX2" fmla="*/ 1969115 w 2018100"/>
              <a:gd name="connsiteY2" fmla="*/ 2215671 h 2226557"/>
              <a:gd name="connsiteX3" fmla="*/ 0 w 2018100"/>
              <a:gd name="connsiteY3" fmla="*/ 2226557 h 2226557"/>
              <a:gd name="connsiteX4" fmla="*/ 87085 w 2018100"/>
              <a:gd name="connsiteY4" fmla="*/ 21771 h 2226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8100" h="2226557">
                <a:moveTo>
                  <a:pt x="87085" y="21771"/>
                </a:moveTo>
                <a:lnTo>
                  <a:pt x="2018100" y="0"/>
                </a:lnTo>
                <a:lnTo>
                  <a:pt x="1969115" y="2215671"/>
                </a:lnTo>
                <a:lnTo>
                  <a:pt x="0" y="2226557"/>
                </a:lnTo>
                <a:lnTo>
                  <a:pt x="87085" y="21771"/>
                </a:lnTo>
                <a:close/>
              </a:path>
            </a:pathLst>
          </a:custGeom>
          <a:blipFill>
            <a:blip r:embed="rId2"/>
            <a:stretch>
              <a:fillRect/>
            </a:stretch>
          </a:blipFill>
          <a:scene3d>
            <a:camera prst="perspectiveHeroicExtremeLeftFacing" fov="4500000">
              <a:rot lat="21488111" lon="2097952" rev="21427127"/>
            </a:camera>
            <a:lightRig rig="threePt" dir="t"/>
          </a:scene3d>
        </p:spPr>
        <p:txBody>
          <a:bodyPr>
            <a:normAutofit/>
          </a:bodyPr>
          <a:lstStyle>
            <a:lvl1pPr marL="0" indent="0">
              <a:buNone/>
              <a:defRPr sz="1100"/>
            </a:lvl1pPr>
          </a:lstStyle>
          <a:p>
            <a:endParaRPr lang="en-EG"/>
          </a:p>
        </p:txBody>
      </p:sp>
      <p:sp>
        <p:nvSpPr>
          <p:cNvPr id="8" name="Freeform 7">
            <a:extLst>
              <a:ext uri="{FF2B5EF4-FFF2-40B4-BE49-F238E27FC236}">
                <a16:creationId xmlns:a16="http://schemas.microsoft.com/office/drawing/2014/main" id="{D9C04A52-67AD-7749-B171-FA5B0603E224}"/>
              </a:ext>
            </a:extLst>
          </p:cNvPr>
          <p:cNvSpPr/>
          <p:nvPr userDrawn="1"/>
        </p:nvSpPr>
        <p:spPr>
          <a:xfrm flipV="1">
            <a:off x="10495547" y="5173579"/>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509220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31" name="Rectangle: Rounded Corners 7">
            <a:extLst>
              <a:ext uri="{FF2B5EF4-FFF2-40B4-BE49-F238E27FC236}">
                <a16:creationId xmlns:a16="http://schemas.microsoft.com/office/drawing/2014/main" id="{72DB24CF-A9DB-3740-A53E-64CCBEBE6C5D}"/>
              </a:ext>
            </a:extLst>
          </p:cNvPr>
          <p:cNvSpPr/>
          <p:nvPr userDrawn="1"/>
        </p:nvSpPr>
        <p:spPr>
          <a:xfrm>
            <a:off x="4701132" y="3023868"/>
            <a:ext cx="2789736" cy="1192434"/>
          </a:xfrm>
          <a:prstGeom prst="roundRect">
            <a:avLst/>
          </a:prstGeom>
          <a:solidFill>
            <a:schemeClr val="bg2"/>
          </a:solidFill>
          <a:ln>
            <a:noFill/>
          </a:ln>
          <a:effectLst>
            <a:outerShdw blurRad="569927" dist="190500" dir="5400000" sx="90000" sy="90000" algn="t" rotWithShape="0">
              <a:schemeClr val="tx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2" name="Rectangle: Rounded Corners 7">
            <a:extLst>
              <a:ext uri="{FF2B5EF4-FFF2-40B4-BE49-F238E27FC236}">
                <a16:creationId xmlns:a16="http://schemas.microsoft.com/office/drawing/2014/main" id="{BFC7E7A9-DB9C-B446-B982-1C976024ACAD}"/>
              </a:ext>
            </a:extLst>
          </p:cNvPr>
          <p:cNvSpPr/>
          <p:nvPr userDrawn="1"/>
        </p:nvSpPr>
        <p:spPr>
          <a:xfrm>
            <a:off x="8346577" y="3023868"/>
            <a:ext cx="2789736" cy="1192434"/>
          </a:xfrm>
          <a:prstGeom prst="roundRect">
            <a:avLst/>
          </a:prstGeom>
          <a:solidFill>
            <a:schemeClr val="bg2"/>
          </a:solidFill>
          <a:ln>
            <a:noFill/>
          </a:ln>
          <a:effectLst>
            <a:outerShdw blurRad="569927" dist="190500" dir="5400000" sx="90000" sy="90000" algn="t" rotWithShape="0">
              <a:schemeClr val="tx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Rectangle: Rounded Corners 7">
            <a:extLst>
              <a:ext uri="{FF2B5EF4-FFF2-40B4-BE49-F238E27FC236}">
                <a16:creationId xmlns:a16="http://schemas.microsoft.com/office/drawing/2014/main" id="{20ECA6AE-9FAB-3846-9CA4-96AE4A86F337}"/>
              </a:ext>
            </a:extLst>
          </p:cNvPr>
          <p:cNvSpPr/>
          <p:nvPr userDrawn="1"/>
        </p:nvSpPr>
        <p:spPr>
          <a:xfrm>
            <a:off x="1055688" y="4542737"/>
            <a:ext cx="2789736" cy="1192434"/>
          </a:xfrm>
          <a:prstGeom prst="roundRect">
            <a:avLst/>
          </a:prstGeom>
          <a:solidFill>
            <a:schemeClr val="bg2"/>
          </a:solidFill>
          <a:ln>
            <a:noFill/>
          </a:ln>
          <a:effectLst>
            <a:outerShdw blurRad="569927" dist="190500" dir="5400000" sx="90000" sy="90000" algn="t" rotWithShape="0">
              <a:schemeClr val="tx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4" name="Rectangle: Rounded Corners 7">
            <a:extLst>
              <a:ext uri="{FF2B5EF4-FFF2-40B4-BE49-F238E27FC236}">
                <a16:creationId xmlns:a16="http://schemas.microsoft.com/office/drawing/2014/main" id="{2AECDD43-4795-1B4E-8459-69CC470FD944}"/>
              </a:ext>
            </a:extLst>
          </p:cNvPr>
          <p:cNvSpPr/>
          <p:nvPr userDrawn="1"/>
        </p:nvSpPr>
        <p:spPr>
          <a:xfrm>
            <a:off x="4701132" y="4542737"/>
            <a:ext cx="2789736" cy="1192434"/>
          </a:xfrm>
          <a:prstGeom prst="roundRect">
            <a:avLst/>
          </a:prstGeom>
          <a:solidFill>
            <a:schemeClr val="bg2"/>
          </a:solidFill>
          <a:ln>
            <a:noFill/>
          </a:ln>
          <a:effectLst>
            <a:outerShdw blurRad="569927" dist="190500" dir="5400000" sx="90000" sy="90000" algn="t" rotWithShape="0">
              <a:schemeClr val="tx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5" name="Rectangle: Rounded Corners 7">
            <a:extLst>
              <a:ext uri="{FF2B5EF4-FFF2-40B4-BE49-F238E27FC236}">
                <a16:creationId xmlns:a16="http://schemas.microsoft.com/office/drawing/2014/main" id="{3DE936B9-8400-CA48-9E2A-BE89FA31A324}"/>
              </a:ext>
            </a:extLst>
          </p:cNvPr>
          <p:cNvSpPr/>
          <p:nvPr userDrawn="1"/>
        </p:nvSpPr>
        <p:spPr>
          <a:xfrm>
            <a:off x="8346577" y="4542737"/>
            <a:ext cx="2789736" cy="1192434"/>
          </a:xfrm>
          <a:prstGeom prst="roundRect">
            <a:avLst/>
          </a:prstGeom>
          <a:solidFill>
            <a:schemeClr val="bg2"/>
          </a:solidFill>
          <a:ln>
            <a:noFill/>
          </a:ln>
          <a:effectLst>
            <a:outerShdw blurRad="569927" dist="190500" dir="5400000" sx="90000" sy="90000" algn="t" rotWithShape="0">
              <a:schemeClr val="tx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0" name="Rectangle: Rounded Corners 7">
            <a:extLst>
              <a:ext uri="{FF2B5EF4-FFF2-40B4-BE49-F238E27FC236}">
                <a16:creationId xmlns:a16="http://schemas.microsoft.com/office/drawing/2014/main" id="{2AD3C6C9-B4F3-E848-BAE2-5DBBAEE9BEE0}"/>
              </a:ext>
            </a:extLst>
          </p:cNvPr>
          <p:cNvSpPr/>
          <p:nvPr userDrawn="1"/>
        </p:nvSpPr>
        <p:spPr>
          <a:xfrm>
            <a:off x="1055688" y="3023868"/>
            <a:ext cx="2789736" cy="1192434"/>
          </a:xfrm>
          <a:prstGeom prst="roundRect">
            <a:avLst/>
          </a:prstGeom>
          <a:solidFill>
            <a:schemeClr val="bg2"/>
          </a:solidFill>
          <a:ln>
            <a:noFill/>
          </a:ln>
          <a:effectLst>
            <a:outerShdw blurRad="569927" dist="190500" dir="5400000" sx="90000" sy="90000" algn="t" rotWithShape="0">
              <a:schemeClr val="tx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2" name="Picture Placeholder 41">
            <a:extLst>
              <a:ext uri="{FF2B5EF4-FFF2-40B4-BE49-F238E27FC236}">
                <a16:creationId xmlns:a16="http://schemas.microsoft.com/office/drawing/2014/main" id="{8AD52DA3-4999-1540-84A5-2E04FC2C5C23}"/>
              </a:ext>
            </a:extLst>
          </p:cNvPr>
          <p:cNvSpPr>
            <a:spLocks noGrp="1"/>
          </p:cNvSpPr>
          <p:nvPr>
            <p:ph type="pic" sz="quarter" idx="10"/>
          </p:nvPr>
        </p:nvSpPr>
        <p:spPr>
          <a:xfrm>
            <a:off x="1188910" y="3161033"/>
            <a:ext cx="839604" cy="839604"/>
          </a:xfrm>
          <a:custGeom>
            <a:avLst/>
            <a:gdLst>
              <a:gd name="connsiteX0" fmla="*/ 419802 w 839604"/>
              <a:gd name="connsiteY0" fmla="*/ 0 h 839604"/>
              <a:gd name="connsiteX1" fmla="*/ 839604 w 839604"/>
              <a:gd name="connsiteY1" fmla="*/ 419802 h 839604"/>
              <a:gd name="connsiteX2" fmla="*/ 419802 w 839604"/>
              <a:gd name="connsiteY2" fmla="*/ 839604 h 839604"/>
              <a:gd name="connsiteX3" fmla="*/ 0 w 839604"/>
              <a:gd name="connsiteY3" fmla="*/ 419802 h 839604"/>
              <a:gd name="connsiteX4" fmla="*/ 419802 w 839604"/>
              <a:gd name="connsiteY4" fmla="*/ 0 h 83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604" h="839604">
                <a:moveTo>
                  <a:pt x="419802" y="0"/>
                </a:moveTo>
                <a:cubicBezTo>
                  <a:pt x="651652" y="0"/>
                  <a:pt x="839604" y="187952"/>
                  <a:pt x="839604" y="419802"/>
                </a:cubicBezTo>
                <a:cubicBezTo>
                  <a:pt x="839604" y="651652"/>
                  <a:pt x="651652" y="839604"/>
                  <a:pt x="419802" y="839604"/>
                </a:cubicBezTo>
                <a:cubicBezTo>
                  <a:pt x="187952" y="839604"/>
                  <a:pt x="0" y="651652"/>
                  <a:pt x="0" y="419802"/>
                </a:cubicBezTo>
                <a:cubicBezTo>
                  <a:pt x="0" y="187952"/>
                  <a:pt x="187952" y="0"/>
                  <a:pt x="419802" y="0"/>
                </a:cubicBezTo>
                <a:close/>
              </a:path>
            </a:pathLst>
          </a:custGeom>
          <a:blipFill>
            <a:blip r:embed="rId2"/>
            <a:stretch>
              <a:fillRect/>
            </a:stretch>
          </a:blipFill>
        </p:spPr>
        <p:txBody>
          <a:bodyPr wrap="square">
            <a:noAutofit/>
          </a:bodyPr>
          <a:lstStyle>
            <a:lvl1pPr marL="0" indent="0">
              <a:buNone/>
              <a:defRPr sz="1000"/>
            </a:lvl1pPr>
          </a:lstStyle>
          <a:p>
            <a:endParaRPr lang="en-EG" dirty="0"/>
          </a:p>
        </p:txBody>
      </p:sp>
      <p:sp>
        <p:nvSpPr>
          <p:cNvPr id="43" name="Picture Placeholder 42">
            <a:extLst>
              <a:ext uri="{FF2B5EF4-FFF2-40B4-BE49-F238E27FC236}">
                <a16:creationId xmlns:a16="http://schemas.microsoft.com/office/drawing/2014/main" id="{66DF20FC-3FBA-904D-8CFF-EAA9C509606B}"/>
              </a:ext>
            </a:extLst>
          </p:cNvPr>
          <p:cNvSpPr>
            <a:spLocks noGrp="1"/>
          </p:cNvSpPr>
          <p:nvPr>
            <p:ph type="pic" sz="quarter" idx="12"/>
          </p:nvPr>
        </p:nvSpPr>
        <p:spPr>
          <a:xfrm>
            <a:off x="4834354" y="3161033"/>
            <a:ext cx="839604" cy="839604"/>
          </a:xfrm>
          <a:custGeom>
            <a:avLst/>
            <a:gdLst>
              <a:gd name="connsiteX0" fmla="*/ 419802 w 839604"/>
              <a:gd name="connsiteY0" fmla="*/ 0 h 839604"/>
              <a:gd name="connsiteX1" fmla="*/ 839604 w 839604"/>
              <a:gd name="connsiteY1" fmla="*/ 419802 h 839604"/>
              <a:gd name="connsiteX2" fmla="*/ 419802 w 839604"/>
              <a:gd name="connsiteY2" fmla="*/ 839604 h 839604"/>
              <a:gd name="connsiteX3" fmla="*/ 0 w 839604"/>
              <a:gd name="connsiteY3" fmla="*/ 419802 h 839604"/>
              <a:gd name="connsiteX4" fmla="*/ 419802 w 839604"/>
              <a:gd name="connsiteY4" fmla="*/ 0 h 83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604" h="839604">
                <a:moveTo>
                  <a:pt x="419802" y="0"/>
                </a:moveTo>
                <a:cubicBezTo>
                  <a:pt x="651652" y="0"/>
                  <a:pt x="839604" y="187952"/>
                  <a:pt x="839604" y="419802"/>
                </a:cubicBezTo>
                <a:cubicBezTo>
                  <a:pt x="839604" y="651652"/>
                  <a:pt x="651652" y="839604"/>
                  <a:pt x="419802" y="839604"/>
                </a:cubicBezTo>
                <a:cubicBezTo>
                  <a:pt x="187952" y="839604"/>
                  <a:pt x="0" y="651652"/>
                  <a:pt x="0" y="419802"/>
                </a:cubicBezTo>
                <a:cubicBezTo>
                  <a:pt x="0" y="187952"/>
                  <a:pt x="187952" y="0"/>
                  <a:pt x="419802" y="0"/>
                </a:cubicBezTo>
                <a:close/>
              </a:path>
            </a:pathLst>
          </a:custGeom>
          <a:blipFill>
            <a:blip r:embed="rId2"/>
            <a:stretch>
              <a:fillRect/>
            </a:stretch>
          </a:blipFill>
        </p:spPr>
        <p:txBody>
          <a:bodyPr wrap="square">
            <a:noAutofit/>
          </a:bodyPr>
          <a:lstStyle>
            <a:lvl1pPr marL="0" indent="0">
              <a:buNone/>
              <a:defRPr sz="1000"/>
            </a:lvl1pPr>
          </a:lstStyle>
          <a:p>
            <a:endParaRPr lang="en-EG" dirty="0"/>
          </a:p>
        </p:txBody>
      </p:sp>
      <p:sp>
        <p:nvSpPr>
          <p:cNvPr id="44" name="Picture Placeholder 43">
            <a:extLst>
              <a:ext uri="{FF2B5EF4-FFF2-40B4-BE49-F238E27FC236}">
                <a16:creationId xmlns:a16="http://schemas.microsoft.com/office/drawing/2014/main" id="{D64502ED-7B8E-7D46-AF61-BEB755D38F89}"/>
              </a:ext>
            </a:extLst>
          </p:cNvPr>
          <p:cNvSpPr>
            <a:spLocks noGrp="1"/>
          </p:cNvSpPr>
          <p:nvPr>
            <p:ph type="pic" sz="quarter" idx="14"/>
          </p:nvPr>
        </p:nvSpPr>
        <p:spPr>
          <a:xfrm>
            <a:off x="8479799" y="3161033"/>
            <a:ext cx="839604" cy="839604"/>
          </a:xfrm>
          <a:custGeom>
            <a:avLst/>
            <a:gdLst>
              <a:gd name="connsiteX0" fmla="*/ 419802 w 839604"/>
              <a:gd name="connsiteY0" fmla="*/ 0 h 839604"/>
              <a:gd name="connsiteX1" fmla="*/ 839604 w 839604"/>
              <a:gd name="connsiteY1" fmla="*/ 419802 h 839604"/>
              <a:gd name="connsiteX2" fmla="*/ 419802 w 839604"/>
              <a:gd name="connsiteY2" fmla="*/ 839604 h 839604"/>
              <a:gd name="connsiteX3" fmla="*/ 0 w 839604"/>
              <a:gd name="connsiteY3" fmla="*/ 419802 h 839604"/>
              <a:gd name="connsiteX4" fmla="*/ 419802 w 839604"/>
              <a:gd name="connsiteY4" fmla="*/ 0 h 83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604" h="839604">
                <a:moveTo>
                  <a:pt x="419802" y="0"/>
                </a:moveTo>
                <a:cubicBezTo>
                  <a:pt x="651652" y="0"/>
                  <a:pt x="839604" y="187952"/>
                  <a:pt x="839604" y="419802"/>
                </a:cubicBezTo>
                <a:cubicBezTo>
                  <a:pt x="839604" y="651652"/>
                  <a:pt x="651652" y="839604"/>
                  <a:pt x="419802" y="839604"/>
                </a:cubicBezTo>
                <a:cubicBezTo>
                  <a:pt x="187952" y="839604"/>
                  <a:pt x="0" y="651652"/>
                  <a:pt x="0" y="419802"/>
                </a:cubicBezTo>
                <a:cubicBezTo>
                  <a:pt x="0" y="187952"/>
                  <a:pt x="187952" y="0"/>
                  <a:pt x="419802" y="0"/>
                </a:cubicBezTo>
                <a:close/>
              </a:path>
            </a:pathLst>
          </a:custGeom>
          <a:blipFill>
            <a:blip r:embed="rId2"/>
            <a:stretch>
              <a:fillRect/>
            </a:stretch>
          </a:blipFill>
        </p:spPr>
        <p:txBody>
          <a:bodyPr wrap="square">
            <a:noAutofit/>
          </a:bodyPr>
          <a:lstStyle>
            <a:lvl1pPr marL="0" indent="0">
              <a:buNone/>
              <a:defRPr sz="1000"/>
            </a:lvl1pPr>
          </a:lstStyle>
          <a:p>
            <a:endParaRPr lang="en-EG" dirty="0"/>
          </a:p>
        </p:txBody>
      </p:sp>
      <p:sp>
        <p:nvSpPr>
          <p:cNvPr id="47" name="Picture Placeholder 46">
            <a:extLst>
              <a:ext uri="{FF2B5EF4-FFF2-40B4-BE49-F238E27FC236}">
                <a16:creationId xmlns:a16="http://schemas.microsoft.com/office/drawing/2014/main" id="{71286C51-0681-AA46-BFD6-EFF739F5B126}"/>
              </a:ext>
            </a:extLst>
          </p:cNvPr>
          <p:cNvSpPr>
            <a:spLocks noGrp="1"/>
          </p:cNvSpPr>
          <p:nvPr>
            <p:ph type="pic" sz="quarter" idx="11"/>
          </p:nvPr>
        </p:nvSpPr>
        <p:spPr>
          <a:xfrm>
            <a:off x="1188910" y="4679902"/>
            <a:ext cx="839604" cy="839604"/>
          </a:xfrm>
          <a:custGeom>
            <a:avLst/>
            <a:gdLst>
              <a:gd name="connsiteX0" fmla="*/ 419802 w 839604"/>
              <a:gd name="connsiteY0" fmla="*/ 0 h 839604"/>
              <a:gd name="connsiteX1" fmla="*/ 839604 w 839604"/>
              <a:gd name="connsiteY1" fmla="*/ 419802 h 839604"/>
              <a:gd name="connsiteX2" fmla="*/ 419802 w 839604"/>
              <a:gd name="connsiteY2" fmla="*/ 839604 h 839604"/>
              <a:gd name="connsiteX3" fmla="*/ 0 w 839604"/>
              <a:gd name="connsiteY3" fmla="*/ 419802 h 839604"/>
              <a:gd name="connsiteX4" fmla="*/ 419802 w 839604"/>
              <a:gd name="connsiteY4" fmla="*/ 0 h 83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604" h="839604">
                <a:moveTo>
                  <a:pt x="419802" y="0"/>
                </a:moveTo>
                <a:cubicBezTo>
                  <a:pt x="651652" y="0"/>
                  <a:pt x="839604" y="187952"/>
                  <a:pt x="839604" y="419802"/>
                </a:cubicBezTo>
                <a:cubicBezTo>
                  <a:pt x="839604" y="651652"/>
                  <a:pt x="651652" y="839604"/>
                  <a:pt x="419802" y="839604"/>
                </a:cubicBezTo>
                <a:cubicBezTo>
                  <a:pt x="187952" y="839604"/>
                  <a:pt x="0" y="651652"/>
                  <a:pt x="0" y="419802"/>
                </a:cubicBezTo>
                <a:cubicBezTo>
                  <a:pt x="0" y="187952"/>
                  <a:pt x="187952" y="0"/>
                  <a:pt x="419802" y="0"/>
                </a:cubicBezTo>
                <a:close/>
              </a:path>
            </a:pathLst>
          </a:custGeom>
          <a:blipFill>
            <a:blip r:embed="rId2"/>
            <a:stretch>
              <a:fillRect/>
            </a:stretch>
          </a:blipFill>
        </p:spPr>
        <p:txBody>
          <a:bodyPr wrap="square">
            <a:noAutofit/>
          </a:bodyPr>
          <a:lstStyle>
            <a:lvl1pPr marL="0" indent="0">
              <a:buNone/>
              <a:defRPr sz="1000"/>
            </a:lvl1pPr>
          </a:lstStyle>
          <a:p>
            <a:endParaRPr lang="en-EG"/>
          </a:p>
        </p:txBody>
      </p:sp>
      <p:sp>
        <p:nvSpPr>
          <p:cNvPr id="46" name="Picture Placeholder 45">
            <a:extLst>
              <a:ext uri="{FF2B5EF4-FFF2-40B4-BE49-F238E27FC236}">
                <a16:creationId xmlns:a16="http://schemas.microsoft.com/office/drawing/2014/main" id="{38C00B9F-53EF-E54D-9BC8-C4CA879961D1}"/>
              </a:ext>
            </a:extLst>
          </p:cNvPr>
          <p:cNvSpPr>
            <a:spLocks noGrp="1"/>
          </p:cNvSpPr>
          <p:nvPr>
            <p:ph type="pic" sz="quarter" idx="13"/>
          </p:nvPr>
        </p:nvSpPr>
        <p:spPr>
          <a:xfrm>
            <a:off x="4834354" y="4679902"/>
            <a:ext cx="839604" cy="839604"/>
          </a:xfrm>
          <a:custGeom>
            <a:avLst/>
            <a:gdLst>
              <a:gd name="connsiteX0" fmla="*/ 419802 w 839604"/>
              <a:gd name="connsiteY0" fmla="*/ 0 h 839604"/>
              <a:gd name="connsiteX1" fmla="*/ 839604 w 839604"/>
              <a:gd name="connsiteY1" fmla="*/ 419802 h 839604"/>
              <a:gd name="connsiteX2" fmla="*/ 419802 w 839604"/>
              <a:gd name="connsiteY2" fmla="*/ 839604 h 839604"/>
              <a:gd name="connsiteX3" fmla="*/ 0 w 839604"/>
              <a:gd name="connsiteY3" fmla="*/ 419802 h 839604"/>
              <a:gd name="connsiteX4" fmla="*/ 419802 w 839604"/>
              <a:gd name="connsiteY4" fmla="*/ 0 h 83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604" h="839604">
                <a:moveTo>
                  <a:pt x="419802" y="0"/>
                </a:moveTo>
                <a:cubicBezTo>
                  <a:pt x="651652" y="0"/>
                  <a:pt x="839604" y="187952"/>
                  <a:pt x="839604" y="419802"/>
                </a:cubicBezTo>
                <a:cubicBezTo>
                  <a:pt x="839604" y="651652"/>
                  <a:pt x="651652" y="839604"/>
                  <a:pt x="419802" y="839604"/>
                </a:cubicBezTo>
                <a:cubicBezTo>
                  <a:pt x="187952" y="839604"/>
                  <a:pt x="0" y="651652"/>
                  <a:pt x="0" y="419802"/>
                </a:cubicBezTo>
                <a:cubicBezTo>
                  <a:pt x="0" y="187952"/>
                  <a:pt x="187952" y="0"/>
                  <a:pt x="419802" y="0"/>
                </a:cubicBezTo>
                <a:close/>
              </a:path>
            </a:pathLst>
          </a:custGeom>
          <a:blipFill>
            <a:blip r:embed="rId2"/>
            <a:stretch>
              <a:fillRect/>
            </a:stretch>
          </a:blipFill>
        </p:spPr>
        <p:txBody>
          <a:bodyPr wrap="square">
            <a:noAutofit/>
          </a:bodyPr>
          <a:lstStyle>
            <a:lvl1pPr marL="0" indent="0">
              <a:buNone/>
              <a:defRPr sz="1000"/>
            </a:lvl1pPr>
          </a:lstStyle>
          <a:p>
            <a:endParaRPr lang="en-EG"/>
          </a:p>
        </p:txBody>
      </p:sp>
      <p:sp>
        <p:nvSpPr>
          <p:cNvPr id="45" name="Picture Placeholder 44">
            <a:extLst>
              <a:ext uri="{FF2B5EF4-FFF2-40B4-BE49-F238E27FC236}">
                <a16:creationId xmlns:a16="http://schemas.microsoft.com/office/drawing/2014/main" id="{6E0FCAE0-CED7-F340-8ADE-E042E875963F}"/>
              </a:ext>
            </a:extLst>
          </p:cNvPr>
          <p:cNvSpPr>
            <a:spLocks noGrp="1"/>
          </p:cNvSpPr>
          <p:nvPr>
            <p:ph type="pic" sz="quarter" idx="15"/>
          </p:nvPr>
        </p:nvSpPr>
        <p:spPr>
          <a:xfrm>
            <a:off x="8479799" y="4679902"/>
            <a:ext cx="839604" cy="839604"/>
          </a:xfrm>
          <a:custGeom>
            <a:avLst/>
            <a:gdLst>
              <a:gd name="connsiteX0" fmla="*/ 419802 w 839604"/>
              <a:gd name="connsiteY0" fmla="*/ 0 h 839604"/>
              <a:gd name="connsiteX1" fmla="*/ 839604 w 839604"/>
              <a:gd name="connsiteY1" fmla="*/ 419802 h 839604"/>
              <a:gd name="connsiteX2" fmla="*/ 419802 w 839604"/>
              <a:gd name="connsiteY2" fmla="*/ 839604 h 839604"/>
              <a:gd name="connsiteX3" fmla="*/ 0 w 839604"/>
              <a:gd name="connsiteY3" fmla="*/ 419802 h 839604"/>
              <a:gd name="connsiteX4" fmla="*/ 419802 w 839604"/>
              <a:gd name="connsiteY4" fmla="*/ 0 h 83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604" h="839604">
                <a:moveTo>
                  <a:pt x="419802" y="0"/>
                </a:moveTo>
                <a:cubicBezTo>
                  <a:pt x="651652" y="0"/>
                  <a:pt x="839604" y="187952"/>
                  <a:pt x="839604" y="419802"/>
                </a:cubicBezTo>
                <a:cubicBezTo>
                  <a:pt x="839604" y="651652"/>
                  <a:pt x="651652" y="839604"/>
                  <a:pt x="419802" y="839604"/>
                </a:cubicBezTo>
                <a:cubicBezTo>
                  <a:pt x="187952" y="839604"/>
                  <a:pt x="0" y="651652"/>
                  <a:pt x="0" y="419802"/>
                </a:cubicBezTo>
                <a:cubicBezTo>
                  <a:pt x="0" y="187952"/>
                  <a:pt x="187952" y="0"/>
                  <a:pt x="419802" y="0"/>
                </a:cubicBezTo>
                <a:close/>
              </a:path>
            </a:pathLst>
          </a:custGeom>
          <a:blipFill>
            <a:blip r:embed="rId2"/>
            <a:stretch>
              <a:fillRect/>
            </a:stretch>
          </a:blipFill>
        </p:spPr>
        <p:txBody>
          <a:bodyPr wrap="square">
            <a:noAutofit/>
          </a:bodyPr>
          <a:lstStyle>
            <a:lvl1pPr marL="0" indent="0">
              <a:buNone/>
              <a:defRPr sz="1000"/>
            </a:lvl1pPr>
          </a:lstStyle>
          <a:p>
            <a:endParaRPr lang="en-EG"/>
          </a:p>
        </p:txBody>
      </p:sp>
    </p:spTree>
    <p:extLst>
      <p:ext uri="{BB962C8B-B14F-4D97-AF65-F5344CB8AC3E}">
        <p14:creationId xmlns:p14="http://schemas.microsoft.com/office/powerpoint/2010/main" val="35117554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8020AE0-2C09-BF4A-9005-FF5C57232164}"/>
              </a:ext>
            </a:extLst>
          </p:cNvPr>
          <p:cNvSpPr>
            <a:spLocks noGrp="1"/>
          </p:cNvSpPr>
          <p:nvPr>
            <p:ph type="pic" sz="quarter" idx="10"/>
          </p:nvPr>
        </p:nvSpPr>
        <p:spPr>
          <a:xfrm>
            <a:off x="1190659" y="1133541"/>
            <a:ext cx="9293461" cy="4096352"/>
          </a:xfrm>
          <a:custGeom>
            <a:avLst/>
            <a:gdLst>
              <a:gd name="connsiteX0" fmla="*/ 8700178 w 9293461"/>
              <a:gd name="connsiteY0" fmla="*/ 1454893 h 4096352"/>
              <a:gd name="connsiteX1" fmla="*/ 9293461 w 9293461"/>
              <a:gd name="connsiteY1" fmla="*/ 2048176 h 4096352"/>
              <a:gd name="connsiteX2" fmla="*/ 8700178 w 9293461"/>
              <a:gd name="connsiteY2" fmla="*/ 2641459 h 4096352"/>
              <a:gd name="connsiteX3" fmla="*/ 8106895 w 9293461"/>
              <a:gd name="connsiteY3" fmla="*/ 2048176 h 4096352"/>
              <a:gd name="connsiteX4" fmla="*/ 8700178 w 9293461"/>
              <a:gd name="connsiteY4" fmla="*/ 1454893 h 4096352"/>
              <a:gd name="connsiteX5" fmla="*/ 2587491 w 9293461"/>
              <a:gd name="connsiteY5" fmla="*/ 1454893 h 4096352"/>
              <a:gd name="connsiteX6" fmla="*/ 3180773 w 9293461"/>
              <a:gd name="connsiteY6" fmla="*/ 2048176 h 4096352"/>
              <a:gd name="connsiteX7" fmla="*/ 2587491 w 9293461"/>
              <a:gd name="connsiteY7" fmla="*/ 2641459 h 4096352"/>
              <a:gd name="connsiteX8" fmla="*/ 1994208 w 9293461"/>
              <a:gd name="connsiteY8" fmla="*/ 2048176 h 4096352"/>
              <a:gd name="connsiteX9" fmla="*/ 2587491 w 9293461"/>
              <a:gd name="connsiteY9" fmla="*/ 1454893 h 4096352"/>
              <a:gd name="connsiteX10" fmla="*/ 789661 w 9293461"/>
              <a:gd name="connsiteY10" fmla="*/ 1258515 h 4096352"/>
              <a:gd name="connsiteX11" fmla="*/ 1579322 w 9293461"/>
              <a:gd name="connsiteY11" fmla="*/ 2048175 h 4096352"/>
              <a:gd name="connsiteX12" fmla="*/ 789661 w 9293461"/>
              <a:gd name="connsiteY12" fmla="*/ 2837835 h 4096352"/>
              <a:gd name="connsiteX13" fmla="*/ 0 w 9293461"/>
              <a:gd name="connsiteY13" fmla="*/ 2048175 h 4096352"/>
              <a:gd name="connsiteX14" fmla="*/ 789661 w 9293461"/>
              <a:gd name="connsiteY14" fmla="*/ 1258515 h 4096352"/>
              <a:gd name="connsiteX15" fmla="*/ 5643835 w 9293461"/>
              <a:gd name="connsiteY15" fmla="*/ 0 h 4096352"/>
              <a:gd name="connsiteX16" fmla="*/ 7692011 w 9293461"/>
              <a:gd name="connsiteY16" fmla="*/ 2048176 h 4096352"/>
              <a:gd name="connsiteX17" fmla="*/ 5643835 w 9293461"/>
              <a:gd name="connsiteY17" fmla="*/ 4096352 h 4096352"/>
              <a:gd name="connsiteX18" fmla="*/ 3595659 w 9293461"/>
              <a:gd name="connsiteY18" fmla="*/ 2048176 h 4096352"/>
              <a:gd name="connsiteX19" fmla="*/ 5643835 w 9293461"/>
              <a:gd name="connsiteY19" fmla="*/ 0 h 40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93461" h="4096352">
                <a:moveTo>
                  <a:pt x="8700178" y="1454893"/>
                </a:moveTo>
                <a:cubicBezTo>
                  <a:pt x="9027839" y="1454893"/>
                  <a:pt x="9293461" y="1720515"/>
                  <a:pt x="9293461" y="2048176"/>
                </a:cubicBezTo>
                <a:cubicBezTo>
                  <a:pt x="9293461" y="2375837"/>
                  <a:pt x="9027839" y="2641459"/>
                  <a:pt x="8700178" y="2641459"/>
                </a:cubicBezTo>
                <a:cubicBezTo>
                  <a:pt x="8372517" y="2641459"/>
                  <a:pt x="8106895" y="2375837"/>
                  <a:pt x="8106895" y="2048176"/>
                </a:cubicBezTo>
                <a:cubicBezTo>
                  <a:pt x="8106895" y="1720515"/>
                  <a:pt x="8372517" y="1454893"/>
                  <a:pt x="8700178" y="1454893"/>
                </a:cubicBezTo>
                <a:close/>
                <a:moveTo>
                  <a:pt x="2587491" y="1454893"/>
                </a:moveTo>
                <a:cubicBezTo>
                  <a:pt x="2915151" y="1454893"/>
                  <a:pt x="3180773" y="1720515"/>
                  <a:pt x="3180773" y="2048176"/>
                </a:cubicBezTo>
                <a:cubicBezTo>
                  <a:pt x="3180773" y="2375837"/>
                  <a:pt x="2915151" y="2641459"/>
                  <a:pt x="2587491" y="2641459"/>
                </a:cubicBezTo>
                <a:cubicBezTo>
                  <a:pt x="2259829" y="2641459"/>
                  <a:pt x="1994208" y="2375837"/>
                  <a:pt x="1994208" y="2048176"/>
                </a:cubicBezTo>
                <a:cubicBezTo>
                  <a:pt x="1994208" y="1720515"/>
                  <a:pt x="2259829" y="1454893"/>
                  <a:pt x="2587491" y="1454893"/>
                </a:cubicBezTo>
                <a:close/>
                <a:moveTo>
                  <a:pt x="789661" y="1258515"/>
                </a:moveTo>
                <a:cubicBezTo>
                  <a:pt x="1225779" y="1258515"/>
                  <a:pt x="1579322" y="1612058"/>
                  <a:pt x="1579322" y="2048175"/>
                </a:cubicBezTo>
                <a:cubicBezTo>
                  <a:pt x="1579322" y="2484292"/>
                  <a:pt x="1225779" y="2837835"/>
                  <a:pt x="789661" y="2837835"/>
                </a:cubicBezTo>
                <a:cubicBezTo>
                  <a:pt x="353543" y="2837835"/>
                  <a:pt x="0" y="2484292"/>
                  <a:pt x="0" y="2048175"/>
                </a:cubicBezTo>
                <a:cubicBezTo>
                  <a:pt x="0" y="1612058"/>
                  <a:pt x="353543" y="1258515"/>
                  <a:pt x="789661" y="1258515"/>
                </a:cubicBezTo>
                <a:close/>
                <a:moveTo>
                  <a:pt x="5643835" y="0"/>
                </a:moveTo>
                <a:cubicBezTo>
                  <a:pt x="6775011" y="0"/>
                  <a:pt x="7692011" y="917000"/>
                  <a:pt x="7692011" y="2048176"/>
                </a:cubicBezTo>
                <a:cubicBezTo>
                  <a:pt x="7692011" y="3179352"/>
                  <a:pt x="6775011" y="4096352"/>
                  <a:pt x="5643835" y="4096352"/>
                </a:cubicBezTo>
                <a:cubicBezTo>
                  <a:pt x="4512659" y="4096352"/>
                  <a:pt x="3595659" y="3179352"/>
                  <a:pt x="3595659" y="2048176"/>
                </a:cubicBezTo>
                <a:cubicBezTo>
                  <a:pt x="3595659" y="917000"/>
                  <a:pt x="4512659" y="0"/>
                  <a:pt x="5643835" y="0"/>
                </a:cubicBezTo>
                <a:close/>
              </a:path>
            </a:pathLst>
          </a:custGeom>
          <a:blipFill>
            <a:blip r:embed="rId2"/>
            <a:stretch>
              <a:fillRect/>
            </a:stretch>
          </a:blipFill>
        </p:spPr>
        <p:txBody>
          <a:bodyPr wrap="square">
            <a:noAutofit/>
          </a:bodyPr>
          <a:lstStyle>
            <a:lvl1pPr marL="0" indent="0" algn="ctr">
              <a:buNone/>
              <a:defRPr sz="1100"/>
            </a:lvl1pPr>
          </a:lstStyle>
          <a:p>
            <a:endParaRPr lang="en-EG"/>
          </a:p>
        </p:txBody>
      </p:sp>
      <p:grpSp>
        <p:nvGrpSpPr>
          <p:cNvPr id="3" name="Group 2">
            <a:extLst>
              <a:ext uri="{FF2B5EF4-FFF2-40B4-BE49-F238E27FC236}">
                <a16:creationId xmlns:a16="http://schemas.microsoft.com/office/drawing/2014/main" id="{D34BF95F-9D78-B940-92F2-5641E62FB3EC}"/>
              </a:ext>
            </a:extLst>
          </p:cNvPr>
          <p:cNvGrpSpPr/>
          <p:nvPr userDrawn="1"/>
        </p:nvGrpSpPr>
        <p:grpSpPr>
          <a:xfrm>
            <a:off x="0" y="4114800"/>
            <a:ext cx="2743201" cy="2743200"/>
            <a:chOff x="0" y="3893129"/>
            <a:chExt cx="2964872" cy="2964871"/>
          </a:xfrm>
        </p:grpSpPr>
        <p:sp>
          <p:nvSpPr>
            <p:cNvPr id="4" name="Freeform: Shape 64">
              <a:extLst>
                <a:ext uri="{FF2B5EF4-FFF2-40B4-BE49-F238E27FC236}">
                  <a16:creationId xmlns:a16="http://schemas.microsoft.com/office/drawing/2014/main" id="{49448FB5-5641-ED4C-B101-A17402849E37}"/>
                </a:ext>
              </a:extLst>
            </p:cNvPr>
            <p:cNvSpPr/>
            <p:nvPr/>
          </p:nvSpPr>
          <p:spPr>
            <a:xfrm flipH="1" flipV="1">
              <a:off x="1" y="3893129"/>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108">
              <a:extLst>
                <a:ext uri="{FF2B5EF4-FFF2-40B4-BE49-F238E27FC236}">
                  <a16:creationId xmlns:a16="http://schemas.microsoft.com/office/drawing/2014/main" id="{48756123-2BB9-C842-9AC8-B9F113EDA291}"/>
                </a:ext>
              </a:extLst>
            </p:cNvPr>
            <p:cNvSpPr/>
            <p:nvPr/>
          </p:nvSpPr>
          <p:spPr>
            <a:xfrm rot="5400000" flipH="1">
              <a:off x="1" y="4436074"/>
              <a:ext cx="2421922" cy="2421923"/>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61562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00E80AC2-BC84-2441-8460-E3AF3D828937}"/>
              </a:ext>
            </a:extLst>
          </p:cNvPr>
          <p:cNvSpPr/>
          <p:nvPr userDrawn="1"/>
        </p:nvSpPr>
        <p:spPr>
          <a:xfrm flipH="1" flipV="1">
            <a:off x="8712200" y="0"/>
            <a:ext cx="3479800" cy="3479800"/>
          </a:xfrm>
          <a:prstGeom prst="rtTriangle">
            <a:avLst/>
          </a:prstGeom>
          <a:solidFill>
            <a:schemeClr val="bg2"/>
          </a:solidFill>
          <a:ln>
            <a:noFill/>
          </a:ln>
          <a:effectLst>
            <a:outerShdw blurRad="393700" dist="647700" dir="2700000" sx="76000" sy="76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Picture Placeholder 6">
            <a:extLst>
              <a:ext uri="{FF2B5EF4-FFF2-40B4-BE49-F238E27FC236}">
                <a16:creationId xmlns:a16="http://schemas.microsoft.com/office/drawing/2014/main" id="{4808CBAA-201A-E048-9051-4BAA20DA5D51}"/>
              </a:ext>
            </a:extLst>
          </p:cNvPr>
          <p:cNvSpPr>
            <a:spLocks noGrp="1"/>
          </p:cNvSpPr>
          <p:nvPr>
            <p:ph type="pic" sz="quarter" idx="10"/>
          </p:nvPr>
        </p:nvSpPr>
        <p:spPr>
          <a:xfrm>
            <a:off x="7193911" y="977900"/>
            <a:ext cx="4127500" cy="4127500"/>
          </a:xfrm>
          <a:custGeom>
            <a:avLst/>
            <a:gdLst>
              <a:gd name="connsiteX0" fmla="*/ 357730 w 4127500"/>
              <a:gd name="connsiteY0" fmla="*/ 0 h 4127500"/>
              <a:gd name="connsiteX1" fmla="*/ 3769770 w 4127500"/>
              <a:gd name="connsiteY1" fmla="*/ 0 h 4127500"/>
              <a:gd name="connsiteX2" fmla="*/ 4127500 w 4127500"/>
              <a:gd name="connsiteY2" fmla="*/ 357730 h 4127500"/>
              <a:gd name="connsiteX3" fmla="*/ 4127500 w 4127500"/>
              <a:gd name="connsiteY3" fmla="*/ 3769770 h 4127500"/>
              <a:gd name="connsiteX4" fmla="*/ 3769770 w 4127500"/>
              <a:gd name="connsiteY4" fmla="*/ 4127500 h 4127500"/>
              <a:gd name="connsiteX5" fmla="*/ 357730 w 4127500"/>
              <a:gd name="connsiteY5" fmla="*/ 4127500 h 4127500"/>
              <a:gd name="connsiteX6" fmla="*/ 0 w 4127500"/>
              <a:gd name="connsiteY6" fmla="*/ 3769770 h 4127500"/>
              <a:gd name="connsiteX7" fmla="*/ 0 w 4127500"/>
              <a:gd name="connsiteY7" fmla="*/ 357730 h 4127500"/>
              <a:gd name="connsiteX8" fmla="*/ 357730 w 4127500"/>
              <a:gd name="connsiteY8" fmla="*/ 0 h 412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7500" h="4127500">
                <a:moveTo>
                  <a:pt x="357730" y="0"/>
                </a:moveTo>
                <a:lnTo>
                  <a:pt x="3769770" y="0"/>
                </a:lnTo>
                <a:cubicBezTo>
                  <a:pt x="3967339" y="0"/>
                  <a:pt x="4127500" y="160161"/>
                  <a:pt x="4127500" y="357730"/>
                </a:cubicBezTo>
                <a:lnTo>
                  <a:pt x="4127500" y="3769770"/>
                </a:lnTo>
                <a:cubicBezTo>
                  <a:pt x="4127500" y="3967339"/>
                  <a:pt x="3967339" y="4127500"/>
                  <a:pt x="3769770" y="4127500"/>
                </a:cubicBezTo>
                <a:lnTo>
                  <a:pt x="357730" y="4127500"/>
                </a:lnTo>
                <a:cubicBezTo>
                  <a:pt x="160161" y="4127500"/>
                  <a:pt x="0" y="3967339"/>
                  <a:pt x="0" y="3769770"/>
                </a:cubicBezTo>
                <a:lnTo>
                  <a:pt x="0" y="357730"/>
                </a:lnTo>
                <a:cubicBezTo>
                  <a:pt x="0" y="160161"/>
                  <a:pt x="160161" y="0"/>
                  <a:pt x="357730"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1096500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60B2E38B-C6F6-9E4A-BAAD-0D28307F536D}"/>
              </a:ext>
            </a:extLst>
          </p:cNvPr>
          <p:cNvSpPr/>
          <p:nvPr userDrawn="1"/>
        </p:nvSpPr>
        <p:spPr>
          <a:xfrm>
            <a:off x="2517730" y="1152394"/>
            <a:ext cx="2993721" cy="2879397"/>
          </a:xfrm>
          <a:prstGeom prst="roundRect">
            <a:avLst>
              <a:gd name="adj" fmla="val 7044"/>
            </a:avLst>
          </a:prstGeom>
          <a:solidFill>
            <a:schemeClr val="bg2"/>
          </a:solidFill>
          <a:ln>
            <a:noFill/>
          </a:ln>
          <a:effectLst>
            <a:outerShdw blurRad="592931" dist="526349" dir="2700000" sx="80000" sy="8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4" name="Right Triangle 3">
            <a:extLst>
              <a:ext uri="{FF2B5EF4-FFF2-40B4-BE49-F238E27FC236}">
                <a16:creationId xmlns:a16="http://schemas.microsoft.com/office/drawing/2014/main" id="{9D8A0B9D-44F0-A14D-958A-392118A7FBAD}"/>
              </a:ext>
            </a:extLst>
          </p:cNvPr>
          <p:cNvSpPr/>
          <p:nvPr userDrawn="1"/>
        </p:nvSpPr>
        <p:spPr>
          <a:xfrm flipV="1">
            <a:off x="1055688" y="0"/>
            <a:ext cx="4208745" cy="4208745"/>
          </a:xfrm>
          <a:prstGeom prst="rtTriangle">
            <a:avLst/>
          </a:prstGeom>
          <a:solidFill>
            <a:schemeClr val="bg2"/>
          </a:solidFill>
          <a:ln>
            <a:noFill/>
          </a:ln>
          <a:effectLst>
            <a:outerShdw blurRad="393700" dist="647700" dir="2700000" sx="76000" sy="76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Picture Placeholder 7">
            <a:extLst>
              <a:ext uri="{FF2B5EF4-FFF2-40B4-BE49-F238E27FC236}">
                <a16:creationId xmlns:a16="http://schemas.microsoft.com/office/drawing/2014/main" id="{D409C634-51AD-0741-8E19-FBD3D244C8F6}"/>
              </a:ext>
            </a:extLst>
          </p:cNvPr>
          <p:cNvSpPr>
            <a:spLocks noGrp="1"/>
          </p:cNvSpPr>
          <p:nvPr>
            <p:ph type="pic" sz="quarter" idx="10"/>
          </p:nvPr>
        </p:nvSpPr>
        <p:spPr>
          <a:xfrm>
            <a:off x="2317315" y="977030"/>
            <a:ext cx="2993721" cy="2879397"/>
          </a:xfrm>
          <a:custGeom>
            <a:avLst/>
            <a:gdLst>
              <a:gd name="connsiteX0" fmla="*/ 202825 w 2993721"/>
              <a:gd name="connsiteY0" fmla="*/ 0 h 2879397"/>
              <a:gd name="connsiteX1" fmla="*/ 2790896 w 2993721"/>
              <a:gd name="connsiteY1" fmla="*/ 0 h 2879397"/>
              <a:gd name="connsiteX2" fmla="*/ 2993721 w 2993721"/>
              <a:gd name="connsiteY2" fmla="*/ 202825 h 2879397"/>
              <a:gd name="connsiteX3" fmla="*/ 2993721 w 2993721"/>
              <a:gd name="connsiteY3" fmla="*/ 2676572 h 2879397"/>
              <a:gd name="connsiteX4" fmla="*/ 2790896 w 2993721"/>
              <a:gd name="connsiteY4" fmla="*/ 2879397 h 2879397"/>
              <a:gd name="connsiteX5" fmla="*/ 202825 w 2993721"/>
              <a:gd name="connsiteY5" fmla="*/ 2879397 h 2879397"/>
              <a:gd name="connsiteX6" fmla="*/ 0 w 2993721"/>
              <a:gd name="connsiteY6" fmla="*/ 2676572 h 2879397"/>
              <a:gd name="connsiteX7" fmla="*/ 0 w 2993721"/>
              <a:gd name="connsiteY7" fmla="*/ 202825 h 2879397"/>
              <a:gd name="connsiteX8" fmla="*/ 202825 w 2993721"/>
              <a:gd name="connsiteY8" fmla="*/ 0 h 287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3721" h="2879397">
                <a:moveTo>
                  <a:pt x="202825" y="0"/>
                </a:moveTo>
                <a:lnTo>
                  <a:pt x="2790896" y="0"/>
                </a:lnTo>
                <a:cubicBezTo>
                  <a:pt x="2902913" y="0"/>
                  <a:pt x="2993721" y="90808"/>
                  <a:pt x="2993721" y="202825"/>
                </a:cubicBezTo>
                <a:lnTo>
                  <a:pt x="2993721" y="2676572"/>
                </a:lnTo>
                <a:cubicBezTo>
                  <a:pt x="2993721" y="2788589"/>
                  <a:pt x="2902913" y="2879397"/>
                  <a:pt x="2790896" y="2879397"/>
                </a:cubicBezTo>
                <a:lnTo>
                  <a:pt x="202825" y="2879397"/>
                </a:lnTo>
                <a:cubicBezTo>
                  <a:pt x="90808" y="2879397"/>
                  <a:pt x="0" y="2788589"/>
                  <a:pt x="0" y="2676572"/>
                </a:cubicBezTo>
                <a:lnTo>
                  <a:pt x="0" y="202825"/>
                </a:lnTo>
                <a:cubicBezTo>
                  <a:pt x="0" y="90808"/>
                  <a:pt x="90808" y="0"/>
                  <a:pt x="202825"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9" name="Freeform 8">
            <a:extLst>
              <a:ext uri="{FF2B5EF4-FFF2-40B4-BE49-F238E27FC236}">
                <a16:creationId xmlns:a16="http://schemas.microsoft.com/office/drawing/2014/main" id="{95A333AB-75F8-F542-8984-FF93CFD15F6B}"/>
              </a:ext>
            </a:extLst>
          </p:cNvPr>
          <p:cNvSpPr/>
          <p:nvPr userDrawn="1"/>
        </p:nvSpPr>
        <p:spPr>
          <a:xfrm>
            <a:off x="10495547"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7666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AB4D135-E5CF-F049-9735-F28A8AD44FA4}"/>
              </a:ext>
            </a:extLst>
          </p:cNvPr>
          <p:cNvSpPr>
            <a:spLocks noGrp="1"/>
          </p:cNvSpPr>
          <p:nvPr>
            <p:ph type="pic" sz="quarter" idx="10"/>
          </p:nvPr>
        </p:nvSpPr>
        <p:spPr>
          <a:xfrm>
            <a:off x="0" y="0"/>
            <a:ext cx="12192000" cy="6858000"/>
          </a:xfrm>
          <a:blipFill>
            <a:blip r:embed="rId2"/>
            <a:stretch>
              <a:fillRect/>
            </a:stretch>
          </a:blipFill>
        </p:spPr>
        <p:txBody>
          <a:bodyPr>
            <a:normAutofit/>
          </a:bodyPr>
          <a:lstStyle>
            <a:lvl1pPr marL="0" indent="0">
              <a:buNone/>
              <a:defRPr sz="1100"/>
            </a:lvl1pPr>
          </a:lstStyle>
          <a:p>
            <a:endParaRPr lang="en-EG"/>
          </a:p>
        </p:txBody>
      </p:sp>
    </p:spTree>
    <p:extLst>
      <p:ext uri="{BB962C8B-B14F-4D97-AF65-F5344CB8AC3E}">
        <p14:creationId xmlns:p14="http://schemas.microsoft.com/office/powerpoint/2010/main" val="333320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BDBC6C7-9C8A-0C47-A409-988E9A9518D3}"/>
              </a:ext>
            </a:extLst>
          </p:cNvPr>
          <p:cNvSpPr>
            <a:spLocks noGrp="1"/>
          </p:cNvSpPr>
          <p:nvPr>
            <p:ph type="pic" sz="quarter" idx="11"/>
          </p:nvPr>
        </p:nvSpPr>
        <p:spPr>
          <a:xfrm>
            <a:off x="1055690" y="4425025"/>
            <a:ext cx="1618249" cy="1319344"/>
          </a:xfrm>
          <a:custGeom>
            <a:avLst/>
            <a:gdLst>
              <a:gd name="connsiteX0" fmla="*/ 123847 w 1618249"/>
              <a:gd name="connsiteY0" fmla="*/ 0 h 1319344"/>
              <a:gd name="connsiteX1" fmla="*/ 1494402 w 1618249"/>
              <a:gd name="connsiteY1" fmla="*/ 0 h 1319344"/>
              <a:gd name="connsiteX2" fmla="*/ 1618249 w 1618249"/>
              <a:gd name="connsiteY2" fmla="*/ 123847 h 1319344"/>
              <a:gd name="connsiteX3" fmla="*/ 1618249 w 1618249"/>
              <a:gd name="connsiteY3" fmla="*/ 1195497 h 1319344"/>
              <a:gd name="connsiteX4" fmla="*/ 1494402 w 1618249"/>
              <a:gd name="connsiteY4" fmla="*/ 1319344 h 1319344"/>
              <a:gd name="connsiteX5" fmla="*/ 123847 w 1618249"/>
              <a:gd name="connsiteY5" fmla="*/ 1319344 h 1319344"/>
              <a:gd name="connsiteX6" fmla="*/ 0 w 1618249"/>
              <a:gd name="connsiteY6" fmla="*/ 1195497 h 1319344"/>
              <a:gd name="connsiteX7" fmla="*/ 0 w 1618249"/>
              <a:gd name="connsiteY7" fmla="*/ 123847 h 1319344"/>
              <a:gd name="connsiteX8" fmla="*/ 123847 w 1618249"/>
              <a:gd name="connsiteY8" fmla="*/ 0 h 131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8249" h="1319344">
                <a:moveTo>
                  <a:pt x="123847" y="0"/>
                </a:moveTo>
                <a:lnTo>
                  <a:pt x="1494402" y="0"/>
                </a:lnTo>
                <a:cubicBezTo>
                  <a:pt x="1562801" y="0"/>
                  <a:pt x="1618249" y="55448"/>
                  <a:pt x="1618249" y="123847"/>
                </a:cubicBezTo>
                <a:lnTo>
                  <a:pt x="1618249" y="1195497"/>
                </a:lnTo>
                <a:cubicBezTo>
                  <a:pt x="1618249" y="1263896"/>
                  <a:pt x="1562801" y="1319344"/>
                  <a:pt x="1494402" y="1319344"/>
                </a:cubicBezTo>
                <a:lnTo>
                  <a:pt x="123847" y="1319344"/>
                </a:lnTo>
                <a:cubicBezTo>
                  <a:pt x="55448" y="1319344"/>
                  <a:pt x="0" y="1263896"/>
                  <a:pt x="0" y="1195497"/>
                </a:cubicBezTo>
                <a:lnTo>
                  <a:pt x="0" y="123847"/>
                </a:lnTo>
                <a:cubicBezTo>
                  <a:pt x="0" y="55448"/>
                  <a:pt x="55448" y="0"/>
                  <a:pt x="123847"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7" name="Picture Placeholder 6">
            <a:extLst>
              <a:ext uri="{FF2B5EF4-FFF2-40B4-BE49-F238E27FC236}">
                <a16:creationId xmlns:a16="http://schemas.microsoft.com/office/drawing/2014/main" id="{BA86C694-49A7-2548-8903-D4FDECDC8D00}"/>
              </a:ext>
            </a:extLst>
          </p:cNvPr>
          <p:cNvSpPr>
            <a:spLocks noGrp="1"/>
          </p:cNvSpPr>
          <p:nvPr>
            <p:ph type="pic" sz="quarter" idx="10"/>
          </p:nvPr>
        </p:nvSpPr>
        <p:spPr>
          <a:xfrm>
            <a:off x="7551614" y="1602482"/>
            <a:ext cx="2972084" cy="3679697"/>
          </a:xfrm>
          <a:custGeom>
            <a:avLst/>
            <a:gdLst>
              <a:gd name="connsiteX0" fmla="*/ 278990 w 2972084"/>
              <a:gd name="connsiteY0" fmla="*/ 0 h 3679697"/>
              <a:gd name="connsiteX1" fmla="*/ 2693094 w 2972084"/>
              <a:gd name="connsiteY1" fmla="*/ 0 h 3679697"/>
              <a:gd name="connsiteX2" fmla="*/ 2972084 w 2972084"/>
              <a:gd name="connsiteY2" fmla="*/ 278990 h 3679697"/>
              <a:gd name="connsiteX3" fmla="*/ 2972084 w 2972084"/>
              <a:gd name="connsiteY3" fmla="*/ 3400707 h 3679697"/>
              <a:gd name="connsiteX4" fmla="*/ 2693094 w 2972084"/>
              <a:gd name="connsiteY4" fmla="*/ 3679697 h 3679697"/>
              <a:gd name="connsiteX5" fmla="*/ 278990 w 2972084"/>
              <a:gd name="connsiteY5" fmla="*/ 3679697 h 3679697"/>
              <a:gd name="connsiteX6" fmla="*/ 0 w 2972084"/>
              <a:gd name="connsiteY6" fmla="*/ 3400707 h 3679697"/>
              <a:gd name="connsiteX7" fmla="*/ 0 w 2972084"/>
              <a:gd name="connsiteY7" fmla="*/ 278990 h 3679697"/>
              <a:gd name="connsiteX8" fmla="*/ 278990 w 2972084"/>
              <a:gd name="connsiteY8" fmla="*/ 0 h 367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2084" h="3679697">
                <a:moveTo>
                  <a:pt x="278990" y="0"/>
                </a:moveTo>
                <a:lnTo>
                  <a:pt x="2693094" y="0"/>
                </a:lnTo>
                <a:cubicBezTo>
                  <a:pt x="2847176" y="0"/>
                  <a:pt x="2972084" y="124908"/>
                  <a:pt x="2972084" y="278990"/>
                </a:cubicBezTo>
                <a:lnTo>
                  <a:pt x="2972084" y="3400707"/>
                </a:lnTo>
                <a:cubicBezTo>
                  <a:pt x="2972084" y="3554789"/>
                  <a:pt x="2847176" y="3679697"/>
                  <a:pt x="2693094" y="3679697"/>
                </a:cubicBezTo>
                <a:lnTo>
                  <a:pt x="278990" y="3679697"/>
                </a:lnTo>
                <a:cubicBezTo>
                  <a:pt x="124908" y="3679697"/>
                  <a:pt x="0" y="3554789"/>
                  <a:pt x="0" y="3400707"/>
                </a:cubicBezTo>
                <a:lnTo>
                  <a:pt x="0" y="278990"/>
                </a:lnTo>
                <a:cubicBezTo>
                  <a:pt x="0" y="124908"/>
                  <a:pt x="124908" y="0"/>
                  <a:pt x="278990"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2992010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ED41B40-7757-3847-A6E0-3CCFB0C69DB5}"/>
              </a:ext>
            </a:extLst>
          </p:cNvPr>
          <p:cNvSpPr>
            <a:spLocks noGrp="1"/>
          </p:cNvSpPr>
          <p:nvPr>
            <p:ph type="pic" sz="quarter" idx="10"/>
          </p:nvPr>
        </p:nvSpPr>
        <p:spPr>
          <a:xfrm>
            <a:off x="6741822" y="0"/>
            <a:ext cx="5450178" cy="5523112"/>
          </a:xfrm>
          <a:custGeom>
            <a:avLst/>
            <a:gdLst>
              <a:gd name="connsiteX0" fmla="*/ 855283 w 5450178"/>
              <a:gd name="connsiteY0" fmla="*/ 0 h 5523112"/>
              <a:gd name="connsiteX1" fmla="*/ 5450178 w 5450178"/>
              <a:gd name="connsiteY1" fmla="*/ 0 h 5523112"/>
              <a:gd name="connsiteX2" fmla="*/ 5450178 w 5450178"/>
              <a:gd name="connsiteY2" fmla="*/ 4734117 h 5523112"/>
              <a:gd name="connsiteX3" fmla="*/ 5413381 w 5450178"/>
              <a:gd name="connsiteY3" fmla="*/ 4767560 h 5523112"/>
              <a:gd name="connsiteX4" fmla="*/ 3308725 w 5450178"/>
              <a:gd name="connsiteY4" fmla="*/ 5523112 h 5523112"/>
              <a:gd name="connsiteX5" fmla="*/ 0 w 5450178"/>
              <a:gd name="connsiteY5" fmla="*/ 2214387 h 5523112"/>
              <a:gd name="connsiteX6" fmla="*/ 755552 w 5450178"/>
              <a:gd name="connsiteY6" fmla="*/ 109731 h 552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0178" h="5523112">
                <a:moveTo>
                  <a:pt x="855283" y="0"/>
                </a:moveTo>
                <a:lnTo>
                  <a:pt x="5450178" y="0"/>
                </a:lnTo>
                <a:lnTo>
                  <a:pt x="5450178" y="4734117"/>
                </a:lnTo>
                <a:lnTo>
                  <a:pt x="5413381" y="4767560"/>
                </a:lnTo>
                <a:cubicBezTo>
                  <a:pt x="4841438" y="5239569"/>
                  <a:pt x="4108194" y="5523112"/>
                  <a:pt x="3308725" y="5523112"/>
                </a:cubicBezTo>
                <a:cubicBezTo>
                  <a:pt x="1481367" y="5523112"/>
                  <a:pt x="0" y="4041745"/>
                  <a:pt x="0" y="2214387"/>
                </a:cubicBezTo>
                <a:cubicBezTo>
                  <a:pt x="0" y="1414918"/>
                  <a:pt x="283543" y="681674"/>
                  <a:pt x="755552" y="109731"/>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3075125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24C06B6-48AF-AA4C-87F2-CC76E01E6023}"/>
              </a:ext>
            </a:extLst>
          </p:cNvPr>
          <p:cNvSpPr>
            <a:spLocks noGrp="1"/>
          </p:cNvSpPr>
          <p:nvPr>
            <p:ph type="pic" sz="quarter" idx="10"/>
          </p:nvPr>
        </p:nvSpPr>
        <p:spPr>
          <a:xfrm>
            <a:off x="0" y="1"/>
            <a:ext cx="12191999" cy="3429000"/>
          </a:xfrm>
          <a:custGeom>
            <a:avLst/>
            <a:gdLst>
              <a:gd name="connsiteX0" fmla="*/ 0 w 11710737"/>
              <a:gd name="connsiteY0" fmla="*/ 0 h 3429000"/>
              <a:gd name="connsiteX1" fmla="*/ 11710737 w 11710737"/>
              <a:gd name="connsiteY1" fmla="*/ 0 h 3429000"/>
              <a:gd name="connsiteX2" fmla="*/ 11710737 w 11710737"/>
              <a:gd name="connsiteY2" fmla="*/ 2996025 h 3429000"/>
              <a:gd name="connsiteX3" fmla="*/ 11573506 w 11710737"/>
              <a:gd name="connsiteY3" fmla="*/ 3018639 h 3429000"/>
              <a:gd name="connsiteX4" fmla="*/ 5855369 w 11710737"/>
              <a:gd name="connsiteY4" fmla="*/ 3429000 h 3429000"/>
              <a:gd name="connsiteX5" fmla="*/ 137232 w 11710737"/>
              <a:gd name="connsiteY5" fmla="*/ 3018639 h 3429000"/>
              <a:gd name="connsiteX6" fmla="*/ 0 w 11710737"/>
              <a:gd name="connsiteY6" fmla="*/ 2996025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10737" h="3429000">
                <a:moveTo>
                  <a:pt x="0" y="0"/>
                </a:moveTo>
                <a:lnTo>
                  <a:pt x="11710737" y="0"/>
                </a:lnTo>
                <a:lnTo>
                  <a:pt x="11710737" y="2996025"/>
                </a:lnTo>
                <a:lnTo>
                  <a:pt x="11573506" y="3018639"/>
                </a:lnTo>
                <a:cubicBezTo>
                  <a:pt x="9906188" y="3279044"/>
                  <a:pt x="7948908" y="3429000"/>
                  <a:pt x="5855369" y="3429000"/>
                </a:cubicBezTo>
                <a:cubicBezTo>
                  <a:pt x="3761830" y="3429000"/>
                  <a:pt x="1804550" y="3279044"/>
                  <a:pt x="137232" y="3018639"/>
                </a:cubicBezTo>
                <a:lnTo>
                  <a:pt x="0" y="2996025"/>
                </a:ln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77596400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37AF38-8476-564C-9FD7-B237493A59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6B97BA-9B38-DF4E-9F2E-D71BB9330C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1">
            <a:extLst>
              <a:ext uri="{FF2B5EF4-FFF2-40B4-BE49-F238E27FC236}">
                <a16:creationId xmlns:a16="http://schemas.microsoft.com/office/drawing/2014/main" id="{6EF23592-D260-344C-AF17-A5317BCDB7B0}"/>
              </a:ext>
            </a:extLst>
          </p:cNvPr>
          <p:cNvSpPr txBox="1">
            <a:spLocks/>
          </p:cNvSpPr>
          <p:nvPr userDrawn="1"/>
        </p:nvSpPr>
        <p:spPr>
          <a:xfrm>
            <a:off x="5398996" y="6386907"/>
            <a:ext cx="253274" cy="215444"/>
          </a:xfrm>
          <a:prstGeom prst="rect">
            <a:avLst/>
          </a:prstGeom>
          <a:noFill/>
        </p:spPr>
        <p:txBody>
          <a:bodyPr wrap="none"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BA69586-E6B3-B646-96E5-E7A8350A3CCE}" type="slidenum">
              <a:rPr lang="en-US" sz="1400" smtClean="0">
                <a:solidFill>
                  <a:schemeClr val="tx2"/>
                </a:solidFill>
                <a:latin typeface="Raleway Medium" panose="020B0503030101060003" pitchFamily="34" charset="77"/>
              </a:rPr>
              <a:pPr algn="ctr"/>
              <a:t>‹#›</a:t>
            </a:fld>
            <a:endParaRPr lang="en-US" sz="1400" dirty="0">
              <a:solidFill>
                <a:schemeClr val="tx2"/>
              </a:solidFill>
              <a:latin typeface="Raleway Medium" panose="020B0503030101060003" pitchFamily="34" charset="77"/>
            </a:endParaRPr>
          </a:p>
        </p:txBody>
      </p:sp>
      <p:sp>
        <p:nvSpPr>
          <p:cNvPr id="13" name="TextBox 12">
            <a:extLst>
              <a:ext uri="{FF2B5EF4-FFF2-40B4-BE49-F238E27FC236}">
                <a16:creationId xmlns:a16="http://schemas.microsoft.com/office/drawing/2014/main" id="{7C84DB8D-EAD6-6440-B12B-801F39F026A2}"/>
              </a:ext>
            </a:extLst>
          </p:cNvPr>
          <p:cNvSpPr txBox="1"/>
          <p:nvPr userDrawn="1"/>
        </p:nvSpPr>
        <p:spPr>
          <a:xfrm>
            <a:off x="6615094" y="6386907"/>
            <a:ext cx="208390" cy="215444"/>
          </a:xfrm>
          <a:prstGeom prst="rect">
            <a:avLst/>
          </a:prstGeom>
          <a:noFill/>
        </p:spPr>
        <p:txBody>
          <a:bodyPr wrap="none" lIns="0" tIns="0" rIns="0" bIns="0" rtlCol="0" anchor="ctr">
            <a:spAutoFit/>
          </a:bodyPr>
          <a:lstStyle/>
          <a:p>
            <a:pPr algn="ctr"/>
            <a:r>
              <a:rPr lang="en-US" sz="1400" b="1" dirty="0">
                <a:latin typeface="Raleway SemiBold" panose="020B0503030101060003" pitchFamily="34" charset="77"/>
              </a:rPr>
              <a:t>30</a:t>
            </a:r>
          </a:p>
        </p:txBody>
      </p:sp>
      <p:grpSp>
        <p:nvGrpSpPr>
          <p:cNvPr id="14" name="Group 13">
            <a:extLst>
              <a:ext uri="{FF2B5EF4-FFF2-40B4-BE49-F238E27FC236}">
                <a16:creationId xmlns:a16="http://schemas.microsoft.com/office/drawing/2014/main" id="{30A2E564-7FF0-3443-96AC-3803A8CEF9C8}"/>
              </a:ext>
            </a:extLst>
          </p:cNvPr>
          <p:cNvGrpSpPr/>
          <p:nvPr userDrawn="1"/>
        </p:nvGrpSpPr>
        <p:grpSpPr>
          <a:xfrm>
            <a:off x="5688736" y="6519681"/>
            <a:ext cx="844186" cy="0"/>
            <a:chOff x="3890820" y="2590800"/>
            <a:chExt cx="1021465" cy="0"/>
          </a:xfrm>
        </p:grpSpPr>
        <p:cxnSp>
          <p:nvCxnSpPr>
            <p:cNvPr id="15" name="Straight Connector 14">
              <a:extLst>
                <a:ext uri="{FF2B5EF4-FFF2-40B4-BE49-F238E27FC236}">
                  <a16:creationId xmlns:a16="http://schemas.microsoft.com/office/drawing/2014/main" id="{2E73E7AB-268D-FE4F-BABD-CEDAD77EB537}"/>
                </a:ext>
              </a:extLst>
            </p:cNvPr>
            <p:cNvCxnSpPr>
              <a:cxnSpLocks/>
            </p:cNvCxnSpPr>
            <p:nvPr/>
          </p:nvCxnSpPr>
          <p:spPr>
            <a:xfrm>
              <a:off x="3890820" y="2590800"/>
              <a:ext cx="1021465" cy="0"/>
            </a:xfrm>
            <a:prstGeom prst="line">
              <a:avLst/>
            </a:prstGeom>
            <a:ln w="127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A821886-7D29-FC4F-86A4-6B7CDB11362C}"/>
                </a:ext>
              </a:extLst>
            </p:cNvPr>
            <p:cNvCxnSpPr>
              <a:cxnSpLocks/>
            </p:cNvCxnSpPr>
            <p:nvPr/>
          </p:nvCxnSpPr>
          <p:spPr>
            <a:xfrm>
              <a:off x="4184951" y="2590800"/>
              <a:ext cx="433202" cy="0"/>
            </a:xfrm>
            <a:prstGeom prst="line">
              <a:avLst/>
            </a:prstGeom>
            <a:ln w="50800" cap="rnd">
              <a:solidFill>
                <a:schemeClr val="accent1"/>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0598562"/>
      </p:ext>
    </p:extLst>
  </p:cSld>
  <p:clrMap bg1="lt1" tx1="dk1" bg2="lt2" tx2="dk2" accent1="accent1" accent2="accent2" accent3="accent3" accent4="accent4" accent5="accent5" accent6="accent6" hlink="hlink" folHlink="folHlink"/>
  <p:sldLayoutIdLst>
    <p:sldLayoutId id="2147483655" r:id="rId1"/>
    <p:sldLayoutId id="2147483745" r:id="rId2"/>
    <p:sldLayoutId id="2147483748" r:id="rId3"/>
    <p:sldLayoutId id="2147483747" r:id="rId4"/>
    <p:sldLayoutId id="2147483750" r:id="rId5"/>
    <p:sldLayoutId id="2147483705" r:id="rId6"/>
    <p:sldLayoutId id="2147483753" r:id="rId7"/>
    <p:sldLayoutId id="2147483754" r:id="rId8"/>
    <p:sldLayoutId id="2147483756" r:id="rId9"/>
    <p:sldLayoutId id="2147483758" r:id="rId10"/>
    <p:sldLayoutId id="2147483760" r:id="rId11"/>
    <p:sldLayoutId id="2147483761" r:id="rId12"/>
    <p:sldLayoutId id="2147483763" r:id="rId13"/>
    <p:sldLayoutId id="2147483765" r:id="rId14"/>
    <p:sldLayoutId id="2147483769" r:id="rId15"/>
    <p:sldLayoutId id="2147483770" r:id="rId16"/>
    <p:sldLayoutId id="2147483771" r:id="rId17"/>
    <p:sldLayoutId id="2147483777" r:id="rId18"/>
    <p:sldLayoutId id="2147483818" r:id="rId19"/>
    <p:sldLayoutId id="2147483780" r:id="rId20"/>
    <p:sldLayoutId id="2147483782" r:id="rId21"/>
    <p:sldLayoutId id="2147483784" r:id="rId22"/>
    <p:sldLayoutId id="2147483785" r:id="rId23"/>
    <p:sldLayoutId id="2147483790" r:id="rId24"/>
    <p:sldLayoutId id="2147483791" r:id="rId25"/>
    <p:sldLayoutId id="2147483793" r:id="rId26"/>
    <p:sldLayoutId id="2147483794" r:id="rId27"/>
    <p:sldLayoutId id="2147483797" r:id="rId28"/>
    <p:sldLayoutId id="2147483798" r:id="rId29"/>
    <p:sldLayoutId id="2147483804" r:id="rId30"/>
    <p:sldLayoutId id="2147483806" r:id="rId31"/>
    <p:sldLayoutId id="2147483807" r:id="rId32"/>
    <p:sldLayoutId id="2147483809" r:id="rId33"/>
    <p:sldLayoutId id="2147483812" r:id="rId34"/>
    <p:sldLayoutId id="2147483814" r:id="rId35"/>
    <p:sldLayoutId id="2147483817" r:id="rId3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70" userDrawn="1">
          <p15:clr>
            <a:srgbClr val="F26B43"/>
          </p15:clr>
        </p15:guide>
        <p15:guide id="4" pos="7310" userDrawn="1">
          <p15:clr>
            <a:srgbClr val="F26B43"/>
          </p15:clr>
        </p15:guide>
        <p15:guide id="5" orient="horz" pos="368" userDrawn="1">
          <p15:clr>
            <a:srgbClr val="F26B43"/>
          </p15:clr>
        </p15:guide>
        <p15:guide id="6" orient="horz" pos="3952" userDrawn="1">
          <p15:clr>
            <a:srgbClr val="F26B43"/>
          </p15:clr>
        </p15:guide>
        <p15:guide id="7" pos="665" userDrawn="1">
          <p15:clr>
            <a:srgbClr val="F26B43"/>
          </p15:clr>
        </p15:guide>
        <p15:guide id="8" pos="701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waaqas969/URL-Shortner.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5">
            <a:extLst>
              <a:ext uri="{FF2B5EF4-FFF2-40B4-BE49-F238E27FC236}">
                <a16:creationId xmlns:a16="http://schemas.microsoft.com/office/drawing/2014/main" id="{1ED4AE52-E497-BB4F-A30D-3C59FC759D25}"/>
              </a:ext>
            </a:extLst>
          </p:cNvPr>
          <p:cNvSpPr>
            <a:spLocks noChangeAspect="1"/>
          </p:cNvSpPr>
          <p:nvPr/>
        </p:nvSpPr>
        <p:spPr>
          <a:xfrm>
            <a:off x="4884012" y="1025495"/>
            <a:ext cx="2423977" cy="1986272"/>
          </a:xfrm>
          <a:custGeom>
            <a:avLst/>
            <a:gdLst>
              <a:gd name="connsiteX0" fmla="*/ 165572 w 1655608"/>
              <a:gd name="connsiteY0" fmla="*/ 581420 h 1356650"/>
              <a:gd name="connsiteX1" fmla="*/ 248337 w 1655608"/>
              <a:gd name="connsiteY1" fmla="*/ 629879 h 1356650"/>
              <a:gd name="connsiteX2" fmla="*/ 248337 w 1655608"/>
              <a:gd name="connsiteY2" fmla="*/ 1017488 h 1356650"/>
              <a:gd name="connsiteX3" fmla="*/ 331130 w 1655608"/>
              <a:gd name="connsiteY3" fmla="*/ 1065948 h 1356650"/>
              <a:gd name="connsiteX4" fmla="*/ 413909 w 1655608"/>
              <a:gd name="connsiteY4" fmla="*/ 1114379 h 1356650"/>
              <a:gd name="connsiteX5" fmla="*/ 496688 w 1655608"/>
              <a:gd name="connsiteY5" fmla="*/ 1162867 h 1356650"/>
              <a:gd name="connsiteX6" fmla="*/ 579467 w 1655608"/>
              <a:gd name="connsiteY6" fmla="*/ 1211299 h 1356650"/>
              <a:gd name="connsiteX7" fmla="*/ 662246 w 1655608"/>
              <a:gd name="connsiteY7" fmla="*/ 1259759 h 1356650"/>
              <a:gd name="connsiteX8" fmla="*/ 745039 w 1655608"/>
              <a:gd name="connsiteY8" fmla="*/ 1308219 h 1356650"/>
              <a:gd name="connsiteX9" fmla="*/ 827818 w 1655608"/>
              <a:gd name="connsiteY9" fmla="*/ 1356650 h 1356650"/>
              <a:gd name="connsiteX10" fmla="*/ 910625 w 1655608"/>
              <a:gd name="connsiteY10" fmla="*/ 1308219 h 1356650"/>
              <a:gd name="connsiteX11" fmla="*/ 993404 w 1655608"/>
              <a:gd name="connsiteY11" fmla="*/ 1259759 h 1356650"/>
              <a:gd name="connsiteX12" fmla="*/ 1076183 w 1655608"/>
              <a:gd name="connsiteY12" fmla="*/ 1211299 h 1356650"/>
              <a:gd name="connsiteX13" fmla="*/ 1158934 w 1655608"/>
              <a:gd name="connsiteY13" fmla="*/ 1162867 h 1356650"/>
              <a:gd name="connsiteX14" fmla="*/ 1241699 w 1655608"/>
              <a:gd name="connsiteY14" fmla="*/ 1114379 h 1356650"/>
              <a:gd name="connsiteX15" fmla="*/ 1324478 w 1655608"/>
              <a:gd name="connsiteY15" fmla="*/ 1065948 h 1356650"/>
              <a:gd name="connsiteX16" fmla="*/ 1407257 w 1655608"/>
              <a:gd name="connsiteY16" fmla="*/ 1017488 h 1356650"/>
              <a:gd name="connsiteX17" fmla="*/ 1407257 w 1655608"/>
              <a:gd name="connsiteY17" fmla="*/ 629879 h 1356650"/>
              <a:gd name="connsiteX18" fmla="*/ 1490078 w 1655608"/>
              <a:gd name="connsiteY18" fmla="*/ 581420 h 1356650"/>
              <a:gd name="connsiteX19" fmla="*/ 1490078 w 1655608"/>
              <a:gd name="connsiteY19" fmla="*/ 756842 h 1356650"/>
              <a:gd name="connsiteX20" fmla="*/ 1478658 w 1655608"/>
              <a:gd name="connsiteY20" fmla="*/ 777397 h 1356650"/>
              <a:gd name="connsiteX21" fmla="*/ 1488443 w 1655608"/>
              <a:gd name="connsiteY21" fmla="*/ 796862 h 1356650"/>
              <a:gd name="connsiteX22" fmla="*/ 1485717 w 1655608"/>
              <a:gd name="connsiteY22" fmla="*/ 805399 h 1356650"/>
              <a:gd name="connsiteX23" fmla="*/ 1469111 w 1655608"/>
              <a:gd name="connsiteY23" fmla="*/ 857353 h 1356650"/>
              <a:gd name="connsiteX24" fmla="*/ 1535549 w 1655608"/>
              <a:gd name="connsiteY24" fmla="*/ 857353 h 1356650"/>
              <a:gd name="connsiteX25" fmla="*/ 1518943 w 1655608"/>
              <a:gd name="connsiteY25" fmla="*/ 805399 h 1356650"/>
              <a:gd name="connsiteX26" fmla="*/ 1516148 w 1655608"/>
              <a:gd name="connsiteY26" fmla="*/ 796862 h 1356650"/>
              <a:gd name="connsiteX27" fmla="*/ 1525932 w 1655608"/>
              <a:gd name="connsiteY27" fmla="*/ 777397 h 1356650"/>
              <a:gd name="connsiteX28" fmla="*/ 1509983 w 1655608"/>
              <a:gd name="connsiteY28" fmla="*/ 754662 h 1356650"/>
              <a:gd name="connsiteX29" fmla="*/ 1509983 w 1655608"/>
              <a:gd name="connsiteY29" fmla="*/ 569710 h 1356650"/>
              <a:gd name="connsiteX30" fmla="*/ 847821 w 1655608"/>
              <a:gd name="connsiteY30" fmla="*/ 182087 h 1356650"/>
              <a:gd name="connsiteX31" fmla="*/ 867838 w 1655608"/>
              <a:gd name="connsiteY31" fmla="*/ 170364 h 1356650"/>
              <a:gd name="connsiteX32" fmla="*/ 1530098 w 1655608"/>
              <a:gd name="connsiteY32" fmla="*/ 557986 h 1356650"/>
              <a:gd name="connsiteX33" fmla="*/ 1572815 w 1655608"/>
              <a:gd name="connsiteY33" fmla="*/ 532974 h 1356650"/>
              <a:gd name="connsiteX34" fmla="*/ 1655608 w 1655608"/>
              <a:gd name="connsiteY34" fmla="*/ 484514 h 1356650"/>
              <a:gd name="connsiteX35" fmla="*/ 1572815 w 1655608"/>
              <a:gd name="connsiteY35" fmla="*/ 436068 h 1356650"/>
              <a:gd name="connsiteX36" fmla="*/ 1490078 w 1655608"/>
              <a:gd name="connsiteY36" fmla="*/ 387622 h 1356650"/>
              <a:gd name="connsiteX37" fmla="*/ 1407285 w 1655608"/>
              <a:gd name="connsiteY37" fmla="*/ 339163 h 1356650"/>
              <a:gd name="connsiteX38" fmla="*/ 1324506 w 1655608"/>
              <a:gd name="connsiteY38" fmla="*/ 290717 h 1356650"/>
              <a:gd name="connsiteX39" fmla="*/ 1241727 w 1655608"/>
              <a:gd name="connsiteY39" fmla="*/ 242257 h 1356650"/>
              <a:gd name="connsiteX40" fmla="*/ 1158934 w 1655608"/>
              <a:gd name="connsiteY40" fmla="*/ 193811 h 1356650"/>
              <a:gd name="connsiteX41" fmla="*/ 1076155 w 1655608"/>
              <a:gd name="connsiteY41" fmla="*/ 145323 h 1356650"/>
              <a:gd name="connsiteX42" fmla="*/ 993348 w 1655608"/>
              <a:gd name="connsiteY42" fmla="*/ 96906 h 1356650"/>
              <a:gd name="connsiteX43" fmla="*/ 910597 w 1655608"/>
              <a:gd name="connsiteY43" fmla="*/ 48446 h 1356650"/>
              <a:gd name="connsiteX44" fmla="*/ 827790 w 1655608"/>
              <a:gd name="connsiteY44" fmla="*/ 0 h 1356650"/>
              <a:gd name="connsiteX45" fmla="*/ 745039 w 1655608"/>
              <a:gd name="connsiteY45" fmla="*/ 48446 h 1356650"/>
              <a:gd name="connsiteX46" fmla="*/ 662246 w 1655608"/>
              <a:gd name="connsiteY46" fmla="*/ 96906 h 1356650"/>
              <a:gd name="connsiteX47" fmla="*/ 579467 w 1655608"/>
              <a:gd name="connsiteY47" fmla="*/ 145323 h 1356650"/>
              <a:gd name="connsiteX48" fmla="*/ 496688 w 1655608"/>
              <a:gd name="connsiteY48" fmla="*/ 193769 h 1356650"/>
              <a:gd name="connsiteX49" fmla="*/ 413909 w 1655608"/>
              <a:gd name="connsiteY49" fmla="*/ 242229 h 1356650"/>
              <a:gd name="connsiteX50" fmla="*/ 331130 w 1655608"/>
              <a:gd name="connsiteY50" fmla="*/ 290689 h 1356650"/>
              <a:gd name="connsiteX51" fmla="*/ 248337 w 1655608"/>
              <a:gd name="connsiteY51" fmla="*/ 339135 h 1356650"/>
              <a:gd name="connsiteX52" fmla="*/ 165572 w 1655608"/>
              <a:gd name="connsiteY52" fmla="*/ 387622 h 1356650"/>
              <a:gd name="connsiteX53" fmla="*/ 82779 w 1655608"/>
              <a:gd name="connsiteY53" fmla="*/ 436068 h 1356650"/>
              <a:gd name="connsiteX54" fmla="*/ 0 w 1655608"/>
              <a:gd name="connsiteY54" fmla="*/ 484514 h 1356650"/>
              <a:gd name="connsiteX55" fmla="*/ 82779 w 1655608"/>
              <a:gd name="connsiteY55" fmla="*/ 532974 h 1356650"/>
              <a:gd name="connsiteX56" fmla="*/ 745039 w 1655608"/>
              <a:gd name="connsiteY56" fmla="*/ 436068 h 1356650"/>
              <a:gd name="connsiteX57" fmla="*/ 827790 w 1655608"/>
              <a:gd name="connsiteY57" fmla="*/ 387622 h 1356650"/>
              <a:gd name="connsiteX58" fmla="*/ 910597 w 1655608"/>
              <a:gd name="connsiteY58" fmla="*/ 436068 h 1356650"/>
              <a:gd name="connsiteX59" fmla="*/ 993376 w 1655608"/>
              <a:gd name="connsiteY59" fmla="*/ 484514 h 1356650"/>
              <a:gd name="connsiteX60" fmla="*/ 910597 w 1655608"/>
              <a:gd name="connsiteY60" fmla="*/ 532974 h 1356650"/>
              <a:gd name="connsiteX61" fmla="*/ 827790 w 1655608"/>
              <a:gd name="connsiteY61" fmla="*/ 581420 h 1356650"/>
              <a:gd name="connsiteX62" fmla="*/ 745039 w 1655608"/>
              <a:gd name="connsiteY62" fmla="*/ 629865 h 1356650"/>
              <a:gd name="connsiteX63" fmla="*/ 745039 w 1655608"/>
              <a:gd name="connsiteY63" fmla="*/ 726785 h 1356650"/>
              <a:gd name="connsiteX64" fmla="*/ 827790 w 1655608"/>
              <a:gd name="connsiteY64" fmla="*/ 775231 h 1356650"/>
              <a:gd name="connsiteX65" fmla="*/ 910597 w 1655608"/>
              <a:gd name="connsiteY65" fmla="*/ 726785 h 1356650"/>
              <a:gd name="connsiteX66" fmla="*/ 993348 w 1655608"/>
              <a:gd name="connsiteY66" fmla="*/ 678325 h 1356650"/>
              <a:gd name="connsiteX67" fmla="*/ 1076155 w 1655608"/>
              <a:gd name="connsiteY67" fmla="*/ 629879 h 1356650"/>
              <a:gd name="connsiteX68" fmla="*/ 1158934 w 1655608"/>
              <a:gd name="connsiteY68" fmla="*/ 581420 h 1356650"/>
              <a:gd name="connsiteX69" fmla="*/ 1241699 w 1655608"/>
              <a:gd name="connsiteY69" fmla="*/ 532974 h 1356650"/>
              <a:gd name="connsiteX70" fmla="*/ 1298646 w 1655608"/>
              <a:gd name="connsiteY70" fmla="*/ 499647 h 1356650"/>
              <a:gd name="connsiteX71" fmla="*/ 1324478 w 1655608"/>
              <a:gd name="connsiteY71" fmla="*/ 484514 h 1356650"/>
              <a:gd name="connsiteX72" fmla="*/ 1254168 w 1655608"/>
              <a:gd name="connsiteY72" fmla="*/ 443362 h 1356650"/>
              <a:gd name="connsiteX73" fmla="*/ 1241699 w 1655608"/>
              <a:gd name="connsiteY73" fmla="*/ 436068 h 1356650"/>
              <a:gd name="connsiteX74" fmla="*/ 1158934 w 1655608"/>
              <a:gd name="connsiteY74" fmla="*/ 387622 h 1356650"/>
              <a:gd name="connsiteX75" fmla="*/ 1076155 w 1655608"/>
              <a:gd name="connsiteY75" fmla="*/ 339163 h 1356650"/>
              <a:gd name="connsiteX76" fmla="*/ 993376 w 1655608"/>
              <a:gd name="connsiteY76" fmla="*/ 290717 h 1356650"/>
              <a:gd name="connsiteX77" fmla="*/ 910597 w 1655608"/>
              <a:gd name="connsiteY77" fmla="*/ 242257 h 1356650"/>
              <a:gd name="connsiteX78" fmla="*/ 827790 w 1655608"/>
              <a:gd name="connsiteY78" fmla="*/ 193797 h 1356650"/>
              <a:gd name="connsiteX79" fmla="*/ 745039 w 1655608"/>
              <a:gd name="connsiteY79" fmla="*/ 242257 h 1356650"/>
              <a:gd name="connsiteX80" fmla="*/ 662274 w 1655608"/>
              <a:gd name="connsiteY80" fmla="*/ 290717 h 1356650"/>
              <a:gd name="connsiteX81" fmla="*/ 579495 w 1655608"/>
              <a:gd name="connsiteY81" fmla="*/ 339163 h 1356650"/>
              <a:gd name="connsiteX82" fmla="*/ 496688 w 1655608"/>
              <a:gd name="connsiteY82" fmla="*/ 387622 h 1356650"/>
              <a:gd name="connsiteX83" fmla="*/ 413909 w 1655608"/>
              <a:gd name="connsiteY83" fmla="*/ 436068 h 1356650"/>
              <a:gd name="connsiteX84" fmla="*/ 331130 w 1655608"/>
              <a:gd name="connsiteY84" fmla="*/ 484514 h 1356650"/>
              <a:gd name="connsiteX85" fmla="*/ 413909 w 1655608"/>
              <a:gd name="connsiteY85" fmla="*/ 532974 h 1356650"/>
              <a:gd name="connsiteX86" fmla="*/ 413909 w 1655608"/>
              <a:gd name="connsiteY86" fmla="*/ 920582 h 1356650"/>
              <a:gd name="connsiteX87" fmla="*/ 496688 w 1655608"/>
              <a:gd name="connsiteY87" fmla="*/ 969042 h 1356650"/>
              <a:gd name="connsiteX88" fmla="*/ 579467 w 1655608"/>
              <a:gd name="connsiteY88" fmla="*/ 1017488 h 1356650"/>
              <a:gd name="connsiteX89" fmla="*/ 662246 w 1655608"/>
              <a:gd name="connsiteY89" fmla="*/ 1065948 h 1356650"/>
              <a:gd name="connsiteX90" fmla="*/ 745039 w 1655608"/>
              <a:gd name="connsiteY90" fmla="*/ 1114379 h 1356650"/>
              <a:gd name="connsiteX91" fmla="*/ 827818 w 1655608"/>
              <a:gd name="connsiteY91" fmla="*/ 1162867 h 1356650"/>
              <a:gd name="connsiteX92" fmla="*/ 910625 w 1655608"/>
              <a:gd name="connsiteY92" fmla="*/ 1114407 h 1356650"/>
              <a:gd name="connsiteX93" fmla="*/ 993404 w 1655608"/>
              <a:gd name="connsiteY93" fmla="*/ 1065948 h 1356650"/>
              <a:gd name="connsiteX94" fmla="*/ 1076183 w 1655608"/>
              <a:gd name="connsiteY94" fmla="*/ 1017488 h 1356650"/>
              <a:gd name="connsiteX95" fmla="*/ 1158962 w 1655608"/>
              <a:gd name="connsiteY95" fmla="*/ 969042 h 1356650"/>
              <a:gd name="connsiteX96" fmla="*/ 1241727 w 1655608"/>
              <a:gd name="connsiteY96" fmla="*/ 920582 h 1356650"/>
              <a:gd name="connsiteX97" fmla="*/ 1241727 w 1655608"/>
              <a:gd name="connsiteY97" fmla="*/ 726785 h 1356650"/>
              <a:gd name="connsiteX98" fmla="*/ 1158934 w 1655608"/>
              <a:gd name="connsiteY98" fmla="*/ 775231 h 1356650"/>
              <a:gd name="connsiteX99" fmla="*/ 1076155 w 1655608"/>
              <a:gd name="connsiteY99" fmla="*/ 823691 h 1356650"/>
              <a:gd name="connsiteX100" fmla="*/ 993348 w 1655608"/>
              <a:gd name="connsiteY100" fmla="*/ 872136 h 1356650"/>
              <a:gd name="connsiteX101" fmla="*/ 910597 w 1655608"/>
              <a:gd name="connsiteY101" fmla="*/ 920582 h 1356650"/>
              <a:gd name="connsiteX102" fmla="*/ 827790 w 1655608"/>
              <a:gd name="connsiteY102" fmla="*/ 969042 h 1356650"/>
              <a:gd name="connsiteX103" fmla="*/ 745039 w 1655608"/>
              <a:gd name="connsiteY103" fmla="*/ 920582 h 1356650"/>
              <a:gd name="connsiteX104" fmla="*/ 662274 w 1655608"/>
              <a:gd name="connsiteY104" fmla="*/ 872136 h 1356650"/>
              <a:gd name="connsiteX105" fmla="*/ 579495 w 1655608"/>
              <a:gd name="connsiteY105" fmla="*/ 823691 h 1356650"/>
              <a:gd name="connsiteX106" fmla="*/ 579495 w 1655608"/>
              <a:gd name="connsiteY106" fmla="*/ 533044 h 1356650"/>
              <a:gd name="connsiteX107" fmla="*/ 662274 w 1655608"/>
              <a:gd name="connsiteY107" fmla="*/ 484584 h 135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655608" h="1356650">
                <a:moveTo>
                  <a:pt x="165572" y="581420"/>
                </a:moveTo>
                <a:lnTo>
                  <a:pt x="248337" y="629879"/>
                </a:lnTo>
                <a:lnTo>
                  <a:pt x="248337" y="1017488"/>
                </a:lnTo>
                <a:lnTo>
                  <a:pt x="331130" y="1065948"/>
                </a:lnTo>
                <a:lnTo>
                  <a:pt x="413909" y="1114379"/>
                </a:lnTo>
                <a:lnTo>
                  <a:pt x="496688" y="1162867"/>
                </a:lnTo>
                <a:lnTo>
                  <a:pt x="579467" y="1211299"/>
                </a:lnTo>
                <a:lnTo>
                  <a:pt x="662246" y="1259759"/>
                </a:lnTo>
                <a:lnTo>
                  <a:pt x="745039" y="1308219"/>
                </a:lnTo>
                <a:lnTo>
                  <a:pt x="827818" y="1356650"/>
                </a:lnTo>
                <a:lnTo>
                  <a:pt x="910625" y="1308219"/>
                </a:lnTo>
                <a:lnTo>
                  <a:pt x="993404" y="1259759"/>
                </a:lnTo>
                <a:lnTo>
                  <a:pt x="1076183" y="1211299"/>
                </a:lnTo>
                <a:lnTo>
                  <a:pt x="1158934" y="1162867"/>
                </a:lnTo>
                <a:lnTo>
                  <a:pt x="1241699" y="1114379"/>
                </a:lnTo>
                <a:lnTo>
                  <a:pt x="1324478" y="1065948"/>
                </a:lnTo>
                <a:lnTo>
                  <a:pt x="1407257" y="1017488"/>
                </a:lnTo>
                <a:lnTo>
                  <a:pt x="1407257" y="629879"/>
                </a:lnTo>
                <a:lnTo>
                  <a:pt x="1490078" y="581420"/>
                </a:lnTo>
                <a:lnTo>
                  <a:pt x="1490078" y="756842"/>
                </a:lnTo>
                <a:cubicBezTo>
                  <a:pt x="1483019" y="761302"/>
                  <a:pt x="1478714" y="769048"/>
                  <a:pt x="1478658" y="777397"/>
                </a:cubicBezTo>
                <a:cubicBezTo>
                  <a:pt x="1478546" y="785092"/>
                  <a:pt x="1482208" y="792357"/>
                  <a:pt x="1488443" y="796862"/>
                </a:cubicBezTo>
                <a:lnTo>
                  <a:pt x="1485717" y="805399"/>
                </a:lnTo>
                <a:lnTo>
                  <a:pt x="1469111" y="857353"/>
                </a:lnTo>
                <a:lnTo>
                  <a:pt x="1535549" y="857353"/>
                </a:lnTo>
                <a:lnTo>
                  <a:pt x="1518943" y="805399"/>
                </a:lnTo>
                <a:lnTo>
                  <a:pt x="1516148" y="796862"/>
                </a:lnTo>
                <a:cubicBezTo>
                  <a:pt x="1522563" y="792507"/>
                  <a:pt x="1526268" y="785142"/>
                  <a:pt x="1525932" y="777397"/>
                </a:cubicBezTo>
                <a:cubicBezTo>
                  <a:pt x="1525932" y="768118"/>
                  <a:pt x="1519265" y="757918"/>
                  <a:pt x="1509983" y="754662"/>
                </a:cubicBezTo>
                <a:lnTo>
                  <a:pt x="1509983" y="569710"/>
                </a:lnTo>
                <a:lnTo>
                  <a:pt x="847821" y="182087"/>
                </a:lnTo>
                <a:lnTo>
                  <a:pt x="867838" y="170364"/>
                </a:lnTo>
                <a:lnTo>
                  <a:pt x="1530098" y="557986"/>
                </a:lnTo>
                <a:lnTo>
                  <a:pt x="1572815" y="532974"/>
                </a:lnTo>
                <a:lnTo>
                  <a:pt x="1655608" y="484514"/>
                </a:lnTo>
                <a:lnTo>
                  <a:pt x="1572815" y="436068"/>
                </a:lnTo>
                <a:lnTo>
                  <a:pt x="1490078" y="387622"/>
                </a:lnTo>
                <a:lnTo>
                  <a:pt x="1407285" y="339163"/>
                </a:lnTo>
                <a:lnTo>
                  <a:pt x="1324506" y="290717"/>
                </a:lnTo>
                <a:lnTo>
                  <a:pt x="1241727" y="242257"/>
                </a:lnTo>
                <a:lnTo>
                  <a:pt x="1158934" y="193811"/>
                </a:lnTo>
                <a:lnTo>
                  <a:pt x="1076155" y="145323"/>
                </a:lnTo>
                <a:lnTo>
                  <a:pt x="993348" y="96906"/>
                </a:lnTo>
                <a:lnTo>
                  <a:pt x="910597" y="48446"/>
                </a:lnTo>
                <a:lnTo>
                  <a:pt x="827790" y="0"/>
                </a:lnTo>
                <a:lnTo>
                  <a:pt x="745039" y="48446"/>
                </a:lnTo>
                <a:lnTo>
                  <a:pt x="662246" y="96906"/>
                </a:lnTo>
                <a:lnTo>
                  <a:pt x="579467" y="145323"/>
                </a:lnTo>
                <a:lnTo>
                  <a:pt x="496688" y="193769"/>
                </a:lnTo>
                <a:lnTo>
                  <a:pt x="413909" y="242229"/>
                </a:lnTo>
                <a:lnTo>
                  <a:pt x="331130" y="290689"/>
                </a:lnTo>
                <a:lnTo>
                  <a:pt x="248337" y="339135"/>
                </a:lnTo>
                <a:lnTo>
                  <a:pt x="165572" y="387622"/>
                </a:lnTo>
                <a:lnTo>
                  <a:pt x="82779" y="436068"/>
                </a:lnTo>
                <a:lnTo>
                  <a:pt x="0" y="484514"/>
                </a:lnTo>
                <a:lnTo>
                  <a:pt x="82779" y="532974"/>
                </a:lnTo>
                <a:close/>
                <a:moveTo>
                  <a:pt x="745039" y="436068"/>
                </a:moveTo>
                <a:lnTo>
                  <a:pt x="827790" y="387622"/>
                </a:lnTo>
                <a:lnTo>
                  <a:pt x="910597" y="436068"/>
                </a:lnTo>
                <a:lnTo>
                  <a:pt x="993376" y="484514"/>
                </a:lnTo>
                <a:lnTo>
                  <a:pt x="910597" y="532974"/>
                </a:lnTo>
                <a:lnTo>
                  <a:pt x="827790" y="581420"/>
                </a:lnTo>
                <a:lnTo>
                  <a:pt x="745039" y="629865"/>
                </a:lnTo>
                <a:lnTo>
                  <a:pt x="745039" y="726785"/>
                </a:lnTo>
                <a:lnTo>
                  <a:pt x="827790" y="775231"/>
                </a:lnTo>
                <a:lnTo>
                  <a:pt x="910597" y="726785"/>
                </a:lnTo>
                <a:lnTo>
                  <a:pt x="993348" y="678325"/>
                </a:lnTo>
                <a:lnTo>
                  <a:pt x="1076155" y="629879"/>
                </a:lnTo>
                <a:lnTo>
                  <a:pt x="1158934" y="581420"/>
                </a:lnTo>
                <a:lnTo>
                  <a:pt x="1241699" y="532974"/>
                </a:lnTo>
                <a:lnTo>
                  <a:pt x="1298646" y="499647"/>
                </a:lnTo>
                <a:lnTo>
                  <a:pt x="1324478" y="484514"/>
                </a:lnTo>
                <a:lnTo>
                  <a:pt x="1254168" y="443362"/>
                </a:lnTo>
                <a:lnTo>
                  <a:pt x="1241699" y="436068"/>
                </a:lnTo>
                <a:lnTo>
                  <a:pt x="1158934" y="387622"/>
                </a:lnTo>
                <a:lnTo>
                  <a:pt x="1076155" y="339163"/>
                </a:lnTo>
                <a:lnTo>
                  <a:pt x="993376" y="290717"/>
                </a:lnTo>
                <a:lnTo>
                  <a:pt x="910597" y="242257"/>
                </a:lnTo>
                <a:lnTo>
                  <a:pt x="827790" y="193797"/>
                </a:lnTo>
                <a:lnTo>
                  <a:pt x="745039" y="242257"/>
                </a:lnTo>
                <a:lnTo>
                  <a:pt x="662274" y="290717"/>
                </a:lnTo>
                <a:lnTo>
                  <a:pt x="579495" y="339163"/>
                </a:lnTo>
                <a:lnTo>
                  <a:pt x="496688" y="387622"/>
                </a:lnTo>
                <a:lnTo>
                  <a:pt x="413909" y="436068"/>
                </a:lnTo>
                <a:lnTo>
                  <a:pt x="331130" y="484514"/>
                </a:lnTo>
                <a:lnTo>
                  <a:pt x="413909" y="532974"/>
                </a:lnTo>
                <a:lnTo>
                  <a:pt x="413909" y="920582"/>
                </a:lnTo>
                <a:lnTo>
                  <a:pt x="496688" y="969042"/>
                </a:lnTo>
                <a:lnTo>
                  <a:pt x="579467" y="1017488"/>
                </a:lnTo>
                <a:lnTo>
                  <a:pt x="662246" y="1065948"/>
                </a:lnTo>
                <a:lnTo>
                  <a:pt x="745039" y="1114379"/>
                </a:lnTo>
                <a:lnTo>
                  <a:pt x="827818" y="1162867"/>
                </a:lnTo>
                <a:lnTo>
                  <a:pt x="910625" y="1114407"/>
                </a:lnTo>
                <a:lnTo>
                  <a:pt x="993404" y="1065948"/>
                </a:lnTo>
                <a:lnTo>
                  <a:pt x="1076183" y="1017488"/>
                </a:lnTo>
                <a:lnTo>
                  <a:pt x="1158962" y="969042"/>
                </a:lnTo>
                <a:lnTo>
                  <a:pt x="1241727" y="920582"/>
                </a:lnTo>
                <a:lnTo>
                  <a:pt x="1241727" y="726785"/>
                </a:lnTo>
                <a:lnTo>
                  <a:pt x="1158934" y="775231"/>
                </a:lnTo>
                <a:lnTo>
                  <a:pt x="1076155" y="823691"/>
                </a:lnTo>
                <a:lnTo>
                  <a:pt x="993348" y="872136"/>
                </a:lnTo>
                <a:lnTo>
                  <a:pt x="910597" y="920582"/>
                </a:lnTo>
                <a:lnTo>
                  <a:pt x="827790" y="969042"/>
                </a:lnTo>
                <a:lnTo>
                  <a:pt x="745039" y="920582"/>
                </a:lnTo>
                <a:lnTo>
                  <a:pt x="662274" y="872136"/>
                </a:lnTo>
                <a:lnTo>
                  <a:pt x="579495" y="823691"/>
                </a:lnTo>
                <a:lnTo>
                  <a:pt x="579495" y="533044"/>
                </a:lnTo>
                <a:lnTo>
                  <a:pt x="662274" y="484584"/>
                </a:lnTo>
                <a:close/>
              </a:path>
            </a:pathLst>
          </a:custGeom>
          <a:gradFill>
            <a:gsLst>
              <a:gs pos="100000">
                <a:schemeClr val="accent1">
                  <a:lumMod val="75000"/>
                </a:schemeClr>
              </a:gs>
              <a:gs pos="0">
                <a:schemeClr val="accent1"/>
              </a:gs>
            </a:gsLst>
            <a:lin ang="5400000" scaled="0"/>
          </a:gradFill>
          <a:ln w="1392" cap="flat">
            <a:noFill/>
            <a:prstDash val="solid"/>
            <a:miter/>
          </a:ln>
        </p:spPr>
        <p:txBody>
          <a:bodyPr rtlCol="0" anchor="ctr"/>
          <a:lstStyle/>
          <a:p>
            <a:pPr marL="0" algn="l" defTabSz="914400" rtl="0" eaLnBrk="1" latinLnBrk="0" hangingPunct="1"/>
            <a:endParaRPr lang="en-EG"/>
          </a:p>
        </p:txBody>
      </p:sp>
      <p:sp>
        <p:nvSpPr>
          <p:cNvPr id="3" name="TextBox 2">
            <a:extLst>
              <a:ext uri="{FF2B5EF4-FFF2-40B4-BE49-F238E27FC236}">
                <a16:creationId xmlns:a16="http://schemas.microsoft.com/office/drawing/2014/main" id="{BD945AAC-6A9A-6A4E-83D1-6087F4A58EAC}"/>
              </a:ext>
            </a:extLst>
          </p:cNvPr>
          <p:cNvSpPr txBox="1"/>
          <p:nvPr/>
        </p:nvSpPr>
        <p:spPr>
          <a:xfrm>
            <a:off x="4737454" y="4526304"/>
            <a:ext cx="2717090" cy="553998"/>
          </a:xfrm>
          <a:prstGeom prst="rect">
            <a:avLst/>
          </a:prstGeom>
          <a:noFill/>
        </p:spPr>
        <p:txBody>
          <a:bodyPr wrap="none" lIns="0" tIns="0" rIns="0" bIns="0" rtlCol="0" anchor="ctr">
            <a:spAutoFit/>
          </a:bodyPr>
          <a:lstStyle/>
          <a:p>
            <a:pPr algn="ctr"/>
            <a:r>
              <a:rPr lang="en-US" sz="3600" b="1" dirty="0">
                <a:latin typeface="Raleway SemiBold" panose="020B0503030101060003" pitchFamily="34" charset="77"/>
              </a:rPr>
              <a:t>UNIVERSITY</a:t>
            </a:r>
          </a:p>
        </p:txBody>
      </p:sp>
      <p:sp>
        <p:nvSpPr>
          <p:cNvPr id="4" name="TextBox 3">
            <a:extLst>
              <a:ext uri="{FF2B5EF4-FFF2-40B4-BE49-F238E27FC236}">
                <a16:creationId xmlns:a16="http://schemas.microsoft.com/office/drawing/2014/main" id="{251A3989-6168-1E4C-ACBB-B54757901B1C}"/>
              </a:ext>
            </a:extLst>
          </p:cNvPr>
          <p:cNvSpPr txBox="1"/>
          <p:nvPr/>
        </p:nvSpPr>
        <p:spPr>
          <a:xfrm>
            <a:off x="5339605" y="3249464"/>
            <a:ext cx="1512786" cy="830997"/>
          </a:xfrm>
          <a:prstGeom prst="rect">
            <a:avLst/>
          </a:prstGeom>
          <a:noFill/>
        </p:spPr>
        <p:txBody>
          <a:bodyPr wrap="none" rtlCol="0">
            <a:spAutoFit/>
          </a:bodyPr>
          <a:lstStyle/>
          <a:p>
            <a:pPr algn="ctr"/>
            <a:r>
              <a:rPr lang="en-US" sz="4800" b="1" dirty="0" smtClean="0">
                <a:solidFill>
                  <a:schemeClr val="accent1"/>
                </a:solidFill>
                <a:latin typeface="Raleway" panose="020B0503030101060003" pitchFamily="34" charset="77"/>
              </a:rPr>
              <a:t>AUST</a:t>
            </a:r>
            <a:endParaRPr lang="en-US" sz="4800" b="1" dirty="0">
              <a:latin typeface="Raleway" panose="020B0503030101060003" pitchFamily="34" charset="77"/>
            </a:endParaRPr>
          </a:p>
        </p:txBody>
      </p:sp>
    </p:spTree>
    <p:extLst>
      <p:ext uri="{BB962C8B-B14F-4D97-AF65-F5344CB8AC3E}">
        <p14:creationId xmlns:p14="http://schemas.microsoft.com/office/powerpoint/2010/main" val="30962490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ounded Rectangle 106">
            <a:extLst>
              <a:ext uri="{FF2B5EF4-FFF2-40B4-BE49-F238E27FC236}">
                <a16:creationId xmlns:a16="http://schemas.microsoft.com/office/drawing/2014/main" id="{E705569E-6E38-FA48-954A-58704247E62B}"/>
              </a:ext>
            </a:extLst>
          </p:cNvPr>
          <p:cNvSpPr/>
          <p:nvPr/>
        </p:nvSpPr>
        <p:spPr>
          <a:xfrm>
            <a:off x="1159451" y="4496361"/>
            <a:ext cx="1618249" cy="1319344"/>
          </a:xfrm>
          <a:prstGeom prst="roundRect">
            <a:avLst>
              <a:gd name="adj" fmla="val 9387"/>
            </a:avLst>
          </a:pr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sz="1400" b="1">
              <a:solidFill>
                <a:schemeClr val="bg1"/>
              </a:solidFill>
              <a:latin typeface="Raleway" panose="020B0503030101060003" pitchFamily="34" charset="77"/>
            </a:endParaRPr>
          </a:p>
        </p:txBody>
      </p:sp>
      <p:sp>
        <p:nvSpPr>
          <p:cNvPr id="85" name="Rectangle 84">
            <a:extLst>
              <a:ext uri="{FF2B5EF4-FFF2-40B4-BE49-F238E27FC236}">
                <a16:creationId xmlns:a16="http://schemas.microsoft.com/office/drawing/2014/main" id="{A52FD6CF-3BF5-424A-BFA9-0845A56093B6}"/>
              </a:ext>
            </a:extLst>
          </p:cNvPr>
          <p:cNvSpPr/>
          <p:nvPr/>
        </p:nvSpPr>
        <p:spPr>
          <a:xfrm>
            <a:off x="784171" y="805226"/>
            <a:ext cx="4130087" cy="584775"/>
          </a:xfrm>
          <a:prstGeom prst="rect">
            <a:avLst/>
          </a:prstGeom>
        </p:spPr>
        <p:txBody>
          <a:bodyPr wrap="square" lIns="0">
            <a:spAutoFit/>
          </a:bodyPr>
          <a:lstStyle/>
          <a:p>
            <a:r>
              <a:rPr lang="en-US" sz="3200" b="1" dirty="0" smtClean="0">
                <a:solidFill>
                  <a:schemeClr val="tx2"/>
                </a:solidFill>
                <a:latin typeface="Raleway" panose="020B0503030101060003" pitchFamily="34" charset="77"/>
              </a:rPr>
              <a:t>S</a:t>
            </a:r>
            <a:r>
              <a:rPr lang="en-US" sz="3200" b="1" dirty="0" smtClean="0">
                <a:solidFill>
                  <a:schemeClr val="accent1"/>
                </a:solidFill>
                <a:latin typeface="Raleway" panose="020B0503030101060003" pitchFamily="34" charset="77"/>
              </a:rPr>
              <a:t>te</a:t>
            </a:r>
            <a:r>
              <a:rPr lang="en-US" sz="3200" b="1" dirty="0" smtClean="0">
                <a:solidFill>
                  <a:schemeClr val="tx2"/>
                </a:solidFill>
                <a:latin typeface="Raleway" panose="020B0503030101060003" pitchFamily="34" charset="77"/>
              </a:rPr>
              <a:t>ps </a:t>
            </a:r>
            <a:r>
              <a:rPr lang="en-US" sz="3200" b="1" dirty="0" smtClean="0">
                <a:solidFill>
                  <a:schemeClr val="accent1"/>
                </a:solidFill>
                <a:latin typeface="Raleway" panose="020B0503030101060003" pitchFamily="34" charset="77"/>
              </a:rPr>
              <a:t>of </a:t>
            </a:r>
            <a:r>
              <a:rPr lang="en-US" sz="3200" b="1" dirty="0" smtClean="0">
                <a:solidFill>
                  <a:schemeClr val="tx2"/>
                </a:solidFill>
                <a:latin typeface="Raleway" panose="020B0503030101060003" pitchFamily="34" charset="77"/>
              </a:rPr>
              <a:t>pro</a:t>
            </a:r>
            <a:r>
              <a:rPr lang="en-US" sz="3200" b="1" dirty="0" smtClean="0">
                <a:solidFill>
                  <a:schemeClr val="accent1"/>
                </a:solidFill>
                <a:latin typeface="Raleway" panose="020B0503030101060003" pitchFamily="34" charset="77"/>
              </a:rPr>
              <a:t>jec</a:t>
            </a:r>
            <a:r>
              <a:rPr lang="en-US" sz="3200" b="1" dirty="0" smtClean="0">
                <a:solidFill>
                  <a:schemeClr val="tx2"/>
                </a:solidFill>
                <a:latin typeface="Raleway" panose="020B0503030101060003" pitchFamily="34" charset="77"/>
              </a:rPr>
              <a:t>t</a:t>
            </a:r>
            <a:endParaRPr lang="en-US" sz="3200" b="1" dirty="0">
              <a:solidFill>
                <a:schemeClr val="tx2"/>
              </a:solidFill>
              <a:latin typeface="Raleway" panose="020B0503030101060003" pitchFamily="34" charset="77"/>
            </a:endParaRPr>
          </a:p>
        </p:txBody>
      </p:sp>
      <p:sp>
        <p:nvSpPr>
          <p:cNvPr id="86" name="TextBox 85">
            <a:extLst>
              <a:ext uri="{FF2B5EF4-FFF2-40B4-BE49-F238E27FC236}">
                <a16:creationId xmlns:a16="http://schemas.microsoft.com/office/drawing/2014/main" id="{129855F9-3156-1141-8C67-2031CE3BCE9C}"/>
              </a:ext>
            </a:extLst>
          </p:cNvPr>
          <p:cNvSpPr txBox="1"/>
          <p:nvPr/>
        </p:nvSpPr>
        <p:spPr>
          <a:xfrm>
            <a:off x="191364" y="3012971"/>
            <a:ext cx="5623724" cy="1292662"/>
          </a:xfrm>
          <a:prstGeom prst="rect">
            <a:avLst/>
          </a:prstGeom>
          <a:noFill/>
        </p:spPr>
        <p:txBody>
          <a:bodyPr wrap="square" lIns="0" tIns="0" rIns="0" bIns="0" rtlCol="0">
            <a:spAutoFit/>
          </a:bodyPr>
          <a:lstStyle/>
          <a:p>
            <a:pPr>
              <a:lnSpc>
                <a:spcPct val="150000"/>
              </a:lnSpc>
            </a:pPr>
            <a:r>
              <a:rPr lang="en-US" sz="2800" dirty="0"/>
              <a:t>This line initializes the Flask application</a:t>
            </a:r>
            <a:endParaRPr lang="en-US" sz="2800" dirty="0">
              <a:solidFill>
                <a:schemeClr val="tx1">
                  <a:lumMod val="90000"/>
                  <a:lumOff val="10000"/>
                </a:schemeClr>
              </a:solidFill>
              <a:latin typeface="Raleway" panose="020B0503030101060003" pitchFamily="34" charset="77"/>
            </a:endParaRPr>
          </a:p>
        </p:txBody>
      </p:sp>
      <p:grpSp>
        <p:nvGrpSpPr>
          <p:cNvPr id="88" name="Graphic 55">
            <a:extLst>
              <a:ext uri="{FF2B5EF4-FFF2-40B4-BE49-F238E27FC236}">
                <a16:creationId xmlns:a16="http://schemas.microsoft.com/office/drawing/2014/main" id="{6CF7268C-19ED-8646-B1D1-A6513DB3F559}"/>
              </a:ext>
            </a:extLst>
          </p:cNvPr>
          <p:cNvGrpSpPr>
            <a:grpSpLocks noChangeAspect="1"/>
          </p:cNvGrpSpPr>
          <p:nvPr/>
        </p:nvGrpSpPr>
        <p:grpSpPr>
          <a:xfrm>
            <a:off x="936479" y="589565"/>
            <a:ext cx="560615" cy="128250"/>
            <a:chOff x="4174957" y="-561437"/>
            <a:chExt cx="2128935" cy="487029"/>
          </a:xfrm>
          <a:solidFill>
            <a:schemeClr val="accent1"/>
          </a:solidFill>
        </p:grpSpPr>
        <p:sp>
          <p:nvSpPr>
            <p:cNvPr id="90" name="Freeform 89">
              <a:extLst>
                <a:ext uri="{FF2B5EF4-FFF2-40B4-BE49-F238E27FC236}">
                  <a16:creationId xmlns:a16="http://schemas.microsoft.com/office/drawing/2014/main" id="{5D41CF77-6D6C-3548-AF60-08178A5F9DE5}"/>
                </a:ext>
              </a:extLst>
            </p:cNvPr>
            <p:cNvSpPr/>
            <p:nvPr/>
          </p:nvSpPr>
          <p:spPr>
            <a:xfrm>
              <a:off x="4174957" y="-334043"/>
              <a:ext cx="2128935" cy="259635"/>
            </a:xfrm>
            <a:custGeom>
              <a:avLst/>
              <a:gdLst>
                <a:gd name="connsiteX0" fmla="*/ 2120265 w 2128935"/>
                <a:gd name="connsiteY0" fmla="*/ 209567 h 259635"/>
                <a:gd name="connsiteX1" fmla="*/ 2120360 w 2128935"/>
                <a:gd name="connsiteY1" fmla="*/ 251005 h 259635"/>
                <a:gd name="connsiteX2" fmla="*/ 2099501 w 2128935"/>
                <a:gd name="connsiteY2" fmla="*/ 259635 h 259635"/>
                <a:gd name="connsiteX3" fmla="*/ 1871948 w 2128935"/>
                <a:gd name="connsiteY3" fmla="*/ 150774 h 259635"/>
                <a:gd name="connsiteX4" fmla="*/ 1685544 w 2128935"/>
                <a:gd name="connsiteY4" fmla="*/ 58603 h 259635"/>
                <a:gd name="connsiteX5" fmla="*/ 1499045 w 2128935"/>
                <a:gd name="connsiteY5" fmla="*/ 150774 h 259635"/>
                <a:gd name="connsiteX6" fmla="*/ 1271492 w 2128935"/>
                <a:gd name="connsiteY6" fmla="*/ 259541 h 259635"/>
                <a:gd name="connsiteX7" fmla="*/ 1043940 w 2128935"/>
                <a:gd name="connsiteY7" fmla="*/ 150774 h 259635"/>
                <a:gd name="connsiteX8" fmla="*/ 857536 w 2128935"/>
                <a:gd name="connsiteY8" fmla="*/ 58603 h 259635"/>
                <a:gd name="connsiteX9" fmla="*/ 671036 w 2128935"/>
                <a:gd name="connsiteY9" fmla="*/ 150774 h 259635"/>
                <a:gd name="connsiteX10" fmla="*/ 443484 w 2128935"/>
                <a:gd name="connsiteY10" fmla="*/ 259541 h 259635"/>
                <a:gd name="connsiteX11" fmla="*/ 215932 w 2128935"/>
                <a:gd name="connsiteY11" fmla="*/ 150774 h 259635"/>
                <a:gd name="connsiteX12" fmla="*/ 29432 w 2128935"/>
                <a:gd name="connsiteY12" fmla="*/ 58603 h 259635"/>
                <a:gd name="connsiteX13" fmla="*/ 0 w 2128935"/>
                <a:gd name="connsiteY13" fmla="*/ 29301 h 259635"/>
                <a:gd name="connsiteX14" fmla="*/ 29432 w 2128935"/>
                <a:gd name="connsiteY14" fmla="*/ 0 h 259635"/>
                <a:gd name="connsiteX15" fmla="*/ 257175 w 2128935"/>
                <a:gd name="connsiteY15" fmla="*/ 108766 h 259635"/>
                <a:gd name="connsiteX16" fmla="*/ 443675 w 2128935"/>
                <a:gd name="connsiteY16" fmla="*/ 200938 h 259635"/>
                <a:gd name="connsiteX17" fmla="*/ 630174 w 2128935"/>
                <a:gd name="connsiteY17" fmla="*/ 108766 h 259635"/>
                <a:gd name="connsiteX18" fmla="*/ 857250 w 2128935"/>
                <a:gd name="connsiteY18" fmla="*/ 474 h 259635"/>
                <a:gd name="connsiteX19" fmla="*/ 1085088 w 2128935"/>
                <a:gd name="connsiteY19" fmla="*/ 108766 h 259635"/>
                <a:gd name="connsiteX20" fmla="*/ 1271492 w 2128935"/>
                <a:gd name="connsiteY20" fmla="*/ 200938 h 259635"/>
                <a:gd name="connsiteX21" fmla="*/ 1457992 w 2128935"/>
                <a:gd name="connsiteY21" fmla="*/ 108766 h 259635"/>
                <a:gd name="connsiteX22" fmla="*/ 1685925 w 2128935"/>
                <a:gd name="connsiteY22" fmla="*/ 474 h 259635"/>
                <a:gd name="connsiteX23" fmla="*/ 1913001 w 2128935"/>
                <a:gd name="connsiteY23" fmla="*/ 108766 h 259635"/>
                <a:gd name="connsiteX24" fmla="*/ 2099501 w 2128935"/>
                <a:gd name="connsiteY24" fmla="*/ 200938 h 259635"/>
                <a:gd name="connsiteX25" fmla="*/ 2120265 w 2128935"/>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8935" h="259635">
                  <a:moveTo>
                    <a:pt x="2120265" y="209567"/>
                  </a:moveTo>
                  <a:cubicBezTo>
                    <a:pt x="2131790" y="220983"/>
                    <a:pt x="2131828" y="239536"/>
                    <a:pt x="2120360" y="251005"/>
                  </a:cubicBezTo>
                  <a:cubicBezTo>
                    <a:pt x="2114836" y="256530"/>
                    <a:pt x="2107330" y="259635"/>
                    <a:pt x="2099501" y="259635"/>
                  </a:cubicBezTo>
                  <a:cubicBezTo>
                    <a:pt x="1983962" y="259635"/>
                    <a:pt x="1924431" y="201791"/>
                    <a:pt x="1871948" y="150774"/>
                  </a:cubicBezTo>
                  <a:cubicBezTo>
                    <a:pt x="1820989" y="101275"/>
                    <a:pt x="1776698" y="58603"/>
                    <a:pt x="1685544" y="58603"/>
                  </a:cubicBezTo>
                  <a:cubicBezTo>
                    <a:pt x="1594390" y="58603"/>
                    <a:pt x="1550003" y="101275"/>
                    <a:pt x="1499045" y="150774"/>
                  </a:cubicBezTo>
                  <a:cubicBezTo>
                    <a:pt x="1446562" y="201791"/>
                    <a:pt x="1387031" y="259541"/>
                    <a:pt x="1271492" y="259541"/>
                  </a:cubicBezTo>
                  <a:cubicBezTo>
                    <a:pt x="1155954" y="259541"/>
                    <a:pt x="1096518" y="201791"/>
                    <a:pt x="1043940" y="150774"/>
                  </a:cubicBezTo>
                  <a:cubicBezTo>
                    <a:pt x="993077" y="101275"/>
                    <a:pt x="948690" y="58603"/>
                    <a:pt x="857536" y="58603"/>
                  </a:cubicBezTo>
                  <a:cubicBezTo>
                    <a:pt x="766382" y="58603"/>
                    <a:pt x="721995" y="101275"/>
                    <a:pt x="671036" y="150774"/>
                  </a:cubicBezTo>
                  <a:cubicBezTo>
                    <a:pt x="618554" y="201791"/>
                    <a:pt x="558927" y="259541"/>
                    <a:pt x="443484" y="259541"/>
                  </a:cubicBezTo>
                  <a:cubicBezTo>
                    <a:pt x="328041" y="259541"/>
                    <a:pt x="268415" y="201791"/>
                    <a:pt x="215932" y="150774"/>
                  </a:cubicBezTo>
                  <a:cubicBezTo>
                    <a:pt x="164973" y="101275"/>
                    <a:pt x="120682" y="58603"/>
                    <a:pt x="29432" y="58603"/>
                  </a:cubicBezTo>
                  <a:cubicBezTo>
                    <a:pt x="13177" y="58603"/>
                    <a:pt x="0" y="45485"/>
                    <a:pt x="0" y="29301"/>
                  </a:cubicBezTo>
                  <a:cubicBezTo>
                    <a:pt x="0" y="13118"/>
                    <a:pt x="13177" y="0"/>
                    <a:pt x="29432" y="0"/>
                  </a:cubicBezTo>
                  <a:cubicBezTo>
                    <a:pt x="144971" y="474"/>
                    <a:pt x="204502" y="57370"/>
                    <a:pt x="257175" y="108766"/>
                  </a:cubicBezTo>
                  <a:cubicBezTo>
                    <a:pt x="308134" y="158266"/>
                    <a:pt x="352425" y="200938"/>
                    <a:pt x="443675" y="200938"/>
                  </a:cubicBezTo>
                  <a:cubicBezTo>
                    <a:pt x="534924" y="200938"/>
                    <a:pt x="579215" y="158266"/>
                    <a:pt x="630174" y="108766"/>
                  </a:cubicBezTo>
                  <a:cubicBezTo>
                    <a:pt x="682466" y="57370"/>
                    <a:pt x="741998" y="474"/>
                    <a:pt x="857250" y="474"/>
                  </a:cubicBezTo>
                  <a:cubicBezTo>
                    <a:pt x="972503" y="474"/>
                    <a:pt x="1032510" y="57370"/>
                    <a:pt x="1085088" y="108766"/>
                  </a:cubicBezTo>
                  <a:cubicBezTo>
                    <a:pt x="1136047" y="158266"/>
                    <a:pt x="1180338" y="200938"/>
                    <a:pt x="1271492" y="200938"/>
                  </a:cubicBezTo>
                  <a:cubicBezTo>
                    <a:pt x="1362647" y="200938"/>
                    <a:pt x="1407033" y="158266"/>
                    <a:pt x="1457992" y="108766"/>
                  </a:cubicBezTo>
                  <a:cubicBezTo>
                    <a:pt x="1510475" y="57370"/>
                    <a:pt x="1570006" y="474"/>
                    <a:pt x="1685925" y="474"/>
                  </a:cubicBezTo>
                  <a:cubicBezTo>
                    <a:pt x="1801844" y="474"/>
                    <a:pt x="1860518" y="57370"/>
                    <a:pt x="1913001" y="108766"/>
                  </a:cubicBezTo>
                  <a:cubicBezTo>
                    <a:pt x="1963960" y="158266"/>
                    <a:pt x="2008251" y="200938"/>
                    <a:pt x="2099501" y="200938"/>
                  </a:cubicBezTo>
                  <a:cubicBezTo>
                    <a:pt x="2107302" y="200952"/>
                    <a:pt x="2114769" y="204058"/>
                    <a:pt x="2120265" y="209567"/>
                  </a:cubicBezTo>
                  <a:close/>
                </a:path>
              </a:pathLst>
            </a:custGeom>
            <a:grpFill/>
            <a:ln w="9525" cap="flat">
              <a:noFill/>
              <a:prstDash val="solid"/>
              <a:miter/>
            </a:ln>
          </p:spPr>
          <p:txBody>
            <a:bodyPr rtlCol="0" anchor="ctr"/>
            <a:lstStyle/>
            <a:p>
              <a:endParaRPr lang="en-EG"/>
            </a:p>
          </p:txBody>
        </p:sp>
        <p:sp>
          <p:nvSpPr>
            <p:cNvPr id="91" name="Freeform 90">
              <a:extLst>
                <a:ext uri="{FF2B5EF4-FFF2-40B4-BE49-F238E27FC236}">
                  <a16:creationId xmlns:a16="http://schemas.microsoft.com/office/drawing/2014/main" id="{29DF70CF-7194-344B-A4DF-D511E01D1C49}"/>
                </a:ext>
              </a:extLst>
            </p:cNvPr>
            <p:cNvSpPr/>
            <p:nvPr/>
          </p:nvSpPr>
          <p:spPr>
            <a:xfrm>
              <a:off x="4176538" y="-561437"/>
              <a:ext cx="2127354" cy="259635"/>
            </a:xfrm>
            <a:custGeom>
              <a:avLst/>
              <a:gdLst>
                <a:gd name="connsiteX0" fmla="*/ 2118685 w 2127354"/>
                <a:gd name="connsiteY0" fmla="*/ 209567 h 259635"/>
                <a:gd name="connsiteX1" fmla="*/ 2118780 w 2127354"/>
                <a:gd name="connsiteY1" fmla="*/ 251005 h 259635"/>
                <a:gd name="connsiteX2" fmla="*/ 2097920 w 2127354"/>
                <a:gd name="connsiteY2" fmla="*/ 259635 h 259635"/>
                <a:gd name="connsiteX3" fmla="*/ 1870368 w 2127354"/>
                <a:gd name="connsiteY3" fmla="*/ 150869 h 259635"/>
                <a:gd name="connsiteX4" fmla="*/ 1683964 w 2127354"/>
                <a:gd name="connsiteY4" fmla="*/ 58698 h 259635"/>
                <a:gd name="connsiteX5" fmla="*/ 1497464 w 2127354"/>
                <a:gd name="connsiteY5" fmla="*/ 150869 h 259635"/>
                <a:gd name="connsiteX6" fmla="*/ 1269912 w 2127354"/>
                <a:gd name="connsiteY6" fmla="*/ 259635 h 259635"/>
                <a:gd name="connsiteX7" fmla="*/ 1042360 w 2127354"/>
                <a:gd name="connsiteY7" fmla="*/ 150869 h 259635"/>
                <a:gd name="connsiteX8" fmla="*/ 855955 w 2127354"/>
                <a:gd name="connsiteY8" fmla="*/ 58698 h 259635"/>
                <a:gd name="connsiteX9" fmla="*/ 669456 w 2127354"/>
                <a:gd name="connsiteY9" fmla="*/ 150869 h 259635"/>
                <a:gd name="connsiteX10" fmla="*/ 441904 w 2127354"/>
                <a:gd name="connsiteY10" fmla="*/ 259635 h 259635"/>
                <a:gd name="connsiteX11" fmla="*/ 214351 w 2127354"/>
                <a:gd name="connsiteY11" fmla="*/ 150869 h 259635"/>
                <a:gd name="connsiteX12" fmla="*/ 27852 w 2127354"/>
                <a:gd name="connsiteY12" fmla="*/ 58698 h 259635"/>
                <a:gd name="connsiteX13" fmla="*/ 48 w 2127354"/>
                <a:gd name="connsiteY13" fmla="*/ 27680 h 259635"/>
                <a:gd name="connsiteX14" fmla="*/ 27852 w 2127354"/>
                <a:gd name="connsiteY14" fmla="*/ 0 h 259635"/>
                <a:gd name="connsiteX15" fmla="*/ 255595 w 2127354"/>
                <a:gd name="connsiteY15" fmla="*/ 108861 h 259635"/>
                <a:gd name="connsiteX16" fmla="*/ 442094 w 2127354"/>
                <a:gd name="connsiteY16" fmla="*/ 201033 h 259635"/>
                <a:gd name="connsiteX17" fmla="*/ 628594 w 2127354"/>
                <a:gd name="connsiteY17" fmla="*/ 108861 h 259635"/>
                <a:gd name="connsiteX18" fmla="*/ 855670 w 2127354"/>
                <a:gd name="connsiteY18" fmla="*/ 284 h 259635"/>
                <a:gd name="connsiteX19" fmla="*/ 1083222 w 2127354"/>
                <a:gd name="connsiteY19" fmla="*/ 109145 h 259635"/>
                <a:gd name="connsiteX20" fmla="*/ 1269626 w 2127354"/>
                <a:gd name="connsiteY20" fmla="*/ 201317 h 259635"/>
                <a:gd name="connsiteX21" fmla="*/ 1456126 w 2127354"/>
                <a:gd name="connsiteY21" fmla="*/ 109145 h 259635"/>
                <a:gd name="connsiteX22" fmla="*/ 1684345 w 2127354"/>
                <a:gd name="connsiteY22" fmla="*/ 284 h 259635"/>
                <a:gd name="connsiteX23" fmla="*/ 1911802 w 2127354"/>
                <a:gd name="connsiteY23" fmla="*/ 109145 h 259635"/>
                <a:gd name="connsiteX24" fmla="*/ 2098301 w 2127354"/>
                <a:gd name="connsiteY24" fmla="*/ 201317 h 259635"/>
                <a:gd name="connsiteX25" fmla="*/ 2118685 w 2127354"/>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7354" h="259635">
                  <a:moveTo>
                    <a:pt x="2118685" y="209567"/>
                  </a:moveTo>
                  <a:cubicBezTo>
                    <a:pt x="2130210" y="220983"/>
                    <a:pt x="2130248" y="239536"/>
                    <a:pt x="2118780" y="251005"/>
                  </a:cubicBezTo>
                  <a:cubicBezTo>
                    <a:pt x="2113256" y="256530"/>
                    <a:pt x="2105750" y="259635"/>
                    <a:pt x="2097920" y="259635"/>
                  </a:cubicBezTo>
                  <a:cubicBezTo>
                    <a:pt x="1982382" y="259635"/>
                    <a:pt x="1922851" y="201791"/>
                    <a:pt x="1870368" y="150869"/>
                  </a:cubicBezTo>
                  <a:cubicBezTo>
                    <a:pt x="1819409" y="101370"/>
                    <a:pt x="1775118" y="58698"/>
                    <a:pt x="1683964" y="58698"/>
                  </a:cubicBezTo>
                  <a:cubicBezTo>
                    <a:pt x="1592810" y="58698"/>
                    <a:pt x="1548423" y="101370"/>
                    <a:pt x="1497464" y="150869"/>
                  </a:cubicBezTo>
                  <a:cubicBezTo>
                    <a:pt x="1444981" y="201791"/>
                    <a:pt x="1385355" y="259635"/>
                    <a:pt x="1269912" y="259635"/>
                  </a:cubicBezTo>
                  <a:cubicBezTo>
                    <a:pt x="1154469" y="259635"/>
                    <a:pt x="1094938" y="201791"/>
                    <a:pt x="1042360" y="150869"/>
                  </a:cubicBezTo>
                  <a:cubicBezTo>
                    <a:pt x="991401" y="101370"/>
                    <a:pt x="947110" y="58698"/>
                    <a:pt x="855955" y="58698"/>
                  </a:cubicBezTo>
                  <a:cubicBezTo>
                    <a:pt x="764801" y="58698"/>
                    <a:pt x="720415" y="101370"/>
                    <a:pt x="669456" y="150869"/>
                  </a:cubicBezTo>
                  <a:cubicBezTo>
                    <a:pt x="616973" y="201791"/>
                    <a:pt x="557347" y="259635"/>
                    <a:pt x="441904" y="259635"/>
                  </a:cubicBezTo>
                  <a:cubicBezTo>
                    <a:pt x="326461" y="259635"/>
                    <a:pt x="266834" y="201791"/>
                    <a:pt x="214351" y="150869"/>
                  </a:cubicBezTo>
                  <a:cubicBezTo>
                    <a:pt x="163393" y="101370"/>
                    <a:pt x="119101" y="58698"/>
                    <a:pt x="27852" y="58698"/>
                  </a:cubicBezTo>
                  <a:cubicBezTo>
                    <a:pt x="11571" y="57776"/>
                    <a:pt x="-877" y="43889"/>
                    <a:pt x="48" y="27680"/>
                  </a:cubicBezTo>
                  <a:cubicBezTo>
                    <a:pt x="901" y="12758"/>
                    <a:pt x="12864" y="849"/>
                    <a:pt x="27852" y="0"/>
                  </a:cubicBezTo>
                  <a:cubicBezTo>
                    <a:pt x="143390" y="284"/>
                    <a:pt x="202921" y="57844"/>
                    <a:pt x="255595" y="108861"/>
                  </a:cubicBezTo>
                  <a:cubicBezTo>
                    <a:pt x="306553" y="158361"/>
                    <a:pt x="350845" y="201033"/>
                    <a:pt x="442094" y="201033"/>
                  </a:cubicBezTo>
                  <a:cubicBezTo>
                    <a:pt x="533344" y="201033"/>
                    <a:pt x="577635" y="158361"/>
                    <a:pt x="628594" y="108861"/>
                  </a:cubicBezTo>
                  <a:cubicBezTo>
                    <a:pt x="680886" y="57844"/>
                    <a:pt x="740417" y="284"/>
                    <a:pt x="855670" y="284"/>
                  </a:cubicBezTo>
                  <a:cubicBezTo>
                    <a:pt x="970922" y="284"/>
                    <a:pt x="1030644" y="58129"/>
                    <a:pt x="1083222" y="109145"/>
                  </a:cubicBezTo>
                  <a:cubicBezTo>
                    <a:pt x="1134181" y="158550"/>
                    <a:pt x="1178472" y="201317"/>
                    <a:pt x="1269626" y="201317"/>
                  </a:cubicBezTo>
                  <a:cubicBezTo>
                    <a:pt x="1360781" y="201317"/>
                    <a:pt x="1405167" y="158550"/>
                    <a:pt x="1456126" y="109145"/>
                  </a:cubicBezTo>
                  <a:cubicBezTo>
                    <a:pt x="1508894" y="57844"/>
                    <a:pt x="1568426" y="284"/>
                    <a:pt x="1684345" y="284"/>
                  </a:cubicBezTo>
                  <a:cubicBezTo>
                    <a:pt x="1800264" y="284"/>
                    <a:pt x="1859319" y="58129"/>
                    <a:pt x="1911802" y="109145"/>
                  </a:cubicBezTo>
                  <a:cubicBezTo>
                    <a:pt x="1962760" y="158550"/>
                    <a:pt x="2007052" y="201317"/>
                    <a:pt x="2098301" y="201317"/>
                  </a:cubicBezTo>
                  <a:cubicBezTo>
                    <a:pt x="2105912" y="201360"/>
                    <a:pt x="2113208" y="204314"/>
                    <a:pt x="2118685" y="209567"/>
                  </a:cubicBezTo>
                  <a:close/>
                </a:path>
              </a:pathLst>
            </a:custGeom>
            <a:grpFill/>
            <a:ln w="9525" cap="flat">
              <a:noFill/>
              <a:prstDash val="solid"/>
              <a:miter/>
            </a:ln>
          </p:spPr>
          <p:txBody>
            <a:bodyPr rtlCol="0" anchor="ctr"/>
            <a:lstStyle/>
            <a:p>
              <a:endParaRPr lang="en-EG"/>
            </a:p>
          </p:txBody>
        </p:sp>
      </p:grpSp>
      <p:sp>
        <p:nvSpPr>
          <p:cNvPr id="96" name="Arc 95">
            <a:extLst>
              <a:ext uri="{FF2B5EF4-FFF2-40B4-BE49-F238E27FC236}">
                <a16:creationId xmlns:a16="http://schemas.microsoft.com/office/drawing/2014/main" id="{E6E670D4-39A2-F347-BBCB-D372A48D591B}"/>
              </a:ext>
            </a:extLst>
          </p:cNvPr>
          <p:cNvSpPr>
            <a:spLocks noChangeAspect="1"/>
          </p:cNvSpPr>
          <p:nvPr/>
        </p:nvSpPr>
        <p:spPr>
          <a:xfrm>
            <a:off x="7872508" y="396514"/>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8976905C-97C7-5F4E-BA81-EB9F86BFDDEB}"/>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80" name="Freeform 79">
            <a:extLst>
              <a:ext uri="{FF2B5EF4-FFF2-40B4-BE49-F238E27FC236}">
                <a16:creationId xmlns:a16="http://schemas.microsoft.com/office/drawing/2014/main" id="{6EFFE92C-00A2-7D44-BCA1-70EA643F7C7C}"/>
              </a:ext>
            </a:extLst>
          </p:cNvPr>
          <p:cNvSpPr/>
          <p:nvPr/>
        </p:nvSpPr>
        <p:spPr>
          <a:xfrm>
            <a:off x="8449026" y="5004073"/>
            <a:ext cx="2392679" cy="788780"/>
          </a:xfrm>
          <a:custGeom>
            <a:avLst/>
            <a:gdLst>
              <a:gd name="connsiteX0" fmla="*/ 106123 w 2631947"/>
              <a:gd name="connsiteY0" fmla="*/ 0 h 867658"/>
              <a:gd name="connsiteX1" fmla="*/ 2525824 w 2631947"/>
              <a:gd name="connsiteY1" fmla="*/ 0 h 867658"/>
              <a:gd name="connsiteX2" fmla="*/ 2631947 w 2631947"/>
              <a:gd name="connsiteY2" fmla="*/ 106123 h 867658"/>
              <a:gd name="connsiteX3" fmla="*/ 2631947 w 2631947"/>
              <a:gd name="connsiteY3" fmla="*/ 563509 h 867658"/>
              <a:gd name="connsiteX4" fmla="*/ 2589330 w 2631947"/>
              <a:gd name="connsiteY4" fmla="*/ 563509 h 867658"/>
              <a:gd name="connsiteX5" fmla="*/ 2413316 w 2631947"/>
              <a:gd name="connsiteY5" fmla="*/ 563509 h 867658"/>
              <a:gd name="connsiteX6" fmla="*/ 2335764 w 2631947"/>
              <a:gd name="connsiteY6" fmla="*/ 641061 h 867658"/>
              <a:gd name="connsiteX7" fmla="*/ 2335764 w 2631947"/>
              <a:gd name="connsiteY7" fmla="*/ 867658 h 867658"/>
              <a:gd name="connsiteX8" fmla="*/ 106123 w 2631947"/>
              <a:gd name="connsiteY8" fmla="*/ 867658 h 867658"/>
              <a:gd name="connsiteX9" fmla="*/ 0 w 2631947"/>
              <a:gd name="connsiteY9" fmla="*/ 761535 h 867658"/>
              <a:gd name="connsiteX10" fmla="*/ 0 w 2631947"/>
              <a:gd name="connsiteY10" fmla="*/ 106123 h 867658"/>
              <a:gd name="connsiteX11" fmla="*/ 106123 w 2631947"/>
              <a:gd name="connsiteY11" fmla="*/ 0 h 86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1947" h="867658">
                <a:moveTo>
                  <a:pt x="106123" y="0"/>
                </a:moveTo>
                <a:lnTo>
                  <a:pt x="2525824" y="0"/>
                </a:lnTo>
                <a:cubicBezTo>
                  <a:pt x="2584434" y="0"/>
                  <a:pt x="2631947" y="47513"/>
                  <a:pt x="2631947" y="106123"/>
                </a:cubicBezTo>
                <a:lnTo>
                  <a:pt x="2631947" y="563509"/>
                </a:lnTo>
                <a:lnTo>
                  <a:pt x="2589330" y="563509"/>
                </a:lnTo>
                <a:lnTo>
                  <a:pt x="2413316" y="563509"/>
                </a:lnTo>
                <a:cubicBezTo>
                  <a:pt x="2370485" y="563509"/>
                  <a:pt x="2335764" y="598230"/>
                  <a:pt x="2335764" y="641061"/>
                </a:cubicBezTo>
                <a:lnTo>
                  <a:pt x="2335764" y="867658"/>
                </a:lnTo>
                <a:lnTo>
                  <a:pt x="106123" y="867658"/>
                </a:lnTo>
                <a:cubicBezTo>
                  <a:pt x="47513" y="867658"/>
                  <a:pt x="0" y="820145"/>
                  <a:pt x="0" y="761535"/>
                </a:cubicBezTo>
                <a:lnTo>
                  <a:pt x="0" y="106123"/>
                </a:lnTo>
                <a:cubicBezTo>
                  <a:pt x="0" y="47513"/>
                  <a:pt x="47513" y="0"/>
                  <a:pt x="106123" y="0"/>
                </a:cubicBezTo>
                <a:close/>
              </a:path>
            </a:pathLst>
          </a:custGeom>
          <a:solidFill>
            <a:schemeClr val="bg2"/>
          </a:solidFill>
          <a:ln>
            <a:noFill/>
          </a:ln>
          <a:effectLst>
            <a:outerShdw blurRad="571500" dist="241300" dir="27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a:extLst>
              <a:ext uri="{FF2B5EF4-FFF2-40B4-BE49-F238E27FC236}">
                <a16:creationId xmlns:a16="http://schemas.microsoft.com/office/drawing/2014/main" id="{2BF711A2-6D28-6341-BBD5-F866F9CDF6FE}"/>
              </a:ext>
            </a:extLst>
          </p:cNvPr>
          <p:cNvSpPr/>
          <p:nvPr/>
        </p:nvSpPr>
        <p:spPr>
          <a:xfrm>
            <a:off x="10661684" y="5603204"/>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57" name="Freeform 56">
            <a:extLst>
              <a:ext uri="{FF2B5EF4-FFF2-40B4-BE49-F238E27FC236}">
                <a16:creationId xmlns:a16="http://schemas.microsoft.com/office/drawing/2014/main" id="{9484479B-51ED-6A40-AD4D-CEA66E35FBED}"/>
              </a:ext>
            </a:extLst>
          </p:cNvPr>
          <p:cNvSpPr/>
          <p:nvPr/>
        </p:nvSpPr>
        <p:spPr>
          <a:xfrm>
            <a:off x="6444293" y="1648513"/>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60" name="TextBox 59">
            <a:extLst>
              <a:ext uri="{FF2B5EF4-FFF2-40B4-BE49-F238E27FC236}">
                <a16:creationId xmlns:a16="http://schemas.microsoft.com/office/drawing/2014/main" id="{84C843AA-5690-9645-A790-4A519B37605A}"/>
              </a:ext>
            </a:extLst>
          </p:cNvPr>
          <p:cNvSpPr txBox="1"/>
          <p:nvPr/>
        </p:nvSpPr>
        <p:spPr>
          <a:xfrm>
            <a:off x="7110218" y="1213425"/>
            <a:ext cx="1693585" cy="184666"/>
          </a:xfrm>
          <a:prstGeom prst="rect">
            <a:avLst/>
          </a:prstGeom>
          <a:noFill/>
        </p:spPr>
        <p:txBody>
          <a:bodyPr wrap="square" lIns="0" tIns="0" rIns="0" bIns="0" rtlCol="0" anchor="ctr">
            <a:spAutoFit/>
          </a:bodyPr>
          <a:lstStyle/>
          <a:p>
            <a:r>
              <a:rPr lang="en-US" sz="1200" b="1" dirty="0" smtClean="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rPr>
              <a:t>picture</a:t>
            </a:r>
            <a:endParaRPr lang="en-US" sz="1200" b="1" dirty="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endParaRPr>
          </a:p>
        </p:txBody>
      </p:sp>
      <p:grpSp>
        <p:nvGrpSpPr>
          <p:cNvPr id="55" name="Graphic 3">
            <a:extLst>
              <a:ext uri="{FF2B5EF4-FFF2-40B4-BE49-F238E27FC236}">
                <a16:creationId xmlns:a16="http://schemas.microsoft.com/office/drawing/2014/main" id="{02935A1B-8931-A44D-843F-CA948C50FBEF}"/>
              </a:ext>
            </a:extLst>
          </p:cNvPr>
          <p:cNvGrpSpPr>
            <a:grpSpLocks noChangeAspect="1"/>
          </p:cNvGrpSpPr>
          <p:nvPr/>
        </p:nvGrpSpPr>
        <p:grpSpPr>
          <a:xfrm>
            <a:off x="6557885" y="1705036"/>
            <a:ext cx="348195" cy="336946"/>
            <a:chOff x="602127" y="613487"/>
            <a:chExt cx="678534" cy="656613"/>
          </a:xfrm>
          <a:solidFill>
            <a:srgbClr val="FFFFFF"/>
          </a:solidFill>
        </p:grpSpPr>
        <p:sp>
          <p:nvSpPr>
            <p:cNvPr id="56" name="Freeform 55">
              <a:extLst>
                <a:ext uri="{FF2B5EF4-FFF2-40B4-BE49-F238E27FC236}">
                  <a16:creationId xmlns:a16="http://schemas.microsoft.com/office/drawing/2014/main" id="{F61EE99A-5133-6A48-897D-09372393AB94}"/>
                </a:ext>
              </a:extLst>
            </p:cNvPr>
            <p:cNvSpPr/>
            <p:nvPr/>
          </p:nvSpPr>
          <p:spPr>
            <a:xfrm>
              <a:off x="756762" y="1117476"/>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sp>
          <p:nvSpPr>
            <p:cNvPr id="58" name="Freeform 57">
              <a:extLst>
                <a:ext uri="{FF2B5EF4-FFF2-40B4-BE49-F238E27FC236}">
                  <a16:creationId xmlns:a16="http://schemas.microsoft.com/office/drawing/2014/main" id="{82373AD8-D73E-074A-8FA9-9A57A77EA65E}"/>
                </a:ext>
              </a:extLst>
            </p:cNvPr>
            <p:cNvSpPr/>
            <p:nvPr/>
          </p:nvSpPr>
          <p:spPr>
            <a:xfrm>
              <a:off x="602127" y="781921"/>
              <a:ext cx="31105" cy="30744"/>
            </a:xfrm>
            <a:custGeom>
              <a:avLst/>
              <a:gdLst>
                <a:gd name="connsiteX0" fmla="*/ 15773 w 31105"/>
                <a:gd name="connsiteY0" fmla="*/ 2 h 30744"/>
                <a:gd name="connsiteX1" fmla="*/ 2 w 31105"/>
                <a:gd name="connsiteY1" fmla="*/ 15154 h 30744"/>
                <a:gd name="connsiteX2" fmla="*/ 15332 w 31105"/>
                <a:gd name="connsiteY2" fmla="*/ 30743 h 30744"/>
                <a:gd name="connsiteX3" fmla="*/ 31104 w 31105"/>
                <a:gd name="connsiteY3" fmla="*/ 15590 h 30744"/>
                <a:gd name="connsiteX4" fmla="*/ 31104 w 31105"/>
                <a:gd name="connsiteY4" fmla="*/ 15154 h 30744"/>
                <a:gd name="connsiteX5" fmla="*/ 15773 w 31105"/>
                <a:gd name="connsiteY5" fmla="*/ 2 h 30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05" h="30744">
                  <a:moveTo>
                    <a:pt x="15773" y="2"/>
                  </a:moveTo>
                  <a:cubicBezTo>
                    <a:pt x="7185" y="-119"/>
                    <a:pt x="123" y="6665"/>
                    <a:pt x="2" y="15154"/>
                  </a:cubicBezTo>
                  <a:cubicBezTo>
                    <a:pt x="-120" y="23643"/>
                    <a:pt x="6743" y="30623"/>
                    <a:pt x="15332" y="30743"/>
                  </a:cubicBezTo>
                  <a:cubicBezTo>
                    <a:pt x="23921" y="30863"/>
                    <a:pt x="30982" y="24079"/>
                    <a:pt x="31104" y="15590"/>
                  </a:cubicBezTo>
                  <a:cubicBezTo>
                    <a:pt x="31106" y="15445"/>
                    <a:pt x="31106" y="15300"/>
                    <a:pt x="31104" y="15154"/>
                  </a:cubicBezTo>
                  <a:cubicBezTo>
                    <a:pt x="31104" y="6786"/>
                    <a:pt x="24240" y="2"/>
                    <a:pt x="15773" y="2"/>
                  </a:cubicBezTo>
                  <a:close/>
                </a:path>
              </a:pathLst>
            </a:custGeom>
            <a:grpFill/>
            <a:ln w="22123" cap="flat">
              <a:noFill/>
              <a:prstDash val="solid"/>
              <a:miter/>
            </a:ln>
          </p:spPr>
          <p:txBody>
            <a:bodyPr rtlCol="0" anchor="ctr"/>
            <a:lstStyle/>
            <a:p>
              <a:endParaRPr lang="en-EG"/>
            </a:p>
          </p:txBody>
        </p:sp>
        <p:sp>
          <p:nvSpPr>
            <p:cNvPr id="59" name="Freeform 58">
              <a:extLst>
                <a:ext uri="{FF2B5EF4-FFF2-40B4-BE49-F238E27FC236}">
                  <a16:creationId xmlns:a16="http://schemas.microsoft.com/office/drawing/2014/main" id="{CD896FB2-ADCC-0241-B518-EB4A86B61353}"/>
                </a:ext>
              </a:extLst>
            </p:cNvPr>
            <p:cNvSpPr/>
            <p:nvPr/>
          </p:nvSpPr>
          <p:spPr>
            <a:xfrm>
              <a:off x="802309" y="613487"/>
              <a:ext cx="78207" cy="46336"/>
            </a:xfrm>
            <a:custGeom>
              <a:avLst/>
              <a:gdLst>
                <a:gd name="connsiteX0" fmla="*/ 78207 w 78207"/>
                <a:gd name="connsiteY0" fmla="*/ 38650 h 46336"/>
                <a:gd name="connsiteX1" fmla="*/ 78207 w 78207"/>
                <a:gd name="connsiteY1" fmla="*/ 38650 h 46336"/>
                <a:gd name="connsiteX2" fmla="*/ 39104 w 78207"/>
                <a:gd name="connsiteY2" fmla="*/ 0 h 46336"/>
                <a:gd name="connsiteX3" fmla="*/ 0 w 78207"/>
                <a:gd name="connsiteY3" fmla="*/ 38650 h 46336"/>
                <a:gd name="connsiteX4" fmla="*/ 0 w 78207"/>
                <a:gd name="connsiteY4" fmla="*/ 46336 h 46336"/>
                <a:gd name="connsiteX5" fmla="*/ 77318 w 78207"/>
                <a:gd name="connsiteY5" fmla="*/ 46336 h 4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07" h="46336">
                  <a:moveTo>
                    <a:pt x="78207" y="38650"/>
                  </a:moveTo>
                  <a:lnTo>
                    <a:pt x="78207" y="38650"/>
                  </a:lnTo>
                  <a:cubicBezTo>
                    <a:pt x="78207" y="17304"/>
                    <a:pt x="60699" y="0"/>
                    <a:pt x="39104" y="0"/>
                  </a:cubicBezTo>
                  <a:cubicBezTo>
                    <a:pt x="17507" y="0"/>
                    <a:pt x="0" y="17304"/>
                    <a:pt x="0" y="38650"/>
                  </a:cubicBezTo>
                  <a:lnTo>
                    <a:pt x="0" y="46336"/>
                  </a:lnTo>
                  <a:lnTo>
                    <a:pt x="77318" y="46336"/>
                  </a:lnTo>
                  <a:close/>
                </a:path>
              </a:pathLst>
            </a:custGeom>
            <a:grpFill/>
            <a:ln w="22123" cap="flat">
              <a:noFill/>
              <a:prstDash val="solid"/>
              <a:miter/>
            </a:ln>
          </p:spPr>
          <p:txBody>
            <a:bodyPr rtlCol="0" anchor="ctr"/>
            <a:lstStyle/>
            <a:p>
              <a:endParaRPr lang="en-EG"/>
            </a:p>
          </p:txBody>
        </p:sp>
        <p:sp>
          <p:nvSpPr>
            <p:cNvPr id="72" name="Freeform 71">
              <a:extLst>
                <a:ext uri="{FF2B5EF4-FFF2-40B4-BE49-F238E27FC236}">
                  <a16:creationId xmlns:a16="http://schemas.microsoft.com/office/drawing/2014/main" id="{A56BBFB1-A681-2249-98C9-BACEC1ED354E}"/>
                </a:ext>
              </a:extLst>
            </p:cNvPr>
            <p:cNvSpPr/>
            <p:nvPr/>
          </p:nvSpPr>
          <p:spPr>
            <a:xfrm>
              <a:off x="1080922" y="685956"/>
              <a:ext cx="81761" cy="80594"/>
            </a:xfrm>
            <a:custGeom>
              <a:avLst/>
              <a:gdLst>
                <a:gd name="connsiteX0" fmla="*/ 0 w 81761"/>
                <a:gd name="connsiteY0" fmla="*/ 0 h 80594"/>
                <a:gd name="connsiteX1" fmla="*/ 0 w 81761"/>
                <a:gd name="connsiteY1" fmla="*/ 80594 h 80594"/>
                <a:gd name="connsiteX2" fmla="*/ 81762 w 81761"/>
                <a:gd name="connsiteY2" fmla="*/ 80594 h 80594"/>
                <a:gd name="connsiteX3" fmla="*/ 0 w 81761"/>
                <a:gd name="connsiteY3" fmla="*/ 0 h 80594"/>
              </a:gdLst>
              <a:ahLst/>
              <a:cxnLst>
                <a:cxn ang="0">
                  <a:pos x="connsiteX0" y="connsiteY0"/>
                </a:cxn>
                <a:cxn ang="0">
                  <a:pos x="connsiteX1" y="connsiteY1"/>
                </a:cxn>
                <a:cxn ang="0">
                  <a:pos x="connsiteX2" y="connsiteY2"/>
                </a:cxn>
                <a:cxn ang="0">
                  <a:pos x="connsiteX3" y="connsiteY3"/>
                </a:cxn>
              </a:cxnLst>
              <a:rect l="l" t="t" r="r" b="b"/>
              <a:pathLst>
                <a:path w="81761" h="80594">
                  <a:moveTo>
                    <a:pt x="0" y="0"/>
                  </a:moveTo>
                  <a:lnTo>
                    <a:pt x="0" y="80594"/>
                  </a:lnTo>
                  <a:lnTo>
                    <a:pt x="81762" y="80594"/>
                  </a:lnTo>
                  <a:lnTo>
                    <a:pt x="0" y="0"/>
                  </a:lnTo>
                  <a:close/>
                </a:path>
              </a:pathLst>
            </a:custGeom>
            <a:grpFill/>
            <a:ln w="22123" cap="flat">
              <a:noFill/>
              <a:prstDash val="solid"/>
              <a:miter/>
            </a:ln>
          </p:spPr>
          <p:txBody>
            <a:bodyPr rtlCol="0" anchor="ctr"/>
            <a:lstStyle/>
            <a:p>
              <a:endParaRPr lang="en-EG"/>
            </a:p>
          </p:txBody>
        </p:sp>
        <p:sp>
          <p:nvSpPr>
            <p:cNvPr id="76" name="Freeform 75">
              <a:extLst>
                <a:ext uri="{FF2B5EF4-FFF2-40B4-BE49-F238E27FC236}">
                  <a16:creationId xmlns:a16="http://schemas.microsoft.com/office/drawing/2014/main" id="{A1648113-F117-7F44-B3AE-EE52D4CC66DE}"/>
                </a:ext>
              </a:extLst>
            </p:cNvPr>
            <p:cNvSpPr/>
            <p:nvPr/>
          </p:nvSpPr>
          <p:spPr>
            <a:xfrm>
              <a:off x="694996" y="674976"/>
              <a:ext cx="478574" cy="595125"/>
            </a:xfrm>
            <a:custGeom>
              <a:avLst/>
              <a:gdLst>
                <a:gd name="connsiteX0" fmla="*/ 370595 w 478574"/>
                <a:gd name="connsiteY0" fmla="*/ 99261 h 595125"/>
                <a:gd name="connsiteX1" fmla="*/ 370595 w 478574"/>
                <a:gd name="connsiteY1" fmla="*/ 0 h 595125"/>
                <a:gd name="connsiteX2" fmla="*/ 200628 w 478574"/>
                <a:gd name="connsiteY2" fmla="*/ 0 h 595125"/>
                <a:gd name="connsiteX3" fmla="*/ 200628 w 478574"/>
                <a:gd name="connsiteY3" fmla="*/ 99261 h 595125"/>
                <a:gd name="connsiteX4" fmla="*/ 150211 w 478574"/>
                <a:gd name="connsiteY4" fmla="*/ 155936 h 595125"/>
                <a:gd name="connsiteX5" fmla="*/ 92871 w 478574"/>
                <a:gd name="connsiteY5" fmla="*/ 106104 h 595125"/>
                <a:gd name="connsiteX6" fmla="*/ 92871 w 478574"/>
                <a:gd name="connsiteY6" fmla="*/ 99261 h 595125"/>
                <a:gd name="connsiteX7" fmla="*/ 92871 w 478574"/>
                <a:gd name="connsiteY7" fmla="*/ 61269 h 595125"/>
                <a:gd name="connsiteX8" fmla="*/ 123754 w 478574"/>
                <a:gd name="connsiteY8" fmla="*/ 30744 h 595125"/>
                <a:gd name="connsiteX9" fmla="*/ 154637 w 478574"/>
                <a:gd name="connsiteY9" fmla="*/ 61269 h 595125"/>
                <a:gd name="connsiteX10" fmla="*/ 154637 w 478574"/>
                <a:gd name="connsiteY10" fmla="*/ 83230 h 595125"/>
                <a:gd name="connsiteX11" fmla="*/ 148280 w 478574"/>
                <a:gd name="connsiteY11" fmla="*/ 92101 h 595125"/>
                <a:gd name="connsiteX12" fmla="*/ 139306 w 478574"/>
                <a:gd name="connsiteY12" fmla="*/ 85819 h 595125"/>
                <a:gd name="connsiteX13" fmla="*/ 139306 w 478574"/>
                <a:gd name="connsiteY13" fmla="*/ 83230 h 595125"/>
                <a:gd name="connsiteX14" fmla="*/ 139306 w 478574"/>
                <a:gd name="connsiteY14" fmla="*/ 61269 h 595125"/>
                <a:gd name="connsiteX15" fmla="*/ 123754 w 478574"/>
                <a:gd name="connsiteY15" fmla="*/ 45897 h 595125"/>
                <a:gd name="connsiteX16" fmla="*/ 108201 w 478574"/>
                <a:gd name="connsiteY16" fmla="*/ 61269 h 595125"/>
                <a:gd name="connsiteX17" fmla="*/ 108201 w 478574"/>
                <a:gd name="connsiteY17" fmla="*/ 99261 h 595125"/>
                <a:gd name="connsiteX18" fmla="*/ 149678 w 478574"/>
                <a:gd name="connsiteY18" fmla="*/ 134467 h 595125"/>
                <a:gd name="connsiteX19" fmla="*/ 185298 w 478574"/>
                <a:gd name="connsiteY19" fmla="*/ 99261 h 595125"/>
                <a:gd name="connsiteX20" fmla="*/ 185298 w 478574"/>
                <a:gd name="connsiteY20" fmla="*/ 0 h 595125"/>
                <a:gd name="connsiteX21" fmla="*/ 41770 w 478574"/>
                <a:gd name="connsiteY21" fmla="*/ 0 h 595125"/>
                <a:gd name="connsiteX22" fmla="*/ 0 w 478574"/>
                <a:gd name="connsiteY22" fmla="*/ 41066 h 595125"/>
                <a:gd name="connsiteX23" fmla="*/ 0 w 478574"/>
                <a:gd name="connsiteY23" fmla="*/ 554059 h 595125"/>
                <a:gd name="connsiteX24" fmla="*/ 41770 w 478574"/>
                <a:gd name="connsiteY24" fmla="*/ 595125 h 595125"/>
                <a:gd name="connsiteX25" fmla="*/ 437027 w 478574"/>
                <a:gd name="connsiteY25" fmla="*/ 595125 h 595125"/>
                <a:gd name="connsiteX26" fmla="*/ 478574 w 478574"/>
                <a:gd name="connsiteY26" fmla="*/ 554059 h 595125"/>
                <a:gd name="connsiteX27" fmla="*/ 478574 w 478574"/>
                <a:gd name="connsiteY27" fmla="*/ 106947 h 595125"/>
                <a:gd name="connsiteX28" fmla="*/ 378149 w 478574"/>
                <a:gd name="connsiteY28" fmla="*/ 106947 h 595125"/>
                <a:gd name="connsiteX29" fmla="*/ 370595 w 478574"/>
                <a:gd name="connsiteY29" fmla="*/ 99261 h 595125"/>
                <a:gd name="connsiteX30" fmla="*/ 77318 w 478574"/>
                <a:gd name="connsiteY30" fmla="*/ 488178 h 595125"/>
                <a:gd name="connsiteX31" fmla="*/ 45125 w 478574"/>
                <a:gd name="connsiteY31" fmla="*/ 458549 h 595125"/>
                <a:gd name="connsiteX32" fmla="*/ 75102 w 478574"/>
                <a:gd name="connsiteY32" fmla="*/ 426729 h 595125"/>
                <a:gd name="connsiteX33" fmla="*/ 107296 w 478574"/>
                <a:gd name="connsiteY33" fmla="*/ 456358 h 595125"/>
                <a:gd name="connsiteX34" fmla="*/ 107313 w 478574"/>
                <a:gd name="connsiteY34" fmla="*/ 457873 h 595125"/>
                <a:gd name="connsiteX35" fmla="*/ 77318 w 478574"/>
                <a:gd name="connsiteY35" fmla="*/ 488178 h 595125"/>
                <a:gd name="connsiteX36" fmla="*/ 77318 w 478574"/>
                <a:gd name="connsiteY36" fmla="*/ 381231 h 595125"/>
                <a:gd name="connsiteX37" fmla="*/ 45125 w 478574"/>
                <a:gd name="connsiteY37" fmla="*/ 351603 h 595125"/>
                <a:gd name="connsiteX38" fmla="*/ 75102 w 478574"/>
                <a:gd name="connsiteY38" fmla="*/ 319782 h 595125"/>
                <a:gd name="connsiteX39" fmla="*/ 107296 w 478574"/>
                <a:gd name="connsiteY39" fmla="*/ 349411 h 595125"/>
                <a:gd name="connsiteX40" fmla="*/ 107313 w 478574"/>
                <a:gd name="connsiteY40" fmla="*/ 350926 h 595125"/>
                <a:gd name="connsiteX41" fmla="*/ 77318 w 478574"/>
                <a:gd name="connsiteY41" fmla="*/ 381451 h 595125"/>
                <a:gd name="connsiteX42" fmla="*/ 77318 w 478574"/>
                <a:gd name="connsiteY42" fmla="*/ 274504 h 595125"/>
                <a:gd name="connsiteX43" fmla="*/ 46435 w 478574"/>
                <a:gd name="connsiteY43" fmla="*/ 243979 h 595125"/>
                <a:gd name="connsiteX44" fmla="*/ 77318 w 478574"/>
                <a:gd name="connsiteY44" fmla="*/ 213454 h 595125"/>
                <a:gd name="connsiteX45" fmla="*/ 108201 w 478574"/>
                <a:gd name="connsiteY45" fmla="*/ 243979 h 595125"/>
                <a:gd name="connsiteX46" fmla="*/ 77318 w 478574"/>
                <a:gd name="connsiteY46" fmla="*/ 274504 h 595125"/>
                <a:gd name="connsiteX47" fmla="*/ 146638 w 478574"/>
                <a:gd name="connsiteY47" fmla="*/ 213454 h 595125"/>
                <a:gd name="connsiteX48" fmla="*/ 254840 w 478574"/>
                <a:gd name="connsiteY48" fmla="*/ 213454 h 595125"/>
                <a:gd name="connsiteX49" fmla="*/ 263814 w 478574"/>
                <a:gd name="connsiteY49" fmla="*/ 219737 h 595125"/>
                <a:gd name="connsiteX50" fmla="*/ 257459 w 478574"/>
                <a:gd name="connsiteY50" fmla="*/ 228607 h 595125"/>
                <a:gd name="connsiteX51" fmla="*/ 254840 w 478574"/>
                <a:gd name="connsiteY51" fmla="*/ 228607 h 595125"/>
                <a:gd name="connsiteX52" fmla="*/ 146638 w 478574"/>
                <a:gd name="connsiteY52" fmla="*/ 228607 h 595125"/>
                <a:gd name="connsiteX53" fmla="*/ 140282 w 478574"/>
                <a:gd name="connsiteY53" fmla="*/ 219737 h 595125"/>
                <a:gd name="connsiteX54" fmla="*/ 146638 w 478574"/>
                <a:gd name="connsiteY54" fmla="*/ 213454 h 595125"/>
                <a:gd name="connsiteX55" fmla="*/ 331936 w 478574"/>
                <a:gd name="connsiteY55" fmla="*/ 488178 h 595125"/>
                <a:gd name="connsiteX56" fmla="*/ 146638 w 478574"/>
                <a:gd name="connsiteY56" fmla="*/ 488178 h 595125"/>
                <a:gd name="connsiteX57" fmla="*/ 140282 w 478574"/>
                <a:gd name="connsiteY57" fmla="*/ 479308 h 595125"/>
                <a:gd name="connsiteX58" fmla="*/ 146638 w 478574"/>
                <a:gd name="connsiteY58" fmla="*/ 473026 h 595125"/>
                <a:gd name="connsiteX59" fmla="*/ 331936 w 478574"/>
                <a:gd name="connsiteY59" fmla="*/ 473026 h 595125"/>
                <a:gd name="connsiteX60" fmla="*/ 339712 w 478574"/>
                <a:gd name="connsiteY60" fmla="*/ 480492 h 595125"/>
                <a:gd name="connsiteX61" fmla="*/ 331936 w 478574"/>
                <a:gd name="connsiteY61" fmla="*/ 488178 h 595125"/>
                <a:gd name="connsiteX62" fmla="*/ 139084 w 478574"/>
                <a:gd name="connsiteY62" fmla="*/ 434595 h 595125"/>
                <a:gd name="connsiteX63" fmla="*/ 146638 w 478574"/>
                <a:gd name="connsiteY63" fmla="*/ 426909 h 595125"/>
                <a:gd name="connsiteX64" fmla="*/ 254840 w 478574"/>
                <a:gd name="connsiteY64" fmla="*/ 426909 h 595125"/>
                <a:gd name="connsiteX65" fmla="*/ 262616 w 478574"/>
                <a:gd name="connsiteY65" fmla="*/ 434595 h 595125"/>
                <a:gd name="connsiteX66" fmla="*/ 255291 w 478574"/>
                <a:gd name="connsiteY66" fmla="*/ 442281 h 595125"/>
                <a:gd name="connsiteX67" fmla="*/ 254840 w 478574"/>
                <a:gd name="connsiteY67" fmla="*/ 442281 h 595125"/>
                <a:gd name="connsiteX68" fmla="*/ 146638 w 478574"/>
                <a:gd name="connsiteY68" fmla="*/ 442281 h 595125"/>
                <a:gd name="connsiteX69" fmla="*/ 139084 w 478574"/>
                <a:gd name="connsiteY69" fmla="*/ 434815 h 595125"/>
                <a:gd name="connsiteX70" fmla="*/ 393702 w 478574"/>
                <a:gd name="connsiteY70" fmla="*/ 480492 h 595125"/>
                <a:gd name="connsiteX71" fmla="*/ 378374 w 478574"/>
                <a:gd name="connsiteY71" fmla="*/ 496082 h 595125"/>
                <a:gd name="connsiteX72" fmla="*/ 362599 w 478574"/>
                <a:gd name="connsiteY72" fmla="*/ 480931 h 595125"/>
                <a:gd name="connsiteX73" fmla="*/ 377929 w 478574"/>
                <a:gd name="connsiteY73" fmla="*/ 465342 h 595125"/>
                <a:gd name="connsiteX74" fmla="*/ 378149 w 478574"/>
                <a:gd name="connsiteY74" fmla="*/ 465339 h 595125"/>
                <a:gd name="connsiteX75" fmla="*/ 393702 w 478574"/>
                <a:gd name="connsiteY75" fmla="*/ 480270 h 595125"/>
                <a:gd name="connsiteX76" fmla="*/ 393702 w 478574"/>
                <a:gd name="connsiteY76" fmla="*/ 480712 h 595125"/>
                <a:gd name="connsiteX77" fmla="*/ 378371 w 478574"/>
                <a:gd name="connsiteY77" fmla="*/ 381231 h 595125"/>
                <a:gd name="connsiteX78" fmla="*/ 146638 w 478574"/>
                <a:gd name="connsiteY78" fmla="*/ 381231 h 595125"/>
                <a:gd name="connsiteX79" fmla="*/ 139082 w 478574"/>
                <a:gd name="connsiteY79" fmla="*/ 373767 h 595125"/>
                <a:gd name="connsiteX80" fmla="*/ 139084 w 478574"/>
                <a:gd name="connsiteY80" fmla="*/ 373545 h 595125"/>
                <a:gd name="connsiteX81" fmla="*/ 146638 w 478574"/>
                <a:gd name="connsiteY81" fmla="*/ 366079 h 595125"/>
                <a:gd name="connsiteX82" fmla="*/ 378371 w 478574"/>
                <a:gd name="connsiteY82" fmla="*/ 366079 h 595125"/>
                <a:gd name="connsiteX83" fmla="*/ 387348 w 478574"/>
                <a:gd name="connsiteY83" fmla="*/ 372362 h 595125"/>
                <a:gd name="connsiteX84" fmla="*/ 380991 w 478574"/>
                <a:gd name="connsiteY84" fmla="*/ 381231 h 595125"/>
                <a:gd name="connsiteX85" fmla="*/ 378371 w 478574"/>
                <a:gd name="connsiteY85" fmla="*/ 381231 h 595125"/>
                <a:gd name="connsiteX86" fmla="*/ 139084 w 478574"/>
                <a:gd name="connsiteY86" fmla="*/ 328087 h 595125"/>
                <a:gd name="connsiteX87" fmla="*/ 146638 w 478574"/>
                <a:gd name="connsiteY87" fmla="*/ 320621 h 595125"/>
                <a:gd name="connsiteX88" fmla="*/ 254840 w 478574"/>
                <a:gd name="connsiteY88" fmla="*/ 320621 h 595125"/>
                <a:gd name="connsiteX89" fmla="*/ 263814 w 478574"/>
                <a:gd name="connsiteY89" fmla="*/ 326904 h 595125"/>
                <a:gd name="connsiteX90" fmla="*/ 257459 w 478574"/>
                <a:gd name="connsiteY90" fmla="*/ 335774 h 595125"/>
                <a:gd name="connsiteX91" fmla="*/ 254840 w 478574"/>
                <a:gd name="connsiteY91" fmla="*/ 335774 h 595125"/>
                <a:gd name="connsiteX92" fmla="*/ 146638 w 478574"/>
                <a:gd name="connsiteY92" fmla="*/ 335774 h 595125"/>
                <a:gd name="connsiteX93" fmla="*/ 139084 w 478574"/>
                <a:gd name="connsiteY93" fmla="*/ 328087 h 595125"/>
                <a:gd name="connsiteX94" fmla="*/ 285723 w 478574"/>
                <a:gd name="connsiteY94" fmla="*/ 328087 h 595125"/>
                <a:gd name="connsiteX95" fmla="*/ 301275 w 478574"/>
                <a:gd name="connsiteY95" fmla="*/ 312715 h 595125"/>
                <a:gd name="connsiteX96" fmla="*/ 316828 w 478574"/>
                <a:gd name="connsiteY96" fmla="*/ 328087 h 595125"/>
                <a:gd name="connsiteX97" fmla="*/ 301275 w 478574"/>
                <a:gd name="connsiteY97" fmla="*/ 343460 h 595125"/>
                <a:gd name="connsiteX98" fmla="*/ 285081 w 478574"/>
                <a:gd name="connsiteY98" fmla="*/ 329214 h 595125"/>
                <a:gd name="connsiteX99" fmla="*/ 285056 w 478574"/>
                <a:gd name="connsiteY99" fmla="*/ 328087 h 595125"/>
                <a:gd name="connsiteX100" fmla="*/ 385926 w 478574"/>
                <a:gd name="connsiteY100" fmla="*/ 267257 h 595125"/>
                <a:gd name="connsiteX101" fmla="*/ 378374 w 478574"/>
                <a:gd name="connsiteY101" fmla="*/ 274726 h 595125"/>
                <a:gd name="connsiteX102" fmla="*/ 378149 w 478574"/>
                <a:gd name="connsiteY102" fmla="*/ 274724 h 595125"/>
                <a:gd name="connsiteX103" fmla="*/ 146416 w 478574"/>
                <a:gd name="connsiteY103" fmla="*/ 274724 h 595125"/>
                <a:gd name="connsiteX104" fmla="*/ 140060 w 478574"/>
                <a:gd name="connsiteY104" fmla="*/ 265854 h 595125"/>
                <a:gd name="connsiteX105" fmla="*/ 146416 w 478574"/>
                <a:gd name="connsiteY105" fmla="*/ 259571 h 595125"/>
                <a:gd name="connsiteX106" fmla="*/ 378149 w 478574"/>
                <a:gd name="connsiteY106" fmla="*/ 259571 h 595125"/>
                <a:gd name="connsiteX107" fmla="*/ 385926 w 478574"/>
                <a:gd name="connsiteY107" fmla="*/ 266811 h 595125"/>
                <a:gd name="connsiteX108" fmla="*/ 385926 w 478574"/>
                <a:gd name="connsiteY108" fmla="*/ 267257 h 59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78574" h="595125">
                  <a:moveTo>
                    <a:pt x="370595" y="99261"/>
                  </a:moveTo>
                  <a:lnTo>
                    <a:pt x="370595" y="0"/>
                  </a:lnTo>
                  <a:lnTo>
                    <a:pt x="200628" y="0"/>
                  </a:lnTo>
                  <a:lnTo>
                    <a:pt x="200628" y="99261"/>
                  </a:lnTo>
                  <a:cubicBezTo>
                    <a:pt x="202539" y="128672"/>
                    <a:pt x="179967" y="154046"/>
                    <a:pt x="150211" y="155936"/>
                  </a:cubicBezTo>
                  <a:cubicBezTo>
                    <a:pt x="120455" y="157826"/>
                    <a:pt x="94783" y="135515"/>
                    <a:pt x="92871" y="106104"/>
                  </a:cubicBezTo>
                  <a:cubicBezTo>
                    <a:pt x="92723" y="103825"/>
                    <a:pt x="92723" y="101539"/>
                    <a:pt x="92871" y="99261"/>
                  </a:cubicBezTo>
                  <a:lnTo>
                    <a:pt x="92871" y="61269"/>
                  </a:lnTo>
                  <a:cubicBezTo>
                    <a:pt x="92871" y="44411"/>
                    <a:pt x="106698" y="30744"/>
                    <a:pt x="123754" y="30744"/>
                  </a:cubicBezTo>
                  <a:cubicBezTo>
                    <a:pt x="140811" y="30744"/>
                    <a:pt x="154637" y="44411"/>
                    <a:pt x="154637" y="61269"/>
                  </a:cubicBezTo>
                  <a:lnTo>
                    <a:pt x="154637" y="83230"/>
                  </a:lnTo>
                  <a:cubicBezTo>
                    <a:pt x="155361" y="87414"/>
                    <a:pt x="152515" y="91386"/>
                    <a:pt x="148280" y="92101"/>
                  </a:cubicBezTo>
                  <a:cubicBezTo>
                    <a:pt x="144048" y="92816"/>
                    <a:pt x="140031" y="90003"/>
                    <a:pt x="139306" y="85819"/>
                  </a:cubicBezTo>
                  <a:cubicBezTo>
                    <a:pt x="139158" y="84962"/>
                    <a:pt x="139158" y="84087"/>
                    <a:pt x="139306" y="83230"/>
                  </a:cubicBezTo>
                  <a:lnTo>
                    <a:pt x="139306" y="61269"/>
                  </a:lnTo>
                  <a:cubicBezTo>
                    <a:pt x="139306" y="52779"/>
                    <a:pt x="132343" y="45897"/>
                    <a:pt x="123754" y="45897"/>
                  </a:cubicBezTo>
                  <a:cubicBezTo>
                    <a:pt x="115164" y="45897"/>
                    <a:pt x="108201" y="52779"/>
                    <a:pt x="108201" y="61269"/>
                  </a:cubicBezTo>
                  <a:lnTo>
                    <a:pt x="108201" y="99261"/>
                  </a:lnTo>
                  <a:cubicBezTo>
                    <a:pt x="109819" y="120303"/>
                    <a:pt x="128389" y="136066"/>
                    <a:pt x="149678" y="134467"/>
                  </a:cubicBezTo>
                  <a:cubicBezTo>
                    <a:pt x="168719" y="133037"/>
                    <a:pt x="183851" y="118081"/>
                    <a:pt x="185298" y="99261"/>
                  </a:cubicBezTo>
                  <a:lnTo>
                    <a:pt x="185298" y="0"/>
                  </a:lnTo>
                  <a:lnTo>
                    <a:pt x="41770" y="0"/>
                  </a:lnTo>
                  <a:cubicBezTo>
                    <a:pt x="18787" y="0"/>
                    <a:pt x="122" y="18350"/>
                    <a:pt x="0" y="41066"/>
                  </a:cubicBezTo>
                  <a:lnTo>
                    <a:pt x="0" y="554059"/>
                  </a:lnTo>
                  <a:cubicBezTo>
                    <a:pt x="122" y="576775"/>
                    <a:pt x="18787" y="595125"/>
                    <a:pt x="41770" y="595125"/>
                  </a:cubicBezTo>
                  <a:lnTo>
                    <a:pt x="437027" y="595125"/>
                  </a:lnTo>
                  <a:cubicBezTo>
                    <a:pt x="459974" y="595125"/>
                    <a:pt x="478574" y="576740"/>
                    <a:pt x="478574" y="554059"/>
                  </a:cubicBezTo>
                  <a:lnTo>
                    <a:pt x="478574" y="106947"/>
                  </a:lnTo>
                  <a:lnTo>
                    <a:pt x="378149" y="106947"/>
                  </a:lnTo>
                  <a:cubicBezTo>
                    <a:pt x="373941" y="106828"/>
                    <a:pt x="370593" y="103421"/>
                    <a:pt x="370595" y="99261"/>
                  </a:cubicBezTo>
                  <a:close/>
                  <a:moveTo>
                    <a:pt x="77318" y="488178"/>
                  </a:moveTo>
                  <a:cubicBezTo>
                    <a:pt x="60150" y="488782"/>
                    <a:pt x="45737" y="475518"/>
                    <a:pt x="45125" y="458549"/>
                  </a:cubicBezTo>
                  <a:cubicBezTo>
                    <a:pt x="44513" y="441578"/>
                    <a:pt x="57934" y="427333"/>
                    <a:pt x="75102" y="426729"/>
                  </a:cubicBezTo>
                  <a:cubicBezTo>
                    <a:pt x="92270" y="426123"/>
                    <a:pt x="106684" y="439389"/>
                    <a:pt x="107296" y="456358"/>
                  </a:cubicBezTo>
                  <a:cubicBezTo>
                    <a:pt x="107314" y="456863"/>
                    <a:pt x="107320" y="457368"/>
                    <a:pt x="107313" y="457873"/>
                  </a:cubicBezTo>
                  <a:cubicBezTo>
                    <a:pt x="107086" y="474262"/>
                    <a:pt x="93891" y="487594"/>
                    <a:pt x="77318" y="488178"/>
                  </a:cubicBezTo>
                  <a:close/>
                  <a:moveTo>
                    <a:pt x="77318" y="381231"/>
                  </a:moveTo>
                  <a:cubicBezTo>
                    <a:pt x="60150" y="381835"/>
                    <a:pt x="45737" y="368571"/>
                    <a:pt x="45125" y="351603"/>
                  </a:cubicBezTo>
                  <a:cubicBezTo>
                    <a:pt x="44513" y="334632"/>
                    <a:pt x="57934" y="320386"/>
                    <a:pt x="75102" y="319782"/>
                  </a:cubicBezTo>
                  <a:cubicBezTo>
                    <a:pt x="92270" y="319176"/>
                    <a:pt x="106684" y="332442"/>
                    <a:pt x="107296" y="349411"/>
                  </a:cubicBezTo>
                  <a:cubicBezTo>
                    <a:pt x="107314" y="349916"/>
                    <a:pt x="107320" y="350421"/>
                    <a:pt x="107313" y="350926"/>
                  </a:cubicBezTo>
                  <a:cubicBezTo>
                    <a:pt x="107204" y="367401"/>
                    <a:pt x="93976" y="380862"/>
                    <a:pt x="77318" y="381451"/>
                  </a:cubicBezTo>
                  <a:close/>
                  <a:moveTo>
                    <a:pt x="77318" y="274504"/>
                  </a:moveTo>
                  <a:cubicBezTo>
                    <a:pt x="60262" y="274504"/>
                    <a:pt x="46435" y="260838"/>
                    <a:pt x="46435" y="243979"/>
                  </a:cubicBezTo>
                  <a:cubicBezTo>
                    <a:pt x="46435" y="227120"/>
                    <a:pt x="60262" y="213454"/>
                    <a:pt x="77318" y="213454"/>
                  </a:cubicBezTo>
                  <a:cubicBezTo>
                    <a:pt x="94375" y="213454"/>
                    <a:pt x="108201" y="227120"/>
                    <a:pt x="108201" y="243979"/>
                  </a:cubicBezTo>
                  <a:cubicBezTo>
                    <a:pt x="108201" y="260838"/>
                    <a:pt x="94375" y="274504"/>
                    <a:pt x="77318" y="274504"/>
                  </a:cubicBezTo>
                  <a:close/>
                  <a:moveTo>
                    <a:pt x="146638" y="213454"/>
                  </a:moveTo>
                  <a:lnTo>
                    <a:pt x="254840" y="213454"/>
                  </a:lnTo>
                  <a:cubicBezTo>
                    <a:pt x="259072" y="212739"/>
                    <a:pt x="263091" y="215552"/>
                    <a:pt x="263814" y="219737"/>
                  </a:cubicBezTo>
                  <a:cubicBezTo>
                    <a:pt x="264538" y="223921"/>
                    <a:pt x="261692" y="227891"/>
                    <a:pt x="257459" y="228607"/>
                  </a:cubicBezTo>
                  <a:cubicBezTo>
                    <a:pt x="256593" y="228754"/>
                    <a:pt x="255706" y="228754"/>
                    <a:pt x="254840" y="228607"/>
                  </a:cubicBezTo>
                  <a:lnTo>
                    <a:pt x="146638" y="228607"/>
                  </a:lnTo>
                  <a:cubicBezTo>
                    <a:pt x="142406" y="227891"/>
                    <a:pt x="139560" y="223921"/>
                    <a:pt x="140282" y="219737"/>
                  </a:cubicBezTo>
                  <a:cubicBezTo>
                    <a:pt x="140839" y="216522"/>
                    <a:pt x="143386" y="214003"/>
                    <a:pt x="146638" y="213454"/>
                  </a:cubicBezTo>
                  <a:close/>
                  <a:moveTo>
                    <a:pt x="331936" y="488178"/>
                  </a:moveTo>
                  <a:lnTo>
                    <a:pt x="146638" y="488178"/>
                  </a:lnTo>
                  <a:cubicBezTo>
                    <a:pt x="142406" y="487462"/>
                    <a:pt x="139560" y="483492"/>
                    <a:pt x="140282" y="479308"/>
                  </a:cubicBezTo>
                  <a:cubicBezTo>
                    <a:pt x="140839" y="476093"/>
                    <a:pt x="143386" y="473575"/>
                    <a:pt x="146638" y="473026"/>
                  </a:cubicBezTo>
                  <a:lnTo>
                    <a:pt x="331936" y="473026"/>
                  </a:lnTo>
                  <a:cubicBezTo>
                    <a:pt x="336146" y="473023"/>
                    <a:pt x="339592" y="476333"/>
                    <a:pt x="339712" y="480492"/>
                  </a:cubicBezTo>
                  <a:cubicBezTo>
                    <a:pt x="339712" y="484737"/>
                    <a:pt x="336231" y="488178"/>
                    <a:pt x="331936" y="488178"/>
                  </a:cubicBezTo>
                  <a:close/>
                  <a:moveTo>
                    <a:pt x="139084" y="434595"/>
                  </a:moveTo>
                  <a:cubicBezTo>
                    <a:pt x="139082" y="430434"/>
                    <a:pt x="142430" y="427027"/>
                    <a:pt x="146638" y="426909"/>
                  </a:cubicBezTo>
                  <a:lnTo>
                    <a:pt x="254840" y="426909"/>
                  </a:lnTo>
                  <a:cubicBezTo>
                    <a:pt x="259134" y="426909"/>
                    <a:pt x="262616" y="430350"/>
                    <a:pt x="262616" y="434595"/>
                  </a:cubicBezTo>
                  <a:cubicBezTo>
                    <a:pt x="262740" y="438717"/>
                    <a:pt x="259461" y="442158"/>
                    <a:pt x="255291" y="442281"/>
                  </a:cubicBezTo>
                  <a:cubicBezTo>
                    <a:pt x="255140" y="442286"/>
                    <a:pt x="254991" y="442286"/>
                    <a:pt x="254840" y="442281"/>
                  </a:cubicBezTo>
                  <a:lnTo>
                    <a:pt x="146638" y="442281"/>
                  </a:lnTo>
                  <a:cubicBezTo>
                    <a:pt x="142466" y="442281"/>
                    <a:pt x="139084" y="438939"/>
                    <a:pt x="139084" y="434815"/>
                  </a:cubicBezTo>
                  <a:close/>
                  <a:moveTo>
                    <a:pt x="393702" y="480492"/>
                  </a:moveTo>
                  <a:cubicBezTo>
                    <a:pt x="393824" y="488982"/>
                    <a:pt x="386961" y="495961"/>
                    <a:pt x="378374" y="496082"/>
                  </a:cubicBezTo>
                  <a:cubicBezTo>
                    <a:pt x="369784" y="496205"/>
                    <a:pt x="362723" y="489421"/>
                    <a:pt x="362599" y="480931"/>
                  </a:cubicBezTo>
                  <a:cubicBezTo>
                    <a:pt x="362477" y="472441"/>
                    <a:pt x="369340" y="465462"/>
                    <a:pt x="377929" y="465342"/>
                  </a:cubicBezTo>
                  <a:cubicBezTo>
                    <a:pt x="378003" y="465339"/>
                    <a:pt x="378076" y="465339"/>
                    <a:pt x="378149" y="465339"/>
                  </a:cubicBezTo>
                  <a:cubicBezTo>
                    <a:pt x="386614" y="465216"/>
                    <a:pt x="393577" y="471901"/>
                    <a:pt x="393702" y="480270"/>
                  </a:cubicBezTo>
                  <a:cubicBezTo>
                    <a:pt x="393704" y="480417"/>
                    <a:pt x="393704" y="480565"/>
                    <a:pt x="393702" y="480712"/>
                  </a:cubicBezTo>
                  <a:close/>
                  <a:moveTo>
                    <a:pt x="378371" y="381231"/>
                  </a:moveTo>
                  <a:lnTo>
                    <a:pt x="146638" y="381231"/>
                  </a:lnTo>
                  <a:cubicBezTo>
                    <a:pt x="142466" y="381234"/>
                    <a:pt x="139082" y="377891"/>
                    <a:pt x="139082" y="373767"/>
                  </a:cubicBezTo>
                  <a:cubicBezTo>
                    <a:pt x="139082" y="373695"/>
                    <a:pt x="139082" y="373620"/>
                    <a:pt x="139084" y="373545"/>
                  </a:cubicBezTo>
                  <a:cubicBezTo>
                    <a:pt x="139084" y="369421"/>
                    <a:pt x="142466" y="366079"/>
                    <a:pt x="146638" y="366079"/>
                  </a:cubicBezTo>
                  <a:lnTo>
                    <a:pt x="378371" y="366079"/>
                  </a:lnTo>
                  <a:cubicBezTo>
                    <a:pt x="382604" y="365363"/>
                    <a:pt x="386623" y="368176"/>
                    <a:pt x="387348" y="372362"/>
                  </a:cubicBezTo>
                  <a:cubicBezTo>
                    <a:pt x="388070" y="376545"/>
                    <a:pt x="385223" y="380516"/>
                    <a:pt x="380991" y="381231"/>
                  </a:cubicBezTo>
                  <a:cubicBezTo>
                    <a:pt x="380124" y="381379"/>
                    <a:pt x="379238" y="381379"/>
                    <a:pt x="378371" y="381231"/>
                  </a:cubicBezTo>
                  <a:close/>
                  <a:moveTo>
                    <a:pt x="139084" y="328087"/>
                  </a:moveTo>
                  <a:cubicBezTo>
                    <a:pt x="139084" y="323963"/>
                    <a:pt x="142466" y="320621"/>
                    <a:pt x="146638" y="320621"/>
                  </a:cubicBezTo>
                  <a:lnTo>
                    <a:pt x="254840" y="320621"/>
                  </a:lnTo>
                  <a:cubicBezTo>
                    <a:pt x="259072" y="319905"/>
                    <a:pt x="263091" y="322718"/>
                    <a:pt x="263814" y="326904"/>
                  </a:cubicBezTo>
                  <a:cubicBezTo>
                    <a:pt x="264538" y="331087"/>
                    <a:pt x="261692" y="335058"/>
                    <a:pt x="257459" y="335774"/>
                  </a:cubicBezTo>
                  <a:cubicBezTo>
                    <a:pt x="256593" y="335921"/>
                    <a:pt x="255706" y="335921"/>
                    <a:pt x="254840" y="335774"/>
                  </a:cubicBezTo>
                  <a:lnTo>
                    <a:pt x="146638" y="335774"/>
                  </a:lnTo>
                  <a:cubicBezTo>
                    <a:pt x="142430" y="335655"/>
                    <a:pt x="139082" y="332249"/>
                    <a:pt x="139084" y="328087"/>
                  </a:cubicBezTo>
                  <a:close/>
                  <a:moveTo>
                    <a:pt x="285723" y="328087"/>
                  </a:moveTo>
                  <a:cubicBezTo>
                    <a:pt x="285723" y="319598"/>
                    <a:pt x="292686" y="312715"/>
                    <a:pt x="301275" y="312715"/>
                  </a:cubicBezTo>
                  <a:cubicBezTo>
                    <a:pt x="309865" y="312715"/>
                    <a:pt x="316828" y="319598"/>
                    <a:pt x="316828" y="328087"/>
                  </a:cubicBezTo>
                  <a:cubicBezTo>
                    <a:pt x="316828" y="336577"/>
                    <a:pt x="309865" y="343460"/>
                    <a:pt x="301275" y="343460"/>
                  </a:cubicBezTo>
                  <a:cubicBezTo>
                    <a:pt x="292824" y="343945"/>
                    <a:pt x="285572" y="337568"/>
                    <a:pt x="285081" y="329214"/>
                  </a:cubicBezTo>
                  <a:cubicBezTo>
                    <a:pt x="285058" y="328838"/>
                    <a:pt x="285049" y="328463"/>
                    <a:pt x="285056" y="328087"/>
                  </a:cubicBezTo>
                  <a:close/>
                  <a:moveTo>
                    <a:pt x="385926" y="267257"/>
                  </a:moveTo>
                  <a:cubicBezTo>
                    <a:pt x="385928" y="271381"/>
                    <a:pt x="382546" y="274726"/>
                    <a:pt x="378374" y="274726"/>
                  </a:cubicBezTo>
                  <a:cubicBezTo>
                    <a:pt x="378300" y="274726"/>
                    <a:pt x="378225" y="274726"/>
                    <a:pt x="378149" y="274724"/>
                  </a:cubicBezTo>
                  <a:lnTo>
                    <a:pt x="146416" y="274724"/>
                  </a:lnTo>
                  <a:cubicBezTo>
                    <a:pt x="142184" y="274008"/>
                    <a:pt x="139338" y="270037"/>
                    <a:pt x="140060" y="265854"/>
                  </a:cubicBezTo>
                  <a:cubicBezTo>
                    <a:pt x="140617" y="262639"/>
                    <a:pt x="143163" y="260120"/>
                    <a:pt x="146416" y="259571"/>
                  </a:cubicBezTo>
                  <a:lnTo>
                    <a:pt x="378149" y="259571"/>
                  </a:lnTo>
                  <a:cubicBezTo>
                    <a:pt x="382320" y="259448"/>
                    <a:pt x="385801" y="262690"/>
                    <a:pt x="385926" y="266811"/>
                  </a:cubicBezTo>
                  <a:cubicBezTo>
                    <a:pt x="385930" y="266961"/>
                    <a:pt x="385930" y="267108"/>
                    <a:pt x="385926" y="267257"/>
                  </a:cubicBezTo>
                  <a:close/>
                </a:path>
              </a:pathLst>
            </a:custGeom>
            <a:grpFill/>
            <a:ln w="22123" cap="flat">
              <a:noFill/>
              <a:prstDash val="solid"/>
              <a:miter/>
            </a:ln>
          </p:spPr>
          <p:txBody>
            <a:bodyPr rtlCol="0" anchor="ctr"/>
            <a:lstStyle/>
            <a:p>
              <a:endParaRPr lang="en-EG"/>
            </a:p>
          </p:txBody>
        </p:sp>
        <p:sp>
          <p:nvSpPr>
            <p:cNvPr id="78" name="Freeform 77">
              <a:extLst>
                <a:ext uri="{FF2B5EF4-FFF2-40B4-BE49-F238E27FC236}">
                  <a16:creationId xmlns:a16="http://schemas.microsoft.com/office/drawing/2014/main" id="{9100D767-00E3-F741-AF68-AA8D658CDB55}"/>
                </a:ext>
              </a:extLst>
            </p:cNvPr>
            <p:cNvSpPr/>
            <p:nvPr/>
          </p:nvSpPr>
          <p:spPr>
            <a:xfrm>
              <a:off x="756762" y="1010749"/>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986" y="6933"/>
                    <a:pt x="24092" y="119"/>
                    <a:pt x="15553" y="0"/>
                  </a:cubicBezTo>
                  <a:close/>
                </a:path>
              </a:pathLst>
            </a:custGeom>
            <a:grpFill/>
            <a:ln w="22123" cap="flat">
              <a:noFill/>
              <a:prstDash val="solid"/>
              <a:miter/>
            </a:ln>
          </p:spPr>
          <p:txBody>
            <a:bodyPr rtlCol="0" anchor="ctr"/>
            <a:lstStyle/>
            <a:p>
              <a:endParaRPr lang="en-EG"/>
            </a:p>
          </p:txBody>
        </p:sp>
        <p:sp>
          <p:nvSpPr>
            <p:cNvPr id="79" name="Freeform 78">
              <a:extLst>
                <a:ext uri="{FF2B5EF4-FFF2-40B4-BE49-F238E27FC236}">
                  <a16:creationId xmlns:a16="http://schemas.microsoft.com/office/drawing/2014/main" id="{52EFD011-CF2E-1342-ADDE-44AE49433472}"/>
                </a:ext>
              </a:extLst>
            </p:cNvPr>
            <p:cNvSpPr/>
            <p:nvPr/>
          </p:nvSpPr>
          <p:spPr>
            <a:xfrm>
              <a:off x="1236225" y="1025902"/>
              <a:ext cx="44435" cy="43920"/>
            </a:xfrm>
            <a:custGeom>
              <a:avLst/>
              <a:gdLst>
                <a:gd name="connsiteX0" fmla="*/ 22218 w 44435"/>
                <a:gd name="connsiteY0" fmla="*/ 0 h 43920"/>
                <a:gd name="connsiteX1" fmla="*/ 0 w 44435"/>
                <a:gd name="connsiteY1" fmla="*/ 21960 h 43920"/>
                <a:gd name="connsiteX2" fmla="*/ 22218 w 44435"/>
                <a:gd name="connsiteY2" fmla="*/ 43921 h 43920"/>
                <a:gd name="connsiteX3" fmla="*/ 44436 w 44435"/>
                <a:gd name="connsiteY3" fmla="*/ 21960 h 43920"/>
                <a:gd name="connsiteX4" fmla="*/ 22218 w 44435"/>
                <a:gd name="connsiteY4" fmla="*/ 0 h 43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35" h="43920">
                  <a:moveTo>
                    <a:pt x="22218" y="0"/>
                  </a:moveTo>
                  <a:cubicBezTo>
                    <a:pt x="9947" y="0"/>
                    <a:pt x="0" y="9832"/>
                    <a:pt x="0" y="21960"/>
                  </a:cubicBezTo>
                  <a:cubicBezTo>
                    <a:pt x="0" y="34089"/>
                    <a:pt x="9947" y="43921"/>
                    <a:pt x="22218" y="43921"/>
                  </a:cubicBezTo>
                  <a:cubicBezTo>
                    <a:pt x="34489" y="43921"/>
                    <a:pt x="44436" y="34089"/>
                    <a:pt x="44436" y="21960"/>
                  </a:cubicBezTo>
                  <a:cubicBezTo>
                    <a:pt x="44436" y="9832"/>
                    <a:pt x="34489" y="0"/>
                    <a:pt x="22218" y="0"/>
                  </a:cubicBezTo>
                  <a:close/>
                </a:path>
              </a:pathLst>
            </a:custGeom>
            <a:grpFill/>
            <a:ln w="22123" cap="flat">
              <a:noFill/>
              <a:prstDash val="solid"/>
              <a:miter/>
            </a:ln>
          </p:spPr>
          <p:txBody>
            <a:bodyPr rtlCol="0" anchor="ctr"/>
            <a:lstStyle/>
            <a:p>
              <a:endParaRPr lang="en-EG"/>
            </a:p>
          </p:txBody>
        </p:sp>
        <p:sp>
          <p:nvSpPr>
            <p:cNvPr id="81" name="Freeform 80">
              <a:extLst>
                <a:ext uri="{FF2B5EF4-FFF2-40B4-BE49-F238E27FC236}">
                  <a16:creationId xmlns:a16="http://schemas.microsoft.com/office/drawing/2014/main" id="{728AF3D8-0056-1346-BEFA-9E54115837A7}"/>
                </a:ext>
              </a:extLst>
            </p:cNvPr>
            <p:cNvSpPr/>
            <p:nvPr/>
          </p:nvSpPr>
          <p:spPr>
            <a:xfrm>
              <a:off x="756762" y="903802"/>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grpSp>
      <p:grpSp>
        <p:nvGrpSpPr>
          <p:cNvPr id="82" name="Graphic 5">
            <a:extLst>
              <a:ext uri="{FF2B5EF4-FFF2-40B4-BE49-F238E27FC236}">
                <a16:creationId xmlns:a16="http://schemas.microsoft.com/office/drawing/2014/main" id="{949C8519-69D6-AD44-BD8C-C099CBF7EF6B}"/>
              </a:ext>
            </a:extLst>
          </p:cNvPr>
          <p:cNvGrpSpPr>
            <a:grpSpLocks noChangeAspect="1"/>
          </p:cNvGrpSpPr>
          <p:nvPr/>
        </p:nvGrpSpPr>
        <p:grpSpPr>
          <a:xfrm>
            <a:off x="10718890" y="5670129"/>
            <a:ext cx="317523" cy="316142"/>
            <a:chOff x="1917741" y="629117"/>
            <a:chExt cx="618760" cy="616071"/>
          </a:xfrm>
          <a:solidFill>
            <a:srgbClr val="FFFFFF"/>
          </a:solidFill>
        </p:grpSpPr>
        <p:sp>
          <p:nvSpPr>
            <p:cNvPr id="84" name="Freeform 83">
              <a:extLst>
                <a:ext uri="{FF2B5EF4-FFF2-40B4-BE49-F238E27FC236}">
                  <a16:creationId xmlns:a16="http://schemas.microsoft.com/office/drawing/2014/main" id="{44F2EA57-6E81-6B49-BF7A-AA042A3B8545}"/>
                </a:ext>
              </a:extLst>
            </p:cNvPr>
            <p:cNvSpPr/>
            <p:nvPr/>
          </p:nvSpPr>
          <p:spPr>
            <a:xfrm>
              <a:off x="2505056" y="1043517"/>
              <a:ext cx="31444" cy="30360"/>
            </a:xfrm>
            <a:custGeom>
              <a:avLst/>
              <a:gdLst>
                <a:gd name="connsiteX0" fmla="*/ 15722 w 31444"/>
                <a:gd name="connsiteY0" fmla="*/ 2 h 30360"/>
                <a:gd name="connsiteX1" fmla="*/ 0 w 31444"/>
                <a:gd name="connsiteY1" fmla="*/ 15181 h 30360"/>
                <a:gd name="connsiteX2" fmla="*/ 15722 w 31444"/>
                <a:gd name="connsiteY2" fmla="*/ 30361 h 30360"/>
                <a:gd name="connsiteX3" fmla="*/ 31443 w 31444"/>
                <a:gd name="connsiteY3" fmla="*/ 15181 h 30360"/>
                <a:gd name="connsiteX4" fmla="*/ 16173 w 31444"/>
                <a:gd name="connsiteY4" fmla="*/ 2 h 30360"/>
                <a:gd name="connsiteX5" fmla="*/ 15722 w 31444"/>
                <a:gd name="connsiteY5" fmla="*/ 2 h 3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44" h="30360">
                  <a:moveTo>
                    <a:pt x="15722" y="2"/>
                  </a:moveTo>
                  <a:cubicBezTo>
                    <a:pt x="7039" y="2"/>
                    <a:pt x="0" y="6798"/>
                    <a:pt x="0" y="15181"/>
                  </a:cubicBezTo>
                  <a:cubicBezTo>
                    <a:pt x="0" y="23565"/>
                    <a:pt x="7039" y="30361"/>
                    <a:pt x="15722" y="30361"/>
                  </a:cubicBezTo>
                  <a:cubicBezTo>
                    <a:pt x="24405" y="30361"/>
                    <a:pt x="31443" y="23565"/>
                    <a:pt x="31443" y="15181"/>
                  </a:cubicBezTo>
                  <a:cubicBezTo>
                    <a:pt x="31569" y="6919"/>
                    <a:pt x="24732" y="123"/>
                    <a:pt x="16173" y="2"/>
                  </a:cubicBezTo>
                  <a:cubicBezTo>
                    <a:pt x="16023" y="-1"/>
                    <a:pt x="15872" y="-1"/>
                    <a:pt x="15722" y="2"/>
                  </a:cubicBezTo>
                  <a:close/>
                </a:path>
              </a:pathLst>
            </a:custGeom>
            <a:grpFill/>
            <a:ln w="22452" cap="flat">
              <a:noFill/>
              <a:prstDash val="solid"/>
              <a:miter/>
            </a:ln>
          </p:spPr>
          <p:txBody>
            <a:bodyPr rtlCol="0" anchor="ctr"/>
            <a:lstStyle/>
            <a:p>
              <a:endParaRPr lang="en-EG"/>
            </a:p>
          </p:txBody>
        </p:sp>
        <p:sp>
          <p:nvSpPr>
            <p:cNvPr id="92" name="Freeform 91">
              <a:extLst>
                <a:ext uri="{FF2B5EF4-FFF2-40B4-BE49-F238E27FC236}">
                  <a16:creationId xmlns:a16="http://schemas.microsoft.com/office/drawing/2014/main" id="{7921F6ED-E83E-7640-8F2A-1080D5E220C0}"/>
                </a:ext>
              </a:extLst>
            </p:cNvPr>
            <p:cNvSpPr/>
            <p:nvPr/>
          </p:nvSpPr>
          <p:spPr>
            <a:xfrm>
              <a:off x="1917741" y="945502"/>
              <a:ext cx="309042" cy="297952"/>
            </a:xfrm>
            <a:custGeom>
              <a:avLst/>
              <a:gdLst>
                <a:gd name="connsiteX0" fmla="*/ 199440 w 309042"/>
                <a:gd name="connsiteY0" fmla="*/ 0 h 297952"/>
                <a:gd name="connsiteX1" fmla="*/ 176981 w 309042"/>
                <a:gd name="connsiteY1" fmla="*/ 21685 h 297952"/>
                <a:gd name="connsiteX2" fmla="*/ 215611 w 309042"/>
                <a:gd name="connsiteY2" fmla="*/ 58983 h 297952"/>
                <a:gd name="connsiteX3" fmla="*/ 215611 w 309042"/>
                <a:gd name="connsiteY3" fmla="*/ 69609 h 297952"/>
                <a:gd name="connsiteX4" fmla="*/ 209996 w 309042"/>
                <a:gd name="connsiteY4" fmla="*/ 71777 h 297952"/>
                <a:gd name="connsiteX5" fmla="*/ 204381 w 309042"/>
                <a:gd name="connsiteY5" fmla="*/ 69609 h 297952"/>
                <a:gd name="connsiteX6" fmla="*/ 166200 w 309042"/>
                <a:gd name="connsiteY6" fmla="*/ 31877 h 297952"/>
                <a:gd name="connsiteX7" fmla="*/ 143741 w 309042"/>
                <a:gd name="connsiteY7" fmla="*/ 53562 h 297952"/>
                <a:gd name="connsiteX8" fmla="*/ 193376 w 309042"/>
                <a:gd name="connsiteY8" fmla="*/ 101486 h 297952"/>
                <a:gd name="connsiteX9" fmla="*/ 193376 w 309042"/>
                <a:gd name="connsiteY9" fmla="*/ 112112 h 297952"/>
                <a:gd name="connsiteX10" fmla="*/ 182147 w 309042"/>
                <a:gd name="connsiteY10" fmla="*/ 112112 h 297952"/>
                <a:gd name="connsiteX11" fmla="*/ 132960 w 309042"/>
                <a:gd name="connsiteY11" fmla="*/ 63754 h 297952"/>
                <a:gd name="connsiteX12" fmla="*/ 110501 w 309042"/>
                <a:gd name="connsiteY12" fmla="*/ 85439 h 297952"/>
                <a:gd name="connsiteX13" fmla="*/ 149131 w 309042"/>
                <a:gd name="connsiteY13" fmla="*/ 122737 h 297952"/>
                <a:gd name="connsiteX14" fmla="*/ 149131 w 309042"/>
                <a:gd name="connsiteY14" fmla="*/ 133363 h 297952"/>
                <a:gd name="connsiteX15" fmla="*/ 143516 w 309042"/>
                <a:gd name="connsiteY15" fmla="*/ 135531 h 297952"/>
                <a:gd name="connsiteX16" fmla="*/ 137901 w 309042"/>
                <a:gd name="connsiteY16" fmla="*/ 133363 h 297952"/>
                <a:gd name="connsiteX17" fmla="*/ 99496 w 309042"/>
                <a:gd name="connsiteY17" fmla="*/ 95631 h 297952"/>
                <a:gd name="connsiteX18" fmla="*/ 77036 w 309042"/>
                <a:gd name="connsiteY18" fmla="*/ 117316 h 297952"/>
                <a:gd name="connsiteX19" fmla="*/ 126896 w 309042"/>
                <a:gd name="connsiteY19" fmla="*/ 165240 h 297952"/>
                <a:gd name="connsiteX20" fmla="*/ 126566 w 309042"/>
                <a:gd name="connsiteY20" fmla="*/ 175970 h 297952"/>
                <a:gd name="connsiteX21" fmla="*/ 121057 w 309042"/>
                <a:gd name="connsiteY21" fmla="*/ 178034 h 297952"/>
                <a:gd name="connsiteX22" fmla="*/ 115442 w 309042"/>
                <a:gd name="connsiteY22" fmla="*/ 175866 h 297952"/>
                <a:gd name="connsiteX23" fmla="*/ 67379 w 309042"/>
                <a:gd name="connsiteY23" fmla="*/ 127508 h 297952"/>
                <a:gd name="connsiteX24" fmla="*/ 44919 w 309042"/>
                <a:gd name="connsiteY24" fmla="*/ 149193 h 297952"/>
                <a:gd name="connsiteX25" fmla="*/ 83549 w 309042"/>
                <a:gd name="connsiteY25" fmla="*/ 186491 h 297952"/>
                <a:gd name="connsiteX26" fmla="*/ 83549 w 309042"/>
                <a:gd name="connsiteY26" fmla="*/ 197117 h 297952"/>
                <a:gd name="connsiteX27" fmla="*/ 77934 w 309042"/>
                <a:gd name="connsiteY27" fmla="*/ 199285 h 297952"/>
                <a:gd name="connsiteX28" fmla="*/ 72320 w 309042"/>
                <a:gd name="connsiteY28" fmla="*/ 197117 h 297952"/>
                <a:gd name="connsiteX29" fmla="*/ 33015 w 309042"/>
                <a:gd name="connsiteY29" fmla="*/ 159385 h 297952"/>
                <a:gd name="connsiteX30" fmla="*/ 0 w 309042"/>
                <a:gd name="connsiteY30" fmla="*/ 191262 h 297952"/>
                <a:gd name="connsiteX31" fmla="*/ 110276 w 309042"/>
                <a:gd name="connsiteY31" fmla="*/ 297952 h 297952"/>
                <a:gd name="connsiteX32" fmla="*/ 309043 w 309042"/>
                <a:gd name="connsiteY32" fmla="*/ 106040 h 29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042" h="297952">
                  <a:moveTo>
                    <a:pt x="199440" y="0"/>
                  </a:moveTo>
                  <a:lnTo>
                    <a:pt x="176981" y="21685"/>
                  </a:lnTo>
                  <a:lnTo>
                    <a:pt x="215611" y="58983"/>
                  </a:lnTo>
                  <a:cubicBezTo>
                    <a:pt x="218493" y="61978"/>
                    <a:pt x="218493" y="66614"/>
                    <a:pt x="215611" y="69609"/>
                  </a:cubicBezTo>
                  <a:cubicBezTo>
                    <a:pt x="214144" y="71071"/>
                    <a:pt x="212102" y="71858"/>
                    <a:pt x="209996" y="71777"/>
                  </a:cubicBezTo>
                  <a:cubicBezTo>
                    <a:pt x="207900" y="71806"/>
                    <a:pt x="205879" y="71025"/>
                    <a:pt x="204381" y="69609"/>
                  </a:cubicBezTo>
                  <a:lnTo>
                    <a:pt x="166200" y="31877"/>
                  </a:lnTo>
                  <a:lnTo>
                    <a:pt x="143741" y="53562"/>
                  </a:lnTo>
                  <a:lnTo>
                    <a:pt x="193376" y="101486"/>
                  </a:lnTo>
                  <a:cubicBezTo>
                    <a:pt x="196258" y="104481"/>
                    <a:pt x="196258" y="109117"/>
                    <a:pt x="193376" y="112112"/>
                  </a:cubicBezTo>
                  <a:cubicBezTo>
                    <a:pt x="190244" y="115030"/>
                    <a:pt x="185279" y="115030"/>
                    <a:pt x="182147" y="112112"/>
                  </a:cubicBezTo>
                  <a:lnTo>
                    <a:pt x="132960" y="63754"/>
                  </a:lnTo>
                  <a:lnTo>
                    <a:pt x="110501" y="85439"/>
                  </a:lnTo>
                  <a:lnTo>
                    <a:pt x="149131" y="122737"/>
                  </a:lnTo>
                  <a:cubicBezTo>
                    <a:pt x="152013" y="125732"/>
                    <a:pt x="152013" y="130368"/>
                    <a:pt x="149131" y="133363"/>
                  </a:cubicBezTo>
                  <a:cubicBezTo>
                    <a:pt x="147634" y="134779"/>
                    <a:pt x="145612" y="135560"/>
                    <a:pt x="143516" y="135531"/>
                  </a:cubicBezTo>
                  <a:cubicBezTo>
                    <a:pt x="141410" y="135612"/>
                    <a:pt x="139369" y="134825"/>
                    <a:pt x="137901" y="133363"/>
                  </a:cubicBezTo>
                  <a:lnTo>
                    <a:pt x="99496" y="95631"/>
                  </a:lnTo>
                  <a:lnTo>
                    <a:pt x="77036" y="117316"/>
                  </a:lnTo>
                  <a:lnTo>
                    <a:pt x="126896" y="165240"/>
                  </a:lnTo>
                  <a:cubicBezTo>
                    <a:pt x="129874" y="168291"/>
                    <a:pt x="129726" y="173094"/>
                    <a:pt x="126566" y="175970"/>
                  </a:cubicBezTo>
                  <a:cubicBezTo>
                    <a:pt x="125078" y="177323"/>
                    <a:pt x="123102" y="178064"/>
                    <a:pt x="121057" y="178034"/>
                  </a:cubicBezTo>
                  <a:cubicBezTo>
                    <a:pt x="118974" y="177997"/>
                    <a:pt x="116976" y="177225"/>
                    <a:pt x="115442" y="175866"/>
                  </a:cubicBezTo>
                  <a:lnTo>
                    <a:pt x="67379" y="127508"/>
                  </a:lnTo>
                  <a:lnTo>
                    <a:pt x="44919" y="149193"/>
                  </a:lnTo>
                  <a:lnTo>
                    <a:pt x="83549" y="186491"/>
                  </a:lnTo>
                  <a:cubicBezTo>
                    <a:pt x="86431" y="189486"/>
                    <a:pt x="86431" y="194122"/>
                    <a:pt x="83549" y="197117"/>
                  </a:cubicBezTo>
                  <a:cubicBezTo>
                    <a:pt x="82099" y="198602"/>
                    <a:pt x="80045" y="199396"/>
                    <a:pt x="77934" y="199285"/>
                  </a:cubicBezTo>
                  <a:cubicBezTo>
                    <a:pt x="75851" y="199249"/>
                    <a:pt x="73854" y="198477"/>
                    <a:pt x="72320" y="197117"/>
                  </a:cubicBezTo>
                  <a:lnTo>
                    <a:pt x="33015" y="159385"/>
                  </a:lnTo>
                  <a:lnTo>
                    <a:pt x="0" y="191262"/>
                  </a:lnTo>
                  <a:lnTo>
                    <a:pt x="110276" y="297952"/>
                  </a:lnTo>
                  <a:lnTo>
                    <a:pt x="309043" y="106040"/>
                  </a:lnTo>
                  <a:close/>
                </a:path>
              </a:pathLst>
            </a:custGeom>
            <a:grpFill/>
            <a:ln w="22452" cap="flat">
              <a:noFill/>
              <a:prstDash val="solid"/>
              <a:miter/>
            </a:ln>
          </p:spPr>
          <p:txBody>
            <a:bodyPr rtlCol="0" anchor="ctr"/>
            <a:lstStyle/>
            <a:p>
              <a:endParaRPr lang="en-EG"/>
            </a:p>
          </p:txBody>
        </p:sp>
        <p:sp>
          <p:nvSpPr>
            <p:cNvPr id="94" name="Freeform 93">
              <a:extLst>
                <a:ext uri="{FF2B5EF4-FFF2-40B4-BE49-F238E27FC236}">
                  <a16:creationId xmlns:a16="http://schemas.microsoft.com/office/drawing/2014/main" id="{D0A2CCFF-B0D0-8A43-A99D-9D9C103210F6}"/>
                </a:ext>
              </a:extLst>
            </p:cNvPr>
            <p:cNvSpPr/>
            <p:nvPr/>
          </p:nvSpPr>
          <p:spPr>
            <a:xfrm>
              <a:off x="2465752" y="915360"/>
              <a:ext cx="62886" cy="60718"/>
            </a:xfrm>
            <a:custGeom>
              <a:avLst/>
              <a:gdLst>
                <a:gd name="connsiteX0" fmla="*/ 62887 w 62886"/>
                <a:gd name="connsiteY0" fmla="*/ 30359 h 60718"/>
                <a:gd name="connsiteX1" fmla="*/ 31443 w 62886"/>
                <a:gd name="connsiteY1" fmla="*/ 0 h 60718"/>
                <a:gd name="connsiteX2" fmla="*/ 0 w 62886"/>
                <a:gd name="connsiteY2" fmla="*/ 30361 h 60718"/>
                <a:gd name="connsiteX3" fmla="*/ 31443 w 62886"/>
                <a:gd name="connsiteY3" fmla="*/ 60718 h 60718"/>
                <a:gd name="connsiteX4" fmla="*/ 31668 w 62886"/>
                <a:gd name="connsiteY4" fmla="*/ 60718 h 60718"/>
                <a:gd name="connsiteX5" fmla="*/ 62887 w 62886"/>
                <a:gd name="connsiteY5" fmla="*/ 30359 h 6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86" h="60718">
                  <a:moveTo>
                    <a:pt x="62887" y="30359"/>
                  </a:moveTo>
                  <a:cubicBezTo>
                    <a:pt x="62887" y="13592"/>
                    <a:pt x="48809" y="0"/>
                    <a:pt x="31443" y="0"/>
                  </a:cubicBezTo>
                  <a:cubicBezTo>
                    <a:pt x="14078" y="2"/>
                    <a:pt x="0" y="13594"/>
                    <a:pt x="0" y="30361"/>
                  </a:cubicBezTo>
                  <a:cubicBezTo>
                    <a:pt x="0" y="47128"/>
                    <a:pt x="14078" y="60720"/>
                    <a:pt x="31443" y="60718"/>
                  </a:cubicBezTo>
                  <a:cubicBezTo>
                    <a:pt x="31520" y="60718"/>
                    <a:pt x="31594" y="60718"/>
                    <a:pt x="31668" y="60718"/>
                  </a:cubicBezTo>
                  <a:cubicBezTo>
                    <a:pt x="48946" y="60599"/>
                    <a:pt x="62887" y="47041"/>
                    <a:pt x="62887" y="30359"/>
                  </a:cubicBezTo>
                  <a:close/>
                </a:path>
              </a:pathLst>
            </a:custGeom>
            <a:grpFill/>
            <a:ln w="22452" cap="flat">
              <a:noFill/>
              <a:prstDash val="solid"/>
              <a:miter/>
            </a:ln>
          </p:spPr>
          <p:txBody>
            <a:bodyPr rtlCol="0" anchor="ctr"/>
            <a:lstStyle/>
            <a:p>
              <a:endParaRPr lang="en-EG"/>
            </a:p>
          </p:txBody>
        </p:sp>
        <p:sp>
          <p:nvSpPr>
            <p:cNvPr id="95" name="Freeform 94">
              <a:extLst>
                <a:ext uri="{FF2B5EF4-FFF2-40B4-BE49-F238E27FC236}">
                  <a16:creationId xmlns:a16="http://schemas.microsoft.com/office/drawing/2014/main" id="{8D1DE317-5BB9-4841-B713-E4153EB90CEA}"/>
                </a:ext>
              </a:extLst>
            </p:cNvPr>
            <p:cNvSpPr/>
            <p:nvPr/>
          </p:nvSpPr>
          <p:spPr>
            <a:xfrm>
              <a:off x="2004883" y="741229"/>
              <a:ext cx="99270" cy="96064"/>
            </a:xfrm>
            <a:custGeom>
              <a:avLst/>
              <a:gdLst>
                <a:gd name="connsiteX0" fmla="*/ 22010 w 99270"/>
                <a:gd name="connsiteY0" fmla="*/ 96065 h 96064"/>
                <a:gd name="connsiteX1" fmla="*/ 60641 w 99270"/>
                <a:gd name="connsiteY1" fmla="*/ 58766 h 96064"/>
                <a:gd name="connsiteX2" fmla="*/ 99271 w 99270"/>
                <a:gd name="connsiteY2" fmla="*/ 21468 h 96064"/>
                <a:gd name="connsiteX3" fmla="*/ 77261 w 99270"/>
                <a:gd name="connsiteY3" fmla="*/ 0 h 96064"/>
                <a:gd name="connsiteX4" fmla="*/ 0 w 99270"/>
                <a:gd name="connsiteY4" fmla="*/ 74597 h 96064"/>
                <a:gd name="connsiteX5" fmla="*/ 22010 w 99270"/>
                <a:gd name="connsiteY5" fmla="*/ 96065 h 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70" h="96064">
                  <a:moveTo>
                    <a:pt x="22010" y="96065"/>
                  </a:moveTo>
                  <a:lnTo>
                    <a:pt x="60641" y="58766"/>
                  </a:lnTo>
                  <a:lnTo>
                    <a:pt x="99271" y="21468"/>
                  </a:lnTo>
                  <a:lnTo>
                    <a:pt x="77261" y="0"/>
                  </a:lnTo>
                  <a:lnTo>
                    <a:pt x="0" y="74597"/>
                  </a:lnTo>
                  <a:lnTo>
                    <a:pt x="22010" y="96065"/>
                  </a:lnTo>
                  <a:close/>
                </a:path>
              </a:pathLst>
            </a:custGeom>
            <a:grpFill/>
            <a:ln w="22452" cap="flat">
              <a:noFill/>
              <a:prstDash val="solid"/>
              <a:miter/>
            </a:ln>
          </p:spPr>
          <p:txBody>
            <a:bodyPr rtlCol="0" anchor="ctr"/>
            <a:lstStyle/>
            <a:p>
              <a:endParaRPr lang="en-EG"/>
            </a:p>
          </p:txBody>
        </p:sp>
        <p:sp>
          <p:nvSpPr>
            <p:cNvPr id="101" name="Freeform 100">
              <a:extLst>
                <a:ext uri="{FF2B5EF4-FFF2-40B4-BE49-F238E27FC236}">
                  <a16:creationId xmlns:a16="http://schemas.microsoft.com/office/drawing/2014/main" id="{557420AC-D7CC-F044-8458-274FBE6B3933}"/>
                </a:ext>
              </a:extLst>
            </p:cNvPr>
            <p:cNvSpPr/>
            <p:nvPr/>
          </p:nvSpPr>
          <p:spPr>
            <a:xfrm>
              <a:off x="1950981" y="900180"/>
              <a:ext cx="31443" cy="30359"/>
            </a:xfrm>
            <a:custGeom>
              <a:avLst/>
              <a:gdLst>
                <a:gd name="connsiteX0" fmla="*/ 15722 w 31443"/>
                <a:gd name="connsiteY0" fmla="*/ 30359 h 30359"/>
                <a:gd name="connsiteX1" fmla="*/ 31443 w 31443"/>
                <a:gd name="connsiteY1" fmla="*/ 15180 h 30359"/>
                <a:gd name="connsiteX2" fmla="*/ 15722 w 31443"/>
                <a:gd name="connsiteY2" fmla="*/ 0 h 30359"/>
                <a:gd name="connsiteX3" fmla="*/ 0 w 31443"/>
                <a:gd name="connsiteY3" fmla="*/ 15180 h 30359"/>
                <a:gd name="connsiteX4" fmla="*/ 15722 w 31443"/>
                <a:gd name="connsiteY4" fmla="*/ 30359 h 3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43" h="30359">
                  <a:moveTo>
                    <a:pt x="15722" y="30359"/>
                  </a:moveTo>
                  <a:cubicBezTo>
                    <a:pt x="24404" y="30359"/>
                    <a:pt x="31443" y="23563"/>
                    <a:pt x="31443" y="15180"/>
                  </a:cubicBezTo>
                  <a:cubicBezTo>
                    <a:pt x="31443" y="6796"/>
                    <a:pt x="24404" y="0"/>
                    <a:pt x="15722" y="0"/>
                  </a:cubicBezTo>
                  <a:cubicBezTo>
                    <a:pt x="7039" y="0"/>
                    <a:pt x="0" y="6796"/>
                    <a:pt x="0" y="15180"/>
                  </a:cubicBezTo>
                  <a:cubicBezTo>
                    <a:pt x="0" y="23563"/>
                    <a:pt x="7039" y="30359"/>
                    <a:pt x="15722" y="30359"/>
                  </a:cubicBezTo>
                  <a:close/>
                </a:path>
              </a:pathLst>
            </a:custGeom>
            <a:grpFill/>
            <a:ln w="22452" cap="flat">
              <a:noFill/>
              <a:prstDash val="solid"/>
              <a:miter/>
            </a:ln>
          </p:spPr>
          <p:txBody>
            <a:bodyPr rtlCol="0" anchor="ctr"/>
            <a:lstStyle/>
            <a:p>
              <a:endParaRPr lang="en-EG"/>
            </a:p>
          </p:txBody>
        </p:sp>
        <p:sp>
          <p:nvSpPr>
            <p:cNvPr id="102" name="Freeform 101">
              <a:extLst>
                <a:ext uri="{FF2B5EF4-FFF2-40B4-BE49-F238E27FC236}">
                  <a16:creationId xmlns:a16="http://schemas.microsoft.com/office/drawing/2014/main" id="{D1305216-EA44-EA41-B972-2087DD5850F1}"/>
                </a:ext>
              </a:extLst>
            </p:cNvPr>
            <p:cNvSpPr/>
            <p:nvPr/>
          </p:nvSpPr>
          <p:spPr>
            <a:xfrm>
              <a:off x="2217575" y="1201819"/>
              <a:ext cx="44919" cy="43370"/>
            </a:xfrm>
            <a:custGeom>
              <a:avLst/>
              <a:gdLst>
                <a:gd name="connsiteX0" fmla="*/ 22460 w 44919"/>
                <a:gd name="connsiteY0" fmla="*/ 0 h 43370"/>
                <a:gd name="connsiteX1" fmla="*/ 0 w 44919"/>
                <a:gd name="connsiteY1" fmla="*/ 21685 h 43370"/>
                <a:gd name="connsiteX2" fmla="*/ 22460 w 44919"/>
                <a:gd name="connsiteY2" fmla="*/ 43370 h 43370"/>
                <a:gd name="connsiteX3" fmla="*/ 44919 w 44919"/>
                <a:gd name="connsiteY3" fmla="*/ 21685 h 43370"/>
                <a:gd name="connsiteX4" fmla="*/ 22460 w 44919"/>
                <a:gd name="connsiteY4" fmla="*/ 0 h 43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19" h="43370">
                  <a:moveTo>
                    <a:pt x="22460" y="0"/>
                  </a:moveTo>
                  <a:cubicBezTo>
                    <a:pt x="10055" y="0"/>
                    <a:pt x="0" y="9708"/>
                    <a:pt x="0" y="21685"/>
                  </a:cubicBezTo>
                  <a:cubicBezTo>
                    <a:pt x="0" y="33662"/>
                    <a:pt x="10055" y="43370"/>
                    <a:pt x="22460" y="43370"/>
                  </a:cubicBezTo>
                  <a:cubicBezTo>
                    <a:pt x="34864" y="43370"/>
                    <a:pt x="44919" y="33662"/>
                    <a:pt x="44919" y="21685"/>
                  </a:cubicBezTo>
                  <a:cubicBezTo>
                    <a:pt x="44919" y="9708"/>
                    <a:pt x="34864" y="0"/>
                    <a:pt x="22460" y="0"/>
                  </a:cubicBezTo>
                  <a:close/>
                </a:path>
              </a:pathLst>
            </a:custGeom>
            <a:grpFill/>
            <a:ln w="22452" cap="flat">
              <a:noFill/>
              <a:prstDash val="solid"/>
              <a:miter/>
            </a:ln>
          </p:spPr>
          <p:txBody>
            <a:bodyPr rtlCol="0" anchor="ctr"/>
            <a:lstStyle/>
            <a:p>
              <a:endParaRPr lang="en-EG"/>
            </a:p>
          </p:txBody>
        </p:sp>
        <p:sp>
          <p:nvSpPr>
            <p:cNvPr id="103" name="Freeform 102">
              <a:extLst>
                <a:ext uri="{FF2B5EF4-FFF2-40B4-BE49-F238E27FC236}">
                  <a16:creationId xmlns:a16="http://schemas.microsoft.com/office/drawing/2014/main" id="{79EBCAB9-047B-E347-921A-4DE0C6F556AC}"/>
                </a:ext>
              </a:extLst>
            </p:cNvPr>
            <p:cNvSpPr/>
            <p:nvPr/>
          </p:nvSpPr>
          <p:spPr>
            <a:xfrm>
              <a:off x="1972312" y="709759"/>
              <a:ext cx="98826" cy="95441"/>
            </a:xfrm>
            <a:custGeom>
              <a:avLst/>
              <a:gdLst>
                <a:gd name="connsiteX0" fmla="*/ 21566 w 98826"/>
                <a:gd name="connsiteY0" fmla="*/ 95441 h 95441"/>
                <a:gd name="connsiteX1" fmla="*/ 98826 w 98826"/>
                <a:gd name="connsiteY1" fmla="*/ 20628 h 95441"/>
                <a:gd name="connsiteX2" fmla="*/ 93212 w 98826"/>
                <a:gd name="connsiteY2" fmla="*/ 15207 h 95441"/>
                <a:gd name="connsiteX3" fmla="*/ 15951 w 98826"/>
                <a:gd name="connsiteY3" fmla="*/ 15207 h 95441"/>
                <a:gd name="connsiteX4" fmla="*/ 15951 w 98826"/>
                <a:gd name="connsiteY4" fmla="*/ 90020 h 9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26" h="95441">
                  <a:moveTo>
                    <a:pt x="21566" y="95441"/>
                  </a:moveTo>
                  <a:lnTo>
                    <a:pt x="98826" y="20628"/>
                  </a:lnTo>
                  <a:lnTo>
                    <a:pt x="93212" y="15207"/>
                  </a:lnTo>
                  <a:cubicBezTo>
                    <a:pt x="71739" y="-5069"/>
                    <a:pt x="37424" y="-5069"/>
                    <a:pt x="15951" y="15207"/>
                  </a:cubicBezTo>
                  <a:cubicBezTo>
                    <a:pt x="-5317" y="35917"/>
                    <a:pt x="-5317" y="69309"/>
                    <a:pt x="15951" y="90020"/>
                  </a:cubicBezTo>
                  <a:close/>
                </a:path>
              </a:pathLst>
            </a:custGeom>
            <a:grpFill/>
            <a:ln w="22452" cap="flat">
              <a:noFill/>
              <a:prstDash val="solid"/>
              <a:miter/>
            </a:ln>
          </p:spPr>
          <p:txBody>
            <a:bodyPr rtlCol="0" anchor="ctr"/>
            <a:lstStyle/>
            <a:p>
              <a:endParaRPr lang="en-EG"/>
            </a:p>
          </p:txBody>
        </p:sp>
        <p:sp>
          <p:nvSpPr>
            <p:cNvPr id="104" name="Freeform 103">
              <a:extLst>
                <a:ext uri="{FF2B5EF4-FFF2-40B4-BE49-F238E27FC236}">
                  <a16:creationId xmlns:a16="http://schemas.microsoft.com/office/drawing/2014/main" id="{62F02DF6-72A5-3140-BF8B-7FAD3239748F}"/>
                </a:ext>
              </a:extLst>
            </p:cNvPr>
            <p:cNvSpPr/>
            <p:nvPr/>
          </p:nvSpPr>
          <p:spPr>
            <a:xfrm>
              <a:off x="2107186" y="629117"/>
              <a:ext cx="46940" cy="45321"/>
            </a:xfrm>
            <a:custGeom>
              <a:avLst/>
              <a:gdLst>
                <a:gd name="connsiteX0" fmla="*/ 23470 w 46940"/>
                <a:gd name="connsiteY0" fmla="*/ 45322 h 45321"/>
                <a:gd name="connsiteX1" fmla="*/ 46940 w 46940"/>
                <a:gd name="connsiteY1" fmla="*/ 22661 h 45321"/>
                <a:gd name="connsiteX2" fmla="*/ 23470 w 46940"/>
                <a:gd name="connsiteY2" fmla="*/ 0 h 45321"/>
                <a:gd name="connsiteX3" fmla="*/ 0 w 46940"/>
                <a:gd name="connsiteY3" fmla="*/ 22661 h 45321"/>
                <a:gd name="connsiteX4" fmla="*/ 23470 w 46940"/>
                <a:gd name="connsiteY4" fmla="*/ 45322 h 4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40" h="45321">
                  <a:moveTo>
                    <a:pt x="23470" y="45322"/>
                  </a:moveTo>
                  <a:cubicBezTo>
                    <a:pt x="36432" y="45322"/>
                    <a:pt x="46940" y="35176"/>
                    <a:pt x="46940" y="22661"/>
                  </a:cubicBezTo>
                  <a:cubicBezTo>
                    <a:pt x="46940" y="10146"/>
                    <a:pt x="36432" y="0"/>
                    <a:pt x="23470" y="0"/>
                  </a:cubicBezTo>
                  <a:cubicBezTo>
                    <a:pt x="10508" y="0"/>
                    <a:pt x="0" y="10146"/>
                    <a:pt x="0" y="22661"/>
                  </a:cubicBezTo>
                  <a:cubicBezTo>
                    <a:pt x="0" y="35176"/>
                    <a:pt x="10508" y="45322"/>
                    <a:pt x="23470" y="45322"/>
                  </a:cubicBezTo>
                  <a:close/>
                </a:path>
              </a:pathLst>
            </a:custGeom>
            <a:grpFill/>
            <a:ln w="22452" cap="flat">
              <a:noFill/>
              <a:prstDash val="solid"/>
              <a:miter/>
            </a:ln>
          </p:spPr>
          <p:txBody>
            <a:bodyPr rtlCol="0" anchor="ctr"/>
            <a:lstStyle/>
            <a:p>
              <a:endParaRPr lang="en-EG"/>
            </a:p>
          </p:txBody>
        </p:sp>
        <p:sp>
          <p:nvSpPr>
            <p:cNvPr id="105" name="Freeform 104">
              <a:extLst>
                <a:ext uri="{FF2B5EF4-FFF2-40B4-BE49-F238E27FC236}">
                  <a16:creationId xmlns:a16="http://schemas.microsoft.com/office/drawing/2014/main" id="{7E13D0E9-05CD-8047-A4ED-5EE03337059B}"/>
                </a:ext>
              </a:extLst>
            </p:cNvPr>
            <p:cNvSpPr/>
            <p:nvPr/>
          </p:nvSpPr>
          <p:spPr>
            <a:xfrm>
              <a:off x="2037899" y="815826"/>
              <a:ext cx="333298" cy="337852"/>
            </a:xfrm>
            <a:custGeom>
              <a:avLst/>
              <a:gdLst>
                <a:gd name="connsiteX0" fmla="*/ 33240 w 333298"/>
                <a:gd name="connsiteY0" fmla="*/ 0 h 337852"/>
                <a:gd name="connsiteX1" fmla="*/ 0 w 333298"/>
                <a:gd name="connsiteY1" fmla="*/ 32094 h 337852"/>
                <a:gd name="connsiteX2" fmla="*/ 316679 w 333298"/>
                <a:gd name="connsiteY2" fmla="*/ 337853 h 337852"/>
                <a:gd name="connsiteX3" fmla="*/ 333299 w 333298"/>
                <a:gd name="connsiteY3" fmla="*/ 289712 h 337852"/>
                <a:gd name="connsiteX4" fmla="*/ 33240 w 333298"/>
                <a:gd name="connsiteY4" fmla="*/ 0 h 337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298" h="337852">
                  <a:moveTo>
                    <a:pt x="33240" y="0"/>
                  </a:moveTo>
                  <a:lnTo>
                    <a:pt x="0" y="32094"/>
                  </a:lnTo>
                  <a:lnTo>
                    <a:pt x="316679" y="337853"/>
                  </a:lnTo>
                  <a:lnTo>
                    <a:pt x="333299" y="289712"/>
                  </a:lnTo>
                  <a:lnTo>
                    <a:pt x="33240" y="0"/>
                  </a:lnTo>
                  <a:close/>
                </a:path>
              </a:pathLst>
            </a:custGeom>
            <a:grpFill/>
            <a:ln w="22452" cap="flat">
              <a:noFill/>
              <a:prstDash val="solid"/>
              <a:miter/>
            </a:ln>
          </p:spPr>
          <p:txBody>
            <a:bodyPr rtlCol="0" anchor="ctr"/>
            <a:lstStyle/>
            <a:p>
              <a:endParaRPr lang="en-EG"/>
            </a:p>
          </p:txBody>
        </p:sp>
        <p:sp>
          <p:nvSpPr>
            <p:cNvPr id="106" name="Freeform 105">
              <a:extLst>
                <a:ext uri="{FF2B5EF4-FFF2-40B4-BE49-F238E27FC236}">
                  <a16:creationId xmlns:a16="http://schemas.microsoft.com/office/drawing/2014/main" id="{7C128934-15B9-2D45-88CF-1FF2C6FA8548}"/>
                </a:ext>
              </a:extLst>
            </p:cNvPr>
            <p:cNvSpPr/>
            <p:nvPr/>
          </p:nvSpPr>
          <p:spPr>
            <a:xfrm>
              <a:off x="2215778" y="657959"/>
              <a:ext cx="309716" cy="298602"/>
            </a:xfrm>
            <a:custGeom>
              <a:avLst/>
              <a:gdLst>
                <a:gd name="connsiteX0" fmla="*/ 309716 w 309716"/>
                <a:gd name="connsiteY0" fmla="*/ 106474 h 298602"/>
                <a:gd name="connsiteX1" fmla="*/ 199440 w 309716"/>
                <a:gd name="connsiteY1" fmla="*/ 0 h 298602"/>
                <a:gd name="connsiteX2" fmla="*/ 166425 w 309716"/>
                <a:gd name="connsiteY2" fmla="*/ 31877 h 298602"/>
                <a:gd name="connsiteX3" fmla="*/ 205055 w 309716"/>
                <a:gd name="connsiteY3" fmla="*/ 69175 h 298602"/>
                <a:gd name="connsiteX4" fmla="*/ 205055 w 309716"/>
                <a:gd name="connsiteY4" fmla="*/ 79801 h 298602"/>
                <a:gd name="connsiteX5" fmla="*/ 193825 w 309716"/>
                <a:gd name="connsiteY5" fmla="*/ 79801 h 298602"/>
                <a:gd name="connsiteX6" fmla="*/ 155195 w 309716"/>
                <a:gd name="connsiteY6" fmla="*/ 42503 h 298602"/>
                <a:gd name="connsiteX7" fmla="*/ 132736 w 309716"/>
                <a:gd name="connsiteY7" fmla="*/ 64188 h 298602"/>
                <a:gd name="connsiteX8" fmla="*/ 182371 w 309716"/>
                <a:gd name="connsiteY8" fmla="*/ 112112 h 298602"/>
                <a:gd name="connsiteX9" fmla="*/ 182371 w 309716"/>
                <a:gd name="connsiteY9" fmla="*/ 122737 h 298602"/>
                <a:gd name="connsiteX10" fmla="*/ 176756 w 309716"/>
                <a:gd name="connsiteY10" fmla="*/ 124906 h 298602"/>
                <a:gd name="connsiteX11" fmla="*/ 171141 w 309716"/>
                <a:gd name="connsiteY11" fmla="*/ 122737 h 298602"/>
                <a:gd name="connsiteX12" fmla="*/ 121730 w 309716"/>
                <a:gd name="connsiteY12" fmla="*/ 74380 h 298602"/>
                <a:gd name="connsiteX13" fmla="*/ 99271 w 309716"/>
                <a:gd name="connsiteY13" fmla="*/ 96065 h 298602"/>
                <a:gd name="connsiteX14" fmla="*/ 138126 w 309716"/>
                <a:gd name="connsiteY14" fmla="*/ 133363 h 298602"/>
                <a:gd name="connsiteX15" fmla="*/ 137796 w 309716"/>
                <a:gd name="connsiteY15" fmla="*/ 144092 h 298602"/>
                <a:gd name="connsiteX16" fmla="*/ 132286 w 309716"/>
                <a:gd name="connsiteY16" fmla="*/ 146157 h 298602"/>
                <a:gd name="connsiteX17" fmla="*/ 126672 w 309716"/>
                <a:gd name="connsiteY17" fmla="*/ 143989 h 298602"/>
                <a:gd name="connsiteX18" fmla="*/ 88490 w 309716"/>
                <a:gd name="connsiteY18" fmla="*/ 106257 h 298602"/>
                <a:gd name="connsiteX19" fmla="*/ 66031 w 309716"/>
                <a:gd name="connsiteY19" fmla="*/ 127942 h 298602"/>
                <a:gd name="connsiteX20" fmla="*/ 115666 w 309716"/>
                <a:gd name="connsiteY20" fmla="*/ 175866 h 298602"/>
                <a:gd name="connsiteX21" fmla="*/ 115666 w 309716"/>
                <a:gd name="connsiteY21" fmla="*/ 186491 h 298602"/>
                <a:gd name="connsiteX22" fmla="*/ 110052 w 309716"/>
                <a:gd name="connsiteY22" fmla="*/ 188660 h 298602"/>
                <a:gd name="connsiteX23" fmla="*/ 104437 w 309716"/>
                <a:gd name="connsiteY23" fmla="*/ 186491 h 298602"/>
                <a:gd name="connsiteX24" fmla="*/ 55250 w 309716"/>
                <a:gd name="connsiteY24" fmla="*/ 138784 h 298602"/>
                <a:gd name="connsiteX25" fmla="*/ 32791 w 309716"/>
                <a:gd name="connsiteY25" fmla="*/ 160469 h 298602"/>
                <a:gd name="connsiteX26" fmla="*/ 71421 w 309716"/>
                <a:gd name="connsiteY26" fmla="*/ 197984 h 298602"/>
                <a:gd name="connsiteX27" fmla="*/ 71421 w 309716"/>
                <a:gd name="connsiteY27" fmla="*/ 208610 h 298602"/>
                <a:gd name="connsiteX28" fmla="*/ 65806 w 309716"/>
                <a:gd name="connsiteY28" fmla="*/ 210562 h 298602"/>
                <a:gd name="connsiteX29" fmla="*/ 60191 w 309716"/>
                <a:gd name="connsiteY29" fmla="*/ 208610 h 298602"/>
                <a:gd name="connsiteX30" fmla="*/ 22460 w 309716"/>
                <a:gd name="connsiteY30" fmla="*/ 170228 h 298602"/>
                <a:gd name="connsiteX31" fmla="*/ 0 w 309716"/>
                <a:gd name="connsiteY31" fmla="*/ 191913 h 298602"/>
                <a:gd name="connsiteX32" fmla="*/ 110276 w 309716"/>
                <a:gd name="connsiteY32" fmla="*/ 298603 h 29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716" h="298602">
                  <a:moveTo>
                    <a:pt x="309716" y="106474"/>
                  </a:moveTo>
                  <a:lnTo>
                    <a:pt x="199440" y="0"/>
                  </a:lnTo>
                  <a:lnTo>
                    <a:pt x="166425" y="31877"/>
                  </a:lnTo>
                  <a:lnTo>
                    <a:pt x="205055" y="69175"/>
                  </a:lnTo>
                  <a:cubicBezTo>
                    <a:pt x="207937" y="72171"/>
                    <a:pt x="207937" y="76805"/>
                    <a:pt x="205055" y="79801"/>
                  </a:cubicBezTo>
                  <a:cubicBezTo>
                    <a:pt x="201922" y="82720"/>
                    <a:pt x="196959" y="82720"/>
                    <a:pt x="193825" y="79801"/>
                  </a:cubicBezTo>
                  <a:lnTo>
                    <a:pt x="155195" y="42503"/>
                  </a:lnTo>
                  <a:lnTo>
                    <a:pt x="132736" y="64188"/>
                  </a:lnTo>
                  <a:lnTo>
                    <a:pt x="182371" y="112112"/>
                  </a:lnTo>
                  <a:cubicBezTo>
                    <a:pt x="185253" y="115107"/>
                    <a:pt x="185253" y="119742"/>
                    <a:pt x="182371" y="122737"/>
                  </a:cubicBezTo>
                  <a:cubicBezTo>
                    <a:pt x="180873" y="124154"/>
                    <a:pt x="178852" y="124935"/>
                    <a:pt x="176756" y="124906"/>
                  </a:cubicBezTo>
                  <a:cubicBezTo>
                    <a:pt x="174650" y="124987"/>
                    <a:pt x="172608" y="124198"/>
                    <a:pt x="171141" y="122737"/>
                  </a:cubicBezTo>
                  <a:lnTo>
                    <a:pt x="121730" y="74380"/>
                  </a:lnTo>
                  <a:lnTo>
                    <a:pt x="99271" y="96065"/>
                  </a:lnTo>
                  <a:lnTo>
                    <a:pt x="138126" y="133363"/>
                  </a:lnTo>
                  <a:cubicBezTo>
                    <a:pt x="141104" y="136414"/>
                    <a:pt x="140956" y="141217"/>
                    <a:pt x="137796" y="144092"/>
                  </a:cubicBezTo>
                  <a:cubicBezTo>
                    <a:pt x="136309" y="145446"/>
                    <a:pt x="134333" y="146187"/>
                    <a:pt x="132286" y="146157"/>
                  </a:cubicBezTo>
                  <a:cubicBezTo>
                    <a:pt x="130195" y="146163"/>
                    <a:pt x="128183" y="145386"/>
                    <a:pt x="126672" y="143989"/>
                  </a:cubicBezTo>
                  <a:lnTo>
                    <a:pt x="88490" y="106257"/>
                  </a:lnTo>
                  <a:lnTo>
                    <a:pt x="66031" y="127942"/>
                  </a:lnTo>
                  <a:lnTo>
                    <a:pt x="115666" y="175866"/>
                  </a:lnTo>
                  <a:cubicBezTo>
                    <a:pt x="118548" y="178861"/>
                    <a:pt x="118548" y="183496"/>
                    <a:pt x="115666" y="186491"/>
                  </a:cubicBezTo>
                  <a:cubicBezTo>
                    <a:pt x="114216" y="187976"/>
                    <a:pt x="112163" y="188770"/>
                    <a:pt x="110052" y="188660"/>
                  </a:cubicBezTo>
                  <a:cubicBezTo>
                    <a:pt x="107970" y="188623"/>
                    <a:pt x="105971" y="187852"/>
                    <a:pt x="104437" y="186491"/>
                  </a:cubicBezTo>
                  <a:lnTo>
                    <a:pt x="55250" y="138784"/>
                  </a:lnTo>
                  <a:lnTo>
                    <a:pt x="32791" y="160469"/>
                  </a:lnTo>
                  <a:lnTo>
                    <a:pt x="71421" y="197984"/>
                  </a:lnTo>
                  <a:cubicBezTo>
                    <a:pt x="74303" y="200979"/>
                    <a:pt x="74303" y="205615"/>
                    <a:pt x="71421" y="208610"/>
                  </a:cubicBezTo>
                  <a:cubicBezTo>
                    <a:pt x="69887" y="209948"/>
                    <a:pt x="67870" y="210648"/>
                    <a:pt x="65806" y="210562"/>
                  </a:cubicBezTo>
                  <a:cubicBezTo>
                    <a:pt x="63758" y="210549"/>
                    <a:pt x="61777" y="209859"/>
                    <a:pt x="60191" y="208610"/>
                  </a:cubicBezTo>
                  <a:lnTo>
                    <a:pt x="22460" y="170228"/>
                  </a:lnTo>
                  <a:lnTo>
                    <a:pt x="0" y="191913"/>
                  </a:lnTo>
                  <a:lnTo>
                    <a:pt x="110276" y="298603"/>
                  </a:lnTo>
                  <a:close/>
                </a:path>
              </a:pathLst>
            </a:custGeom>
            <a:grpFill/>
            <a:ln w="22452" cap="flat">
              <a:noFill/>
              <a:prstDash val="solid"/>
              <a:miter/>
            </a:ln>
          </p:spPr>
          <p:txBody>
            <a:bodyPr rtlCol="0" anchor="ctr"/>
            <a:lstStyle/>
            <a:p>
              <a:endParaRPr lang="en-EG"/>
            </a:p>
          </p:txBody>
        </p:sp>
        <p:sp>
          <p:nvSpPr>
            <p:cNvPr id="108" name="Freeform 107">
              <a:extLst>
                <a:ext uri="{FF2B5EF4-FFF2-40B4-BE49-F238E27FC236}">
                  <a16:creationId xmlns:a16="http://schemas.microsoft.com/office/drawing/2014/main" id="{0DFD272D-DA85-FD42-951C-18772994B041}"/>
                </a:ext>
              </a:extLst>
            </p:cNvPr>
            <p:cNvSpPr/>
            <p:nvPr/>
          </p:nvSpPr>
          <p:spPr>
            <a:xfrm>
              <a:off x="2368053" y="1091876"/>
              <a:ext cx="100169" cy="96932"/>
            </a:xfrm>
            <a:custGeom>
              <a:avLst/>
              <a:gdLst>
                <a:gd name="connsiteX0" fmla="*/ 18192 w 100169"/>
                <a:gd name="connsiteY0" fmla="*/ 17565 h 96932"/>
                <a:gd name="connsiteX1" fmla="*/ 0 w 100169"/>
                <a:gd name="connsiteY1" fmla="*/ 70476 h 96932"/>
                <a:gd name="connsiteX2" fmla="*/ 100169 w 100169"/>
                <a:gd name="connsiteY2" fmla="*/ 96932 h 96932"/>
                <a:gd name="connsiteX3" fmla="*/ 72769 w 100169"/>
                <a:gd name="connsiteY3" fmla="*/ 0 h 96932"/>
                <a:gd name="connsiteX4" fmla="*/ 18192 w 100169"/>
                <a:gd name="connsiteY4" fmla="*/ 17565 h 96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69" h="96932">
                  <a:moveTo>
                    <a:pt x="18192" y="17565"/>
                  </a:moveTo>
                  <a:lnTo>
                    <a:pt x="0" y="70476"/>
                  </a:lnTo>
                  <a:lnTo>
                    <a:pt x="100169" y="96932"/>
                  </a:lnTo>
                  <a:lnTo>
                    <a:pt x="72769" y="0"/>
                  </a:lnTo>
                  <a:lnTo>
                    <a:pt x="18192" y="17565"/>
                  </a:lnTo>
                  <a:close/>
                </a:path>
              </a:pathLst>
            </a:custGeom>
            <a:grpFill/>
            <a:ln w="22452" cap="flat">
              <a:noFill/>
              <a:prstDash val="solid"/>
              <a:miter/>
            </a:ln>
          </p:spPr>
          <p:txBody>
            <a:bodyPr rtlCol="0" anchor="ctr"/>
            <a:lstStyle/>
            <a:p>
              <a:endParaRPr lang="en-EG"/>
            </a:p>
          </p:txBody>
        </p:sp>
        <p:sp>
          <p:nvSpPr>
            <p:cNvPr id="109" name="Freeform 108">
              <a:extLst>
                <a:ext uri="{FF2B5EF4-FFF2-40B4-BE49-F238E27FC236}">
                  <a16:creationId xmlns:a16="http://schemas.microsoft.com/office/drawing/2014/main" id="{DF03201D-368E-4B43-AC97-83DF7600D9F2}"/>
                </a:ext>
              </a:extLst>
            </p:cNvPr>
            <p:cNvSpPr/>
            <p:nvPr/>
          </p:nvSpPr>
          <p:spPr>
            <a:xfrm>
              <a:off x="2082144" y="773323"/>
              <a:ext cx="349694" cy="321589"/>
            </a:xfrm>
            <a:custGeom>
              <a:avLst/>
              <a:gdLst>
                <a:gd name="connsiteX0" fmla="*/ 0 w 349694"/>
                <a:gd name="connsiteY0" fmla="*/ 31877 h 321589"/>
                <a:gd name="connsiteX1" fmla="*/ 300059 w 349694"/>
                <a:gd name="connsiteY1" fmla="*/ 321589 h 321589"/>
                <a:gd name="connsiteX2" fmla="*/ 349694 w 349694"/>
                <a:gd name="connsiteY2" fmla="*/ 305542 h 321589"/>
                <a:gd name="connsiteX3" fmla="*/ 33015 w 349694"/>
                <a:gd name="connsiteY3" fmla="*/ 0 h 321589"/>
                <a:gd name="connsiteX4" fmla="*/ 0 w 349694"/>
                <a:gd name="connsiteY4" fmla="*/ 31877 h 32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94" h="321589">
                  <a:moveTo>
                    <a:pt x="0" y="31877"/>
                  </a:moveTo>
                  <a:lnTo>
                    <a:pt x="300059" y="321589"/>
                  </a:lnTo>
                  <a:lnTo>
                    <a:pt x="349694" y="305542"/>
                  </a:lnTo>
                  <a:lnTo>
                    <a:pt x="33015" y="0"/>
                  </a:lnTo>
                  <a:lnTo>
                    <a:pt x="0" y="31877"/>
                  </a:lnTo>
                  <a:close/>
                </a:path>
              </a:pathLst>
            </a:custGeom>
            <a:grpFill/>
            <a:ln w="22452" cap="flat">
              <a:noFill/>
              <a:prstDash val="solid"/>
              <a:miter/>
            </a:ln>
          </p:spPr>
          <p:txBody>
            <a:bodyPr rtlCol="0" anchor="ctr"/>
            <a:lstStyle/>
            <a:p>
              <a:endParaRPr lang="en-EG"/>
            </a:p>
          </p:txBody>
        </p:sp>
      </p:grpSp>
      <p:pic>
        <p:nvPicPr>
          <p:cNvPr id="110" name="Picture 109">
            <a:extLst>
              <a:ext uri="{FF2B5EF4-FFF2-40B4-BE49-F238E27FC236}">
                <a16:creationId xmlns:a16="http://schemas.microsoft.com/office/drawing/2014/main" id="{38EF09F5-9B0F-594A-970A-F606BB5C2421}"/>
              </a:ext>
            </a:extLst>
          </p:cNvPr>
          <p:cNvPicPr>
            <a:picLocks noChangeAspect="1"/>
          </p:cNvPicPr>
          <p:nvPr/>
        </p:nvPicPr>
        <p:blipFill>
          <a:blip r:embed="rId2"/>
          <a:srcRect/>
          <a:stretch>
            <a:fillRect/>
          </a:stretch>
        </p:blipFill>
        <p:spPr>
          <a:xfrm>
            <a:off x="3919352" y="1036727"/>
            <a:ext cx="8548914" cy="4699445"/>
          </a:xfrm>
          <a:custGeom>
            <a:avLst/>
            <a:gdLst>
              <a:gd name="connsiteX0" fmla="*/ 848162 w 6458746"/>
              <a:gd name="connsiteY0" fmla="*/ 279188 h 3758779"/>
              <a:gd name="connsiteX1" fmla="*/ 848162 w 6458746"/>
              <a:gd name="connsiteY1" fmla="*/ 3242307 h 3758779"/>
              <a:gd name="connsiteX2" fmla="*/ 5535909 w 6458746"/>
              <a:gd name="connsiteY2" fmla="*/ 3242307 h 3758779"/>
              <a:gd name="connsiteX3" fmla="*/ 5535909 w 6458746"/>
              <a:gd name="connsiteY3" fmla="*/ 279188 h 3758779"/>
              <a:gd name="connsiteX4" fmla="*/ 0 w 6458746"/>
              <a:gd name="connsiteY4" fmla="*/ 0 h 3758779"/>
              <a:gd name="connsiteX5" fmla="*/ 6458746 w 6458746"/>
              <a:gd name="connsiteY5" fmla="*/ 0 h 3758779"/>
              <a:gd name="connsiteX6" fmla="*/ 6458746 w 6458746"/>
              <a:gd name="connsiteY6" fmla="*/ 3758779 h 3758779"/>
              <a:gd name="connsiteX7" fmla="*/ 0 w 6458746"/>
              <a:gd name="connsiteY7" fmla="*/ 3758779 h 3758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8746" h="3758779">
                <a:moveTo>
                  <a:pt x="848162" y="279188"/>
                </a:moveTo>
                <a:lnTo>
                  <a:pt x="848162" y="3242307"/>
                </a:lnTo>
                <a:lnTo>
                  <a:pt x="5535909" y="3242307"/>
                </a:lnTo>
                <a:lnTo>
                  <a:pt x="5535909" y="279188"/>
                </a:lnTo>
                <a:close/>
                <a:moveTo>
                  <a:pt x="0" y="0"/>
                </a:moveTo>
                <a:lnTo>
                  <a:pt x="6458746" y="0"/>
                </a:lnTo>
                <a:lnTo>
                  <a:pt x="6458746" y="3758779"/>
                </a:lnTo>
                <a:lnTo>
                  <a:pt x="0" y="3758779"/>
                </a:lnTo>
                <a:close/>
              </a:path>
            </a:pathLst>
          </a:custGeom>
          <a:effectLst>
            <a:outerShdw blurRad="50800" dist="38100" dir="5400000" algn="t" rotWithShape="0">
              <a:prstClr val="black">
                <a:alpha val="40000"/>
              </a:prstClr>
            </a:outerShdw>
          </a:effectLst>
        </p:spPr>
      </p:pic>
      <p:sp>
        <p:nvSpPr>
          <p:cNvPr id="6" name="TextBox 5"/>
          <p:cNvSpPr txBox="1"/>
          <p:nvPr/>
        </p:nvSpPr>
        <p:spPr>
          <a:xfrm>
            <a:off x="675937" y="1446524"/>
            <a:ext cx="2835329" cy="584775"/>
          </a:xfrm>
          <a:prstGeom prst="rect">
            <a:avLst/>
          </a:prstGeom>
          <a:noFill/>
        </p:spPr>
        <p:txBody>
          <a:bodyPr wrap="square" rtlCol="0">
            <a:spAutoFit/>
          </a:bodyPr>
          <a:lstStyle/>
          <a:p>
            <a:r>
              <a:rPr lang="en-US" sz="3200" b="1" dirty="0" smtClean="0">
                <a:solidFill>
                  <a:schemeClr val="accent1"/>
                </a:solidFill>
              </a:rPr>
              <a:t>Step:</a:t>
            </a:r>
            <a:r>
              <a:rPr lang="en-US" sz="2800" dirty="0"/>
              <a:t>2</a:t>
            </a:r>
          </a:p>
        </p:txBody>
      </p:sp>
      <p:sp>
        <p:nvSpPr>
          <p:cNvPr id="2" name="TextBox 1"/>
          <p:cNvSpPr txBox="1"/>
          <p:nvPr/>
        </p:nvSpPr>
        <p:spPr>
          <a:xfrm>
            <a:off x="472971" y="2160141"/>
            <a:ext cx="4609458" cy="523220"/>
          </a:xfrm>
          <a:prstGeom prst="rect">
            <a:avLst/>
          </a:prstGeom>
          <a:noFill/>
        </p:spPr>
        <p:txBody>
          <a:bodyPr wrap="square" rtlCol="0">
            <a:spAutoFit/>
          </a:bodyPr>
          <a:lstStyle/>
          <a:p>
            <a:r>
              <a:rPr lang="en-US" sz="2800" b="1" dirty="0"/>
              <a:t>Setting Up Flask Application</a:t>
            </a:r>
            <a:r>
              <a:rPr lang="en-US" dirty="0"/>
              <a:t>:</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9318" t="17240" r="17841" b="15940"/>
          <a:stretch/>
        </p:blipFill>
        <p:spPr>
          <a:xfrm>
            <a:off x="4980924" y="1263835"/>
            <a:ext cx="6473372" cy="4020457"/>
          </a:xfrm>
          <a:prstGeom prst="rect">
            <a:avLst/>
          </a:prstGeom>
        </p:spPr>
      </p:pic>
    </p:spTree>
    <p:extLst>
      <p:ext uri="{BB962C8B-B14F-4D97-AF65-F5344CB8AC3E}">
        <p14:creationId xmlns:p14="http://schemas.microsoft.com/office/powerpoint/2010/main" val="4278401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ounded Rectangle 106">
            <a:extLst>
              <a:ext uri="{FF2B5EF4-FFF2-40B4-BE49-F238E27FC236}">
                <a16:creationId xmlns:a16="http://schemas.microsoft.com/office/drawing/2014/main" id="{E705569E-6E38-FA48-954A-58704247E62B}"/>
              </a:ext>
            </a:extLst>
          </p:cNvPr>
          <p:cNvSpPr/>
          <p:nvPr/>
        </p:nvSpPr>
        <p:spPr>
          <a:xfrm>
            <a:off x="1159451" y="4496361"/>
            <a:ext cx="1618249" cy="1319344"/>
          </a:xfrm>
          <a:prstGeom prst="roundRect">
            <a:avLst>
              <a:gd name="adj" fmla="val 9387"/>
            </a:avLst>
          </a:pr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sz="1400" b="1">
              <a:solidFill>
                <a:schemeClr val="bg1"/>
              </a:solidFill>
              <a:latin typeface="Raleway" panose="020B0503030101060003" pitchFamily="34" charset="77"/>
            </a:endParaRPr>
          </a:p>
        </p:txBody>
      </p:sp>
      <p:sp>
        <p:nvSpPr>
          <p:cNvPr id="85" name="Rectangle 84">
            <a:extLst>
              <a:ext uri="{FF2B5EF4-FFF2-40B4-BE49-F238E27FC236}">
                <a16:creationId xmlns:a16="http://schemas.microsoft.com/office/drawing/2014/main" id="{A52FD6CF-3BF5-424A-BFA9-0845A56093B6}"/>
              </a:ext>
            </a:extLst>
          </p:cNvPr>
          <p:cNvSpPr/>
          <p:nvPr/>
        </p:nvSpPr>
        <p:spPr>
          <a:xfrm>
            <a:off x="784171" y="805226"/>
            <a:ext cx="4130087" cy="584775"/>
          </a:xfrm>
          <a:prstGeom prst="rect">
            <a:avLst/>
          </a:prstGeom>
        </p:spPr>
        <p:txBody>
          <a:bodyPr wrap="square" lIns="0">
            <a:spAutoFit/>
          </a:bodyPr>
          <a:lstStyle/>
          <a:p>
            <a:r>
              <a:rPr lang="en-US" sz="3200" b="1" dirty="0" smtClean="0">
                <a:solidFill>
                  <a:schemeClr val="tx2"/>
                </a:solidFill>
                <a:latin typeface="Raleway" panose="020B0503030101060003" pitchFamily="34" charset="77"/>
              </a:rPr>
              <a:t>S</a:t>
            </a:r>
            <a:r>
              <a:rPr lang="en-US" sz="3200" b="1" dirty="0" smtClean="0">
                <a:solidFill>
                  <a:schemeClr val="accent1"/>
                </a:solidFill>
                <a:latin typeface="Raleway" panose="020B0503030101060003" pitchFamily="34" charset="77"/>
              </a:rPr>
              <a:t>te</a:t>
            </a:r>
            <a:r>
              <a:rPr lang="en-US" sz="3200" b="1" dirty="0" smtClean="0">
                <a:solidFill>
                  <a:schemeClr val="tx2"/>
                </a:solidFill>
                <a:latin typeface="Raleway" panose="020B0503030101060003" pitchFamily="34" charset="77"/>
              </a:rPr>
              <a:t>ps </a:t>
            </a:r>
            <a:r>
              <a:rPr lang="en-US" sz="3200" b="1" dirty="0" smtClean="0">
                <a:solidFill>
                  <a:schemeClr val="accent1"/>
                </a:solidFill>
                <a:latin typeface="Raleway" panose="020B0503030101060003" pitchFamily="34" charset="77"/>
              </a:rPr>
              <a:t>of </a:t>
            </a:r>
            <a:r>
              <a:rPr lang="en-US" sz="3200" b="1" dirty="0" smtClean="0">
                <a:solidFill>
                  <a:schemeClr val="tx2"/>
                </a:solidFill>
                <a:latin typeface="Raleway" panose="020B0503030101060003" pitchFamily="34" charset="77"/>
              </a:rPr>
              <a:t>pro</a:t>
            </a:r>
            <a:r>
              <a:rPr lang="en-US" sz="3200" b="1" dirty="0" smtClean="0">
                <a:solidFill>
                  <a:schemeClr val="accent1"/>
                </a:solidFill>
                <a:latin typeface="Raleway" panose="020B0503030101060003" pitchFamily="34" charset="77"/>
              </a:rPr>
              <a:t>jec</a:t>
            </a:r>
            <a:r>
              <a:rPr lang="en-US" sz="3200" b="1" dirty="0" smtClean="0">
                <a:solidFill>
                  <a:schemeClr val="tx2"/>
                </a:solidFill>
                <a:latin typeface="Raleway" panose="020B0503030101060003" pitchFamily="34" charset="77"/>
              </a:rPr>
              <a:t>t</a:t>
            </a:r>
            <a:endParaRPr lang="en-US" sz="3200" b="1" dirty="0">
              <a:solidFill>
                <a:schemeClr val="tx2"/>
              </a:solidFill>
              <a:latin typeface="Raleway" panose="020B0503030101060003" pitchFamily="34" charset="77"/>
            </a:endParaRPr>
          </a:p>
        </p:txBody>
      </p:sp>
      <p:sp>
        <p:nvSpPr>
          <p:cNvPr id="86" name="TextBox 85">
            <a:extLst>
              <a:ext uri="{FF2B5EF4-FFF2-40B4-BE49-F238E27FC236}">
                <a16:creationId xmlns:a16="http://schemas.microsoft.com/office/drawing/2014/main" id="{129855F9-3156-1141-8C67-2031CE3BCE9C}"/>
              </a:ext>
            </a:extLst>
          </p:cNvPr>
          <p:cNvSpPr txBox="1"/>
          <p:nvPr/>
        </p:nvSpPr>
        <p:spPr>
          <a:xfrm>
            <a:off x="621149" y="2165455"/>
            <a:ext cx="3671451" cy="369332"/>
          </a:xfrm>
          <a:prstGeom prst="rect">
            <a:avLst/>
          </a:prstGeom>
          <a:noFill/>
        </p:spPr>
        <p:txBody>
          <a:bodyPr wrap="square" lIns="0" tIns="0" rIns="0" bIns="0" rtlCol="0">
            <a:spAutoFit/>
          </a:bodyPr>
          <a:lstStyle/>
          <a:p>
            <a:pPr>
              <a:lnSpc>
                <a:spcPct val="150000"/>
              </a:lnSpc>
            </a:pPr>
            <a:r>
              <a:rPr lang="en-US" sz="1600" b="1" dirty="0"/>
              <a:t>Global Variable to Store URL Mappings</a:t>
            </a:r>
            <a:r>
              <a:rPr lang="en-US" sz="1200" b="1" dirty="0"/>
              <a:t>:</a:t>
            </a:r>
            <a:endParaRPr lang="en-US" sz="1200" dirty="0">
              <a:solidFill>
                <a:schemeClr val="tx1">
                  <a:lumMod val="90000"/>
                  <a:lumOff val="10000"/>
                </a:schemeClr>
              </a:solidFill>
              <a:latin typeface="Raleway" panose="020B0503030101060003" pitchFamily="34" charset="77"/>
            </a:endParaRPr>
          </a:p>
        </p:txBody>
      </p:sp>
      <p:grpSp>
        <p:nvGrpSpPr>
          <p:cNvPr id="88" name="Graphic 55">
            <a:extLst>
              <a:ext uri="{FF2B5EF4-FFF2-40B4-BE49-F238E27FC236}">
                <a16:creationId xmlns:a16="http://schemas.microsoft.com/office/drawing/2014/main" id="{6CF7268C-19ED-8646-B1D1-A6513DB3F559}"/>
              </a:ext>
            </a:extLst>
          </p:cNvPr>
          <p:cNvGrpSpPr>
            <a:grpSpLocks noChangeAspect="1"/>
          </p:cNvGrpSpPr>
          <p:nvPr/>
        </p:nvGrpSpPr>
        <p:grpSpPr>
          <a:xfrm>
            <a:off x="936479" y="589565"/>
            <a:ext cx="560615" cy="128250"/>
            <a:chOff x="4174957" y="-561437"/>
            <a:chExt cx="2128935" cy="487029"/>
          </a:xfrm>
          <a:solidFill>
            <a:schemeClr val="accent1"/>
          </a:solidFill>
        </p:grpSpPr>
        <p:sp>
          <p:nvSpPr>
            <p:cNvPr id="90" name="Freeform 89">
              <a:extLst>
                <a:ext uri="{FF2B5EF4-FFF2-40B4-BE49-F238E27FC236}">
                  <a16:creationId xmlns:a16="http://schemas.microsoft.com/office/drawing/2014/main" id="{5D41CF77-6D6C-3548-AF60-08178A5F9DE5}"/>
                </a:ext>
              </a:extLst>
            </p:cNvPr>
            <p:cNvSpPr/>
            <p:nvPr/>
          </p:nvSpPr>
          <p:spPr>
            <a:xfrm>
              <a:off x="4174957" y="-334043"/>
              <a:ext cx="2128935" cy="259635"/>
            </a:xfrm>
            <a:custGeom>
              <a:avLst/>
              <a:gdLst>
                <a:gd name="connsiteX0" fmla="*/ 2120265 w 2128935"/>
                <a:gd name="connsiteY0" fmla="*/ 209567 h 259635"/>
                <a:gd name="connsiteX1" fmla="*/ 2120360 w 2128935"/>
                <a:gd name="connsiteY1" fmla="*/ 251005 h 259635"/>
                <a:gd name="connsiteX2" fmla="*/ 2099501 w 2128935"/>
                <a:gd name="connsiteY2" fmla="*/ 259635 h 259635"/>
                <a:gd name="connsiteX3" fmla="*/ 1871948 w 2128935"/>
                <a:gd name="connsiteY3" fmla="*/ 150774 h 259635"/>
                <a:gd name="connsiteX4" fmla="*/ 1685544 w 2128935"/>
                <a:gd name="connsiteY4" fmla="*/ 58603 h 259635"/>
                <a:gd name="connsiteX5" fmla="*/ 1499045 w 2128935"/>
                <a:gd name="connsiteY5" fmla="*/ 150774 h 259635"/>
                <a:gd name="connsiteX6" fmla="*/ 1271492 w 2128935"/>
                <a:gd name="connsiteY6" fmla="*/ 259541 h 259635"/>
                <a:gd name="connsiteX7" fmla="*/ 1043940 w 2128935"/>
                <a:gd name="connsiteY7" fmla="*/ 150774 h 259635"/>
                <a:gd name="connsiteX8" fmla="*/ 857536 w 2128935"/>
                <a:gd name="connsiteY8" fmla="*/ 58603 h 259635"/>
                <a:gd name="connsiteX9" fmla="*/ 671036 w 2128935"/>
                <a:gd name="connsiteY9" fmla="*/ 150774 h 259635"/>
                <a:gd name="connsiteX10" fmla="*/ 443484 w 2128935"/>
                <a:gd name="connsiteY10" fmla="*/ 259541 h 259635"/>
                <a:gd name="connsiteX11" fmla="*/ 215932 w 2128935"/>
                <a:gd name="connsiteY11" fmla="*/ 150774 h 259635"/>
                <a:gd name="connsiteX12" fmla="*/ 29432 w 2128935"/>
                <a:gd name="connsiteY12" fmla="*/ 58603 h 259635"/>
                <a:gd name="connsiteX13" fmla="*/ 0 w 2128935"/>
                <a:gd name="connsiteY13" fmla="*/ 29301 h 259635"/>
                <a:gd name="connsiteX14" fmla="*/ 29432 w 2128935"/>
                <a:gd name="connsiteY14" fmla="*/ 0 h 259635"/>
                <a:gd name="connsiteX15" fmla="*/ 257175 w 2128935"/>
                <a:gd name="connsiteY15" fmla="*/ 108766 h 259635"/>
                <a:gd name="connsiteX16" fmla="*/ 443675 w 2128935"/>
                <a:gd name="connsiteY16" fmla="*/ 200938 h 259635"/>
                <a:gd name="connsiteX17" fmla="*/ 630174 w 2128935"/>
                <a:gd name="connsiteY17" fmla="*/ 108766 h 259635"/>
                <a:gd name="connsiteX18" fmla="*/ 857250 w 2128935"/>
                <a:gd name="connsiteY18" fmla="*/ 474 h 259635"/>
                <a:gd name="connsiteX19" fmla="*/ 1085088 w 2128935"/>
                <a:gd name="connsiteY19" fmla="*/ 108766 h 259635"/>
                <a:gd name="connsiteX20" fmla="*/ 1271492 w 2128935"/>
                <a:gd name="connsiteY20" fmla="*/ 200938 h 259635"/>
                <a:gd name="connsiteX21" fmla="*/ 1457992 w 2128935"/>
                <a:gd name="connsiteY21" fmla="*/ 108766 h 259635"/>
                <a:gd name="connsiteX22" fmla="*/ 1685925 w 2128935"/>
                <a:gd name="connsiteY22" fmla="*/ 474 h 259635"/>
                <a:gd name="connsiteX23" fmla="*/ 1913001 w 2128935"/>
                <a:gd name="connsiteY23" fmla="*/ 108766 h 259635"/>
                <a:gd name="connsiteX24" fmla="*/ 2099501 w 2128935"/>
                <a:gd name="connsiteY24" fmla="*/ 200938 h 259635"/>
                <a:gd name="connsiteX25" fmla="*/ 2120265 w 2128935"/>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8935" h="259635">
                  <a:moveTo>
                    <a:pt x="2120265" y="209567"/>
                  </a:moveTo>
                  <a:cubicBezTo>
                    <a:pt x="2131790" y="220983"/>
                    <a:pt x="2131828" y="239536"/>
                    <a:pt x="2120360" y="251005"/>
                  </a:cubicBezTo>
                  <a:cubicBezTo>
                    <a:pt x="2114836" y="256530"/>
                    <a:pt x="2107330" y="259635"/>
                    <a:pt x="2099501" y="259635"/>
                  </a:cubicBezTo>
                  <a:cubicBezTo>
                    <a:pt x="1983962" y="259635"/>
                    <a:pt x="1924431" y="201791"/>
                    <a:pt x="1871948" y="150774"/>
                  </a:cubicBezTo>
                  <a:cubicBezTo>
                    <a:pt x="1820989" y="101275"/>
                    <a:pt x="1776698" y="58603"/>
                    <a:pt x="1685544" y="58603"/>
                  </a:cubicBezTo>
                  <a:cubicBezTo>
                    <a:pt x="1594390" y="58603"/>
                    <a:pt x="1550003" y="101275"/>
                    <a:pt x="1499045" y="150774"/>
                  </a:cubicBezTo>
                  <a:cubicBezTo>
                    <a:pt x="1446562" y="201791"/>
                    <a:pt x="1387031" y="259541"/>
                    <a:pt x="1271492" y="259541"/>
                  </a:cubicBezTo>
                  <a:cubicBezTo>
                    <a:pt x="1155954" y="259541"/>
                    <a:pt x="1096518" y="201791"/>
                    <a:pt x="1043940" y="150774"/>
                  </a:cubicBezTo>
                  <a:cubicBezTo>
                    <a:pt x="993077" y="101275"/>
                    <a:pt x="948690" y="58603"/>
                    <a:pt x="857536" y="58603"/>
                  </a:cubicBezTo>
                  <a:cubicBezTo>
                    <a:pt x="766382" y="58603"/>
                    <a:pt x="721995" y="101275"/>
                    <a:pt x="671036" y="150774"/>
                  </a:cubicBezTo>
                  <a:cubicBezTo>
                    <a:pt x="618554" y="201791"/>
                    <a:pt x="558927" y="259541"/>
                    <a:pt x="443484" y="259541"/>
                  </a:cubicBezTo>
                  <a:cubicBezTo>
                    <a:pt x="328041" y="259541"/>
                    <a:pt x="268415" y="201791"/>
                    <a:pt x="215932" y="150774"/>
                  </a:cubicBezTo>
                  <a:cubicBezTo>
                    <a:pt x="164973" y="101275"/>
                    <a:pt x="120682" y="58603"/>
                    <a:pt x="29432" y="58603"/>
                  </a:cubicBezTo>
                  <a:cubicBezTo>
                    <a:pt x="13177" y="58603"/>
                    <a:pt x="0" y="45485"/>
                    <a:pt x="0" y="29301"/>
                  </a:cubicBezTo>
                  <a:cubicBezTo>
                    <a:pt x="0" y="13118"/>
                    <a:pt x="13177" y="0"/>
                    <a:pt x="29432" y="0"/>
                  </a:cubicBezTo>
                  <a:cubicBezTo>
                    <a:pt x="144971" y="474"/>
                    <a:pt x="204502" y="57370"/>
                    <a:pt x="257175" y="108766"/>
                  </a:cubicBezTo>
                  <a:cubicBezTo>
                    <a:pt x="308134" y="158266"/>
                    <a:pt x="352425" y="200938"/>
                    <a:pt x="443675" y="200938"/>
                  </a:cubicBezTo>
                  <a:cubicBezTo>
                    <a:pt x="534924" y="200938"/>
                    <a:pt x="579215" y="158266"/>
                    <a:pt x="630174" y="108766"/>
                  </a:cubicBezTo>
                  <a:cubicBezTo>
                    <a:pt x="682466" y="57370"/>
                    <a:pt x="741998" y="474"/>
                    <a:pt x="857250" y="474"/>
                  </a:cubicBezTo>
                  <a:cubicBezTo>
                    <a:pt x="972503" y="474"/>
                    <a:pt x="1032510" y="57370"/>
                    <a:pt x="1085088" y="108766"/>
                  </a:cubicBezTo>
                  <a:cubicBezTo>
                    <a:pt x="1136047" y="158266"/>
                    <a:pt x="1180338" y="200938"/>
                    <a:pt x="1271492" y="200938"/>
                  </a:cubicBezTo>
                  <a:cubicBezTo>
                    <a:pt x="1362647" y="200938"/>
                    <a:pt x="1407033" y="158266"/>
                    <a:pt x="1457992" y="108766"/>
                  </a:cubicBezTo>
                  <a:cubicBezTo>
                    <a:pt x="1510475" y="57370"/>
                    <a:pt x="1570006" y="474"/>
                    <a:pt x="1685925" y="474"/>
                  </a:cubicBezTo>
                  <a:cubicBezTo>
                    <a:pt x="1801844" y="474"/>
                    <a:pt x="1860518" y="57370"/>
                    <a:pt x="1913001" y="108766"/>
                  </a:cubicBezTo>
                  <a:cubicBezTo>
                    <a:pt x="1963960" y="158266"/>
                    <a:pt x="2008251" y="200938"/>
                    <a:pt x="2099501" y="200938"/>
                  </a:cubicBezTo>
                  <a:cubicBezTo>
                    <a:pt x="2107302" y="200952"/>
                    <a:pt x="2114769" y="204058"/>
                    <a:pt x="2120265" y="209567"/>
                  </a:cubicBezTo>
                  <a:close/>
                </a:path>
              </a:pathLst>
            </a:custGeom>
            <a:grpFill/>
            <a:ln w="9525" cap="flat">
              <a:noFill/>
              <a:prstDash val="solid"/>
              <a:miter/>
            </a:ln>
          </p:spPr>
          <p:txBody>
            <a:bodyPr rtlCol="0" anchor="ctr"/>
            <a:lstStyle/>
            <a:p>
              <a:endParaRPr lang="en-EG"/>
            </a:p>
          </p:txBody>
        </p:sp>
        <p:sp>
          <p:nvSpPr>
            <p:cNvPr id="91" name="Freeform 90">
              <a:extLst>
                <a:ext uri="{FF2B5EF4-FFF2-40B4-BE49-F238E27FC236}">
                  <a16:creationId xmlns:a16="http://schemas.microsoft.com/office/drawing/2014/main" id="{29DF70CF-7194-344B-A4DF-D511E01D1C49}"/>
                </a:ext>
              </a:extLst>
            </p:cNvPr>
            <p:cNvSpPr/>
            <p:nvPr/>
          </p:nvSpPr>
          <p:spPr>
            <a:xfrm>
              <a:off x="4176538" y="-561437"/>
              <a:ext cx="2127354" cy="259635"/>
            </a:xfrm>
            <a:custGeom>
              <a:avLst/>
              <a:gdLst>
                <a:gd name="connsiteX0" fmla="*/ 2118685 w 2127354"/>
                <a:gd name="connsiteY0" fmla="*/ 209567 h 259635"/>
                <a:gd name="connsiteX1" fmla="*/ 2118780 w 2127354"/>
                <a:gd name="connsiteY1" fmla="*/ 251005 h 259635"/>
                <a:gd name="connsiteX2" fmla="*/ 2097920 w 2127354"/>
                <a:gd name="connsiteY2" fmla="*/ 259635 h 259635"/>
                <a:gd name="connsiteX3" fmla="*/ 1870368 w 2127354"/>
                <a:gd name="connsiteY3" fmla="*/ 150869 h 259635"/>
                <a:gd name="connsiteX4" fmla="*/ 1683964 w 2127354"/>
                <a:gd name="connsiteY4" fmla="*/ 58698 h 259635"/>
                <a:gd name="connsiteX5" fmla="*/ 1497464 w 2127354"/>
                <a:gd name="connsiteY5" fmla="*/ 150869 h 259635"/>
                <a:gd name="connsiteX6" fmla="*/ 1269912 w 2127354"/>
                <a:gd name="connsiteY6" fmla="*/ 259635 h 259635"/>
                <a:gd name="connsiteX7" fmla="*/ 1042360 w 2127354"/>
                <a:gd name="connsiteY7" fmla="*/ 150869 h 259635"/>
                <a:gd name="connsiteX8" fmla="*/ 855955 w 2127354"/>
                <a:gd name="connsiteY8" fmla="*/ 58698 h 259635"/>
                <a:gd name="connsiteX9" fmla="*/ 669456 w 2127354"/>
                <a:gd name="connsiteY9" fmla="*/ 150869 h 259635"/>
                <a:gd name="connsiteX10" fmla="*/ 441904 w 2127354"/>
                <a:gd name="connsiteY10" fmla="*/ 259635 h 259635"/>
                <a:gd name="connsiteX11" fmla="*/ 214351 w 2127354"/>
                <a:gd name="connsiteY11" fmla="*/ 150869 h 259635"/>
                <a:gd name="connsiteX12" fmla="*/ 27852 w 2127354"/>
                <a:gd name="connsiteY12" fmla="*/ 58698 h 259635"/>
                <a:gd name="connsiteX13" fmla="*/ 48 w 2127354"/>
                <a:gd name="connsiteY13" fmla="*/ 27680 h 259635"/>
                <a:gd name="connsiteX14" fmla="*/ 27852 w 2127354"/>
                <a:gd name="connsiteY14" fmla="*/ 0 h 259635"/>
                <a:gd name="connsiteX15" fmla="*/ 255595 w 2127354"/>
                <a:gd name="connsiteY15" fmla="*/ 108861 h 259635"/>
                <a:gd name="connsiteX16" fmla="*/ 442094 w 2127354"/>
                <a:gd name="connsiteY16" fmla="*/ 201033 h 259635"/>
                <a:gd name="connsiteX17" fmla="*/ 628594 w 2127354"/>
                <a:gd name="connsiteY17" fmla="*/ 108861 h 259635"/>
                <a:gd name="connsiteX18" fmla="*/ 855670 w 2127354"/>
                <a:gd name="connsiteY18" fmla="*/ 284 h 259635"/>
                <a:gd name="connsiteX19" fmla="*/ 1083222 w 2127354"/>
                <a:gd name="connsiteY19" fmla="*/ 109145 h 259635"/>
                <a:gd name="connsiteX20" fmla="*/ 1269626 w 2127354"/>
                <a:gd name="connsiteY20" fmla="*/ 201317 h 259635"/>
                <a:gd name="connsiteX21" fmla="*/ 1456126 w 2127354"/>
                <a:gd name="connsiteY21" fmla="*/ 109145 h 259635"/>
                <a:gd name="connsiteX22" fmla="*/ 1684345 w 2127354"/>
                <a:gd name="connsiteY22" fmla="*/ 284 h 259635"/>
                <a:gd name="connsiteX23" fmla="*/ 1911802 w 2127354"/>
                <a:gd name="connsiteY23" fmla="*/ 109145 h 259635"/>
                <a:gd name="connsiteX24" fmla="*/ 2098301 w 2127354"/>
                <a:gd name="connsiteY24" fmla="*/ 201317 h 259635"/>
                <a:gd name="connsiteX25" fmla="*/ 2118685 w 2127354"/>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7354" h="259635">
                  <a:moveTo>
                    <a:pt x="2118685" y="209567"/>
                  </a:moveTo>
                  <a:cubicBezTo>
                    <a:pt x="2130210" y="220983"/>
                    <a:pt x="2130248" y="239536"/>
                    <a:pt x="2118780" y="251005"/>
                  </a:cubicBezTo>
                  <a:cubicBezTo>
                    <a:pt x="2113256" y="256530"/>
                    <a:pt x="2105750" y="259635"/>
                    <a:pt x="2097920" y="259635"/>
                  </a:cubicBezTo>
                  <a:cubicBezTo>
                    <a:pt x="1982382" y="259635"/>
                    <a:pt x="1922851" y="201791"/>
                    <a:pt x="1870368" y="150869"/>
                  </a:cubicBezTo>
                  <a:cubicBezTo>
                    <a:pt x="1819409" y="101370"/>
                    <a:pt x="1775118" y="58698"/>
                    <a:pt x="1683964" y="58698"/>
                  </a:cubicBezTo>
                  <a:cubicBezTo>
                    <a:pt x="1592810" y="58698"/>
                    <a:pt x="1548423" y="101370"/>
                    <a:pt x="1497464" y="150869"/>
                  </a:cubicBezTo>
                  <a:cubicBezTo>
                    <a:pt x="1444981" y="201791"/>
                    <a:pt x="1385355" y="259635"/>
                    <a:pt x="1269912" y="259635"/>
                  </a:cubicBezTo>
                  <a:cubicBezTo>
                    <a:pt x="1154469" y="259635"/>
                    <a:pt x="1094938" y="201791"/>
                    <a:pt x="1042360" y="150869"/>
                  </a:cubicBezTo>
                  <a:cubicBezTo>
                    <a:pt x="991401" y="101370"/>
                    <a:pt x="947110" y="58698"/>
                    <a:pt x="855955" y="58698"/>
                  </a:cubicBezTo>
                  <a:cubicBezTo>
                    <a:pt x="764801" y="58698"/>
                    <a:pt x="720415" y="101370"/>
                    <a:pt x="669456" y="150869"/>
                  </a:cubicBezTo>
                  <a:cubicBezTo>
                    <a:pt x="616973" y="201791"/>
                    <a:pt x="557347" y="259635"/>
                    <a:pt x="441904" y="259635"/>
                  </a:cubicBezTo>
                  <a:cubicBezTo>
                    <a:pt x="326461" y="259635"/>
                    <a:pt x="266834" y="201791"/>
                    <a:pt x="214351" y="150869"/>
                  </a:cubicBezTo>
                  <a:cubicBezTo>
                    <a:pt x="163393" y="101370"/>
                    <a:pt x="119101" y="58698"/>
                    <a:pt x="27852" y="58698"/>
                  </a:cubicBezTo>
                  <a:cubicBezTo>
                    <a:pt x="11571" y="57776"/>
                    <a:pt x="-877" y="43889"/>
                    <a:pt x="48" y="27680"/>
                  </a:cubicBezTo>
                  <a:cubicBezTo>
                    <a:pt x="901" y="12758"/>
                    <a:pt x="12864" y="849"/>
                    <a:pt x="27852" y="0"/>
                  </a:cubicBezTo>
                  <a:cubicBezTo>
                    <a:pt x="143390" y="284"/>
                    <a:pt x="202921" y="57844"/>
                    <a:pt x="255595" y="108861"/>
                  </a:cubicBezTo>
                  <a:cubicBezTo>
                    <a:pt x="306553" y="158361"/>
                    <a:pt x="350845" y="201033"/>
                    <a:pt x="442094" y="201033"/>
                  </a:cubicBezTo>
                  <a:cubicBezTo>
                    <a:pt x="533344" y="201033"/>
                    <a:pt x="577635" y="158361"/>
                    <a:pt x="628594" y="108861"/>
                  </a:cubicBezTo>
                  <a:cubicBezTo>
                    <a:pt x="680886" y="57844"/>
                    <a:pt x="740417" y="284"/>
                    <a:pt x="855670" y="284"/>
                  </a:cubicBezTo>
                  <a:cubicBezTo>
                    <a:pt x="970922" y="284"/>
                    <a:pt x="1030644" y="58129"/>
                    <a:pt x="1083222" y="109145"/>
                  </a:cubicBezTo>
                  <a:cubicBezTo>
                    <a:pt x="1134181" y="158550"/>
                    <a:pt x="1178472" y="201317"/>
                    <a:pt x="1269626" y="201317"/>
                  </a:cubicBezTo>
                  <a:cubicBezTo>
                    <a:pt x="1360781" y="201317"/>
                    <a:pt x="1405167" y="158550"/>
                    <a:pt x="1456126" y="109145"/>
                  </a:cubicBezTo>
                  <a:cubicBezTo>
                    <a:pt x="1508894" y="57844"/>
                    <a:pt x="1568426" y="284"/>
                    <a:pt x="1684345" y="284"/>
                  </a:cubicBezTo>
                  <a:cubicBezTo>
                    <a:pt x="1800264" y="284"/>
                    <a:pt x="1859319" y="58129"/>
                    <a:pt x="1911802" y="109145"/>
                  </a:cubicBezTo>
                  <a:cubicBezTo>
                    <a:pt x="1962760" y="158550"/>
                    <a:pt x="2007052" y="201317"/>
                    <a:pt x="2098301" y="201317"/>
                  </a:cubicBezTo>
                  <a:cubicBezTo>
                    <a:pt x="2105912" y="201360"/>
                    <a:pt x="2113208" y="204314"/>
                    <a:pt x="2118685" y="209567"/>
                  </a:cubicBezTo>
                  <a:close/>
                </a:path>
              </a:pathLst>
            </a:custGeom>
            <a:grpFill/>
            <a:ln w="9525" cap="flat">
              <a:noFill/>
              <a:prstDash val="solid"/>
              <a:miter/>
            </a:ln>
          </p:spPr>
          <p:txBody>
            <a:bodyPr rtlCol="0" anchor="ctr"/>
            <a:lstStyle/>
            <a:p>
              <a:endParaRPr lang="en-EG"/>
            </a:p>
          </p:txBody>
        </p:sp>
      </p:grpSp>
      <p:sp>
        <p:nvSpPr>
          <p:cNvPr id="96" name="Arc 95">
            <a:extLst>
              <a:ext uri="{FF2B5EF4-FFF2-40B4-BE49-F238E27FC236}">
                <a16:creationId xmlns:a16="http://schemas.microsoft.com/office/drawing/2014/main" id="{E6E670D4-39A2-F347-BBCB-D372A48D591B}"/>
              </a:ext>
            </a:extLst>
          </p:cNvPr>
          <p:cNvSpPr>
            <a:spLocks noChangeAspect="1"/>
          </p:cNvSpPr>
          <p:nvPr/>
        </p:nvSpPr>
        <p:spPr>
          <a:xfrm>
            <a:off x="8379740" y="322298"/>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8976905C-97C7-5F4E-BA81-EB9F86BFDDEB}"/>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80" name="Freeform 79">
            <a:extLst>
              <a:ext uri="{FF2B5EF4-FFF2-40B4-BE49-F238E27FC236}">
                <a16:creationId xmlns:a16="http://schemas.microsoft.com/office/drawing/2014/main" id="{6EFFE92C-00A2-7D44-BCA1-70EA643F7C7C}"/>
              </a:ext>
            </a:extLst>
          </p:cNvPr>
          <p:cNvSpPr/>
          <p:nvPr/>
        </p:nvSpPr>
        <p:spPr>
          <a:xfrm>
            <a:off x="8449026" y="5004073"/>
            <a:ext cx="2392679" cy="788780"/>
          </a:xfrm>
          <a:custGeom>
            <a:avLst/>
            <a:gdLst>
              <a:gd name="connsiteX0" fmla="*/ 106123 w 2631947"/>
              <a:gd name="connsiteY0" fmla="*/ 0 h 867658"/>
              <a:gd name="connsiteX1" fmla="*/ 2525824 w 2631947"/>
              <a:gd name="connsiteY1" fmla="*/ 0 h 867658"/>
              <a:gd name="connsiteX2" fmla="*/ 2631947 w 2631947"/>
              <a:gd name="connsiteY2" fmla="*/ 106123 h 867658"/>
              <a:gd name="connsiteX3" fmla="*/ 2631947 w 2631947"/>
              <a:gd name="connsiteY3" fmla="*/ 563509 h 867658"/>
              <a:gd name="connsiteX4" fmla="*/ 2589330 w 2631947"/>
              <a:gd name="connsiteY4" fmla="*/ 563509 h 867658"/>
              <a:gd name="connsiteX5" fmla="*/ 2413316 w 2631947"/>
              <a:gd name="connsiteY5" fmla="*/ 563509 h 867658"/>
              <a:gd name="connsiteX6" fmla="*/ 2335764 w 2631947"/>
              <a:gd name="connsiteY6" fmla="*/ 641061 h 867658"/>
              <a:gd name="connsiteX7" fmla="*/ 2335764 w 2631947"/>
              <a:gd name="connsiteY7" fmla="*/ 867658 h 867658"/>
              <a:gd name="connsiteX8" fmla="*/ 106123 w 2631947"/>
              <a:gd name="connsiteY8" fmla="*/ 867658 h 867658"/>
              <a:gd name="connsiteX9" fmla="*/ 0 w 2631947"/>
              <a:gd name="connsiteY9" fmla="*/ 761535 h 867658"/>
              <a:gd name="connsiteX10" fmla="*/ 0 w 2631947"/>
              <a:gd name="connsiteY10" fmla="*/ 106123 h 867658"/>
              <a:gd name="connsiteX11" fmla="*/ 106123 w 2631947"/>
              <a:gd name="connsiteY11" fmla="*/ 0 h 86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1947" h="867658">
                <a:moveTo>
                  <a:pt x="106123" y="0"/>
                </a:moveTo>
                <a:lnTo>
                  <a:pt x="2525824" y="0"/>
                </a:lnTo>
                <a:cubicBezTo>
                  <a:pt x="2584434" y="0"/>
                  <a:pt x="2631947" y="47513"/>
                  <a:pt x="2631947" y="106123"/>
                </a:cubicBezTo>
                <a:lnTo>
                  <a:pt x="2631947" y="563509"/>
                </a:lnTo>
                <a:lnTo>
                  <a:pt x="2589330" y="563509"/>
                </a:lnTo>
                <a:lnTo>
                  <a:pt x="2413316" y="563509"/>
                </a:lnTo>
                <a:cubicBezTo>
                  <a:pt x="2370485" y="563509"/>
                  <a:pt x="2335764" y="598230"/>
                  <a:pt x="2335764" y="641061"/>
                </a:cubicBezTo>
                <a:lnTo>
                  <a:pt x="2335764" y="867658"/>
                </a:lnTo>
                <a:lnTo>
                  <a:pt x="106123" y="867658"/>
                </a:lnTo>
                <a:cubicBezTo>
                  <a:pt x="47513" y="867658"/>
                  <a:pt x="0" y="820145"/>
                  <a:pt x="0" y="761535"/>
                </a:cubicBezTo>
                <a:lnTo>
                  <a:pt x="0" y="106123"/>
                </a:lnTo>
                <a:cubicBezTo>
                  <a:pt x="0" y="47513"/>
                  <a:pt x="47513" y="0"/>
                  <a:pt x="106123" y="0"/>
                </a:cubicBezTo>
                <a:close/>
              </a:path>
            </a:pathLst>
          </a:custGeom>
          <a:solidFill>
            <a:schemeClr val="bg2"/>
          </a:solidFill>
          <a:ln>
            <a:noFill/>
          </a:ln>
          <a:effectLst>
            <a:outerShdw blurRad="571500" dist="241300" dir="27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a:extLst>
              <a:ext uri="{FF2B5EF4-FFF2-40B4-BE49-F238E27FC236}">
                <a16:creationId xmlns:a16="http://schemas.microsoft.com/office/drawing/2014/main" id="{2BF711A2-6D28-6341-BBD5-F866F9CDF6FE}"/>
              </a:ext>
            </a:extLst>
          </p:cNvPr>
          <p:cNvSpPr/>
          <p:nvPr/>
        </p:nvSpPr>
        <p:spPr>
          <a:xfrm>
            <a:off x="10661684" y="5603204"/>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57" name="Freeform 56">
            <a:extLst>
              <a:ext uri="{FF2B5EF4-FFF2-40B4-BE49-F238E27FC236}">
                <a16:creationId xmlns:a16="http://schemas.microsoft.com/office/drawing/2014/main" id="{9484479B-51ED-6A40-AD4D-CEA66E35FBED}"/>
              </a:ext>
            </a:extLst>
          </p:cNvPr>
          <p:cNvSpPr/>
          <p:nvPr/>
        </p:nvSpPr>
        <p:spPr>
          <a:xfrm>
            <a:off x="6444293" y="1648513"/>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60" name="TextBox 59">
            <a:extLst>
              <a:ext uri="{FF2B5EF4-FFF2-40B4-BE49-F238E27FC236}">
                <a16:creationId xmlns:a16="http://schemas.microsoft.com/office/drawing/2014/main" id="{84C843AA-5690-9645-A790-4A519B37605A}"/>
              </a:ext>
            </a:extLst>
          </p:cNvPr>
          <p:cNvSpPr txBox="1"/>
          <p:nvPr/>
        </p:nvSpPr>
        <p:spPr>
          <a:xfrm>
            <a:off x="7110218" y="1213425"/>
            <a:ext cx="1693585" cy="184666"/>
          </a:xfrm>
          <a:prstGeom prst="rect">
            <a:avLst/>
          </a:prstGeom>
          <a:noFill/>
        </p:spPr>
        <p:txBody>
          <a:bodyPr wrap="square" lIns="0" tIns="0" rIns="0" bIns="0" rtlCol="0" anchor="ctr">
            <a:spAutoFit/>
          </a:bodyPr>
          <a:lstStyle/>
          <a:p>
            <a:r>
              <a:rPr lang="en-US" sz="1200" b="1" dirty="0" smtClean="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rPr>
              <a:t>picture</a:t>
            </a:r>
            <a:endParaRPr lang="en-US" sz="1200" b="1" dirty="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endParaRPr>
          </a:p>
        </p:txBody>
      </p:sp>
      <p:grpSp>
        <p:nvGrpSpPr>
          <p:cNvPr id="55" name="Graphic 3">
            <a:extLst>
              <a:ext uri="{FF2B5EF4-FFF2-40B4-BE49-F238E27FC236}">
                <a16:creationId xmlns:a16="http://schemas.microsoft.com/office/drawing/2014/main" id="{02935A1B-8931-A44D-843F-CA948C50FBEF}"/>
              </a:ext>
            </a:extLst>
          </p:cNvPr>
          <p:cNvGrpSpPr>
            <a:grpSpLocks noChangeAspect="1"/>
          </p:cNvGrpSpPr>
          <p:nvPr/>
        </p:nvGrpSpPr>
        <p:grpSpPr>
          <a:xfrm>
            <a:off x="6557885" y="1705036"/>
            <a:ext cx="348195" cy="336946"/>
            <a:chOff x="602127" y="613487"/>
            <a:chExt cx="678534" cy="656613"/>
          </a:xfrm>
          <a:solidFill>
            <a:srgbClr val="FFFFFF"/>
          </a:solidFill>
        </p:grpSpPr>
        <p:sp>
          <p:nvSpPr>
            <p:cNvPr id="56" name="Freeform 55">
              <a:extLst>
                <a:ext uri="{FF2B5EF4-FFF2-40B4-BE49-F238E27FC236}">
                  <a16:creationId xmlns:a16="http://schemas.microsoft.com/office/drawing/2014/main" id="{F61EE99A-5133-6A48-897D-09372393AB94}"/>
                </a:ext>
              </a:extLst>
            </p:cNvPr>
            <p:cNvSpPr/>
            <p:nvPr/>
          </p:nvSpPr>
          <p:spPr>
            <a:xfrm>
              <a:off x="756762" y="1117476"/>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sp>
          <p:nvSpPr>
            <p:cNvPr id="58" name="Freeform 57">
              <a:extLst>
                <a:ext uri="{FF2B5EF4-FFF2-40B4-BE49-F238E27FC236}">
                  <a16:creationId xmlns:a16="http://schemas.microsoft.com/office/drawing/2014/main" id="{82373AD8-D73E-074A-8FA9-9A57A77EA65E}"/>
                </a:ext>
              </a:extLst>
            </p:cNvPr>
            <p:cNvSpPr/>
            <p:nvPr/>
          </p:nvSpPr>
          <p:spPr>
            <a:xfrm>
              <a:off x="602127" y="781921"/>
              <a:ext cx="31105" cy="30744"/>
            </a:xfrm>
            <a:custGeom>
              <a:avLst/>
              <a:gdLst>
                <a:gd name="connsiteX0" fmla="*/ 15773 w 31105"/>
                <a:gd name="connsiteY0" fmla="*/ 2 h 30744"/>
                <a:gd name="connsiteX1" fmla="*/ 2 w 31105"/>
                <a:gd name="connsiteY1" fmla="*/ 15154 h 30744"/>
                <a:gd name="connsiteX2" fmla="*/ 15332 w 31105"/>
                <a:gd name="connsiteY2" fmla="*/ 30743 h 30744"/>
                <a:gd name="connsiteX3" fmla="*/ 31104 w 31105"/>
                <a:gd name="connsiteY3" fmla="*/ 15590 h 30744"/>
                <a:gd name="connsiteX4" fmla="*/ 31104 w 31105"/>
                <a:gd name="connsiteY4" fmla="*/ 15154 h 30744"/>
                <a:gd name="connsiteX5" fmla="*/ 15773 w 31105"/>
                <a:gd name="connsiteY5" fmla="*/ 2 h 30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05" h="30744">
                  <a:moveTo>
                    <a:pt x="15773" y="2"/>
                  </a:moveTo>
                  <a:cubicBezTo>
                    <a:pt x="7185" y="-119"/>
                    <a:pt x="123" y="6665"/>
                    <a:pt x="2" y="15154"/>
                  </a:cubicBezTo>
                  <a:cubicBezTo>
                    <a:pt x="-120" y="23643"/>
                    <a:pt x="6743" y="30623"/>
                    <a:pt x="15332" y="30743"/>
                  </a:cubicBezTo>
                  <a:cubicBezTo>
                    <a:pt x="23921" y="30863"/>
                    <a:pt x="30982" y="24079"/>
                    <a:pt x="31104" y="15590"/>
                  </a:cubicBezTo>
                  <a:cubicBezTo>
                    <a:pt x="31106" y="15445"/>
                    <a:pt x="31106" y="15300"/>
                    <a:pt x="31104" y="15154"/>
                  </a:cubicBezTo>
                  <a:cubicBezTo>
                    <a:pt x="31104" y="6786"/>
                    <a:pt x="24240" y="2"/>
                    <a:pt x="15773" y="2"/>
                  </a:cubicBezTo>
                  <a:close/>
                </a:path>
              </a:pathLst>
            </a:custGeom>
            <a:grpFill/>
            <a:ln w="22123" cap="flat">
              <a:noFill/>
              <a:prstDash val="solid"/>
              <a:miter/>
            </a:ln>
          </p:spPr>
          <p:txBody>
            <a:bodyPr rtlCol="0" anchor="ctr"/>
            <a:lstStyle/>
            <a:p>
              <a:endParaRPr lang="en-EG"/>
            </a:p>
          </p:txBody>
        </p:sp>
        <p:sp>
          <p:nvSpPr>
            <p:cNvPr id="59" name="Freeform 58">
              <a:extLst>
                <a:ext uri="{FF2B5EF4-FFF2-40B4-BE49-F238E27FC236}">
                  <a16:creationId xmlns:a16="http://schemas.microsoft.com/office/drawing/2014/main" id="{CD896FB2-ADCC-0241-B518-EB4A86B61353}"/>
                </a:ext>
              </a:extLst>
            </p:cNvPr>
            <p:cNvSpPr/>
            <p:nvPr/>
          </p:nvSpPr>
          <p:spPr>
            <a:xfrm>
              <a:off x="802309" y="613487"/>
              <a:ext cx="78207" cy="46336"/>
            </a:xfrm>
            <a:custGeom>
              <a:avLst/>
              <a:gdLst>
                <a:gd name="connsiteX0" fmla="*/ 78207 w 78207"/>
                <a:gd name="connsiteY0" fmla="*/ 38650 h 46336"/>
                <a:gd name="connsiteX1" fmla="*/ 78207 w 78207"/>
                <a:gd name="connsiteY1" fmla="*/ 38650 h 46336"/>
                <a:gd name="connsiteX2" fmla="*/ 39104 w 78207"/>
                <a:gd name="connsiteY2" fmla="*/ 0 h 46336"/>
                <a:gd name="connsiteX3" fmla="*/ 0 w 78207"/>
                <a:gd name="connsiteY3" fmla="*/ 38650 h 46336"/>
                <a:gd name="connsiteX4" fmla="*/ 0 w 78207"/>
                <a:gd name="connsiteY4" fmla="*/ 46336 h 46336"/>
                <a:gd name="connsiteX5" fmla="*/ 77318 w 78207"/>
                <a:gd name="connsiteY5" fmla="*/ 46336 h 4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07" h="46336">
                  <a:moveTo>
                    <a:pt x="78207" y="38650"/>
                  </a:moveTo>
                  <a:lnTo>
                    <a:pt x="78207" y="38650"/>
                  </a:lnTo>
                  <a:cubicBezTo>
                    <a:pt x="78207" y="17304"/>
                    <a:pt x="60699" y="0"/>
                    <a:pt x="39104" y="0"/>
                  </a:cubicBezTo>
                  <a:cubicBezTo>
                    <a:pt x="17507" y="0"/>
                    <a:pt x="0" y="17304"/>
                    <a:pt x="0" y="38650"/>
                  </a:cubicBezTo>
                  <a:lnTo>
                    <a:pt x="0" y="46336"/>
                  </a:lnTo>
                  <a:lnTo>
                    <a:pt x="77318" y="46336"/>
                  </a:lnTo>
                  <a:close/>
                </a:path>
              </a:pathLst>
            </a:custGeom>
            <a:grpFill/>
            <a:ln w="22123" cap="flat">
              <a:noFill/>
              <a:prstDash val="solid"/>
              <a:miter/>
            </a:ln>
          </p:spPr>
          <p:txBody>
            <a:bodyPr rtlCol="0" anchor="ctr"/>
            <a:lstStyle/>
            <a:p>
              <a:endParaRPr lang="en-EG"/>
            </a:p>
          </p:txBody>
        </p:sp>
        <p:sp>
          <p:nvSpPr>
            <p:cNvPr id="72" name="Freeform 71">
              <a:extLst>
                <a:ext uri="{FF2B5EF4-FFF2-40B4-BE49-F238E27FC236}">
                  <a16:creationId xmlns:a16="http://schemas.microsoft.com/office/drawing/2014/main" id="{A56BBFB1-A681-2249-98C9-BACEC1ED354E}"/>
                </a:ext>
              </a:extLst>
            </p:cNvPr>
            <p:cNvSpPr/>
            <p:nvPr/>
          </p:nvSpPr>
          <p:spPr>
            <a:xfrm>
              <a:off x="1080922" y="685956"/>
              <a:ext cx="81761" cy="80594"/>
            </a:xfrm>
            <a:custGeom>
              <a:avLst/>
              <a:gdLst>
                <a:gd name="connsiteX0" fmla="*/ 0 w 81761"/>
                <a:gd name="connsiteY0" fmla="*/ 0 h 80594"/>
                <a:gd name="connsiteX1" fmla="*/ 0 w 81761"/>
                <a:gd name="connsiteY1" fmla="*/ 80594 h 80594"/>
                <a:gd name="connsiteX2" fmla="*/ 81762 w 81761"/>
                <a:gd name="connsiteY2" fmla="*/ 80594 h 80594"/>
                <a:gd name="connsiteX3" fmla="*/ 0 w 81761"/>
                <a:gd name="connsiteY3" fmla="*/ 0 h 80594"/>
              </a:gdLst>
              <a:ahLst/>
              <a:cxnLst>
                <a:cxn ang="0">
                  <a:pos x="connsiteX0" y="connsiteY0"/>
                </a:cxn>
                <a:cxn ang="0">
                  <a:pos x="connsiteX1" y="connsiteY1"/>
                </a:cxn>
                <a:cxn ang="0">
                  <a:pos x="connsiteX2" y="connsiteY2"/>
                </a:cxn>
                <a:cxn ang="0">
                  <a:pos x="connsiteX3" y="connsiteY3"/>
                </a:cxn>
              </a:cxnLst>
              <a:rect l="l" t="t" r="r" b="b"/>
              <a:pathLst>
                <a:path w="81761" h="80594">
                  <a:moveTo>
                    <a:pt x="0" y="0"/>
                  </a:moveTo>
                  <a:lnTo>
                    <a:pt x="0" y="80594"/>
                  </a:lnTo>
                  <a:lnTo>
                    <a:pt x="81762" y="80594"/>
                  </a:lnTo>
                  <a:lnTo>
                    <a:pt x="0" y="0"/>
                  </a:lnTo>
                  <a:close/>
                </a:path>
              </a:pathLst>
            </a:custGeom>
            <a:grpFill/>
            <a:ln w="22123" cap="flat">
              <a:noFill/>
              <a:prstDash val="solid"/>
              <a:miter/>
            </a:ln>
          </p:spPr>
          <p:txBody>
            <a:bodyPr rtlCol="0" anchor="ctr"/>
            <a:lstStyle/>
            <a:p>
              <a:endParaRPr lang="en-EG"/>
            </a:p>
          </p:txBody>
        </p:sp>
        <p:sp>
          <p:nvSpPr>
            <p:cNvPr id="76" name="Freeform 75">
              <a:extLst>
                <a:ext uri="{FF2B5EF4-FFF2-40B4-BE49-F238E27FC236}">
                  <a16:creationId xmlns:a16="http://schemas.microsoft.com/office/drawing/2014/main" id="{A1648113-F117-7F44-B3AE-EE52D4CC66DE}"/>
                </a:ext>
              </a:extLst>
            </p:cNvPr>
            <p:cNvSpPr/>
            <p:nvPr/>
          </p:nvSpPr>
          <p:spPr>
            <a:xfrm>
              <a:off x="694996" y="674976"/>
              <a:ext cx="478574" cy="595125"/>
            </a:xfrm>
            <a:custGeom>
              <a:avLst/>
              <a:gdLst>
                <a:gd name="connsiteX0" fmla="*/ 370595 w 478574"/>
                <a:gd name="connsiteY0" fmla="*/ 99261 h 595125"/>
                <a:gd name="connsiteX1" fmla="*/ 370595 w 478574"/>
                <a:gd name="connsiteY1" fmla="*/ 0 h 595125"/>
                <a:gd name="connsiteX2" fmla="*/ 200628 w 478574"/>
                <a:gd name="connsiteY2" fmla="*/ 0 h 595125"/>
                <a:gd name="connsiteX3" fmla="*/ 200628 w 478574"/>
                <a:gd name="connsiteY3" fmla="*/ 99261 h 595125"/>
                <a:gd name="connsiteX4" fmla="*/ 150211 w 478574"/>
                <a:gd name="connsiteY4" fmla="*/ 155936 h 595125"/>
                <a:gd name="connsiteX5" fmla="*/ 92871 w 478574"/>
                <a:gd name="connsiteY5" fmla="*/ 106104 h 595125"/>
                <a:gd name="connsiteX6" fmla="*/ 92871 w 478574"/>
                <a:gd name="connsiteY6" fmla="*/ 99261 h 595125"/>
                <a:gd name="connsiteX7" fmla="*/ 92871 w 478574"/>
                <a:gd name="connsiteY7" fmla="*/ 61269 h 595125"/>
                <a:gd name="connsiteX8" fmla="*/ 123754 w 478574"/>
                <a:gd name="connsiteY8" fmla="*/ 30744 h 595125"/>
                <a:gd name="connsiteX9" fmla="*/ 154637 w 478574"/>
                <a:gd name="connsiteY9" fmla="*/ 61269 h 595125"/>
                <a:gd name="connsiteX10" fmla="*/ 154637 w 478574"/>
                <a:gd name="connsiteY10" fmla="*/ 83230 h 595125"/>
                <a:gd name="connsiteX11" fmla="*/ 148280 w 478574"/>
                <a:gd name="connsiteY11" fmla="*/ 92101 h 595125"/>
                <a:gd name="connsiteX12" fmla="*/ 139306 w 478574"/>
                <a:gd name="connsiteY12" fmla="*/ 85819 h 595125"/>
                <a:gd name="connsiteX13" fmla="*/ 139306 w 478574"/>
                <a:gd name="connsiteY13" fmla="*/ 83230 h 595125"/>
                <a:gd name="connsiteX14" fmla="*/ 139306 w 478574"/>
                <a:gd name="connsiteY14" fmla="*/ 61269 h 595125"/>
                <a:gd name="connsiteX15" fmla="*/ 123754 w 478574"/>
                <a:gd name="connsiteY15" fmla="*/ 45897 h 595125"/>
                <a:gd name="connsiteX16" fmla="*/ 108201 w 478574"/>
                <a:gd name="connsiteY16" fmla="*/ 61269 h 595125"/>
                <a:gd name="connsiteX17" fmla="*/ 108201 w 478574"/>
                <a:gd name="connsiteY17" fmla="*/ 99261 h 595125"/>
                <a:gd name="connsiteX18" fmla="*/ 149678 w 478574"/>
                <a:gd name="connsiteY18" fmla="*/ 134467 h 595125"/>
                <a:gd name="connsiteX19" fmla="*/ 185298 w 478574"/>
                <a:gd name="connsiteY19" fmla="*/ 99261 h 595125"/>
                <a:gd name="connsiteX20" fmla="*/ 185298 w 478574"/>
                <a:gd name="connsiteY20" fmla="*/ 0 h 595125"/>
                <a:gd name="connsiteX21" fmla="*/ 41770 w 478574"/>
                <a:gd name="connsiteY21" fmla="*/ 0 h 595125"/>
                <a:gd name="connsiteX22" fmla="*/ 0 w 478574"/>
                <a:gd name="connsiteY22" fmla="*/ 41066 h 595125"/>
                <a:gd name="connsiteX23" fmla="*/ 0 w 478574"/>
                <a:gd name="connsiteY23" fmla="*/ 554059 h 595125"/>
                <a:gd name="connsiteX24" fmla="*/ 41770 w 478574"/>
                <a:gd name="connsiteY24" fmla="*/ 595125 h 595125"/>
                <a:gd name="connsiteX25" fmla="*/ 437027 w 478574"/>
                <a:gd name="connsiteY25" fmla="*/ 595125 h 595125"/>
                <a:gd name="connsiteX26" fmla="*/ 478574 w 478574"/>
                <a:gd name="connsiteY26" fmla="*/ 554059 h 595125"/>
                <a:gd name="connsiteX27" fmla="*/ 478574 w 478574"/>
                <a:gd name="connsiteY27" fmla="*/ 106947 h 595125"/>
                <a:gd name="connsiteX28" fmla="*/ 378149 w 478574"/>
                <a:gd name="connsiteY28" fmla="*/ 106947 h 595125"/>
                <a:gd name="connsiteX29" fmla="*/ 370595 w 478574"/>
                <a:gd name="connsiteY29" fmla="*/ 99261 h 595125"/>
                <a:gd name="connsiteX30" fmla="*/ 77318 w 478574"/>
                <a:gd name="connsiteY30" fmla="*/ 488178 h 595125"/>
                <a:gd name="connsiteX31" fmla="*/ 45125 w 478574"/>
                <a:gd name="connsiteY31" fmla="*/ 458549 h 595125"/>
                <a:gd name="connsiteX32" fmla="*/ 75102 w 478574"/>
                <a:gd name="connsiteY32" fmla="*/ 426729 h 595125"/>
                <a:gd name="connsiteX33" fmla="*/ 107296 w 478574"/>
                <a:gd name="connsiteY33" fmla="*/ 456358 h 595125"/>
                <a:gd name="connsiteX34" fmla="*/ 107313 w 478574"/>
                <a:gd name="connsiteY34" fmla="*/ 457873 h 595125"/>
                <a:gd name="connsiteX35" fmla="*/ 77318 w 478574"/>
                <a:gd name="connsiteY35" fmla="*/ 488178 h 595125"/>
                <a:gd name="connsiteX36" fmla="*/ 77318 w 478574"/>
                <a:gd name="connsiteY36" fmla="*/ 381231 h 595125"/>
                <a:gd name="connsiteX37" fmla="*/ 45125 w 478574"/>
                <a:gd name="connsiteY37" fmla="*/ 351603 h 595125"/>
                <a:gd name="connsiteX38" fmla="*/ 75102 w 478574"/>
                <a:gd name="connsiteY38" fmla="*/ 319782 h 595125"/>
                <a:gd name="connsiteX39" fmla="*/ 107296 w 478574"/>
                <a:gd name="connsiteY39" fmla="*/ 349411 h 595125"/>
                <a:gd name="connsiteX40" fmla="*/ 107313 w 478574"/>
                <a:gd name="connsiteY40" fmla="*/ 350926 h 595125"/>
                <a:gd name="connsiteX41" fmla="*/ 77318 w 478574"/>
                <a:gd name="connsiteY41" fmla="*/ 381451 h 595125"/>
                <a:gd name="connsiteX42" fmla="*/ 77318 w 478574"/>
                <a:gd name="connsiteY42" fmla="*/ 274504 h 595125"/>
                <a:gd name="connsiteX43" fmla="*/ 46435 w 478574"/>
                <a:gd name="connsiteY43" fmla="*/ 243979 h 595125"/>
                <a:gd name="connsiteX44" fmla="*/ 77318 w 478574"/>
                <a:gd name="connsiteY44" fmla="*/ 213454 h 595125"/>
                <a:gd name="connsiteX45" fmla="*/ 108201 w 478574"/>
                <a:gd name="connsiteY45" fmla="*/ 243979 h 595125"/>
                <a:gd name="connsiteX46" fmla="*/ 77318 w 478574"/>
                <a:gd name="connsiteY46" fmla="*/ 274504 h 595125"/>
                <a:gd name="connsiteX47" fmla="*/ 146638 w 478574"/>
                <a:gd name="connsiteY47" fmla="*/ 213454 h 595125"/>
                <a:gd name="connsiteX48" fmla="*/ 254840 w 478574"/>
                <a:gd name="connsiteY48" fmla="*/ 213454 h 595125"/>
                <a:gd name="connsiteX49" fmla="*/ 263814 w 478574"/>
                <a:gd name="connsiteY49" fmla="*/ 219737 h 595125"/>
                <a:gd name="connsiteX50" fmla="*/ 257459 w 478574"/>
                <a:gd name="connsiteY50" fmla="*/ 228607 h 595125"/>
                <a:gd name="connsiteX51" fmla="*/ 254840 w 478574"/>
                <a:gd name="connsiteY51" fmla="*/ 228607 h 595125"/>
                <a:gd name="connsiteX52" fmla="*/ 146638 w 478574"/>
                <a:gd name="connsiteY52" fmla="*/ 228607 h 595125"/>
                <a:gd name="connsiteX53" fmla="*/ 140282 w 478574"/>
                <a:gd name="connsiteY53" fmla="*/ 219737 h 595125"/>
                <a:gd name="connsiteX54" fmla="*/ 146638 w 478574"/>
                <a:gd name="connsiteY54" fmla="*/ 213454 h 595125"/>
                <a:gd name="connsiteX55" fmla="*/ 331936 w 478574"/>
                <a:gd name="connsiteY55" fmla="*/ 488178 h 595125"/>
                <a:gd name="connsiteX56" fmla="*/ 146638 w 478574"/>
                <a:gd name="connsiteY56" fmla="*/ 488178 h 595125"/>
                <a:gd name="connsiteX57" fmla="*/ 140282 w 478574"/>
                <a:gd name="connsiteY57" fmla="*/ 479308 h 595125"/>
                <a:gd name="connsiteX58" fmla="*/ 146638 w 478574"/>
                <a:gd name="connsiteY58" fmla="*/ 473026 h 595125"/>
                <a:gd name="connsiteX59" fmla="*/ 331936 w 478574"/>
                <a:gd name="connsiteY59" fmla="*/ 473026 h 595125"/>
                <a:gd name="connsiteX60" fmla="*/ 339712 w 478574"/>
                <a:gd name="connsiteY60" fmla="*/ 480492 h 595125"/>
                <a:gd name="connsiteX61" fmla="*/ 331936 w 478574"/>
                <a:gd name="connsiteY61" fmla="*/ 488178 h 595125"/>
                <a:gd name="connsiteX62" fmla="*/ 139084 w 478574"/>
                <a:gd name="connsiteY62" fmla="*/ 434595 h 595125"/>
                <a:gd name="connsiteX63" fmla="*/ 146638 w 478574"/>
                <a:gd name="connsiteY63" fmla="*/ 426909 h 595125"/>
                <a:gd name="connsiteX64" fmla="*/ 254840 w 478574"/>
                <a:gd name="connsiteY64" fmla="*/ 426909 h 595125"/>
                <a:gd name="connsiteX65" fmla="*/ 262616 w 478574"/>
                <a:gd name="connsiteY65" fmla="*/ 434595 h 595125"/>
                <a:gd name="connsiteX66" fmla="*/ 255291 w 478574"/>
                <a:gd name="connsiteY66" fmla="*/ 442281 h 595125"/>
                <a:gd name="connsiteX67" fmla="*/ 254840 w 478574"/>
                <a:gd name="connsiteY67" fmla="*/ 442281 h 595125"/>
                <a:gd name="connsiteX68" fmla="*/ 146638 w 478574"/>
                <a:gd name="connsiteY68" fmla="*/ 442281 h 595125"/>
                <a:gd name="connsiteX69" fmla="*/ 139084 w 478574"/>
                <a:gd name="connsiteY69" fmla="*/ 434815 h 595125"/>
                <a:gd name="connsiteX70" fmla="*/ 393702 w 478574"/>
                <a:gd name="connsiteY70" fmla="*/ 480492 h 595125"/>
                <a:gd name="connsiteX71" fmla="*/ 378374 w 478574"/>
                <a:gd name="connsiteY71" fmla="*/ 496082 h 595125"/>
                <a:gd name="connsiteX72" fmla="*/ 362599 w 478574"/>
                <a:gd name="connsiteY72" fmla="*/ 480931 h 595125"/>
                <a:gd name="connsiteX73" fmla="*/ 377929 w 478574"/>
                <a:gd name="connsiteY73" fmla="*/ 465342 h 595125"/>
                <a:gd name="connsiteX74" fmla="*/ 378149 w 478574"/>
                <a:gd name="connsiteY74" fmla="*/ 465339 h 595125"/>
                <a:gd name="connsiteX75" fmla="*/ 393702 w 478574"/>
                <a:gd name="connsiteY75" fmla="*/ 480270 h 595125"/>
                <a:gd name="connsiteX76" fmla="*/ 393702 w 478574"/>
                <a:gd name="connsiteY76" fmla="*/ 480712 h 595125"/>
                <a:gd name="connsiteX77" fmla="*/ 378371 w 478574"/>
                <a:gd name="connsiteY77" fmla="*/ 381231 h 595125"/>
                <a:gd name="connsiteX78" fmla="*/ 146638 w 478574"/>
                <a:gd name="connsiteY78" fmla="*/ 381231 h 595125"/>
                <a:gd name="connsiteX79" fmla="*/ 139082 w 478574"/>
                <a:gd name="connsiteY79" fmla="*/ 373767 h 595125"/>
                <a:gd name="connsiteX80" fmla="*/ 139084 w 478574"/>
                <a:gd name="connsiteY80" fmla="*/ 373545 h 595125"/>
                <a:gd name="connsiteX81" fmla="*/ 146638 w 478574"/>
                <a:gd name="connsiteY81" fmla="*/ 366079 h 595125"/>
                <a:gd name="connsiteX82" fmla="*/ 378371 w 478574"/>
                <a:gd name="connsiteY82" fmla="*/ 366079 h 595125"/>
                <a:gd name="connsiteX83" fmla="*/ 387348 w 478574"/>
                <a:gd name="connsiteY83" fmla="*/ 372362 h 595125"/>
                <a:gd name="connsiteX84" fmla="*/ 380991 w 478574"/>
                <a:gd name="connsiteY84" fmla="*/ 381231 h 595125"/>
                <a:gd name="connsiteX85" fmla="*/ 378371 w 478574"/>
                <a:gd name="connsiteY85" fmla="*/ 381231 h 595125"/>
                <a:gd name="connsiteX86" fmla="*/ 139084 w 478574"/>
                <a:gd name="connsiteY86" fmla="*/ 328087 h 595125"/>
                <a:gd name="connsiteX87" fmla="*/ 146638 w 478574"/>
                <a:gd name="connsiteY87" fmla="*/ 320621 h 595125"/>
                <a:gd name="connsiteX88" fmla="*/ 254840 w 478574"/>
                <a:gd name="connsiteY88" fmla="*/ 320621 h 595125"/>
                <a:gd name="connsiteX89" fmla="*/ 263814 w 478574"/>
                <a:gd name="connsiteY89" fmla="*/ 326904 h 595125"/>
                <a:gd name="connsiteX90" fmla="*/ 257459 w 478574"/>
                <a:gd name="connsiteY90" fmla="*/ 335774 h 595125"/>
                <a:gd name="connsiteX91" fmla="*/ 254840 w 478574"/>
                <a:gd name="connsiteY91" fmla="*/ 335774 h 595125"/>
                <a:gd name="connsiteX92" fmla="*/ 146638 w 478574"/>
                <a:gd name="connsiteY92" fmla="*/ 335774 h 595125"/>
                <a:gd name="connsiteX93" fmla="*/ 139084 w 478574"/>
                <a:gd name="connsiteY93" fmla="*/ 328087 h 595125"/>
                <a:gd name="connsiteX94" fmla="*/ 285723 w 478574"/>
                <a:gd name="connsiteY94" fmla="*/ 328087 h 595125"/>
                <a:gd name="connsiteX95" fmla="*/ 301275 w 478574"/>
                <a:gd name="connsiteY95" fmla="*/ 312715 h 595125"/>
                <a:gd name="connsiteX96" fmla="*/ 316828 w 478574"/>
                <a:gd name="connsiteY96" fmla="*/ 328087 h 595125"/>
                <a:gd name="connsiteX97" fmla="*/ 301275 w 478574"/>
                <a:gd name="connsiteY97" fmla="*/ 343460 h 595125"/>
                <a:gd name="connsiteX98" fmla="*/ 285081 w 478574"/>
                <a:gd name="connsiteY98" fmla="*/ 329214 h 595125"/>
                <a:gd name="connsiteX99" fmla="*/ 285056 w 478574"/>
                <a:gd name="connsiteY99" fmla="*/ 328087 h 595125"/>
                <a:gd name="connsiteX100" fmla="*/ 385926 w 478574"/>
                <a:gd name="connsiteY100" fmla="*/ 267257 h 595125"/>
                <a:gd name="connsiteX101" fmla="*/ 378374 w 478574"/>
                <a:gd name="connsiteY101" fmla="*/ 274726 h 595125"/>
                <a:gd name="connsiteX102" fmla="*/ 378149 w 478574"/>
                <a:gd name="connsiteY102" fmla="*/ 274724 h 595125"/>
                <a:gd name="connsiteX103" fmla="*/ 146416 w 478574"/>
                <a:gd name="connsiteY103" fmla="*/ 274724 h 595125"/>
                <a:gd name="connsiteX104" fmla="*/ 140060 w 478574"/>
                <a:gd name="connsiteY104" fmla="*/ 265854 h 595125"/>
                <a:gd name="connsiteX105" fmla="*/ 146416 w 478574"/>
                <a:gd name="connsiteY105" fmla="*/ 259571 h 595125"/>
                <a:gd name="connsiteX106" fmla="*/ 378149 w 478574"/>
                <a:gd name="connsiteY106" fmla="*/ 259571 h 595125"/>
                <a:gd name="connsiteX107" fmla="*/ 385926 w 478574"/>
                <a:gd name="connsiteY107" fmla="*/ 266811 h 595125"/>
                <a:gd name="connsiteX108" fmla="*/ 385926 w 478574"/>
                <a:gd name="connsiteY108" fmla="*/ 267257 h 59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78574" h="595125">
                  <a:moveTo>
                    <a:pt x="370595" y="99261"/>
                  </a:moveTo>
                  <a:lnTo>
                    <a:pt x="370595" y="0"/>
                  </a:lnTo>
                  <a:lnTo>
                    <a:pt x="200628" y="0"/>
                  </a:lnTo>
                  <a:lnTo>
                    <a:pt x="200628" y="99261"/>
                  </a:lnTo>
                  <a:cubicBezTo>
                    <a:pt x="202539" y="128672"/>
                    <a:pt x="179967" y="154046"/>
                    <a:pt x="150211" y="155936"/>
                  </a:cubicBezTo>
                  <a:cubicBezTo>
                    <a:pt x="120455" y="157826"/>
                    <a:pt x="94783" y="135515"/>
                    <a:pt x="92871" y="106104"/>
                  </a:cubicBezTo>
                  <a:cubicBezTo>
                    <a:pt x="92723" y="103825"/>
                    <a:pt x="92723" y="101539"/>
                    <a:pt x="92871" y="99261"/>
                  </a:cubicBezTo>
                  <a:lnTo>
                    <a:pt x="92871" y="61269"/>
                  </a:lnTo>
                  <a:cubicBezTo>
                    <a:pt x="92871" y="44411"/>
                    <a:pt x="106698" y="30744"/>
                    <a:pt x="123754" y="30744"/>
                  </a:cubicBezTo>
                  <a:cubicBezTo>
                    <a:pt x="140811" y="30744"/>
                    <a:pt x="154637" y="44411"/>
                    <a:pt x="154637" y="61269"/>
                  </a:cubicBezTo>
                  <a:lnTo>
                    <a:pt x="154637" y="83230"/>
                  </a:lnTo>
                  <a:cubicBezTo>
                    <a:pt x="155361" y="87414"/>
                    <a:pt x="152515" y="91386"/>
                    <a:pt x="148280" y="92101"/>
                  </a:cubicBezTo>
                  <a:cubicBezTo>
                    <a:pt x="144048" y="92816"/>
                    <a:pt x="140031" y="90003"/>
                    <a:pt x="139306" y="85819"/>
                  </a:cubicBezTo>
                  <a:cubicBezTo>
                    <a:pt x="139158" y="84962"/>
                    <a:pt x="139158" y="84087"/>
                    <a:pt x="139306" y="83230"/>
                  </a:cubicBezTo>
                  <a:lnTo>
                    <a:pt x="139306" y="61269"/>
                  </a:lnTo>
                  <a:cubicBezTo>
                    <a:pt x="139306" y="52779"/>
                    <a:pt x="132343" y="45897"/>
                    <a:pt x="123754" y="45897"/>
                  </a:cubicBezTo>
                  <a:cubicBezTo>
                    <a:pt x="115164" y="45897"/>
                    <a:pt x="108201" y="52779"/>
                    <a:pt x="108201" y="61269"/>
                  </a:cubicBezTo>
                  <a:lnTo>
                    <a:pt x="108201" y="99261"/>
                  </a:lnTo>
                  <a:cubicBezTo>
                    <a:pt x="109819" y="120303"/>
                    <a:pt x="128389" y="136066"/>
                    <a:pt x="149678" y="134467"/>
                  </a:cubicBezTo>
                  <a:cubicBezTo>
                    <a:pt x="168719" y="133037"/>
                    <a:pt x="183851" y="118081"/>
                    <a:pt x="185298" y="99261"/>
                  </a:cubicBezTo>
                  <a:lnTo>
                    <a:pt x="185298" y="0"/>
                  </a:lnTo>
                  <a:lnTo>
                    <a:pt x="41770" y="0"/>
                  </a:lnTo>
                  <a:cubicBezTo>
                    <a:pt x="18787" y="0"/>
                    <a:pt x="122" y="18350"/>
                    <a:pt x="0" y="41066"/>
                  </a:cubicBezTo>
                  <a:lnTo>
                    <a:pt x="0" y="554059"/>
                  </a:lnTo>
                  <a:cubicBezTo>
                    <a:pt x="122" y="576775"/>
                    <a:pt x="18787" y="595125"/>
                    <a:pt x="41770" y="595125"/>
                  </a:cubicBezTo>
                  <a:lnTo>
                    <a:pt x="437027" y="595125"/>
                  </a:lnTo>
                  <a:cubicBezTo>
                    <a:pt x="459974" y="595125"/>
                    <a:pt x="478574" y="576740"/>
                    <a:pt x="478574" y="554059"/>
                  </a:cubicBezTo>
                  <a:lnTo>
                    <a:pt x="478574" y="106947"/>
                  </a:lnTo>
                  <a:lnTo>
                    <a:pt x="378149" y="106947"/>
                  </a:lnTo>
                  <a:cubicBezTo>
                    <a:pt x="373941" y="106828"/>
                    <a:pt x="370593" y="103421"/>
                    <a:pt x="370595" y="99261"/>
                  </a:cubicBezTo>
                  <a:close/>
                  <a:moveTo>
                    <a:pt x="77318" y="488178"/>
                  </a:moveTo>
                  <a:cubicBezTo>
                    <a:pt x="60150" y="488782"/>
                    <a:pt x="45737" y="475518"/>
                    <a:pt x="45125" y="458549"/>
                  </a:cubicBezTo>
                  <a:cubicBezTo>
                    <a:pt x="44513" y="441578"/>
                    <a:pt x="57934" y="427333"/>
                    <a:pt x="75102" y="426729"/>
                  </a:cubicBezTo>
                  <a:cubicBezTo>
                    <a:pt x="92270" y="426123"/>
                    <a:pt x="106684" y="439389"/>
                    <a:pt x="107296" y="456358"/>
                  </a:cubicBezTo>
                  <a:cubicBezTo>
                    <a:pt x="107314" y="456863"/>
                    <a:pt x="107320" y="457368"/>
                    <a:pt x="107313" y="457873"/>
                  </a:cubicBezTo>
                  <a:cubicBezTo>
                    <a:pt x="107086" y="474262"/>
                    <a:pt x="93891" y="487594"/>
                    <a:pt x="77318" y="488178"/>
                  </a:cubicBezTo>
                  <a:close/>
                  <a:moveTo>
                    <a:pt x="77318" y="381231"/>
                  </a:moveTo>
                  <a:cubicBezTo>
                    <a:pt x="60150" y="381835"/>
                    <a:pt x="45737" y="368571"/>
                    <a:pt x="45125" y="351603"/>
                  </a:cubicBezTo>
                  <a:cubicBezTo>
                    <a:pt x="44513" y="334632"/>
                    <a:pt x="57934" y="320386"/>
                    <a:pt x="75102" y="319782"/>
                  </a:cubicBezTo>
                  <a:cubicBezTo>
                    <a:pt x="92270" y="319176"/>
                    <a:pt x="106684" y="332442"/>
                    <a:pt x="107296" y="349411"/>
                  </a:cubicBezTo>
                  <a:cubicBezTo>
                    <a:pt x="107314" y="349916"/>
                    <a:pt x="107320" y="350421"/>
                    <a:pt x="107313" y="350926"/>
                  </a:cubicBezTo>
                  <a:cubicBezTo>
                    <a:pt x="107204" y="367401"/>
                    <a:pt x="93976" y="380862"/>
                    <a:pt x="77318" y="381451"/>
                  </a:cubicBezTo>
                  <a:close/>
                  <a:moveTo>
                    <a:pt x="77318" y="274504"/>
                  </a:moveTo>
                  <a:cubicBezTo>
                    <a:pt x="60262" y="274504"/>
                    <a:pt x="46435" y="260838"/>
                    <a:pt x="46435" y="243979"/>
                  </a:cubicBezTo>
                  <a:cubicBezTo>
                    <a:pt x="46435" y="227120"/>
                    <a:pt x="60262" y="213454"/>
                    <a:pt x="77318" y="213454"/>
                  </a:cubicBezTo>
                  <a:cubicBezTo>
                    <a:pt x="94375" y="213454"/>
                    <a:pt x="108201" y="227120"/>
                    <a:pt x="108201" y="243979"/>
                  </a:cubicBezTo>
                  <a:cubicBezTo>
                    <a:pt x="108201" y="260838"/>
                    <a:pt x="94375" y="274504"/>
                    <a:pt x="77318" y="274504"/>
                  </a:cubicBezTo>
                  <a:close/>
                  <a:moveTo>
                    <a:pt x="146638" y="213454"/>
                  </a:moveTo>
                  <a:lnTo>
                    <a:pt x="254840" y="213454"/>
                  </a:lnTo>
                  <a:cubicBezTo>
                    <a:pt x="259072" y="212739"/>
                    <a:pt x="263091" y="215552"/>
                    <a:pt x="263814" y="219737"/>
                  </a:cubicBezTo>
                  <a:cubicBezTo>
                    <a:pt x="264538" y="223921"/>
                    <a:pt x="261692" y="227891"/>
                    <a:pt x="257459" y="228607"/>
                  </a:cubicBezTo>
                  <a:cubicBezTo>
                    <a:pt x="256593" y="228754"/>
                    <a:pt x="255706" y="228754"/>
                    <a:pt x="254840" y="228607"/>
                  </a:cubicBezTo>
                  <a:lnTo>
                    <a:pt x="146638" y="228607"/>
                  </a:lnTo>
                  <a:cubicBezTo>
                    <a:pt x="142406" y="227891"/>
                    <a:pt x="139560" y="223921"/>
                    <a:pt x="140282" y="219737"/>
                  </a:cubicBezTo>
                  <a:cubicBezTo>
                    <a:pt x="140839" y="216522"/>
                    <a:pt x="143386" y="214003"/>
                    <a:pt x="146638" y="213454"/>
                  </a:cubicBezTo>
                  <a:close/>
                  <a:moveTo>
                    <a:pt x="331936" y="488178"/>
                  </a:moveTo>
                  <a:lnTo>
                    <a:pt x="146638" y="488178"/>
                  </a:lnTo>
                  <a:cubicBezTo>
                    <a:pt x="142406" y="487462"/>
                    <a:pt x="139560" y="483492"/>
                    <a:pt x="140282" y="479308"/>
                  </a:cubicBezTo>
                  <a:cubicBezTo>
                    <a:pt x="140839" y="476093"/>
                    <a:pt x="143386" y="473575"/>
                    <a:pt x="146638" y="473026"/>
                  </a:cubicBezTo>
                  <a:lnTo>
                    <a:pt x="331936" y="473026"/>
                  </a:lnTo>
                  <a:cubicBezTo>
                    <a:pt x="336146" y="473023"/>
                    <a:pt x="339592" y="476333"/>
                    <a:pt x="339712" y="480492"/>
                  </a:cubicBezTo>
                  <a:cubicBezTo>
                    <a:pt x="339712" y="484737"/>
                    <a:pt x="336231" y="488178"/>
                    <a:pt x="331936" y="488178"/>
                  </a:cubicBezTo>
                  <a:close/>
                  <a:moveTo>
                    <a:pt x="139084" y="434595"/>
                  </a:moveTo>
                  <a:cubicBezTo>
                    <a:pt x="139082" y="430434"/>
                    <a:pt x="142430" y="427027"/>
                    <a:pt x="146638" y="426909"/>
                  </a:cubicBezTo>
                  <a:lnTo>
                    <a:pt x="254840" y="426909"/>
                  </a:lnTo>
                  <a:cubicBezTo>
                    <a:pt x="259134" y="426909"/>
                    <a:pt x="262616" y="430350"/>
                    <a:pt x="262616" y="434595"/>
                  </a:cubicBezTo>
                  <a:cubicBezTo>
                    <a:pt x="262740" y="438717"/>
                    <a:pt x="259461" y="442158"/>
                    <a:pt x="255291" y="442281"/>
                  </a:cubicBezTo>
                  <a:cubicBezTo>
                    <a:pt x="255140" y="442286"/>
                    <a:pt x="254991" y="442286"/>
                    <a:pt x="254840" y="442281"/>
                  </a:cubicBezTo>
                  <a:lnTo>
                    <a:pt x="146638" y="442281"/>
                  </a:lnTo>
                  <a:cubicBezTo>
                    <a:pt x="142466" y="442281"/>
                    <a:pt x="139084" y="438939"/>
                    <a:pt x="139084" y="434815"/>
                  </a:cubicBezTo>
                  <a:close/>
                  <a:moveTo>
                    <a:pt x="393702" y="480492"/>
                  </a:moveTo>
                  <a:cubicBezTo>
                    <a:pt x="393824" y="488982"/>
                    <a:pt x="386961" y="495961"/>
                    <a:pt x="378374" y="496082"/>
                  </a:cubicBezTo>
                  <a:cubicBezTo>
                    <a:pt x="369784" y="496205"/>
                    <a:pt x="362723" y="489421"/>
                    <a:pt x="362599" y="480931"/>
                  </a:cubicBezTo>
                  <a:cubicBezTo>
                    <a:pt x="362477" y="472441"/>
                    <a:pt x="369340" y="465462"/>
                    <a:pt x="377929" y="465342"/>
                  </a:cubicBezTo>
                  <a:cubicBezTo>
                    <a:pt x="378003" y="465339"/>
                    <a:pt x="378076" y="465339"/>
                    <a:pt x="378149" y="465339"/>
                  </a:cubicBezTo>
                  <a:cubicBezTo>
                    <a:pt x="386614" y="465216"/>
                    <a:pt x="393577" y="471901"/>
                    <a:pt x="393702" y="480270"/>
                  </a:cubicBezTo>
                  <a:cubicBezTo>
                    <a:pt x="393704" y="480417"/>
                    <a:pt x="393704" y="480565"/>
                    <a:pt x="393702" y="480712"/>
                  </a:cubicBezTo>
                  <a:close/>
                  <a:moveTo>
                    <a:pt x="378371" y="381231"/>
                  </a:moveTo>
                  <a:lnTo>
                    <a:pt x="146638" y="381231"/>
                  </a:lnTo>
                  <a:cubicBezTo>
                    <a:pt x="142466" y="381234"/>
                    <a:pt x="139082" y="377891"/>
                    <a:pt x="139082" y="373767"/>
                  </a:cubicBezTo>
                  <a:cubicBezTo>
                    <a:pt x="139082" y="373695"/>
                    <a:pt x="139082" y="373620"/>
                    <a:pt x="139084" y="373545"/>
                  </a:cubicBezTo>
                  <a:cubicBezTo>
                    <a:pt x="139084" y="369421"/>
                    <a:pt x="142466" y="366079"/>
                    <a:pt x="146638" y="366079"/>
                  </a:cubicBezTo>
                  <a:lnTo>
                    <a:pt x="378371" y="366079"/>
                  </a:lnTo>
                  <a:cubicBezTo>
                    <a:pt x="382604" y="365363"/>
                    <a:pt x="386623" y="368176"/>
                    <a:pt x="387348" y="372362"/>
                  </a:cubicBezTo>
                  <a:cubicBezTo>
                    <a:pt x="388070" y="376545"/>
                    <a:pt x="385223" y="380516"/>
                    <a:pt x="380991" y="381231"/>
                  </a:cubicBezTo>
                  <a:cubicBezTo>
                    <a:pt x="380124" y="381379"/>
                    <a:pt x="379238" y="381379"/>
                    <a:pt x="378371" y="381231"/>
                  </a:cubicBezTo>
                  <a:close/>
                  <a:moveTo>
                    <a:pt x="139084" y="328087"/>
                  </a:moveTo>
                  <a:cubicBezTo>
                    <a:pt x="139084" y="323963"/>
                    <a:pt x="142466" y="320621"/>
                    <a:pt x="146638" y="320621"/>
                  </a:cubicBezTo>
                  <a:lnTo>
                    <a:pt x="254840" y="320621"/>
                  </a:lnTo>
                  <a:cubicBezTo>
                    <a:pt x="259072" y="319905"/>
                    <a:pt x="263091" y="322718"/>
                    <a:pt x="263814" y="326904"/>
                  </a:cubicBezTo>
                  <a:cubicBezTo>
                    <a:pt x="264538" y="331087"/>
                    <a:pt x="261692" y="335058"/>
                    <a:pt x="257459" y="335774"/>
                  </a:cubicBezTo>
                  <a:cubicBezTo>
                    <a:pt x="256593" y="335921"/>
                    <a:pt x="255706" y="335921"/>
                    <a:pt x="254840" y="335774"/>
                  </a:cubicBezTo>
                  <a:lnTo>
                    <a:pt x="146638" y="335774"/>
                  </a:lnTo>
                  <a:cubicBezTo>
                    <a:pt x="142430" y="335655"/>
                    <a:pt x="139082" y="332249"/>
                    <a:pt x="139084" y="328087"/>
                  </a:cubicBezTo>
                  <a:close/>
                  <a:moveTo>
                    <a:pt x="285723" y="328087"/>
                  </a:moveTo>
                  <a:cubicBezTo>
                    <a:pt x="285723" y="319598"/>
                    <a:pt x="292686" y="312715"/>
                    <a:pt x="301275" y="312715"/>
                  </a:cubicBezTo>
                  <a:cubicBezTo>
                    <a:pt x="309865" y="312715"/>
                    <a:pt x="316828" y="319598"/>
                    <a:pt x="316828" y="328087"/>
                  </a:cubicBezTo>
                  <a:cubicBezTo>
                    <a:pt x="316828" y="336577"/>
                    <a:pt x="309865" y="343460"/>
                    <a:pt x="301275" y="343460"/>
                  </a:cubicBezTo>
                  <a:cubicBezTo>
                    <a:pt x="292824" y="343945"/>
                    <a:pt x="285572" y="337568"/>
                    <a:pt x="285081" y="329214"/>
                  </a:cubicBezTo>
                  <a:cubicBezTo>
                    <a:pt x="285058" y="328838"/>
                    <a:pt x="285049" y="328463"/>
                    <a:pt x="285056" y="328087"/>
                  </a:cubicBezTo>
                  <a:close/>
                  <a:moveTo>
                    <a:pt x="385926" y="267257"/>
                  </a:moveTo>
                  <a:cubicBezTo>
                    <a:pt x="385928" y="271381"/>
                    <a:pt x="382546" y="274726"/>
                    <a:pt x="378374" y="274726"/>
                  </a:cubicBezTo>
                  <a:cubicBezTo>
                    <a:pt x="378300" y="274726"/>
                    <a:pt x="378225" y="274726"/>
                    <a:pt x="378149" y="274724"/>
                  </a:cubicBezTo>
                  <a:lnTo>
                    <a:pt x="146416" y="274724"/>
                  </a:lnTo>
                  <a:cubicBezTo>
                    <a:pt x="142184" y="274008"/>
                    <a:pt x="139338" y="270037"/>
                    <a:pt x="140060" y="265854"/>
                  </a:cubicBezTo>
                  <a:cubicBezTo>
                    <a:pt x="140617" y="262639"/>
                    <a:pt x="143163" y="260120"/>
                    <a:pt x="146416" y="259571"/>
                  </a:cubicBezTo>
                  <a:lnTo>
                    <a:pt x="378149" y="259571"/>
                  </a:lnTo>
                  <a:cubicBezTo>
                    <a:pt x="382320" y="259448"/>
                    <a:pt x="385801" y="262690"/>
                    <a:pt x="385926" y="266811"/>
                  </a:cubicBezTo>
                  <a:cubicBezTo>
                    <a:pt x="385930" y="266961"/>
                    <a:pt x="385930" y="267108"/>
                    <a:pt x="385926" y="267257"/>
                  </a:cubicBezTo>
                  <a:close/>
                </a:path>
              </a:pathLst>
            </a:custGeom>
            <a:grpFill/>
            <a:ln w="22123" cap="flat">
              <a:noFill/>
              <a:prstDash val="solid"/>
              <a:miter/>
            </a:ln>
          </p:spPr>
          <p:txBody>
            <a:bodyPr rtlCol="0" anchor="ctr"/>
            <a:lstStyle/>
            <a:p>
              <a:endParaRPr lang="en-EG"/>
            </a:p>
          </p:txBody>
        </p:sp>
        <p:sp>
          <p:nvSpPr>
            <p:cNvPr id="78" name="Freeform 77">
              <a:extLst>
                <a:ext uri="{FF2B5EF4-FFF2-40B4-BE49-F238E27FC236}">
                  <a16:creationId xmlns:a16="http://schemas.microsoft.com/office/drawing/2014/main" id="{9100D767-00E3-F741-AF68-AA8D658CDB55}"/>
                </a:ext>
              </a:extLst>
            </p:cNvPr>
            <p:cNvSpPr/>
            <p:nvPr/>
          </p:nvSpPr>
          <p:spPr>
            <a:xfrm>
              <a:off x="756762" y="1010749"/>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986" y="6933"/>
                    <a:pt x="24092" y="119"/>
                    <a:pt x="15553" y="0"/>
                  </a:cubicBezTo>
                  <a:close/>
                </a:path>
              </a:pathLst>
            </a:custGeom>
            <a:grpFill/>
            <a:ln w="22123" cap="flat">
              <a:noFill/>
              <a:prstDash val="solid"/>
              <a:miter/>
            </a:ln>
          </p:spPr>
          <p:txBody>
            <a:bodyPr rtlCol="0" anchor="ctr"/>
            <a:lstStyle/>
            <a:p>
              <a:endParaRPr lang="en-EG"/>
            </a:p>
          </p:txBody>
        </p:sp>
        <p:sp>
          <p:nvSpPr>
            <p:cNvPr id="79" name="Freeform 78">
              <a:extLst>
                <a:ext uri="{FF2B5EF4-FFF2-40B4-BE49-F238E27FC236}">
                  <a16:creationId xmlns:a16="http://schemas.microsoft.com/office/drawing/2014/main" id="{52EFD011-CF2E-1342-ADDE-44AE49433472}"/>
                </a:ext>
              </a:extLst>
            </p:cNvPr>
            <p:cNvSpPr/>
            <p:nvPr/>
          </p:nvSpPr>
          <p:spPr>
            <a:xfrm>
              <a:off x="1236225" y="1025902"/>
              <a:ext cx="44435" cy="43920"/>
            </a:xfrm>
            <a:custGeom>
              <a:avLst/>
              <a:gdLst>
                <a:gd name="connsiteX0" fmla="*/ 22218 w 44435"/>
                <a:gd name="connsiteY0" fmla="*/ 0 h 43920"/>
                <a:gd name="connsiteX1" fmla="*/ 0 w 44435"/>
                <a:gd name="connsiteY1" fmla="*/ 21960 h 43920"/>
                <a:gd name="connsiteX2" fmla="*/ 22218 w 44435"/>
                <a:gd name="connsiteY2" fmla="*/ 43921 h 43920"/>
                <a:gd name="connsiteX3" fmla="*/ 44436 w 44435"/>
                <a:gd name="connsiteY3" fmla="*/ 21960 h 43920"/>
                <a:gd name="connsiteX4" fmla="*/ 22218 w 44435"/>
                <a:gd name="connsiteY4" fmla="*/ 0 h 43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35" h="43920">
                  <a:moveTo>
                    <a:pt x="22218" y="0"/>
                  </a:moveTo>
                  <a:cubicBezTo>
                    <a:pt x="9947" y="0"/>
                    <a:pt x="0" y="9832"/>
                    <a:pt x="0" y="21960"/>
                  </a:cubicBezTo>
                  <a:cubicBezTo>
                    <a:pt x="0" y="34089"/>
                    <a:pt x="9947" y="43921"/>
                    <a:pt x="22218" y="43921"/>
                  </a:cubicBezTo>
                  <a:cubicBezTo>
                    <a:pt x="34489" y="43921"/>
                    <a:pt x="44436" y="34089"/>
                    <a:pt x="44436" y="21960"/>
                  </a:cubicBezTo>
                  <a:cubicBezTo>
                    <a:pt x="44436" y="9832"/>
                    <a:pt x="34489" y="0"/>
                    <a:pt x="22218" y="0"/>
                  </a:cubicBezTo>
                  <a:close/>
                </a:path>
              </a:pathLst>
            </a:custGeom>
            <a:grpFill/>
            <a:ln w="22123" cap="flat">
              <a:noFill/>
              <a:prstDash val="solid"/>
              <a:miter/>
            </a:ln>
          </p:spPr>
          <p:txBody>
            <a:bodyPr rtlCol="0" anchor="ctr"/>
            <a:lstStyle/>
            <a:p>
              <a:endParaRPr lang="en-EG"/>
            </a:p>
          </p:txBody>
        </p:sp>
        <p:sp>
          <p:nvSpPr>
            <p:cNvPr id="81" name="Freeform 80">
              <a:extLst>
                <a:ext uri="{FF2B5EF4-FFF2-40B4-BE49-F238E27FC236}">
                  <a16:creationId xmlns:a16="http://schemas.microsoft.com/office/drawing/2014/main" id="{728AF3D8-0056-1346-BEFA-9E54115837A7}"/>
                </a:ext>
              </a:extLst>
            </p:cNvPr>
            <p:cNvSpPr/>
            <p:nvPr/>
          </p:nvSpPr>
          <p:spPr>
            <a:xfrm>
              <a:off x="756762" y="903802"/>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grpSp>
      <p:grpSp>
        <p:nvGrpSpPr>
          <p:cNvPr id="82" name="Graphic 5">
            <a:extLst>
              <a:ext uri="{FF2B5EF4-FFF2-40B4-BE49-F238E27FC236}">
                <a16:creationId xmlns:a16="http://schemas.microsoft.com/office/drawing/2014/main" id="{949C8519-69D6-AD44-BD8C-C099CBF7EF6B}"/>
              </a:ext>
            </a:extLst>
          </p:cNvPr>
          <p:cNvGrpSpPr>
            <a:grpSpLocks noChangeAspect="1"/>
          </p:cNvGrpSpPr>
          <p:nvPr/>
        </p:nvGrpSpPr>
        <p:grpSpPr>
          <a:xfrm>
            <a:off x="10718890" y="5670129"/>
            <a:ext cx="317523" cy="316142"/>
            <a:chOff x="1917741" y="629117"/>
            <a:chExt cx="618760" cy="616071"/>
          </a:xfrm>
          <a:solidFill>
            <a:srgbClr val="FFFFFF"/>
          </a:solidFill>
        </p:grpSpPr>
        <p:sp>
          <p:nvSpPr>
            <p:cNvPr id="84" name="Freeform 83">
              <a:extLst>
                <a:ext uri="{FF2B5EF4-FFF2-40B4-BE49-F238E27FC236}">
                  <a16:creationId xmlns:a16="http://schemas.microsoft.com/office/drawing/2014/main" id="{44F2EA57-6E81-6B49-BF7A-AA042A3B8545}"/>
                </a:ext>
              </a:extLst>
            </p:cNvPr>
            <p:cNvSpPr/>
            <p:nvPr/>
          </p:nvSpPr>
          <p:spPr>
            <a:xfrm>
              <a:off x="2505056" y="1043517"/>
              <a:ext cx="31444" cy="30360"/>
            </a:xfrm>
            <a:custGeom>
              <a:avLst/>
              <a:gdLst>
                <a:gd name="connsiteX0" fmla="*/ 15722 w 31444"/>
                <a:gd name="connsiteY0" fmla="*/ 2 h 30360"/>
                <a:gd name="connsiteX1" fmla="*/ 0 w 31444"/>
                <a:gd name="connsiteY1" fmla="*/ 15181 h 30360"/>
                <a:gd name="connsiteX2" fmla="*/ 15722 w 31444"/>
                <a:gd name="connsiteY2" fmla="*/ 30361 h 30360"/>
                <a:gd name="connsiteX3" fmla="*/ 31443 w 31444"/>
                <a:gd name="connsiteY3" fmla="*/ 15181 h 30360"/>
                <a:gd name="connsiteX4" fmla="*/ 16173 w 31444"/>
                <a:gd name="connsiteY4" fmla="*/ 2 h 30360"/>
                <a:gd name="connsiteX5" fmla="*/ 15722 w 31444"/>
                <a:gd name="connsiteY5" fmla="*/ 2 h 3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44" h="30360">
                  <a:moveTo>
                    <a:pt x="15722" y="2"/>
                  </a:moveTo>
                  <a:cubicBezTo>
                    <a:pt x="7039" y="2"/>
                    <a:pt x="0" y="6798"/>
                    <a:pt x="0" y="15181"/>
                  </a:cubicBezTo>
                  <a:cubicBezTo>
                    <a:pt x="0" y="23565"/>
                    <a:pt x="7039" y="30361"/>
                    <a:pt x="15722" y="30361"/>
                  </a:cubicBezTo>
                  <a:cubicBezTo>
                    <a:pt x="24405" y="30361"/>
                    <a:pt x="31443" y="23565"/>
                    <a:pt x="31443" y="15181"/>
                  </a:cubicBezTo>
                  <a:cubicBezTo>
                    <a:pt x="31569" y="6919"/>
                    <a:pt x="24732" y="123"/>
                    <a:pt x="16173" y="2"/>
                  </a:cubicBezTo>
                  <a:cubicBezTo>
                    <a:pt x="16023" y="-1"/>
                    <a:pt x="15872" y="-1"/>
                    <a:pt x="15722" y="2"/>
                  </a:cubicBezTo>
                  <a:close/>
                </a:path>
              </a:pathLst>
            </a:custGeom>
            <a:grpFill/>
            <a:ln w="22452" cap="flat">
              <a:noFill/>
              <a:prstDash val="solid"/>
              <a:miter/>
            </a:ln>
          </p:spPr>
          <p:txBody>
            <a:bodyPr rtlCol="0" anchor="ctr"/>
            <a:lstStyle/>
            <a:p>
              <a:endParaRPr lang="en-EG"/>
            </a:p>
          </p:txBody>
        </p:sp>
        <p:sp>
          <p:nvSpPr>
            <p:cNvPr id="92" name="Freeform 91">
              <a:extLst>
                <a:ext uri="{FF2B5EF4-FFF2-40B4-BE49-F238E27FC236}">
                  <a16:creationId xmlns:a16="http://schemas.microsoft.com/office/drawing/2014/main" id="{7921F6ED-E83E-7640-8F2A-1080D5E220C0}"/>
                </a:ext>
              </a:extLst>
            </p:cNvPr>
            <p:cNvSpPr/>
            <p:nvPr/>
          </p:nvSpPr>
          <p:spPr>
            <a:xfrm>
              <a:off x="1917741" y="945502"/>
              <a:ext cx="309042" cy="297952"/>
            </a:xfrm>
            <a:custGeom>
              <a:avLst/>
              <a:gdLst>
                <a:gd name="connsiteX0" fmla="*/ 199440 w 309042"/>
                <a:gd name="connsiteY0" fmla="*/ 0 h 297952"/>
                <a:gd name="connsiteX1" fmla="*/ 176981 w 309042"/>
                <a:gd name="connsiteY1" fmla="*/ 21685 h 297952"/>
                <a:gd name="connsiteX2" fmla="*/ 215611 w 309042"/>
                <a:gd name="connsiteY2" fmla="*/ 58983 h 297952"/>
                <a:gd name="connsiteX3" fmla="*/ 215611 w 309042"/>
                <a:gd name="connsiteY3" fmla="*/ 69609 h 297952"/>
                <a:gd name="connsiteX4" fmla="*/ 209996 w 309042"/>
                <a:gd name="connsiteY4" fmla="*/ 71777 h 297952"/>
                <a:gd name="connsiteX5" fmla="*/ 204381 w 309042"/>
                <a:gd name="connsiteY5" fmla="*/ 69609 h 297952"/>
                <a:gd name="connsiteX6" fmla="*/ 166200 w 309042"/>
                <a:gd name="connsiteY6" fmla="*/ 31877 h 297952"/>
                <a:gd name="connsiteX7" fmla="*/ 143741 w 309042"/>
                <a:gd name="connsiteY7" fmla="*/ 53562 h 297952"/>
                <a:gd name="connsiteX8" fmla="*/ 193376 w 309042"/>
                <a:gd name="connsiteY8" fmla="*/ 101486 h 297952"/>
                <a:gd name="connsiteX9" fmla="*/ 193376 w 309042"/>
                <a:gd name="connsiteY9" fmla="*/ 112112 h 297952"/>
                <a:gd name="connsiteX10" fmla="*/ 182147 w 309042"/>
                <a:gd name="connsiteY10" fmla="*/ 112112 h 297952"/>
                <a:gd name="connsiteX11" fmla="*/ 132960 w 309042"/>
                <a:gd name="connsiteY11" fmla="*/ 63754 h 297952"/>
                <a:gd name="connsiteX12" fmla="*/ 110501 w 309042"/>
                <a:gd name="connsiteY12" fmla="*/ 85439 h 297952"/>
                <a:gd name="connsiteX13" fmla="*/ 149131 w 309042"/>
                <a:gd name="connsiteY13" fmla="*/ 122737 h 297952"/>
                <a:gd name="connsiteX14" fmla="*/ 149131 w 309042"/>
                <a:gd name="connsiteY14" fmla="*/ 133363 h 297952"/>
                <a:gd name="connsiteX15" fmla="*/ 143516 w 309042"/>
                <a:gd name="connsiteY15" fmla="*/ 135531 h 297952"/>
                <a:gd name="connsiteX16" fmla="*/ 137901 w 309042"/>
                <a:gd name="connsiteY16" fmla="*/ 133363 h 297952"/>
                <a:gd name="connsiteX17" fmla="*/ 99496 w 309042"/>
                <a:gd name="connsiteY17" fmla="*/ 95631 h 297952"/>
                <a:gd name="connsiteX18" fmla="*/ 77036 w 309042"/>
                <a:gd name="connsiteY18" fmla="*/ 117316 h 297952"/>
                <a:gd name="connsiteX19" fmla="*/ 126896 w 309042"/>
                <a:gd name="connsiteY19" fmla="*/ 165240 h 297952"/>
                <a:gd name="connsiteX20" fmla="*/ 126566 w 309042"/>
                <a:gd name="connsiteY20" fmla="*/ 175970 h 297952"/>
                <a:gd name="connsiteX21" fmla="*/ 121057 w 309042"/>
                <a:gd name="connsiteY21" fmla="*/ 178034 h 297952"/>
                <a:gd name="connsiteX22" fmla="*/ 115442 w 309042"/>
                <a:gd name="connsiteY22" fmla="*/ 175866 h 297952"/>
                <a:gd name="connsiteX23" fmla="*/ 67379 w 309042"/>
                <a:gd name="connsiteY23" fmla="*/ 127508 h 297952"/>
                <a:gd name="connsiteX24" fmla="*/ 44919 w 309042"/>
                <a:gd name="connsiteY24" fmla="*/ 149193 h 297952"/>
                <a:gd name="connsiteX25" fmla="*/ 83549 w 309042"/>
                <a:gd name="connsiteY25" fmla="*/ 186491 h 297952"/>
                <a:gd name="connsiteX26" fmla="*/ 83549 w 309042"/>
                <a:gd name="connsiteY26" fmla="*/ 197117 h 297952"/>
                <a:gd name="connsiteX27" fmla="*/ 77934 w 309042"/>
                <a:gd name="connsiteY27" fmla="*/ 199285 h 297952"/>
                <a:gd name="connsiteX28" fmla="*/ 72320 w 309042"/>
                <a:gd name="connsiteY28" fmla="*/ 197117 h 297952"/>
                <a:gd name="connsiteX29" fmla="*/ 33015 w 309042"/>
                <a:gd name="connsiteY29" fmla="*/ 159385 h 297952"/>
                <a:gd name="connsiteX30" fmla="*/ 0 w 309042"/>
                <a:gd name="connsiteY30" fmla="*/ 191262 h 297952"/>
                <a:gd name="connsiteX31" fmla="*/ 110276 w 309042"/>
                <a:gd name="connsiteY31" fmla="*/ 297952 h 297952"/>
                <a:gd name="connsiteX32" fmla="*/ 309043 w 309042"/>
                <a:gd name="connsiteY32" fmla="*/ 106040 h 29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042" h="297952">
                  <a:moveTo>
                    <a:pt x="199440" y="0"/>
                  </a:moveTo>
                  <a:lnTo>
                    <a:pt x="176981" y="21685"/>
                  </a:lnTo>
                  <a:lnTo>
                    <a:pt x="215611" y="58983"/>
                  </a:lnTo>
                  <a:cubicBezTo>
                    <a:pt x="218493" y="61978"/>
                    <a:pt x="218493" y="66614"/>
                    <a:pt x="215611" y="69609"/>
                  </a:cubicBezTo>
                  <a:cubicBezTo>
                    <a:pt x="214144" y="71071"/>
                    <a:pt x="212102" y="71858"/>
                    <a:pt x="209996" y="71777"/>
                  </a:cubicBezTo>
                  <a:cubicBezTo>
                    <a:pt x="207900" y="71806"/>
                    <a:pt x="205879" y="71025"/>
                    <a:pt x="204381" y="69609"/>
                  </a:cubicBezTo>
                  <a:lnTo>
                    <a:pt x="166200" y="31877"/>
                  </a:lnTo>
                  <a:lnTo>
                    <a:pt x="143741" y="53562"/>
                  </a:lnTo>
                  <a:lnTo>
                    <a:pt x="193376" y="101486"/>
                  </a:lnTo>
                  <a:cubicBezTo>
                    <a:pt x="196258" y="104481"/>
                    <a:pt x="196258" y="109117"/>
                    <a:pt x="193376" y="112112"/>
                  </a:cubicBezTo>
                  <a:cubicBezTo>
                    <a:pt x="190244" y="115030"/>
                    <a:pt x="185279" y="115030"/>
                    <a:pt x="182147" y="112112"/>
                  </a:cubicBezTo>
                  <a:lnTo>
                    <a:pt x="132960" y="63754"/>
                  </a:lnTo>
                  <a:lnTo>
                    <a:pt x="110501" y="85439"/>
                  </a:lnTo>
                  <a:lnTo>
                    <a:pt x="149131" y="122737"/>
                  </a:lnTo>
                  <a:cubicBezTo>
                    <a:pt x="152013" y="125732"/>
                    <a:pt x="152013" y="130368"/>
                    <a:pt x="149131" y="133363"/>
                  </a:cubicBezTo>
                  <a:cubicBezTo>
                    <a:pt x="147634" y="134779"/>
                    <a:pt x="145612" y="135560"/>
                    <a:pt x="143516" y="135531"/>
                  </a:cubicBezTo>
                  <a:cubicBezTo>
                    <a:pt x="141410" y="135612"/>
                    <a:pt x="139369" y="134825"/>
                    <a:pt x="137901" y="133363"/>
                  </a:cubicBezTo>
                  <a:lnTo>
                    <a:pt x="99496" y="95631"/>
                  </a:lnTo>
                  <a:lnTo>
                    <a:pt x="77036" y="117316"/>
                  </a:lnTo>
                  <a:lnTo>
                    <a:pt x="126896" y="165240"/>
                  </a:lnTo>
                  <a:cubicBezTo>
                    <a:pt x="129874" y="168291"/>
                    <a:pt x="129726" y="173094"/>
                    <a:pt x="126566" y="175970"/>
                  </a:cubicBezTo>
                  <a:cubicBezTo>
                    <a:pt x="125078" y="177323"/>
                    <a:pt x="123102" y="178064"/>
                    <a:pt x="121057" y="178034"/>
                  </a:cubicBezTo>
                  <a:cubicBezTo>
                    <a:pt x="118974" y="177997"/>
                    <a:pt x="116976" y="177225"/>
                    <a:pt x="115442" y="175866"/>
                  </a:cubicBezTo>
                  <a:lnTo>
                    <a:pt x="67379" y="127508"/>
                  </a:lnTo>
                  <a:lnTo>
                    <a:pt x="44919" y="149193"/>
                  </a:lnTo>
                  <a:lnTo>
                    <a:pt x="83549" y="186491"/>
                  </a:lnTo>
                  <a:cubicBezTo>
                    <a:pt x="86431" y="189486"/>
                    <a:pt x="86431" y="194122"/>
                    <a:pt x="83549" y="197117"/>
                  </a:cubicBezTo>
                  <a:cubicBezTo>
                    <a:pt x="82099" y="198602"/>
                    <a:pt x="80045" y="199396"/>
                    <a:pt x="77934" y="199285"/>
                  </a:cubicBezTo>
                  <a:cubicBezTo>
                    <a:pt x="75851" y="199249"/>
                    <a:pt x="73854" y="198477"/>
                    <a:pt x="72320" y="197117"/>
                  </a:cubicBezTo>
                  <a:lnTo>
                    <a:pt x="33015" y="159385"/>
                  </a:lnTo>
                  <a:lnTo>
                    <a:pt x="0" y="191262"/>
                  </a:lnTo>
                  <a:lnTo>
                    <a:pt x="110276" y="297952"/>
                  </a:lnTo>
                  <a:lnTo>
                    <a:pt x="309043" y="106040"/>
                  </a:lnTo>
                  <a:close/>
                </a:path>
              </a:pathLst>
            </a:custGeom>
            <a:grpFill/>
            <a:ln w="22452" cap="flat">
              <a:noFill/>
              <a:prstDash val="solid"/>
              <a:miter/>
            </a:ln>
          </p:spPr>
          <p:txBody>
            <a:bodyPr rtlCol="0" anchor="ctr"/>
            <a:lstStyle/>
            <a:p>
              <a:endParaRPr lang="en-EG"/>
            </a:p>
          </p:txBody>
        </p:sp>
        <p:sp>
          <p:nvSpPr>
            <p:cNvPr id="94" name="Freeform 93">
              <a:extLst>
                <a:ext uri="{FF2B5EF4-FFF2-40B4-BE49-F238E27FC236}">
                  <a16:creationId xmlns:a16="http://schemas.microsoft.com/office/drawing/2014/main" id="{D0A2CCFF-B0D0-8A43-A99D-9D9C103210F6}"/>
                </a:ext>
              </a:extLst>
            </p:cNvPr>
            <p:cNvSpPr/>
            <p:nvPr/>
          </p:nvSpPr>
          <p:spPr>
            <a:xfrm>
              <a:off x="2465752" y="915360"/>
              <a:ext cx="62886" cy="60718"/>
            </a:xfrm>
            <a:custGeom>
              <a:avLst/>
              <a:gdLst>
                <a:gd name="connsiteX0" fmla="*/ 62887 w 62886"/>
                <a:gd name="connsiteY0" fmla="*/ 30359 h 60718"/>
                <a:gd name="connsiteX1" fmla="*/ 31443 w 62886"/>
                <a:gd name="connsiteY1" fmla="*/ 0 h 60718"/>
                <a:gd name="connsiteX2" fmla="*/ 0 w 62886"/>
                <a:gd name="connsiteY2" fmla="*/ 30361 h 60718"/>
                <a:gd name="connsiteX3" fmla="*/ 31443 w 62886"/>
                <a:gd name="connsiteY3" fmla="*/ 60718 h 60718"/>
                <a:gd name="connsiteX4" fmla="*/ 31668 w 62886"/>
                <a:gd name="connsiteY4" fmla="*/ 60718 h 60718"/>
                <a:gd name="connsiteX5" fmla="*/ 62887 w 62886"/>
                <a:gd name="connsiteY5" fmla="*/ 30359 h 6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86" h="60718">
                  <a:moveTo>
                    <a:pt x="62887" y="30359"/>
                  </a:moveTo>
                  <a:cubicBezTo>
                    <a:pt x="62887" y="13592"/>
                    <a:pt x="48809" y="0"/>
                    <a:pt x="31443" y="0"/>
                  </a:cubicBezTo>
                  <a:cubicBezTo>
                    <a:pt x="14078" y="2"/>
                    <a:pt x="0" y="13594"/>
                    <a:pt x="0" y="30361"/>
                  </a:cubicBezTo>
                  <a:cubicBezTo>
                    <a:pt x="0" y="47128"/>
                    <a:pt x="14078" y="60720"/>
                    <a:pt x="31443" y="60718"/>
                  </a:cubicBezTo>
                  <a:cubicBezTo>
                    <a:pt x="31520" y="60718"/>
                    <a:pt x="31594" y="60718"/>
                    <a:pt x="31668" y="60718"/>
                  </a:cubicBezTo>
                  <a:cubicBezTo>
                    <a:pt x="48946" y="60599"/>
                    <a:pt x="62887" y="47041"/>
                    <a:pt x="62887" y="30359"/>
                  </a:cubicBezTo>
                  <a:close/>
                </a:path>
              </a:pathLst>
            </a:custGeom>
            <a:grpFill/>
            <a:ln w="22452" cap="flat">
              <a:noFill/>
              <a:prstDash val="solid"/>
              <a:miter/>
            </a:ln>
          </p:spPr>
          <p:txBody>
            <a:bodyPr rtlCol="0" anchor="ctr"/>
            <a:lstStyle/>
            <a:p>
              <a:endParaRPr lang="en-EG"/>
            </a:p>
          </p:txBody>
        </p:sp>
        <p:sp>
          <p:nvSpPr>
            <p:cNvPr id="95" name="Freeform 94">
              <a:extLst>
                <a:ext uri="{FF2B5EF4-FFF2-40B4-BE49-F238E27FC236}">
                  <a16:creationId xmlns:a16="http://schemas.microsoft.com/office/drawing/2014/main" id="{8D1DE317-5BB9-4841-B713-E4153EB90CEA}"/>
                </a:ext>
              </a:extLst>
            </p:cNvPr>
            <p:cNvSpPr/>
            <p:nvPr/>
          </p:nvSpPr>
          <p:spPr>
            <a:xfrm>
              <a:off x="2004883" y="741229"/>
              <a:ext cx="99270" cy="96064"/>
            </a:xfrm>
            <a:custGeom>
              <a:avLst/>
              <a:gdLst>
                <a:gd name="connsiteX0" fmla="*/ 22010 w 99270"/>
                <a:gd name="connsiteY0" fmla="*/ 96065 h 96064"/>
                <a:gd name="connsiteX1" fmla="*/ 60641 w 99270"/>
                <a:gd name="connsiteY1" fmla="*/ 58766 h 96064"/>
                <a:gd name="connsiteX2" fmla="*/ 99271 w 99270"/>
                <a:gd name="connsiteY2" fmla="*/ 21468 h 96064"/>
                <a:gd name="connsiteX3" fmla="*/ 77261 w 99270"/>
                <a:gd name="connsiteY3" fmla="*/ 0 h 96064"/>
                <a:gd name="connsiteX4" fmla="*/ 0 w 99270"/>
                <a:gd name="connsiteY4" fmla="*/ 74597 h 96064"/>
                <a:gd name="connsiteX5" fmla="*/ 22010 w 99270"/>
                <a:gd name="connsiteY5" fmla="*/ 96065 h 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70" h="96064">
                  <a:moveTo>
                    <a:pt x="22010" y="96065"/>
                  </a:moveTo>
                  <a:lnTo>
                    <a:pt x="60641" y="58766"/>
                  </a:lnTo>
                  <a:lnTo>
                    <a:pt x="99271" y="21468"/>
                  </a:lnTo>
                  <a:lnTo>
                    <a:pt x="77261" y="0"/>
                  </a:lnTo>
                  <a:lnTo>
                    <a:pt x="0" y="74597"/>
                  </a:lnTo>
                  <a:lnTo>
                    <a:pt x="22010" y="96065"/>
                  </a:lnTo>
                  <a:close/>
                </a:path>
              </a:pathLst>
            </a:custGeom>
            <a:grpFill/>
            <a:ln w="22452" cap="flat">
              <a:noFill/>
              <a:prstDash val="solid"/>
              <a:miter/>
            </a:ln>
          </p:spPr>
          <p:txBody>
            <a:bodyPr rtlCol="0" anchor="ctr"/>
            <a:lstStyle/>
            <a:p>
              <a:endParaRPr lang="en-EG"/>
            </a:p>
          </p:txBody>
        </p:sp>
        <p:sp>
          <p:nvSpPr>
            <p:cNvPr id="101" name="Freeform 100">
              <a:extLst>
                <a:ext uri="{FF2B5EF4-FFF2-40B4-BE49-F238E27FC236}">
                  <a16:creationId xmlns:a16="http://schemas.microsoft.com/office/drawing/2014/main" id="{557420AC-D7CC-F044-8458-274FBE6B3933}"/>
                </a:ext>
              </a:extLst>
            </p:cNvPr>
            <p:cNvSpPr/>
            <p:nvPr/>
          </p:nvSpPr>
          <p:spPr>
            <a:xfrm>
              <a:off x="1950981" y="900180"/>
              <a:ext cx="31443" cy="30359"/>
            </a:xfrm>
            <a:custGeom>
              <a:avLst/>
              <a:gdLst>
                <a:gd name="connsiteX0" fmla="*/ 15722 w 31443"/>
                <a:gd name="connsiteY0" fmla="*/ 30359 h 30359"/>
                <a:gd name="connsiteX1" fmla="*/ 31443 w 31443"/>
                <a:gd name="connsiteY1" fmla="*/ 15180 h 30359"/>
                <a:gd name="connsiteX2" fmla="*/ 15722 w 31443"/>
                <a:gd name="connsiteY2" fmla="*/ 0 h 30359"/>
                <a:gd name="connsiteX3" fmla="*/ 0 w 31443"/>
                <a:gd name="connsiteY3" fmla="*/ 15180 h 30359"/>
                <a:gd name="connsiteX4" fmla="*/ 15722 w 31443"/>
                <a:gd name="connsiteY4" fmla="*/ 30359 h 3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43" h="30359">
                  <a:moveTo>
                    <a:pt x="15722" y="30359"/>
                  </a:moveTo>
                  <a:cubicBezTo>
                    <a:pt x="24404" y="30359"/>
                    <a:pt x="31443" y="23563"/>
                    <a:pt x="31443" y="15180"/>
                  </a:cubicBezTo>
                  <a:cubicBezTo>
                    <a:pt x="31443" y="6796"/>
                    <a:pt x="24404" y="0"/>
                    <a:pt x="15722" y="0"/>
                  </a:cubicBezTo>
                  <a:cubicBezTo>
                    <a:pt x="7039" y="0"/>
                    <a:pt x="0" y="6796"/>
                    <a:pt x="0" y="15180"/>
                  </a:cubicBezTo>
                  <a:cubicBezTo>
                    <a:pt x="0" y="23563"/>
                    <a:pt x="7039" y="30359"/>
                    <a:pt x="15722" y="30359"/>
                  </a:cubicBezTo>
                  <a:close/>
                </a:path>
              </a:pathLst>
            </a:custGeom>
            <a:grpFill/>
            <a:ln w="22452" cap="flat">
              <a:noFill/>
              <a:prstDash val="solid"/>
              <a:miter/>
            </a:ln>
          </p:spPr>
          <p:txBody>
            <a:bodyPr rtlCol="0" anchor="ctr"/>
            <a:lstStyle/>
            <a:p>
              <a:endParaRPr lang="en-EG"/>
            </a:p>
          </p:txBody>
        </p:sp>
        <p:sp>
          <p:nvSpPr>
            <p:cNvPr id="102" name="Freeform 101">
              <a:extLst>
                <a:ext uri="{FF2B5EF4-FFF2-40B4-BE49-F238E27FC236}">
                  <a16:creationId xmlns:a16="http://schemas.microsoft.com/office/drawing/2014/main" id="{D1305216-EA44-EA41-B972-2087DD5850F1}"/>
                </a:ext>
              </a:extLst>
            </p:cNvPr>
            <p:cNvSpPr/>
            <p:nvPr/>
          </p:nvSpPr>
          <p:spPr>
            <a:xfrm>
              <a:off x="2217575" y="1201819"/>
              <a:ext cx="44919" cy="43370"/>
            </a:xfrm>
            <a:custGeom>
              <a:avLst/>
              <a:gdLst>
                <a:gd name="connsiteX0" fmla="*/ 22460 w 44919"/>
                <a:gd name="connsiteY0" fmla="*/ 0 h 43370"/>
                <a:gd name="connsiteX1" fmla="*/ 0 w 44919"/>
                <a:gd name="connsiteY1" fmla="*/ 21685 h 43370"/>
                <a:gd name="connsiteX2" fmla="*/ 22460 w 44919"/>
                <a:gd name="connsiteY2" fmla="*/ 43370 h 43370"/>
                <a:gd name="connsiteX3" fmla="*/ 44919 w 44919"/>
                <a:gd name="connsiteY3" fmla="*/ 21685 h 43370"/>
                <a:gd name="connsiteX4" fmla="*/ 22460 w 44919"/>
                <a:gd name="connsiteY4" fmla="*/ 0 h 43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19" h="43370">
                  <a:moveTo>
                    <a:pt x="22460" y="0"/>
                  </a:moveTo>
                  <a:cubicBezTo>
                    <a:pt x="10055" y="0"/>
                    <a:pt x="0" y="9708"/>
                    <a:pt x="0" y="21685"/>
                  </a:cubicBezTo>
                  <a:cubicBezTo>
                    <a:pt x="0" y="33662"/>
                    <a:pt x="10055" y="43370"/>
                    <a:pt x="22460" y="43370"/>
                  </a:cubicBezTo>
                  <a:cubicBezTo>
                    <a:pt x="34864" y="43370"/>
                    <a:pt x="44919" y="33662"/>
                    <a:pt x="44919" y="21685"/>
                  </a:cubicBezTo>
                  <a:cubicBezTo>
                    <a:pt x="44919" y="9708"/>
                    <a:pt x="34864" y="0"/>
                    <a:pt x="22460" y="0"/>
                  </a:cubicBezTo>
                  <a:close/>
                </a:path>
              </a:pathLst>
            </a:custGeom>
            <a:grpFill/>
            <a:ln w="22452" cap="flat">
              <a:noFill/>
              <a:prstDash val="solid"/>
              <a:miter/>
            </a:ln>
          </p:spPr>
          <p:txBody>
            <a:bodyPr rtlCol="0" anchor="ctr"/>
            <a:lstStyle/>
            <a:p>
              <a:endParaRPr lang="en-EG"/>
            </a:p>
          </p:txBody>
        </p:sp>
        <p:sp>
          <p:nvSpPr>
            <p:cNvPr id="103" name="Freeform 102">
              <a:extLst>
                <a:ext uri="{FF2B5EF4-FFF2-40B4-BE49-F238E27FC236}">
                  <a16:creationId xmlns:a16="http://schemas.microsoft.com/office/drawing/2014/main" id="{79EBCAB9-047B-E347-921A-4DE0C6F556AC}"/>
                </a:ext>
              </a:extLst>
            </p:cNvPr>
            <p:cNvSpPr/>
            <p:nvPr/>
          </p:nvSpPr>
          <p:spPr>
            <a:xfrm>
              <a:off x="1972312" y="709759"/>
              <a:ext cx="98826" cy="95441"/>
            </a:xfrm>
            <a:custGeom>
              <a:avLst/>
              <a:gdLst>
                <a:gd name="connsiteX0" fmla="*/ 21566 w 98826"/>
                <a:gd name="connsiteY0" fmla="*/ 95441 h 95441"/>
                <a:gd name="connsiteX1" fmla="*/ 98826 w 98826"/>
                <a:gd name="connsiteY1" fmla="*/ 20628 h 95441"/>
                <a:gd name="connsiteX2" fmla="*/ 93212 w 98826"/>
                <a:gd name="connsiteY2" fmla="*/ 15207 h 95441"/>
                <a:gd name="connsiteX3" fmla="*/ 15951 w 98826"/>
                <a:gd name="connsiteY3" fmla="*/ 15207 h 95441"/>
                <a:gd name="connsiteX4" fmla="*/ 15951 w 98826"/>
                <a:gd name="connsiteY4" fmla="*/ 90020 h 9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26" h="95441">
                  <a:moveTo>
                    <a:pt x="21566" y="95441"/>
                  </a:moveTo>
                  <a:lnTo>
                    <a:pt x="98826" y="20628"/>
                  </a:lnTo>
                  <a:lnTo>
                    <a:pt x="93212" y="15207"/>
                  </a:lnTo>
                  <a:cubicBezTo>
                    <a:pt x="71739" y="-5069"/>
                    <a:pt x="37424" y="-5069"/>
                    <a:pt x="15951" y="15207"/>
                  </a:cubicBezTo>
                  <a:cubicBezTo>
                    <a:pt x="-5317" y="35917"/>
                    <a:pt x="-5317" y="69309"/>
                    <a:pt x="15951" y="90020"/>
                  </a:cubicBezTo>
                  <a:close/>
                </a:path>
              </a:pathLst>
            </a:custGeom>
            <a:grpFill/>
            <a:ln w="22452" cap="flat">
              <a:noFill/>
              <a:prstDash val="solid"/>
              <a:miter/>
            </a:ln>
          </p:spPr>
          <p:txBody>
            <a:bodyPr rtlCol="0" anchor="ctr"/>
            <a:lstStyle/>
            <a:p>
              <a:endParaRPr lang="en-EG"/>
            </a:p>
          </p:txBody>
        </p:sp>
        <p:sp>
          <p:nvSpPr>
            <p:cNvPr id="104" name="Freeform 103">
              <a:extLst>
                <a:ext uri="{FF2B5EF4-FFF2-40B4-BE49-F238E27FC236}">
                  <a16:creationId xmlns:a16="http://schemas.microsoft.com/office/drawing/2014/main" id="{62F02DF6-72A5-3140-BF8B-7FAD3239748F}"/>
                </a:ext>
              </a:extLst>
            </p:cNvPr>
            <p:cNvSpPr/>
            <p:nvPr/>
          </p:nvSpPr>
          <p:spPr>
            <a:xfrm>
              <a:off x="2107186" y="629117"/>
              <a:ext cx="46940" cy="45321"/>
            </a:xfrm>
            <a:custGeom>
              <a:avLst/>
              <a:gdLst>
                <a:gd name="connsiteX0" fmla="*/ 23470 w 46940"/>
                <a:gd name="connsiteY0" fmla="*/ 45322 h 45321"/>
                <a:gd name="connsiteX1" fmla="*/ 46940 w 46940"/>
                <a:gd name="connsiteY1" fmla="*/ 22661 h 45321"/>
                <a:gd name="connsiteX2" fmla="*/ 23470 w 46940"/>
                <a:gd name="connsiteY2" fmla="*/ 0 h 45321"/>
                <a:gd name="connsiteX3" fmla="*/ 0 w 46940"/>
                <a:gd name="connsiteY3" fmla="*/ 22661 h 45321"/>
                <a:gd name="connsiteX4" fmla="*/ 23470 w 46940"/>
                <a:gd name="connsiteY4" fmla="*/ 45322 h 4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40" h="45321">
                  <a:moveTo>
                    <a:pt x="23470" y="45322"/>
                  </a:moveTo>
                  <a:cubicBezTo>
                    <a:pt x="36432" y="45322"/>
                    <a:pt x="46940" y="35176"/>
                    <a:pt x="46940" y="22661"/>
                  </a:cubicBezTo>
                  <a:cubicBezTo>
                    <a:pt x="46940" y="10146"/>
                    <a:pt x="36432" y="0"/>
                    <a:pt x="23470" y="0"/>
                  </a:cubicBezTo>
                  <a:cubicBezTo>
                    <a:pt x="10508" y="0"/>
                    <a:pt x="0" y="10146"/>
                    <a:pt x="0" y="22661"/>
                  </a:cubicBezTo>
                  <a:cubicBezTo>
                    <a:pt x="0" y="35176"/>
                    <a:pt x="10508" y="45322"/>
                    <a:pt x="23470" y="45322"/>
                  </a:cubicBezTo>
                  <a:close/>
                </a:path>
              </a:pathLst>
            </a:custGeom>
            <a:grpFill/>
            <a:ln w="22452" cap="flat">
              <a:noFill/>
              <a:prstDash val="solid"/>
              <a:miter/>
            </a:ln>
          </p:spPr>
          <p:txBody>
            <a:bodyPr rtlCol="0" anchor="ctr"/>
            <a:lstStyle/>
            <a:p>
              <a:endParaRPr lang="en-EG"/>
            </a:p>
          </p:txBody>
        </p:sp>
        <p:sp>
          <p:nvSpPr>
            <p:cNvPr id="105" name="Freeform 104">
              <a:extLst>
                <a:ext uri="{FF2B5EF4-FFF2-40B4-BE49-F238E27FC236}">
                  <a16:creationId xmlns:a16="http://schemas.microsoft.com/office/drawing/2014/main" id="{7E13D0E9-05CD-8047-A4ED-5EE03337059B}"/>
                </a:ext>
              </a:extLst>
            </p:cNvPr>
            <p:cNvSpPr/>
            <p:nvPr/>
          </p:nvSpPr>
          <p:spPr>
            <a:xfrm>
              <a:off x="2037899" y="815826"/>
              <a:ext cx="333298" cy="337852"/>
            </a:xfrm>
            <a:custGeom>
              <a:avLst/>
              <a:gdLst>
                <a:gd name="connsiteX0" fmla="*/ 33240 w 333298"/>
                <a:gd name="connsiteY0" fmla="*/ 0 h 337852"/>
                <a:gd name="connsiteX1" fmla="*/ 0 w 333298"/>
                <a:gd name="connsiteY1" fmla="*/ 32094 h 337852"/>
                <a:gd name="connsiteX2" fmla="*/ 316679 w 333298"/>
                <a:gd name="connsiteY2" fmla="*/ 337853 h 337852"/>
                <a:gd name="connsiteX3" fmla="*/ 333299 w 333298"/>
                <a:gd name="connsiteY3" fmla="*/ 289712 h 337852"/>
                <a:gd name="connsiteX4" fmla="*/ 33240 w 333298"/>
                <a:gd name="connsiteY4" fmla="*/ 0 h 337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298" h="337852">
                  <a:moveTo>
                    <a:pt x="33240" y="0"/>
                  </a:moveTo>
                  <a:lnTo>
                    <a:pt x="0" y="32094"/>
                  </a:lnTo>
                  <a:lnTo>
                    <a:pt x="316679" y="337853"/>
                  </a:lnTo>
                  <a:lnTo>
                    <a:pt x="333299" y="289712"/>
                  </a:lnTo>
                  <a:lnTo>
                    <a:pt x="33240" y="0"/>
                  </a:lnTo>
                  <a:close/>
                </a:path>
              </a:pathLst>
            </a:custGeom>
            <a:grpFill/>
            <a:ln w="22452" cap="flat">
              <a:noFill/>
              <a:prstDash val="solid"/>
              <a:miter/>
            </a:ln>
          </p:spPr>
          <p:txBody>
            <a:bodyPr rtlCol="0" anchor="ctr"/>
            <a:lstStyle/>
            <a:p>
              <a:endParaRPr lang="en-EG"/>
            </a:p>
          </p:txBody>
        </p:sp>
        <p:sp>
          <p:nvSpPr>
            <p:cNvPr id="106" name="Freeform 105">
              <a:extLst>
                <a:ext uri="{FF2B5EF4-FFF2-40B4-BE49-F238E27FC236}">
                  <a16:creationId xmlns:a16="http://schemas.microsoft.com/office/drawing/2014/main" id="{7C128934-15B9-2D45-88CF-1FF2C6FA8548}"/>
                </a:ext>
              </a:extLst>
            </p:cNvPr>
            <p:cNvSpPr/>
            <p:nvPr/>
          </p:nvSpPr>
          <p:spPr>
            <a:xfrm>
              <a:off x="2215778" y="657959"/>
              <a:ext cx="309716" cy="298602"/>
            </a:xfrm>
            <a:custGeom>
              <a:avLst/>
              <a:gdLst>
                <a:gd name="connsiteX0" fmla="*/ 309716 w 309716"/>
                <a:gd name="connsiteY0" fmla="*/ 106474 h 298602"/>
                <a:gd name="connsiteX1" fmla="*/ 199440 w 309716"/>
                <a:gd name="connsiteY1" fmla="*/ 0 h 298602"/>
                <a:gd name="connsiteX2" fmla="*/ 166425 w 309716"/>
                <a:gd name="connsiteY2" fmla="*/ 31877 h 298602"/>
                <a:gd name="connsiteX3" fmla="*/ 205055 w 309716"/>
                <a:gd name="connsiteY3" fmla="*/ 69175 h 298602"/>
                <a:gd name="connsiteX4" fmla="*/ 205055 w 309716"/>
                <a:gd name="connsiteY4" fmla="*/ 79801 h 298602"/>
                <a:gd name="connsiteX5" fmla="*/ 193825 w 309716"/>
                <a:gd name="connsiteY5" fmla="*/ 79801 h 298602"/>
                <a:gd name="connsiteX6" fmla="*/ 155195 w 309716"/>
                <a:gd name="connsiteY6" fmla="*/ 42503 h 298602"/>
                <a:gd name="connsiteX7" fmla="*/ 132736 w 309716"/>
                <a:gd name="connsiteY7" fmla="*/ 64188 h 298602"/>
                <a:gd name="connsiteX8" fmla="*/ 182371 w 309716"/>
                <a:gd name="connsiteY8" fmla="*/ 112112 h 298602"/>
                <a:gd name="connsiteX9" fmla="*/ 182371 w 309716"/>
                <a:gd name="connsiteY9" fmla="*/ 122737 h 298602"/>
                <a:gd name="connsiteX10" fmla="*/ 176756 w 309716"/>
                <a:gd name="connsiteY10" fmla="*/ 124906 h 298602"/>
                <a:gd name="connsiteX11" fmla="*/ 171141 w 309716"/>
                <a:gd name="connsiteY11" fmla="*/ 122737 h 298602"/>
                <a:gd name="connsiteX12" fmla="*/ 121730 w 309716"/>
                <a:gd name="connsiteY12" fmla="*/ 74380 h 298602"/>
                <a:gd name="connsiteX13" fmla="*/ 99271 w 309716"/>
                <a:gd name="connsiteY13" fmla="*/ 96065 h 298602"/>
                <a:gd name="connsiteX14" fmla="*/ 138126 w 309716"/>
                <a:gd name="connsiteY14" fmla="*/ 133363 h 298602"/>
                <a:gd name="connsiteX15" fmla="*/ 137796 w 309716"/>
                <a:gd name="connsiteY15" fmla="*/ 144092 h 298602"/>
                <a:gd name="connsiteX16" fmla="*/ 132286 w 309716"/>
                <a:gd name="connsiteY16" fmla="*/ 146157 h 298602"/>
                <a:gd name="connsiteX17" fmla="*/ 126672 w 309716"/>
                <a:gd name="connsiteY17" fmla="*/ 143989 h 298602"/>
                <a:gd name="connsiteX18" fmla="*/ 88490 w 309716"/>
                <a:gd name="connsiteY18" fmla="*/ 106257 h 298602"/>
                <a:gd name="connsiteX19" fmla="*/ 66031 w 309716"/>
                <a:gd name="connsiteY19" fmla="*/ 127942 h 298602"/>
                <a:gd name="connsiteX20" fmla="*/ 115666 w 309716"/>
                <a:gd name="connsiteY20" fmla="*/ 175866 h 298602"/>
                <a:gd name="connsiteX21" fmla="*/ 115666 w 309716"/>
                <a:gd name="connsiteY21" fmla="*/ 186491 h 298602"/>
                <a:gd name="connsiteX22" fmla="*/ 110052 w 309716"/>
                <a:gd name="connsiteY22" fmla="*/ 188660 h 298602"/>
                <a:gd name="connsiteX23" fmla="*/ 104437 w 309716"/>
                <a:gd name="connsiteY23" fmla="*/ 186491 h 298602"/>
                <a:gd name="connsiteX24" fmla="*/ 55250 w 309716"/>
                <a:gd name="connsiteY24" fmla="*/ 138784 h 298602"/>
                <a:gd name="connsiteX25" fmla="*/ 32791 w 309716"/>
                <a:gd name="connsiteY25" fmla="*/ 160469 h 298602"/>
                <a:gd name="connsiteX26" fmla="*/ 71421 w 309716"/>
                <a:gd name="connsiteY26" fmla="*/ 197984 h 298602"/>
                <a:gd name="connsiteX27" fmla="*/ 71421 w 309716"/>
                <a:gd name="connsiteY27" fmla="*/ 208610 h 298602"/>
                <a:gd name="connsiteX28" fmla="*/ 65806 w 309716"/>
                <a:gd name="connsiteY28" fmla="*/ 210562 h 298602"/>
                <a:gd name="connsiteX29" fmla="*/ 60191 w 309716"/>
                <a:gd name="connsiteY29" fmla="*/ 208610 h 298602"/>
                <a:gd name="connsiteX30" fmla="*/ 22460 w 309716"/>
                <a:gd name="connsiteY30" fmla="*/ 170228 h 298602"/>
                <a:gd name="connsiteX31" fmla="*/ 0 w 309716"/>
                <a:gd name="connsiteY31" fmla="*/ 191913 h 298602"/>
                <a:gd name="connsiteX32" fmla="*/ 110276 w 309716"/>
                <a:gd name="connsiteY32" fmla="*/ 298603 h 29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716" h="298602">
                  <a:moveTo>
                    <a:pt x="309716" y="106474"/>
                  </a:moveTo>
                  <a:lnTo>
                    <a:pt x="199440" y="0"/>
                  </a:lnTo>
                  <a:lnTo>
                    <a:pt x="166425" y="31877"/>
                  </a:lnTo>
                  <a:lnTo>
                    <a:pt x="205055" y="69175"/>
                  </a:lnTo>
                  <a:cubicBezTo>
                    <a:pt x="207937" y="72171"/>
                    <a:pt x="207937" y="76805"/>
                    <a:pt x="205055" y="79801"/>
                  </a:cubicBezTo>
                  <a:cubicBezTo>
                    <a:pt x="201922" y="82720"/>
                    <a:pt x="196959" y="82720"/>
                    <a:pt x="193825" y="79801"/>
                  </a:cubicBezTo>
                  <a:lnTo>
                    <a:pt x="155195" y="42503"/>
                  </a:lnTo>
                  <a:lnTo>
                    <a:pt x="132736" y="64188"/>
                  </a:lnTo>
                  <a:lnTo>
                    <a:pt x="182371" y="112112"/>
                  </a:lnTo>
                  <a:cubicBezTo>
                    <a:pt x="185253" y="115107"/>
                    <a:pt x="185253" y="119742"/>
                    <a:pt x="182371" y="122737"/>
                  </a:cubicBezTo>
                  <a:cubicBezTo>
                    <a:pt x="180873" y="124154"/>
                    <a:pt x="178852" y="124935"/>
                    <a:pt x="176756" y="124906"/>
                  </a:cubicBezTo>
                  <a:cubicBezTo>
                    <a:pt x="174650" y="124987"/>
                    <a:pt x="172608" y="124198"/>
                    <a:pt x="171141" y="122737"/>
                  </a:cubicBezTo>
                  <a:lnTo>
                    <a:pt x="121730" y="74380"/>
                  </a:lnTo>
                  <a:lnTo>
                    <a:pt x="99271" y="96065"/>
                  </a:lnTo>
                  <a:lnTo>
                    <a:pt x="138126" y="133363"/>
                  </a:lnTo>
                  <a:cubicBezTo>
                    <a:pt x="141104" y="136414"/>
                    <a:pt x="140956" y="141217"/>
                    <a:pt x="137796" y="144092"/>
                  </a:cubicBezTo>
                  <a:cubicBezTo>
                    <a:pt x="136309" y="145446"/>
                    <a:pt x="134333" y="146187"/>
                    <a:pt x="132286" y="146157"/>
                  </a:cubicBezTo>
                  <a:cubicBezTo>
                    <a:pt x="130195" y="146163"/>
                    <a:pt x="128183" y="145386"/>
                    <a:pt x="126672" y="143989"/>
                  </a:cubicBezTo>
                  <a:lnTo>
                    <a:pt x="88490" y="106257"/>
                  </a:lnTo>
                  <a:lnTo>
                    <a:pt x="66031" y="127942"/>
                  </a:lnTo>
                  <a:lnTo>
                    <a:pt x="115666" y="175866"/>
                  </a:lnTo>
                  <a:cubicBezTo>
                    <a:pt x="118548" y="178861"/>
                    <a:pt x="118548" y="183496"/>
                    <a:pt x="115666" y="186491"/>
                  </a:cubicBezTo>
                  <a:cubicBezTo>
                    <a:pt x="114216" y="187976"/>
                    <a:pt x="112163" y="188770"/>
                    <a:pt x="110052" y="188660"/>
                  </a:cubicBezTo>
                  <a:cubicBezTo>
                    <a:pt x="107970" y="188623"/>
                    <a:pt x="105971" y="187852"/>
                    <a:pt x="104437" y="186491"/>
                  </a:cubicBezTo>
                  <a:lnTo>
                    <a:pt x="55250" y="138784"/>
                  </a:lnTo>
                  <a:lnTo>
                    <a:pt x="32791" y="160469"/>
                  </a:lnTo>
                  <a:lnTo>
                    <a:pt x="71421" y="197984"/>
                  </a:lnTo>
                  <a:cubicBezTo>
                    <a:pt x="74303" y="200979"/>
                    <a:pt x="74303" y="205615"/>
                    <a:pt x="71421" y="208610"/>
                  </a:cubicBezTo>
                  <a:cubicBezTo>
                    <a:pt x="69887" y="209948"/>
                    <a:pt x="67870" y="210648"/>
                    <a:pt x="65806" y="210562"/>
                  </a:cubicBezTo>
                  <a:cubicBezTo>
                    <a:pt x="63758" y="210549"/>
                    <a:pt x="61777" y="209859"/>
                    <a:pt x="60191" y="208610"/>
                  </a:cubicBezTo>
                  <a:lnTo>
                    <a:pt x="22460" y="170228"/>
                  </a:lnTo>
                  <a:lnTo>
                    <a:pt x="0" y="191913"/>
                  </a:lnTo>
                  <a:lnTo>
                    <a:pt x="110276" y="298603"/>
                  </a:lnTo>
                  <a:close/>
                </a:path>
              </a:pathLst>
            </a:custGeom>
            <a:grpFill/>
            <a:ln w="22452" cap="flat">
              <a:noFill/>
              <a:prstDash val="solid"/>
              <a:miter/>
            </a:ln>
          </p:spPr>
          <p:txBody>
            <a:bodyPr rtlCol="0" anchor="ctr"/>
            <a:lstStyle/>
            <a:p>
              <a:endParaRPr lang="en-EG"/>
            </a:p>
          </p:txBody>
        </p:sp>
        <p:sp>
          <p:nvSpPr>
            <p:cNvPr id="108" name="Freeform 107">
              <a:extLst>
                <a:ext uri="{FF2B5EF4-FFF2-40B4-BE49-F238E27FC236}">
                  <a16:creationId xmlns:a16="http://schemas.microsoft.com/office/drawing/2014/main" id="{0DFD272D-DA85-FD42-951C-18772994B041}"/>
                </a:ext>
              </a:extLst>
            </p:cNvPr>
            <p:cNvSpPr/>
            <p:nvPr/>
          </p:nvSpPr>
          <p:spPr>
            <a:xfrm>
              <a:off x="2368053" y="1091876"/>
              <a:ext cx="100169" cy="96932"/>
            </a:xfrm>
            <a:custGeom>
              <a:avLst/>
              <a:gdLst>
                <a:gd name="connsiteX0" fmla="*/ 18192 w 100169"/>
                <a:gd name="connsiteY0" fmla="*/ 17565 h 96932"/>
                <a:gd name="connsiteX1" fmla="*/ 0 w 100169"/>
                <a:gd name="connsiteY1" fmla="*/ 70476 h 96932"/>
                <a:gd name="connsiteX2" fmla="*/ 100169 w 100169"/>
                <a:gd name="connsiteY2" fmla="*/ 96932 h 96932"/>
                <a:gd name="connsiteX3" fmla="*/ 72769 w 100169"/>
                <a:gd name="connsiteY3" fmla="*/ 0 h 96932"/>
                <a:gd name="connsiteX4" fmla="*/ 18192 w 100169"/>
                <a:gd name="connsiteY4" fmla="*/ 17565 h 96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69" h="96932">
                  <a:moveTo>
                    <a:pt x="18192" y="17565"/>
                  </a:moveTo>
                  <a:lnTo>
                    <a:pt x="0" y="70476"/>
                  </a:lnTo>
                  <a:lnTo>
                    <a:pt x="100169" y="96932"/>
                  </a:lnTo>
                  <a:lnTo>
                    <a:pt x="72769" y="0"/>
                  </a:lnTo>
                  <a:lnTo>
                    <a:pt x="18192" y="17565"/>
                  </a:lnTo>
                  <a:close/>
                </a:path>
              </a:pathLst>
            </a:custGeom>
            <a:grpFill/>
            <a:ln w="22452" cap="flat">
              <a:noFill/>
              <a:prstDash val="solid"/>
              <a:miter/>
            </a:ln>
          </p:spPr>
          <p:txBody>
            <a:bodyPr rtlCol="0" anchor="ctr"/>
            <a:lstStyle/>
            <a:p>
              <a:endParaRPr lang="en-EG"/>
            </a:p>
          </p:txBody>
        </p:sp>
        <p:sp>
          <p:nvSpPr>
            <p:cNvPr id="109" name="Freeform 108">
              <a:extLst>
                <a:ext uri="{FF2B5EF4-FFF2-40B4-BE49-F238E27FC236}">
                  <a16:creationId xmlns:a16="http://schemas.microsoft.com/office/drawing/2014/main" id="{DF03201D-368E-4B43-AC97-83DF7600D9F2}"/>
                </a:ext>
              </a:extLst>
            </p:cNvPr>
            <p:cNvSpPr/>
            <p:nvPr/>
          </p:nvSpPr>
          <p:spPr>
            <a:xfrm>
              <a:off x="2082144" y="773323"/>
              <a:ext cx="349694" cy="321589"/>
            </a:xfrm>
            <a:custGeom>
              <a:avLst/>
              <a:gdLst>
                <a:gd name="connsiteX0" fmla="*/ 0 w 349694"/>
                <a:gd name="connsiteY0" fmla="*/ 31877 h 321589"/>
                <a:gd name="connsiteX1" fmla="*/ 300059 w 349694"/>
                <a:gd name="connsiteY1" fmla="*/ 321589 h 321589"/>
                <a:gd name="connsiteX2" fmla="*/ 349694 w 349694"/>
                <a:gd name="connsiteY2" fmla="*/ 305542 h 321589"/>
                <a:gd name="connsiteX3" fmla="*/ 33015 w 349694"/>
                <a:gd name="connsiteY3" fmla="*/ 0 h 321589"/>
                <a:gd name="connsiteX4" fmla="*/ 0 w 349694"/>
                <a:gd name="connsiteY4" fmla="*/ 31877 h 32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94" h="321589">
                  <a:moveTo>
                    <a:pt x="0" y="31877"/>
                  </a:moveTo>
                  <a:lnTo>
                    <a:pt x="300059" y="321589"/>
                  </a:lnTo>
                  <a:lnTo>
                    <a:pt x="349694" y="305542"/>
                  </a:lnTo>
                  <a:lnTo>
                    <a:pt x="33015" y="0"/>
                  </a:lnTo>
                  <a:lnTo>
                    <a:pt x="0" y="31877"/>
                  </a:lnTo>
                  <a:close/>
                </a:path>
              </a:pathLst>
            </a:custGeom>
            <a:grpFill/>
            <a:ln w="22452" cap="flat">
              <a:noFill/>
              <a:prstDash val="solid"/>
              <a:miter/>
            </a:ln>
          </p:spPr>
          <p:txBody>
            <a:bodyPr rtlCol="0" anchor="ctr"/>
            <a:lstStyle/>
            <a:p>
              <a:endParaRPr lang="en-EG"/>
            </a:p>
          </p:txBody>
        </p:sp>
      </p:grpSp>
      <p:pic>
        <p:nvPicPr>
          <p:cNvPr id="110" name="Picture 109">
            <a:extLst>
              <a:ext uri="{FF2B5EF4-FFF2-40B4-BE49-F238E27FC236}">
                <a16:creationId xmlns:a16="http://schemas.microsoft.com/office/drawing/2014/main" id="{38EF09F5-9B0F-594A-970A-F606BB5C2421}"/>
              </a:ext>
            </a:extLst>
          </p:cNvPr>
          <p:cNvPicPr>
            <a:picLocks noChangeAspect="1"/>
          </p:cNvPicPr>
          <p:nvPr/>
        </p:nvPicPr>
        <p:blipFill>
          <a:blip r:embed="rId2"/>
          <a:srcRect/>
          <a:stretch>
            <a:fillRect/>
          </a:stretch>
        </p:blipFill>
        <p:spPr>
          <a:xfrm>
            <a:off x="3813526" y="792109"/>
            <a:ext cx="9132428" cy="5020210"/>
          </a:xfrm>
          <a:custGeom>
            <a:avLst/>
            <a:gdLst>
              <a:gd name="connsiteX0" fmla="*/ 848162 w 6458746"/>
              <a:gd name="connsiteY0" fmla="*/ 279188 h 3758779"/>
              <a:gd name="connsiteX1" fmla="*/ 848162 w 6458746"/>
              <a:gd name="connsiteY1" fmla="*/ 3242307 h 3758779"/>
              <a:gd name="connsiteX2" fmla="*/ 5535909 w 6458746"/>
              <a:gd name="connsiteY2" fmla="*/ 3242307 h 3758779"/>
              <a:gd name="connsiteX3" fmla="*/ 5535909 w 6458746"/>
              <a:gd name="connsiteY3" fmla="*/ 279188 h 3758779"/>
              <a:gd name="connsiteX4" fmla="*/ 0 w 6458746"/>
              <a:gd name="connsiteY4" fmla="*/ 0 h 3758779"/>
              <a:gd name="connsiteX5" fmla="*/ 6458746 w 6458746"/>
              <a:gd name="connsiteY5" fmla="*/ 0 h 3758779"/>
              <a:gd name="connsiteX6" fmla="*/ 6458746 w 6458746"/>
              <a:gd name="connsiteY6" fmla="*/ 3758779 h 3758779"/>
              <a:gd name="connsiteX7" fmla="*/ 0 w 6458746"/>
              <a:gd name="connsiteY7" fmla="*/ 3758779 h 3758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8746" h="3758779">
                <a:moveTo>
                  <a:pt x="848162" y="279188"/>
                </a:moveTo>
                <a:lnTo>
                  <a:pt x="848162" y="3242307"/>
                </a:lnTo>
                <a:lnTo>
                  <a:pt x="5535909" y="3242307"/>
                </a:lnTo>
                <a:lnTo>
                  <a:pt x="5535909" y="279188"/>
                </a:lnTo>
                <a:close/>
                <a:moveTo>
                  <a:pt x="0" y="0"/>
                </a:moveTo>
                <a:lnTo>
                  <a:pt x="6458746" y="0"/>
                </a:lnTo>
                <a:lnTo>
                  <a:pt x="6458746" y="3758779"/>
                </a:lnTo>
                <a:lnTo>
                  <a:pt x="0" y="3758779"/>
                </a:lnTo>
                <a:close/>
              </a:path>
            </a:pathLst>
          </a:custGeom>
          <a:effectLst>
            <a:outerShdw blurRad="50800" dist="38100" dir="5400000" algn="t" rotWithShape="0">
              <a:prstClr val="black">
                <a:alpha val="40000"/>
              </a:prstClr>
            </a:outerShdw>
          </a:effectLst>
        </p:spPr>
      </p:pic>
      <p:sp>
        <p:nvSpPr>
          <p:cNvPr id="6" name="TextBox 5"/>
          <p:cNvSpPr txBox="1"/>
          <p:nvPr/>
        </p:nvSpPr>
        <p:spPr>
          <a:xfrm>
            <a:off x="675937" y="1446524"/>
            <a:ext cx="2835329" cy="584775"/>
          </a:xfrm>
          <a:prstGeom prst="rect">
            <a:avLst/>
          </a:prstGeom>
          <a:noFill/>
        </p:spPr>
        <p:txBody>
          <a:bodyPr wrap="square" rtlCol="0">
            <a:spAutoFit/>
          </a:bodyPr>
          <a:lstStyle/>
          <a:p>
            <a:r>
              <a:rPr lang="en-US" sz="3200" b="1" dirty="0" smtClean="0">
                <a:solidFill>
                  <a:schemeClr val="accent1"/>
                </a:solidFill>
              </a:rPr>
              <a:t>Step:</a:t>
            </a:r>
            <a:r>
              <a:rPr lang="en-US" sz="2800" dirty="0"/>
              <a:t>3</a:t>
            </a:r>
          </a:p>
        </p:txBody>
      </p:sp>
      <p:sp>
        <p:nvSpPr>
          <p:cNvPr id="2" name="TextBox 1"/>
          <p:cNvSpPr txBox="1"/>
          <p:nvPr/>
        </p:nvSpPr>
        <p:spPr>
          <a:xfrm>
            <a:off x="482600" y="2837382"/>
            <a:ext cx="3403600" cy="923330"/>
          </a:xfrm>
          <a:prstGeom prst="rect">
            <a:avLst/>
          </a:prstGeom>
          <a:noFill/>
        </p:spPr>
        <p:txBody>
          <a:bodyPr wrap="square" rtlCol="0">
            <a:spAutoFit/>
          </a:bodyPr>
          <a:lstStyle/>
          <a:p>
            <a:r>
              <a:rPr lang="en-US" dirty="0"/>
              <a:t>This dictionary will map the original URL to the corresponding </a:t>
            </a:r>
            <a:r>
              <a:rPr lang="en-US" dirty="0" smtClean="0"/>
              <a:t>short code.</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211" t="12243" r="13041" b="12578"/>
          <a:stretch/>
        </p:blipFill>
        <p:spPr>
          <a:xfrm>
            <a:off x="4922026" y="1030514"/>
            <a:ext cx="6965174" cy="4288615"/>
          </a:xfrm>
          <a:prstGeom prst="rect">
            <a:avLst/>
          </a:prstGeom>
        </p:spPr>
      </p:pic>
    </p:spTree>
    <p:extLst>
      <p:ext uri="{BB962C8B-B14F-4D97-AF65-F5344CB8AC3E}">
        <p14:creationId xmlns:p14="http://schemas.microsoft.com/office/powerpoint/2010/main" val="306440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ounded Rectangle 106">
            <a:extLst>
              <a:ext uri="{FF2B5EF4-FFF2-40B4-BE49-F238E27FC236}">
                <a16:creationId xmlns:a16="http://schemas.microsoft.com/office/drawing/2014/main" id="{E705569E-6E38-FA48-954A-58704247E62B}"/>
              </a:ext>
            </a:extLst>
          </p:cNvPr>
          <p:cNvSpPr/>
          <p:nvPr/>
        </p:nvSpPr>
        <p:spPr>
          <a:xfrm>
            <a:off x="1159451" y="4496361"/>
            <a:ext cx="1618249" cy="1319344"/>
          </a:xfrm>
          <a:prstGeom prst="roundRect">
            <a:avLst>
              <a:gd name="adj" fmla="val 9387"/>
            </a:avLst>
          </a:pr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sz="1400" b="1">
              <a:solidFill>
                <a:schemeClr val="bg1"/>
              </a:solidFill>
              <a:latin typeface="Raleway" panose="020B0503030101060003" pitchFamily="34" charset="77"/>
            </a:endParaRPr>
          </a:p>
        </p:txBody>
      </p:sp>
      <p:sp>
        <p:nvSpPr>
          <p:cNvPr id="85" name="Rectangle 84">
            <a:extLst>
              <a:ext uri="{FF2B5EF4-FFF2-40B4-BE49-F238E27FC236}">
                <a16:creationId xmlns:a16="http://schemas.microsoft.com/office/drawing/2014/main" id="{A52FD6CF-3BF5-424A-BFA9-0845A56093B6}"/>
              </a:ext>
            </a:extLst>
          </p:cNvPr>
          <p:cNvSpPr/>
          <p:nvPr/>
        </p:nvSpPr>
        <p:spPr>
          <a:xfrm>
            <a:off x="784171" y="805226"/>
            <a:ext cx="4130087" cy="584775"/>
          </a:xfrm>
          <a:prstGeom prst="rect">
            <a:avLst/>
          </a:prstGeom>
        </p:spPr>
        <p:txBody>
          <a:bodyPr wrap="square" lIns="0">
            <a:spAutoFit/>
          </a:bodyPr>
          <a:lstStyle/>
          <a:p>
            <a:r>
              <a:rPr lang="en-US" sz="3200" b="1" dirty="0" smtClean="0">
                <a:solidFill>
                  <a:schemeClr val="tx2"/>
                </a:solidFill>
                <a:latin typeface="Raleway" panose="020B0503030101060003" pitchFamily="34" charset="77"/>
              </a:rPr>
              <a:t>S</a:t>
            </a:r>
            <a:r>
              <a:rPr lang="en-US" sz="3200" b="1" dirty="0" smtClean="0">
                <a:solidFill>
                  <a:schemeClr val="accent1"/>
                </a:solidFill>
                <a:latin typeface="Raleway" panose="020B0503030101060003" pitchFamily="34" charset="77"/>
              </a:rPr>
              <a:t>te</a:t>
            </a:r>
            <a:r>
              <a:rPr lang="en-US" sz="3200" b="1" dirty="0" smtClean="0">
                <a:solidFill>
                  <a:schemeClr val="tx2"/>
                </a:solidFill>
                <a:latin typeface="Raleway" panose="020B0503030101060003" pitchFamily="34" charset="77"/>
              </a:rPr>
              <a:t>ps </a:t>
            </a:r>
            <a:r>
              <a:rPr lang="en-US" sz="3200" b="1" dirty="0" smtClean="0">
                <a:solidFill>
                  <a:schemeClr val="accent1"/>
                </a:solidFill>
                <a:latin typeface="Raleway" panose="020B0503030101060003" pitchFamily="34" charset="77"/>
              </a:rPr>
              <a:t>of </a:t>
            </a:r>
            <a:r>
              <a:rPr lang="en-US" sz="3200" b="1" dirty="0" smtClean="0">
                <a:solidFill>
                  <a:schemeClr val="tx2"/>
                </a:solidFill>
                <a:latin typeface="Raleway" panose="020B0503030101060003" pitchFamily="34" charset="77"/>
              </a:rPr>
              <a:t>pro</a:t>
            </a:r>
            <a:r>
              <a:rPr lang="en-US" sz="3200" b="1" dirty="0" smtClean="0">
                <a:solidFill>
                  <a:schemeClr val="accent1"/>
                </a:solidFill>
                <a:latin typeface="Raleway" panose="020B0503030101060003" pitchFamily="34" charset="77"/>
              </a:rPr>
              <a:t>jec</a:t>
            </a:r>
            <a:r>
              <a:rPr lang="en-US" sz="3200" b="1" dirty="0" smtClean="0">
                <a:solidFill>
                  <a:schemeClr val="tx2"/>
                </a:solidFill>
                <a:latin typeface="Raleway" panose="020B0503030101060003" pitchFamily="34" charset="77"/>
              </a:rPr>
              <a:t>t</a:t>
            </a:r>
            <a:endParaRPr lang="en-US" sz="3200" b="1" dirty="0">
              <a:solidFill>
                <a:schemeClr val="tx2"/>
              </a:solidFill>
              <a:latin typeface="Raleway" panose="020B0503030101060003" pitchFamily="34" charset="77"/>
            </a:endParaRPr>
          </a:p>
        </p:txBody>
      </p:sp>
      <p:sp>
        <p:nvSpPr>
          <p:cNvPr id="86" name="TextBox 85">
            <a:extLst>
              <a:ext uri="{FF2B5EF4-FFF2-40B4-BE49-F238E27FC236}">
                <a16:creationId xmlns:a16="http://schemas.microsoft.com/office/drawing/2014/main" id="{129855F9-3156-1141-8C67-2031CE3BCE9C}"/>
              </a:ext>
            </a:extLst>
          </p:cNvPr>
          <p:cNvSpPr txBox="1"/>
          <p:nvPr/>
        </p:nvSpPr>
        <p:spPr>
          <a:xfrm>
            <a:off x="578239" y="2041983"/>
            <a:ext cx="3447661" cy="369332"/>
          </a:xfrm>
          <a:prstGeom prst="rect">
            <a:avLst/>
          </a:prstGeom>
          <a:noFill/>
        </p:spPr>
        <p:txBody>
          <a:bodyPr wrap="square" lIns="0" tIns="0" rIns="0" bIns="0" rtlCol="0">
            <a:spAutoFit/>
          </a:bodyPr>
          <a:lstStyle/>
          <a:p>
            <a:pPr>
              <a:lnSpc>
                <a:spcPct val="150000"/>
              </a:lnSpc>
            </a:pPr>
            <a:r>
              <a:rPr lang="en-US" sz="1600" b="1" dirty="0"/>
              <a:t>Function to Generate Hashes for URLs</a:t>
            </a:r>
            <a:r>
              <a:rPr lang="en-US" sz="1200" dirty="0"/>
              <a:t>:</a:t>
            </a:r>
            <a:endParaRPr lang="en-US" sz="1200" dirty="0">
              <a:solidFill>
                <a:schemeClr val="tx1">
                  <a:lumMod val="90000"/>
                  <a:lumOff val="10000"/>
                </a:schemeClr>
              </a:solidFill>
              <a:latin typeface="Raleway" panose="020B0503030101060003" pitchFamily="34" charset="77"/>
            </a:endParaRPr>
          </a:p>
        </p:txBody>
      </p:sp>
      <p:grpSp>
        <p:nvGrpSpPr>
          <p:cNvPr id="88" name="Graphic 55">
            <a:extLst>
              <a:ext uri="{FF2B5EF4-FFF2-40B4-BE49-F238E27FC236}">
                <a16:creationId xmlns:a16="http://schemas.microsoft.com/office/drawing/2014/main" id="{6CF7268C-19ED-8646-B1D1-A6513DB3F559}"/>
              </a:ext>
            </a:extLst>
          </p:cNvPr>
          <p:cNvGrpSpPr>
            <a:grpSpLocks noChangeAspect="1"/>
          </p:cNvGrpSpPr>
          <p:nvPr/>
        </p:nvGrpSpPr>
        <p:grpSpPr>
          <a:xfrm>
            <a:off x="936479" y="589565"/>
            <a:ext cx="560615" cy="128250"/>
            <a:chOff x="4174957" y="-561437"/>
            <a:chExt cx="2128935" cy="487029"/>
          </a:xfrm>
          <a:solidFill>
            <a:schemeClr val="accent1"/>
          </a:solidFill>
        </p:grpSpPr>
        <p:sp>
          <p:nvSpPr>
            <p:cNvPr id="90" name="Freeform 89">
              <a:extLst>
                <a:ext uri="{FF2B5EF4-FFF2-40B4-BE49-F238E27FC236}">
                  <a16:creationId xmlns:a16="http://schemas.microsoft.com/office/drawing/2014/main" id="{5D41CF77-6D6C-3548-AF60-08178A5F9DE5}"/>
                </a:ext>
              </a:extLst>
            </p:cNvPr>
            <p:cNvSpPr/>
            <p:nvPr/>
          </p:nvSpPr>
          <p:spPr>
            <a:xfrm>
              <a:off x="4174957" y="-334043"/>
              <a:ext cx="2128935" cy="259635"/>
            </a:xfrm>
            <a:custGeom>
              <a:avLst/>
              <a:gdLst>
                <a:gd name="connsiteX0" fmla="*/ 2120265 w 2128935"/>
                <a:gd name="connsiteY0" fmla="*/ 209567 h 259635"/>
                <a:gd name="connsiteX1" fmla="*/ 2120360 w 2128935"/>
                <a:gd name="connsiteY1" fmla="*/ 251005 h 259635"/>
                <a:gd name="connsiteX2" fmla="*/ 2099501 w 2128935"/>
                <a:gd name="connsiteY2" fmla="*/ 259635 h 259635"/>
                <a:gd name="connsiteX3" fmla="*/ 1871948 w 2128935"/>
                <a:gd name="connsiteY3" fmla="*/ 150774 h 259635"/>
                <a:gd name="connsiteX4" fmla="*/ 1685544 w 2128935"/>
                <a:gd name="connsiteY4" fmla="*/ 58603 h 259635"/>
                <a:gd name="connsiteX5" fmla="*/ 1499045 w 2128935"/>
                <a:gd name="connsiteY5" fmla="*/ 150774 h 259635"/>
                <a:gd name="connsiteX6" fmla="*/ 1271492 w 2128935"/>
                <a:gd name="connsiteY6" fmla="*/ 259541 h 259635"/>
                <a:gd name="connsiteX7" fmla="*/ 1043940 w 2128935"/>
                <a:gd name="connsiteY7" fmla="*/ 150774 h 259635"/>
                <a:gd name="connsiteX8" fmla="*/ 857536 w 2128935"/>
                <a:gd name="connsiteY8" fmla="*/ 58603 h 259635"/>
                <a:gd name="connsiteX9" fmla="*/ 671036 w 2128935"/>
                <a:gd name="connsiteY9" fmla="*/ 150774 h 259635"/>
                <a:gd name="connsiteX10" fmla="*/ 443484 w 2128935"/>
                <a:gd name="connsiteY10" fmla="*/ 259541 h 259635"/>
                <a:gd name="connsiteX11" fmla="*/ 215932 w 2128935"/>
                <a:gd name="connsiteY11" fmla="*/ 150774 h 259635"/>
                <a:gd name="connsiteX12" fmla="*/ 29432 w 2128935"/>
                <a:gd name="connsiteY12" fmla="*/ 58603 h 259635"/>
                <a:gd name="connsiteX13" fmla="*/ 0 w 2128935"/>
                <a:gd name="connsiteY13" fmla="*/ 29301 h 259635"/>
                <a:gd name="connsiteX14" fmla="*/ 29432 w 2128935"/>
                <a:gd name="connsiteY14" fmla="*/ 0 h 259635"/>
                <a:gd name="connsiteX15" fmla="*/ 257175 w 2128935"/>
                <a:gd name="connsiteY15" fmla="*/ 108766 h 259635"/>
                <a:gd name="connsiteX16" fmla="*/ 443675 w 2128935"/>
                <a:gd name="connsiteY16" fmla="*/ 200938 h 259635"/>
                <a:gd name="connsiteX17" fmla="*/ 630174 w 2128935"/>
                <a:gd name="connsiteY17" fmla="*/ 108766 h 259635"/>
                <a:gd name="connsiteX18" fmla="*/ 857250 w 2128935"/>
                <a:gd name="connsiteY18" fmla="*/ 474 h 259635"/>
                <a:gd name="connsiteX19" fmla="*/ 1085088 w 2128935"/>
                <a:gd name="connsiteY19" fmla="*/ 108766 h 259635"/>
                <a:gd name="connsiteX20" fmla="*/ 1271492 w 2128935"/>
                <a:gd name="connsiteY20" fmla="*/ 200938 h 259635"/>
                <a:gd name="connsiteX21" fmla="*/ 1457992 w 2128935"/>
                <a:gd name="connsiteY21" fmla="*/ 108766 h 259635"/>
                <a:gd name="connsiteX22" fmla="*/ 1685925 w 2128935"/>
                <a:gd name="connsiteY22" fmla="*/ 474 h 259635"/>
                <a:gd name="connsiteX23" fmla="*/ 1913001 w 2128935"/>
                <a:gd name="connsiteY23" fmla="*/ 108766 h 259635"/>
                <a:gd name="connsiteX24" fmla="*/ 2099501 w 2128935"/>
                <a:gd name="connsiteY24" fmla="*/ 200938 h 259635"/>
                <a:gd name="connsiteX25" fmla="*/ 2120265 w 2128935"/>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8935" h="259635">
                  <a:moveTo>
                    <a:pt x="2120265" y="209567"/>
                  </a:moveTo>
                  <a:cubicBezTo>
                    <a:pt x="2131790" y="220983"/>
                    <a:pt x="2131828" y="239536"/>
                    <a:pt x="2120360" y="251005"/>
                  </a:cubicBezTo>
                  <a:cubicBezTo>
                    <a:pt x="2114836" y="256530"/>
                    <a:pt x="2107330" y="259635"/>
                    <a:pt x="2099501" y="259635"/>
                  </a:cubicBezTo>
                  <a:cubicBezTo>
                    <a:pt x="1983962" y="259635"/>
                    <a:pt x="1924431" y="201791"/>
                    <a:pt x="1871948" y="150774"/>
                  </a:cubicBezTo>
                  <a:cubicBezTo>
                    <a:pt x="1820989" y="101275"/>
                    <a:pt x="1776698" y="58603"/>
                    <a:pt x="1685544" y="58603"/>
                  </a:cubicBezTo>
                  <a:cubicBezTo>
                    <a:pt x="1594390" y="58603"/>
                    <a:pt x="1550003" y="101275"/>
                    <a:pt x="1499045" y="150774"/>
                  </a:cubicBezTo>
                  <a:cubicBezTo>
                    <a:pt x="1446562" y="201791"/>
                    <a:pt x="1387031" y="259541"/>
                    <a:pt x="1271492" y="259541"/>
                  </a:cubicBezTo>
                  <a:cubicBezTo>
                    <a:pt x="1155954" y="259541"/>
                    <a:pt x="1096518" y="201791"/>
                    <a:pt x="1043940" y="150774"/>
                  </a:cubicBezTo>
                  <a:cubicBezTo>
                    <a:pt x="993077" y="101275"/>
                    <a:pt x="948690" y="58603"/>
                    <a:pt x="857536" y="58603"/>
                  </a:cubicBezTo>
                  <a:cubicBezTo>
                    <a:pt x="766382" y="58603"/>
                    <a:pt x="721995" y="101275"/>
                    <a:pt x="671036" y="150774"/>
                  </a:cubicBezTo>
                  <a:cubicBezTo>
                    <a:pt x="618554" y="201791"/>
                    <a:pt x="558927" y="259541"/>
                    <a:pt x="443484" y="259541"/>
                  </a:cubicBezTo>
                  <a:cubicBezTo>
                    <a:pt x="328041" y="259541"/>
                    <a:pt x="268415" y="201791"/>
                    <a:pt x="215932" y="150774"/>
                  </a:cubicBezTo>
                  <a:cubicBezTo>
                    <a:pt x="164973" y="101275"/>
                    <a:pt x="120682" y="58603"/>
                    <a:pt x="29432" y="58603"/>
                  </a:cubicBezTo>
                  <a:cubicBezTo>
                    <a:pt x="13177" y="58603"/>
                    <a:pt x="0" y="45485"/>
                    <a:pt x="0" y="29301"/>
                  </a:cubicBezTo>
                  <a:cubicBezTo>
                    <a:pt x="0" y="13118"/>
                    <a:pt x="13177" y="0"/>
                    <a:pt x="29432" y="0"/>
                  </a:cubicBezTo>
                  <a:cubicBezTo>
                    <a:pt x="144971" y="474"/>
                    <a:pt x="204502" y="57370"/>
                    <a:pt x="257175" y="108766"/>
                  </a:cubicBezTo>
                  <a:cubicBezTo>
                    <a:pt x="308134" y="158266"/>
                    <a:pt x="352425" y="200938"/>
                    <a:pt x="443675" y="200938"/>
                  </a:cubicBezTo>
                  <a:cubicBezTo>
                    <a:pt x="534924" y="200938"/>
                    <a:pt x="579215" y="158266"/>
                    <a:pt x="630174" y="108766"/>
                  </a:cubicBezTo>
                  <a:cubicBezTo>
                    <a:pt x="682466" y="57370"/>
                    <a:pt x="741998" y="474"/>
                    <a:pt x="857250" y="474"/>
                  </a:cubicBezTo>
                  <a:cubicBezTo>
                    <a:pt x="972503" y="474"/>
                    <a:pt x="1032510" y="57370"/>
                    <a:pt x="1085088" y="108766"/>
                  </a:cubicBezTo>
                  <a:cubicBezTo>
                    <a:pt x="1136047" y="158266"/>
                    <a:pt x="1180338" y="200938"/>
                    <a:pt x="1271492" y="200938"/>
                  </a:cubicBezTo>
                  <a:cubicBezTo>
                    <a:pt x="1362647" y="200938"/>
                    <a:pt x="1407033" y="158266"/>
                    <a:pt x="1457992" y="108766"/>
                  </a:cubicBezTo>
                  <a:cubicBezTo>
                    <a:pt x="1510475" y="57370"/>
                    <a:pt x="1570006" y="474"/>
                    <a:pt x="1685925" y="474"/>
                  </a:cubicBezTo>
                  <a:cubicBezTo>
                    <a:pt x="1801844" y="474"/>
                    <a:pt x="1860518" y="57370"/>
                    <a:pt x="1913001" y="108766"/>
                  </a:cubicBezTo>
                  <a:cubicBezTo>
                    <a:pt x="1963960" y="158266"/>
                    <a:pt x="2008251" y="200938"/>
                    <a:pt x="2099501" y="200938"/>
                  </a:cubicBezTo>
                  <a:cubicBezTo>
                    <a:pt x="2107302" y="200952"/>
                    <a:pt x="2114769" y="204058"/>
                    <a:pt x="2120265" y="209567"/>
                  </a:cubicBezTo>
                  <a:close/>
                </a:path>
              </a:pathLst>
            </a:custGeom>
            <a:grpFill/>
            <a:ln w="9525" cap="flat">
              <a:noFill/>
              <a:prstDash val="solid"/>
              <a:miter/>
            </a:ln>
          </p:spPr>
          <p:txBody>
            <a:bodyPr rtlCol="0" anchor="ctr"/>
            <a:lstStyle/>
            <a:p>
              <a:endParaRPr lang="en-EG"/>
            </a:p>
          </p:txBody>
        </p:sp>
        <p:sp>
          <p:nvSpPr>
            <p:cNvPr id="91" name="Freeform 90">
              <a:extLst>
                <a:ext uri="{FF2B5EF4-FFF2-40B4-BE49-F238E27FC236}">
                  <a16:creationId xmlns:a16="http://schemas.microsoft.com/office/drawing/2014/main" id="{29DF70CF-7194-344B-A4DF-D511E01D1C49}"/>
                </a:ext>
              </a:extLst>
            </p:cNvPr>
            <p:cNvSpPr/>
            <p:nvPr/>
          </p:nvSpPr>
          <p:spPr>
            <a:xfrm>
              <a:off x="4176538" y="-561437"/>
              <a:ext cx="2127354" cy="259635"/>
            </a:xfrm>
            <a:custGeom>
              <a:avLst/>
              <a:gdLst>
                <a:gd name="connsiteX0" fmla="*/ 2118685 w 2127354"/>
                <a:gd name="connsiteY0" fmla="*/ 209567 h 259635"/>
                <a:gd name="connsiteX1" fmla="*/ 2118780 w 2127354"/>
                <a:gd name="connsiteY1" fmla="*/ 251005 h 259635"/>
                <a:gd name="connsiteX2" fmla="*/ 2097920 w 2127354"/>
                <a:gd name="connsiteY2" fmla="*/ 259635 h 259635"/>
                <a:gd name="connsiteX3" fmla="*/ 1870368 w 2127354"/>
                <a:gd name="connsiteY3" fmla="*/ 150869 h 259635"/>
                <a:gd name="connsiteX4" fmla="*/ 1683964 w 2127354"/>
                <a:gd name="connsiteY4" fmla="*/ 58698 h 259635"/>
                <a:gd name="connsiteX5" fmla="*/ 1497464 w 2127354"/>
                <a:gd name="connsiteY5" fmla="*/ 150869 h 259635"/>
                <a:gd name="connsiteX6" fmla="*/ 1269912 w 2127354"/>
                <a:gd name="connsiteY6" fmla="*/ 259635 h 259635"/>
                <a:gd name="connsiteX7" fmla="*/ 1042360 w 2127354"/>
                <a:gd name="connsiteY7" fmla="*/ 150869 h 259635"/>
                <a:gd name="connsiteX8" fmla="*/ 855955 w 2127354"/>
                <a:gd name="connsiteY8" fmla="*/ 58698 h 259635"/>
                <a:gd name="connsiteX9" fmla="*/ 669456 w 2127354"/>
                <a:gd name="connsiteY9" fmla="*/ 150869 h 259635"/>
                <a:gd name="connsiteX10" fmla="*/ 441904 w 2127354"/>
                <a:gd name="connsiteY10" fmla="*/ 259635 h 259635"/>
                <a:gd name="connsiteX11" fmla="*/ 214351 w 2127354"/>
                <a:gd name="connsiteY11" fmla="*/ 150869 h 259635"/>
                <a:gd name="connsiteX12" fmla="*/ 27852 w 2127354"/>
                <a:gd name="connsiteY12" fmla="*/ 58698 h 259635"/>
                <a:gd name="connsiteX13" fmla="*/ 48 w 2127354"/>
                <a:gd name="connsiteY13" fmla="*/ 27680 h 259635"/>
                <a:gd name="connsiteX14" fmla="*/ 27852 w 2127354"/>
                <a:gd name="connsiteY14" fmla="*/ 0 h 259635"/>
                <a:gd name="connsiteX15" fmla="*/ 255595 w 2127354"/>
                <a:gd name="connsiteY15" fmla="*/ 108861 h 259635"/>
                <a:gd name="connsiteX16" fmla="*/ 442094 w 2127354"/>
                <a:gd name="connsiteY16" fmla="*/ 201033 h 259635"/>
                <a:gd name="connsiteX17" fmla="*/ 628594 w 2127354"/>
                <a:gd name="connsiteY17" fmla="*/ 108861 h 259635"/>
                <a:gd name="connsiteX18" fmla="*/ 855670 w 2127354"/>
                <a:gd name="connsiteY18" fmla="*/ 284 h 259635"/>
                <a:gd name="connsiteX19" fmla="*/ 1083222 w 2127354"/>
                <a:gd name="connsiteY19" fmla="*/ 109145 h 259635"/>
                <a:gd name="connsiteX20" fmla="*/ 1269626 w 2127354"/>
                <a:gd name="connsiteY20" fmla="*/ 201317 h 259635"/>
                <a:gd name="connsiteX21" fmla="*/ 1456126 w 2127354"/>
                <a:gd name="connsiteY21" fmla="*/ 109145 h 259635"/>
                <a:gd name="connsiteX22" fmla="*/ 1684345 w 2127354"/>
                <a:gd name="connsiteY22" fmla="*/ 284 h 259635"/>
                <a:gd name="connsiteX23" fmla="*/ 1911802 w 2127354"/>
                <a:gd name="connsiteY23" fmla="*/ 109145 h 259635"/>
                <a:gd name="connsiteX24" fmla="*/ 2098301 w 2127354"/>
                <a:gd name="connsiteY24" fmla="*/ 201317 h 259635"/>
                <a:gd name="connsiteX25" fmla="*/ 2118685 w 2127354"/>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7354" h="259635">
                  <a:moveTo>
                    <a:pt x="2118685" y="209567"/>
                  </a:moveTo>
                  <a:cubicBezTo>
                    <a:pt x="2130210" y="220983"/>
                    <a:pt x="2130248" y="239536"/>
                    <a:pt x="2118780" y="251005"/>
                  </a:cubicBezTo>
                  <a:cubicBezTo>
                    <a:pt x="2113256" y="256530"/>
                    <a:pt x="2105750" y="259635"/>
                    <a:pt x="2097920" y="259635"/>
                  </a:cubicBezTo>
                  <a:cubicBezTo>
                    <a:pt x="1982382" y="259635"/>
                    <a:pt x="1922851" y="201791"/>
                    <a:pt x="1870368" y="150869"/>
                  </a:cubicBezTo>
                  <a:cubicBezTo>
                    <a:pt x="1819409" y="101370"/>
                    <a:pt x="1775118" y="58698"/>
                    <a:pt x="1683964" y="58698"/>
                  </a:cubicBezTo>
                  <a:cubicBezTo>
                    <a:pt x="1592810" y="58698"/>
                    <a:pt x="1548423" y="101370"/>
                    <a:pt x="1497464" y="150869"/>
                  </a:cubicBezTo>
                  <a:cubicBezTo>
                    <a:pt x="1444981" y="201791"/>
                    <a:pt x="1385355" y="259635"/>
                    <a:pt x="1269912" y="259635"/>
                  </a:cubicBezTo>
                  <a:cubicBezTo>
                    <a:pt x="1154469" y="259635"/>
                    <a:pt x="1094938" y="201791"/>
                    <a:pt x="1042360" y="150869"/>
                  </a:cubicBezTo>
                  <a:cubicBezTo>
                    <a:pt x="991401" y="101370"/>
                    <a:pt x="947110" y="58698"/>
                    <a:pt x="855955" y="58698"/>
                  </a:cubicBezTo>
                  <a:cubicBezTo>
                    <a:pt x="764801" y="58698"/>
                    <a:pt x="720415" y="101370"/>
                    <a:pt x="669456" y="150869"/>
                  </a:cubicBezTo>
                  <a:cubicBezTo>
                    <a:pt x="616973" y="201791"/>
                    <a:pt x="557347" y="259635"/>
                    <a:pt x="441904" y="259635"/>
                  </a:cubicBezTo>
                  <a:cubicBezTo>
                    <a:pt x="326461" y="259635"/>
                    <a:pt x="266834" y="201791"/>
                    <a:pt x="214351" y="150869"/>
                  </a:cubicBezTo>
                  <a:cubicBezTo>
                    <a:pt x="163393" y="101370"/>
                    <a:pt x="119101" y="58698"/>
                    <a:pt x="27852" y="58698"/>
                  </a:cubicBezTo>
                  <a:cubicBezTo>
                    <a:pt x="11571" y="57776"/>
                    <a:pt x="-877" y="43889"/>
                    <a:pt x="48" y="27680"/>
                  </a:cubicBezTo>
                  <a:cubicBezTo>
                    <a:pt x="901" y="12758"/>
                    <a:pt x="12864" y="849"/>
                    <a:pt x="27852" y="0"/>
                  </a:cubicBezTo>
                  <a:cubicBezTo>
                    <a:pt x="143390" y="284"/>
                    <a:pt x="202921" y="57844"/>
                    <a:pt x="255595" y="108861"/>
                  </a:cubicBezTo>
                  <a:cubicBezTo>
                    <a:pt x="306553" y="158361"/>
                    <a:pt x="350845" y="201033"/>
                    <a:pt x="442094" y="201033"/>
                  </a:cubicBezTo>
                  <a:cubicBezTo>
                    <a:pt x="533344" y="201033"/>
                    <a:pt x="577635" y="158361"/>
                    <a:pt x="628594" y="108861"/>
                  </a:cubicBezTo>
                  <a:cubicBezTo>
                    <a:pt x="680886" y="57844"/>
                    <a:pt x="740417" y="284"/>
                    <a:pt x="855670" y="284"/>
                  </a:cubicBezTo>
                  <a:cubicBezTo>
                    <a:pt x="970922" y="284"/>
                    <a:pt x="1030644" y="58129"/>
                    <a:pt x="1083222" y="109145"/>
                  </a:cubicBezTo>
                  <a:cubicBezTo>
                    <a:pt x="1134181" y="158550"/>
                    <a:pt x="1178472" y="201317"/>
                    <a:pt x="1269626" y="201317"/>
                  </a:cubicBezTo>
                  <a:cubicBezTo>
                    <a:pt x="1360781" y="201317"/>
                    <a:pt x="1405167" y="158550"/>
                    <a:pt x="1456126" y="109145"/>
                  </a:cubicBezTo>
                  <a:cubicBezTo>
                    <a:pt x="1508894" y="57844"/>
                    <a:pt x="1568426" y="284"/>
                    <a:pt x="1684345" y="284"/>
                  </a:cubicBezTo>
                  <a:cubicBezTo>
                    <a:pt x="1800264" y="284"/>
                    <a:pt x="1859319" y="58129"/>
                    <a:pt x="1911802" y="109145"/>
                  </a:cubicBezTo>
                  <a:cubicBezTo>
                    <a:pt x="1962760" y="158550"/>
                    <a:pt x="2007052" y="201317"/>
                    <a:pt x="2098301" y="201317"/>
                  </a:cubicBezTo>
                  <a:cubicBezTo>
                    <a:pt x="2105912" y="201360"/>
                    <a:pt x="2113208" y="204314"/>
                    <a:pt x="2118685" y="209567"/>
                  </a:cubicBezTo>
                  <a:close/>
                </a:path>
              </a:pathLst>
            </a:custGeom>
            <a:grpFill/>
            <a:ln w="9525" cap="flat">
              <a:noFill/>
              <a:prstDash val="solid"/>
              <a:miter/>
            </a:ln>
          </p:spPr>
          <p:txBody>
            <a:bodyPr rtlCol="0" anchor="ctr"/>
            <a:lstStyle/>
            <a:p>
              <a:endParaRPr lang="en-EG"/>
            </a:p>
          </p:txBody>
        </p:sp>
      </p:grpSp>
      <p:sp>
        <p:nvSpPr>
          <p:cNvPr id="96" name="Arc 95">
            <a:extLst>
              <a:ext uri="{FF2B5EF4-FFF2-40B4-BE49-F238E27FC236}">
                <a16:creationId xmlns:a16="http://schemas.microsoft.com/office/drawing/2014/main" id="{E6E670D4-39A2-F347-BBCB-D372A48D591B}"/>
              </a:ext>
            </a:extLst>
          </p:cNvPr>
          <p:cNvSpPr>
            <a:spLocks noChangeAspect="1"/>
          </p:cNvSpPr>
          <p:nvPr/>
        </p:nvSpPr>
        <p:spPr>
          <a:xfrm>
            <a:off x="7872508" y="396514"/>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8976905C-97C7-5F4E-BA81-EB9F86BFDDEB}"/>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80" name="Freeform 79">
            <a:extLst>
              <a:ext uri="{FF2B5EF4-FFF2-40B4-BE49-F238E27FC236}">
                <a16:creationId xmlns:a16="http://schemas.microsoft.com/office/drawing/2014/main" id="{6EFFE92C-00A2-7D44-BCA1-70EA643F7C7C}"/>
              </a:ext>
            </a:extLst>
          </p:cNvPr>
          <p:cNvSpPr/>
          <p:nvPr/>
        </p:nvSpPr>
        <p:spPr>
          <a:xfrm>
            <a:off x="8449026" y="5004073"/>
            <a:ext cx="2392679" cy="788780"/>
          </a:xfrm>
          <a:custGeom>
            <a:avLst/>
            <a:gdLst>
              <a:gd name="connsiteX0" fmla="*/ 106123 w 2631947"/>
              <a:gd name="connsiteY0" fmla="*/ 0 h 867658"/>
              <a:gd name="connsiteX1" fmla="*/ 2525824 w 2631947"/>
              <a:gd name="connsiteY1" fmla="*/ 0 h 867658"/>
              <a:gd name="connsiteX2" fmla="*/ 2631947 w 2631947"/>
              <a:gd name="connsiteY2" fmla="*/ 106123 h 867658"/>
              <a:gd name="connsiteX3" fmla="*/ 2631947 w 2631947"/>
              <a:gd name="connsiteY3" fmla="*/ 563509 h 867658"/>
              <a:gd name="connsiteX4" fmla="*/ 2589330 w 2631947"/>
              <a:gd name="connsiteY4" fmla="*/ 563509 h 867658"/>
              <a:gd name="connsiteX5" fmla="*/ 2413316 w 2631947"/>
              <a:gd name="connsiteY5" fmla="*/ 563509 h 867658"/>
              <a:gd name="connsiteX6" fmla="*/ 2335764 w 2631947"/>
              <a:gd name="connsiteY6" fmla="*/ 641061 h 867658"/>
              <a:gd name="connsiteX7" fmla="*/ 2335764 w 2631947"/>
              <a:gd name="connsiteY7" fmla="*/ 867658 h 867658"/>
              <a:gd name="connsiteX8" fmla="*/ 106123 w 2631947"/>
              <a:gd name="connsiteY8" fmla="*/ 867658 h 867658"/>
              <a:gd name="connsiteX9" fmla="*/ 0 w 2631947"/>
              <a:gd name="connsiteY9" fmla="*/ 761535 h 867658"/>
              <a:gd name="connsiteX10" fmla="*/ 0 w 2631947"/>
              <a:gd name="connsiteY10" fmla="*/ 106123 h 867658"/>
              <a:gd name="connsiteX11" fmla="*/ 106123 w 2631947"/>
              <a:gd name="connsiteY11" fmla="*/ 0 h 86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1947" h="867658">
                <a:moveTo>
                  <a:pt x="106123" y="0"/>
                </a:moveTo>
                <a:lnTo>
                  <a:pt x="2525824" y="0"/>
                </a:lnTo>
                <a:cubicBezTo>
                  <a:pt x="2584434" y="0"/>
                  <a:pt x="2631947" y="47513"/>
                  <a:pt x="2631947" y="106123"/>
                </a:cubicBezTo>
                <a:lnTo>
                  <a:pt x="2631947" y="563509"/>
                </a:lnTo>
                <a:lnTo>
                  <a:pt x="2589330" y="563509"/>
                </a:lnTo>
                <a:lnTo>
                  <a:pt x="2413316" y="563509"/>
                </a:lnTo>
                <a:cubicBezTo>
                  <a:pt x="2370485" y="563509"/>
                  <a:pt x="2335764" y="598230"/>
                  <a:pt x="2335764" y="641061"/>
                </a:cubicBezTo>
                <a:lnTo>
                  <a:pt x="2335764" y="867658"/>
                </a:lnTo>
                <a:lnTo>
                  <a:pt x="106123" y="867658"/>
                </a:lnTo>
                <a:cubicBezTo>
                  <a:pt x="47513" y="867658"/>
                  <a:pt x="0" y="820145"/>
                  <a:pt x="0" y="761535"/>
                </a:cubicBezTo>
                <a:lnTo>
                  <a:pt x="0" y="106123"/>
                </a:lnTo>
                <a:cubicBezTo>
                  <a:pt x="0" y="47513"/>
                  <a:pt x="47513" y="0"/>
                  <a:pt x="106123" y="0"/>
                </a:cubicBezTo>
                <a:close/>
              </a:path>
            </a:pathLst>
          </a:custGeom>
          <a:solidFill>
            <a:schemeClr val="bg2"/>
          </a:solidFill>
          <a:ln>
            <a:noFill/>
          </a:ln>
          <a:effectLst>
            <a:outerShdw blurRad="571500" dist="241300" dir="27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a:extLst>
              <a:ext uri="{FF2B5EF4-FFF2-40B4-BE49-F238E27FC236}">
                <a16:creationId xmlns:a16="http://schemas.microsoft.com/office/drawing/2014/main" id="{2BF711A2-6D28-6341-BBD5-F866F9CDF6FE}"/>
              </a:ext>
            </a:extLst>
          </p:cNvPr>
          <p:cNvSpPr/>
          <p:nvPr/>
        </p:nvSpPr>
        <p:spPr>
          <a:xfrm>
            <a:off x="10661684" y="5603204"/>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57" name="Freeform 56">
            <a:extLst>
              <a:ext uri="{FF2B5EF4-FFF2-40B4-BE49-F238E27FC236}">
                <a16:creationId xmlns:a16="http://schemas.microsoft.com/office/drawing/2014/main" id="{9484479B-51ED-6A40-AD4D-CEA66E35FBED}"/>
              </a:ext>
            </a:extLst>
          </p:cNvPr>
          <p:cNvSpPr/>
          <p:nvPr/>
        </p:nvSpPr>
        <p:spPr>
          <a:xfrm>
            <a:off x="6444293" y="1648513"/>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60" name="TextBox 59">
            <a:extLst>
              <a:ext uri="{FF2B5EF4-FFF2-40B4-BE49-F238E27FC236}">
                <a16:creationId xmlns:a16="http://schemas.microsoft.com/office/drawing/2014/main" id="{84C843AA-5690-9645-A790-4A519B37605A}"/>
              </a:ext>
            </a:extLst>
          </p:cNvPr>
          <p:cNvSpPr txBox="1"/>
          <p:nvPr/>
        </p:nvSpPr>
        <p:spPr>
          <a:xfrm>
            <a:off x="7110218" y="1213425"/>
            <a:ext cx="1693585" cy="184666"/>
          </a:xfrm>
          <a:prstGeom prst="rect">
            <a:avLst/>
          </a:prstGeom>
          <a:noFill/>
        </p:spPr>
        <p:txBody>
          <a:bodyPr wrap="square" lIns="0" tIns="0" rIns="0" bIns="0" rtlCol="0" anchor="ctr">
            <a:spAutoFit/>
          </a:bodyPr>
          <a:lstStyle/>
          <a:p>
            <a:r>
              <a:rPr lang="en-US" sz="1200" b="1" dirty="0" smtClean="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rPr>
              <a:t>picture</a:t>
            </a:r>
            <a:endParaRPr lang="en-US" sz="1200" b="1" dirty="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endParaRPr>
          </a:p>
        </p:txBody>
      </p:sp>
      <p:grpSp>
        <p:nvGrpSpPr>
          <p:cNvPr id="55" name="Graphic 3">
            <a:extLst>
              <a:ext uri="{FF2B5EF4-FFF2-40B4-BE49-F238E27FC236}">
                <a16:creationId xmlns:a16="http://schemas.microsoft.com/office/drawing/2014/main" id="{02935A1B-8931-A44D-843F-CA948C50FBEF}"/>
              </a:ext>
            </a:extLst>
          </p:cNvPr>
          <p:cNvGrpSpPr>
            <a:grpSpLocks noChangeAspect="1"/>
          </p:cNvGrpSpPr>
          <p:nvPr/>
        </p:nvGrpSpPr>
        <p:grpSpPr>
          <a:xfrm>
            <a:off x="6557885" y="1705036"/>
            <a:ext cx="348195" cy="336946"/>
            <a:chOff x="602127" y="613487"/>
            <a:chExt cx="678534" cy="656613"/>
          </a:xfrm>
          <a:solidFill>
            <a:srgbClr val="FFFFFF"/>
          </a:solidFill>
        </p:grpSpPr>
        <p:sp>
          <p:nvSpPr>
            <p:cNvPr id="56" name="Freeform 55">
              <a:extLst>
                <a:ext uri="{FF2B5EF4-FFF2-40B4-BE49-F238E27FC236}">
                  <a16:creationId xmlns:a16="http://schemas.microsoft.com/office/drawing/2014/main" id="{F61EE99A-5133-6A48-897D-09372393AB94}"/>
                </a:ext>
              </a:extLst>
            </p:cNvPr>
            <p:cNvSpPr/>
            <p:nvPr/>
          </p:nvSpPr>
          <p:spPr>
            <a:xfrm>
              <a:off x="756762" y="1117476"/>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sp>
          <p:nvSpPr>
            <p:cNvPr id="58" name="Freeform 57">
              <a:extLst>
                <a:ext uri="{FF2B5EF4-FFF2-40B4-BE49-F238E27FC236}">
                  <a16:creationId xmlns:a16="http://schemas.microsoft.com/office/drawing/2014/main" id="{82373AD8-D73E-074A-8FA9-9A57A77EA65E}"/>
                </a:ext>
              </a:extLst>
            </p:cNvPr>
            <p:cNvSpPr/>
            <p:nvPr/>
          </p:nvSpPr>
          <p:spPr>
            <a:xfrm>
              <a:off x="602127" y="781921"/>
              <a:ext cx="31105" cy="30744"/>
            </a:xfrm>
            <a:custGeom>
              <a:avLst/>
              <a:gdLst>
                <a:gd name="connsiteX0" fmla="*/ 15773 w 31105"/>
                <a:gd name="connsiteY0" fmla="*/ 2 h 30744"/>
                <a:gd name="connsiteX1" fmla="*/ 2 w 31105"/>
                <a:gd name="connsiteY1" fmla="*/ 15154 h 30744"/>
                <a:gd name="connsiteX2" fmla="*/ 15332 w 31105"/>
                <a:gd name="connsiteY2" fmla="*/ 30743 h 30744"/>
                <a:gd name="connsiteX3" fmla="*/ 31104 w 31105"/>
                <a:gd name="connsiteY3" fmla="*/ 15590 h 30744"/>
                <a:gd name="connsiteX4" fmla="*/ 31104 w 31105"/>
                <a:gd name="connsiteY4" fmla="*/ 15154 h 30744"/>
                <a:gd name="connsiteX5" fmla="*/ 15773 w 31105"/>
                <a:gd name="connsiteY5" fmla="*/ 2 h 30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05" h="30744">
                  <a:moveTo>
                    <a:pt x="15773" y="2"/>
                  </a:moveTo>
                  <a:cubicBezTo>
                    <a:pt x="7185" y="-119"/>
                    <a:pt x="123" y="6665"/>
                    <a:pt x="2" y="15154"/>
                  </a:cubicBezTo>
                  <a:cubicBezTo>
                    <a:pt x="-120" y="23643"/>
                    <a:pt x="6743" y="30623"/>
                    <a:pt x="15332" y="30743"/>
                  </a:cubicBezTo>
                  <a:cubicBezTo>
                    <a:pt x="23921" y="30863"/>
                    <a:pt x="30982" y="24079"/>
                    <a:pt x="31104" y="15590"/>
                  </a:cubicBezTo>
                  <a:cubicBezTo>
                    <a:pt x="31106" y="15445"/>
                    <a:pt x="31106" y="15300"/>
                    <a:pt x="31104" y="15154"/>
                  </a:cubicBezTo>
                  <a:cubicBezTo>
                    <a:pt x="31104" y="6786"/>
                    <a:pt x="24240" y="2"/>
                    <a:pt x="15773" y="2"/>
                  </a:cubicBezTo>
                  <a:close/>
                </a:path>
              </a:pathLst>
            </a:custGeom>
            <a:grpFill/>
            <a:ln w="22123" cap="flat">
              <a:noFill/>
              <a:prstDash val="solid"/>
              <a:miter/>
            </a:ln>
          </p:spPr>
          <p:txBody>
            <a:bodyPr rtlCol="0" anchor="ctr"/>
            <a:lstStyle/>
            <a:p>
              <a:endParaRPr lang="en-EG"/>
            </a:p>
          </p:txBody>
        </p:sp>
        <p:sp>
          <p:nvSpPr>
            <p:cNvPr id="59" name="Freeform 58">
              <a:extLst>
                <a:ext uri="{FF2B5EF4-FFF2-40B4-BE49-F238E27FC236}">
                  <a16:creationId xmlns:a16="http://schemas.microsoft.com/office/drawing/2014/main" id="{CD896FB2-ADCC-0241-B518-EB4A86B61353}"/>
                </a:ext>
              </a:extLst>
            </p:cNvPr>
            <p:cNvSpPr/>
            <p:nvPr/>
          </p:nvSpPr>
          <p:spPr>
            <a:xfrm>
              <a:off x="802309" y="613487"/>
              <a:ext cx="78207" cy="46336"/>
            </a:xfrm>
            <a:custGeom>
              <a:avLst/>
              <a:gdLst>
                <a:gd name="connsiteX0" fmla="*/ 78207 w 78207"/>
                <a:gd name="connsiteY0" fmla="*/ 38650 h 46336"/>
                <a:gd name="connsiteX1" fmla="*/ 78207 w 78207"/>
                <a:gd name="connsiteY1" fmla="*/ 38650 h 46336"/>
                <a:gd name="connsiteX2" fmla="*/ 39104 w 78207"/>
                <a:gd name="connsiteY2" fmla="*/ 0 h 46336"/>
                <a:gd name="connsiteX3" fmla="*/ 0 w 78207"/>
                <a:gd name="connsiteY3" fmla="*/ 38650 h 46336"/>
                <a:gd name="connsiteX4" fmla="*/ 0 w 78207"/>
                <a:gd name="connsiteY4" fmla="*/ 46336 h 46336"/>
                <a:gd name="connsiteX5" fmla="*/ 77318 w 78207"/>
                <a:gd name="connsiteY5" fmla="*/ 46336 h 4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07" h="46336">
                  <a:moveTo>
                    <a:pt x="78207" y="38650"/>
                  </a:moveTo>
                  <a:lnTo>
                    <a:pt x="78207" y="38650"/>
                  </a:lnTo>
                  <a:cubicBezTo>
                    <a:pt x="78207" y="17304"/>
                    <a:pt x="60699" y="0"/>
                    <a:pt x="39104" y="0"/>
                  </a:cubicBezTo>
                  <a:cubicBezTo>
                    <a:pt x="17507" y="0"/>
                    <a:pt x="0" y="17304"/>
                    <a:pt x="0" y="38650"/>
                  </a:cubicBezTo>
                  <a:lnTo>
                    <a:pt x="0" y="46336"/>
                  </a:lnTo>
                  <a:lnTo>
                    <a:pt x="77318" y="46336"/>
                  </a:lnTo>
                  <a:close/>
                </a:path>
              </a:pathLst>
            </a:custGeom>
            <a:grpFill/>
            <a:ln w="22123" cap="flat">
              <a:noFill/>
              <a:prstDash val="solid"/>
              <a:miter/>
            </a:ln>
          </p:spPr>
          <p:txBody>
            <a:bodyPr rtlCol="0" anchor="ctr"/>
            <a:lstStyle/>
            <a:p>
              <a:endParaRPr lang="en-EG"/>
            </a:p>
          </p:txBody>
        </p:sp>
        <p:sp>
          <p:nvSpPr>
            <p:cNvPr id="72" name="Freeform 71">
              <a:extLst>
                <a:ext uri="{FF2B5EF4-FFF2-40B4-BE49-F238E27FC236}">
                  <a16:creationId xmlns:a16="http://schemas.microsoft.com/office/drawing/2014/main" id="{A56BBFB1-A681-2249-98C9-BACEC1ED354E}"/>
                </a:ext>
              </a:extLst>
            </p:cNvPr>
            <p:cNvSpPr/>
            <p:nvPr/>
          </p:nvSpPr>
          <p:spPr>
            <a:xfrm>
              <a:off x="1080922" y="685956"/>
              <a:ext cx="81761" cy="80594"/>
            </a:xfrm>
            <a:custGeom>
              <a:avLst/>
              <a:gdLst>
                <a:gd name="connsiteX0" fmla="*/ 0 w 81761"/>
                <a:gd name="connsiteY0" fmla="*/ 0 h 80594"/>
                <a:gd name="connsiteX1" fmla="*/ 0 w 81761"/>
                <a:gd name="connsiteY1" fmla="*/ 80594 h 80594"/>
                <a:gd name="connsiteX2" fmla="*/ 81762 w 81761"/>
                <a:gd name="connsiteY2" fmla="*/ 80594 h 80594"/>
                <a:gd name="connsiteX3" fmla="*/ 0 w 81761"/>
                <a:gd name="connsiteY3" fmla="*/ 0 h 80594"/>
              </a:gdLst>
              <a:ahLst/>
              <a:cxnLst>
                <a:cxn ang="0">
                  <a:pos x="connsiteX0" y="connsiteY0"/>
                </a:cxn>
                <a:cxn ang="0">
                  <a:pos x="connsiteX1" y="connsiteY1"/>
                </a:cxn>
                <a:cxn ang="0">
                  <a:pos x="connsiteX2" y="connsiteY2"/>
                </a:cxn>
                <a:cxn ang="0">
                  <a:pos x="connsiteX3" y="connsiteY3"/>
                </a:cxn>
              </a:cxnLst>
              <a:rect l="l" t="t" r="r" b="b"/>
              <a:pathLst>
                <a:path w="81761" h="80594">
                  <a:moveTo>
                    <a:pt x="0" y="0"/>
                  </a:moveTo>
                  <a:lnTo>
                    <a:pt x="0" y="80594"/>
                  </a:lnTo>
                  <a:lnTo>
                    <a:pt x="81762" y="80594"/>
                  </a:lnTo>
                  <a:lnTo>
                    <a:pt x="0" y="0"/>
                  </a:lnTo>
                  <a:close/>
                </a:path>
              </a:pathLst>
            </a:custGeom>
            <a:grpFill/>
            <a:ln w="22123" cap="flat">
              <a:noFill/>
              <a:prstDash val="solid"/>
              <a:miter/>
            </a:ln>
          </p:spPr>
          <p:txBody>
            <a:bodyPr rtlCol="0" anchor="ctr"/>
            <a:lstStyle/>
            <a:p>
              <a:endParaRPr lang="en-EG"/>
            </a:p>
          </p:txBody>
        </p:sp>
        <p:sp>
          <p:nvSpPr>
            <p:cNvPr id="76" name="Freeform 75">
              <a:extLst>
                <a:ext uri="{FF2B5EF4-FFF2-40B4-BE49-F238E27FC236}">
                  <a16:creationId xmlns:a16="http://schemas.microsoft.com/office/drawing/2014/main" id="{A1648113-F117-7F44-B3AE-EE52D4CC66DE}"/>
                </a:ext>
              </a:extLst>
            </p:cNvPr>
            <p:cNvSpPr/>
            <p:nvPr/>
          </p:nvSpPr>
          <p:spPr>
            <a:xfrm>
              <a:off x="694996" y="674976"/>
              <a:ext cx="478574" cy="595125"/>
            </a:xfrm>
            <a:custGeom>
              <a:avLst/>
              <a:gdLst>
                <a:gd name="connsiteX0" fmla="*/ 370595 w 478574"/>
                <a:gd name="connsiteY0" fmla="*/ 99261 h 595125"/>
                <a:gd name="connsiteX1" fmla="*/ 370595 w 478574"/>
                <a:gd name="connsiteY1" fmla="*/ 0 h 595125"/>
                <a:gd name="connsiteX2" fmla="*/ 200628 w 478574"/>
                <a:gd name="connsiteY2" fmla="*/ 0 h 595125"/>
                <a:gd name="connsiteX3" fmla="*/ 200628 w 478574"/>
                <a:gd name="connsiteY3" fmla="*/ 99261 h 595125"/>
                <a:gd name="connsiteX4" fmla="*/ 150211 w 478574"/>
                <a:gd name="connsiteY4" fmla="*/ 155936 h 595125"/>
                <a:gd name="connsiteX5" fmla="*/ 92871 w 478574"/>
                <a:gd name="connsiteY5" fmla="*/ 106104 h 595125"/>
                <a:gd name="connsiteX6" fmla="*/ 92871 w 478574"/>
                <a:gd name="connsiteY6" fmla="*/ 99261 h 595125"/>
                <a:gd name="connsiteX7" fmla="*/ 92871 w 478574"/>
                <a:gd name="connsiteY7" fmla="*/ 61269 h 595125"/>
                <a:gd name="connsiteX8" fmla="*/ 123754 w 478574"/>
                <a:gd name="connsiteY8" fmla="*/ 30744 h 595125"/>
                <a:gd name="connsiteX9" fmla="*/ 154637 w 478574"/>
                <a:gd name="connsiteY9" fmla="*/ 61269 h 595125"/>
                <a:gd name="connsiteX10" fmla="*/ 154637 w 478574"/>
                <a:gd name="connsiteY10" fmla="*/ 83230 h 595125"/>
                <a:gd name="connsiteX11" fmla="*/ 148280 w 478574"/>
                <a:gd name="connsiteY11" fmla="*/ 92101 h 595125"/>
                <a:gd name="connsiteX12" fmla="*/ 139306 w 478574"/>
                <a:gd name="connsiteY12" fmla="*/ 85819 h 595125"/>
                <a:gd name="connsiteX13" fmla="*/ 139306 w 478574"/>
                <a:gd name="connsiteY13" fmla="*/ 83230 h 595125"/>
                <a:gd name="connsiteX14" fmla="*/ 139306 w 478574"/>
                <a:gd name="connsiteY14" fmla="*/ 61269 h 595125"/>
                <a:gd name="connsiteX15" fmla="*/ 123754 w 478574"/>
                <a:gd name="connsiteY15" fmla="*/ 45897 h 595125"/>
                <a:gd name="connsiteX16" fmla="*/ 108201 w 478574"/>
                <a:gd name="connsiteY16" fmla="*/ 61269 h 595125"/>
                <a:gd name="connsiteX17" fmla="*/ 108201 w 478574"/>
                <a:gd name="connsiteY17" fmla="*/ 99261 h 595125"/>
                <a:gd name="connsiteX18" fmla="*/ 149678 w 478574"/>
                <a:gd name="connsiteY18" fmla="*/ 134467 h 595125"/>
                <a:gd name="connsiteX19" fmla="*/ 185298 w 478574"/>
                <a:gd name="connsiteY19" fmla="*/ 99261 h 595125"/>
                <a:gd name="connsiteX20" fmla="*/ 185298 w 478574"/>
                <a:gd name="connsiteY20" fmla="*/ 0 h 595125"/>
                <a:gd name="connsiteX21" fmla="*/ 41770 w 478574"/>
                <a:gd name="connsiteY21" fmla="*/ 0 h 595125"/>
                <a:gd name="connsiteX22" fmla="*/ 0 w 478574"/>
                <a:gd name="connsiteY22" fmla="*/ 41066 h 595125"/>
                <a:gd name="connsiteX23" fmla="*/ 0 w 478574"/>
                <a:gd name="connsiteY23" fmla="*/ 554059 h 595125"/>
                <a:gd name="connsiteX24" fmla="*/ 41770 w 478574"/>
                <a:gd name="connsiteY24" fmla="*/ 595125 h 595125"/>
                <a:gd name="connsiteX25" fmla="*/ 437027 w 478574"/>
                <a:gd name="connsiteY25" fmla="*/ 595125 h 595125"/>
                <a:gd name="connsiteX26" fmla="*/ 478574 w 478574"/>
                <a:gd name="connsiteY26" fmla="*/ 554059 h 595125"/>
                <a:gd name="connsiteX27" fmla="*/ 478574 w 478574"/>
                <a:gd name="connsiteY27" fmla="*/ 106947 h 595125"/>
                <a:gd name="connsiteX28" fmla="*/ 378149 w 478574"/>
                <a:gd name="connsiteY28" fmla="*/ 106947 h 595125"/>
                <a:gd name="connsiteX29" fmla="*/ 370595 w 478574"/>
                <a:gd name="connsiteY29" fmla="*/ 99261 h 595125"/>
                <a:gd name="connsiteX30" fmla="*/ 77318 w 478574"/>
                <a:gd name="connsiteY30" fmla="*/ 488178 h 595125"/>
                <a:gd name="connsiteX31" fmla="*/ 45125 w 478574"/>
                <a:gd name="connsiteY31" fmla="*/ 458549 h 595125"/>
                <a:gd name="connsiteX32" fmla="*/ 75102 w 478574"/>
                <a:gd name="connsiteY32" fmla="*/ 426729 h 595125"/>
                <a:gd name="connsiteX33" fmla="*/ 107296 w 478574"/>
                <a:gd name="connsiteY33" fmla="*/ 456358 h 595125"/>
                <a:gd name="connsiteX34" fmla="*/ 107313 w 478574"/>
                <a:gd name="connsiteY34" fmla="*/ 457873 h 595125"/>
                <a:gd name="connsiteX35" fmla="*/ 77318 w 478574"/>
                <a:gd name="connsiteY35" fmla="*/ 488178 h 595125"/>
                <a:gd name="connsiteX36" fmla="*/ 77318 w 478574"/>
                <a:gd name="connsiteY36" fmla="*/ 381231 h 595125"/>
                <a:gd name="connsiteX37" fmla="*/ 45125 w 478574"/>
                <a:gd name="connsiteY37" fmla="*/ 351603 h 595125"/>
                <a:gd name="connsiteX38" fmla="*/ 75102 w 478574"/>
                <a:gd name="connsiteY38" fmla="*/ 319782 h 595125"/>
                <a:gd name="connsiteX39" fmla="*/ 107296 w 478574"/>
                <a:gd name="connsiteY39" fmla="*/ 349411 h 595125"/>
                <a:gd name="connsiteX40" fmla="*/ 107313 w 478574"/>
                <a:gd name="connsiteY40" fmla="*/ 350926 h 595125"/>
                <a:gd name="connsiteX41" fmla="*/ 77318 w 478574"/>
                <a:gd name="connsiteY41" fmla="*/ 381451 h 595125"/>
                <a:gd name="connsiteX42" fmla="*/ 77318 w 478574"/>
                <a:gd name="connsiteY42" fmla="*/ 274504 h 595125"/>
                <a:gd name="connsiteX43" fmla="*/ 46435 w 478574"/>
                <a:gd name="connsiteY43" fmla="*/ 243979 h 595125"/>
                <a:gd name="connsiteX44" fmla="*/ 77318 w 478574"/>
                <a:gd name="connsiteY44" fmla="*/ 213454 h 595125"/>
                <a:gd name="connsiteX45" fmla="*/ 108201 w 478574"/>
                <a:gd name="connsiteY45" fmla="*/ 243979 h 595125"/>
                <a:gd name="connsiteX46" fmla="*/ 77318 w 478574"/>
                <a:gd name="connsiteY46" fmla="*/ 274504 h 595125"/>
                <a:gd name="connsiteX47" fmla="*/ 146638 w 478574"/>
                <a:gd name="connsiteY47" fmla="*/ 213454 h 595125"/>
                <a:gd name="connsiteX48" fmla="*/ 254840 w 478574"/>
                <a:gd name="connsiteY48" fmla="*/ 213454 h 595125"/>
                <a:gd name="connsiteX49" fmla="*/ 263814 w 478574"/>
                <a:gd name="connsiteY49" fmla="*/ 219737 h 595125"/>
                <a:gd name="connsiteX50" fmla="*/ 257459 w 478574"/>
                <a:gd name="connsiteY50" fmla="*/ 228607 h 595125"/>
                <a:gd name="connsiteX51" fmla="*/ 254840 w 478574"/>
                <a:gd name="connsiteY51" fmla="*/ 228607 h 595125"/>
                <a:gd name="connsiteX52" fmla="*/ 146638 w 478574"/>
                <a:gd name="connsiteY52" fmla="*/ 228607 h 595125"/>
                <a:gd name="connsiteX53" fmla="*/ 140282 w 478574"/>
                <a:gd name="connsiteY53" fmla="*/ 219737 h 595125"/>
                <a:gd name="connsiteX54" fmla="*/ 146638 w 478574"/>
                <a:gd name="connsiteY54" fmla="*/ 213454 h 595125"/>
                <a:gd name="connsiteX55" fmla="*/ 331936 w 478574"/>
                <a:gd name="connsiteY55" fmla="*/ 488178 h 595125"/>
                <a:gd name="connsiteX56" fmla="*/ 146638 w 478574"/>
                <a:gd name="connsiteY56" fmla="*/ 488178 h 595125"/>
                <a:gd name="connsiteX57" fmla="*/ 140282 w 478574"/>
                <a:gd name="connsiteY57" fmla="*/ 479308 h 595125"/>
                <a:gd name="connsiteX58" fmla="*/ 146638 w 478574"/>
                <a:gd name="connsiteY58" fmla="*/ 473026 h 595125"/>
                <a:gd name="connsiteX59" fmla="*/ 331936 w 478574"/>
                <a:gd name="connsiteY59" fmla="*/ 473026 h 595125"/>
                <a:gd name="connsiteX60" fmla="*/ 339712 w 478574"/>
                <a:gd name="connsiteY60" fmla="*/ 480492 h 595125"/>
                <a:gd name="connsiteX61" fmla="*/ 331936 w 478574"/>
                <a:gd name="connsiteY61" fmla="*/ 488178 h 595125"/>
                <a:gd name="connsiteX62" fmla="*/ 139084 w 478574"/>
                <a:gd name="connsiteY62" fmla="*/ 434595 h 595125"/>
                <a:gd name="connsiteX63" fmla="*/ 146638 w 478574"/>
                <a:gd name="connsiteY63" fmla="*/ 426909 h 595125"/>
                <a:gd name="connsiteX64" fmla="*/ 254840 w 478574"/>
                <a:gd name="connsiteY64" fmla="*/ 426909 h 595125"/>
                <a:gd name="connsiteX65" fmla="*/ 262616 w 478574"/>
                <a:gd name="connsiteY65" fmla="*/ 434595 h 595125"/>
                <a:gd name="connsiteX66" fmla="*/ 255291 w 478574"/>
                <a:gd name="connsiteY66" fmla="*/ 442281 h 595125"/>
                <a:gd name="connsiteX67" fmla="*/ 254840 w 478574"/>
                <a:gd name="connsiteY67" fmla="*/ 442281 h 595125"/>
                <a:gd name="connsiteX68" fmla="*/ 146638 w 478574"/>
                <a:gd name="connsiteY68" fmla="*/ 442281 h 595125"/>
                <a:gd name="connsiteX69" fmla="*/ 139084 w 478574"/>
                <a:gd name="connsiteY69" fmla="*/ 434815 h 595125"/>
                <a:gd name="connsiteX70" fmla="*/ 393702 w 478574"/>
                <a:gd name="connsiteY70" fmla="*/ 480492 h 595125"/>
                <a:gd name="connsiteX71" fmla="*/ 378374 w 478574"/>
                <a:gd name="connsiteY71" fmla="*/ 496082 h 595125"/>
                <a:gd name="connsiteX72" fmla="*/ 362599 w 478574"/>
                <a:gd name="connsiteY72" fmla="*/ 480931 h 595125"/>
                <a:gd name="connsiteX73" fmla="*/ 377929 w 478574"/>
                <a:gd name="connsiteY73" fmla="*/ 465342 h 595125"/>
                <a:gd name="connsiteX74" fmla="*/ 378149 w 478574"/>
                <a:gd name="connsiteY74" fmla="*/ 465339 h 595125"/>
                <a:gd name="connsiteX75" fmla="*/ 393702 w 478574"/>
                <a:gd name="connsiteY75" fmla="*/ 480270 h 595125"/>
                <a:gd name="connsiteX76" fmla="*/ 393702 w 478574"/>
                <a:gd name="connsiteY76" fmla="*/ 480712 h 595125"/>
                <a:gd name="connsiteX77" fmla="*/ 378371 w 478574"/>
                <a:gd name="connsiteY77" fmla="*/ 381231 h 595125"/>
                <a:gd name="connsiteX78" fmla="*/ 146638 w 478574"/>
                <a:gd name="connsiteY78" fmla="*/ 381231 h 595125"/>
                <a:gd name="connsiteX79" fmla="*/ 139082 w 478574"/>
                <a:gd name="connsiteY79" fmla="*/ 373767 h 595125"/>
                <a:gd name="connsiteX80" fmla="*/ 139084 w 478574"/>
                <a:gd name="connsiteY80" fmla="*/ 373545 h 595125"/>
                <a:gd name="connsiteX81" fmla="*/ 146638 w 478574"/>
                <a:gd name="connsiteY81" fmla="*/ 366079 h 595125"/>
                <a:gd name="connsiteX82" fmla="*/ 378371 w 478574"/>
                <a:gd name="connsiteY82" fmla="*/ 366079 h 595125"/>
                <a:gd name="connsiteX83" fmla="*/ 387348 w 478574"/>
                <a:gd name="connsiteY83" fmla="*/ 372362 h 595125"/>
                <a:gd name="connsiteX84" fmla="*/ 380991 w 478574"/>
                <a:gd name="connsiteY84" fmla="*/ 381231 h 595125"/>
                <a:gd name="connsiteX85" fmla="*/ 378371 w 478574"/>
                <a:gd name="connsiteY85" fmla="*/ 381231 h 595125"/>
                <a:gd name="connsiteX86" fmla="*/ 139084 w 478574"/>
                <a:gd name="connsiteY86" fmla="*/ 328087 h 595125"/>
                <a:gd name="connsiteX87" fmla="*/ 146638 w 478574"/>
                <a:gd name="connsiteY87" fmla="*/ 320621 h 595125"/>
                <a:gd name="connsiteX88" fmla="*/ 254840 w 478574"/>
                <a:gd name="connsiteY88" fmla="*/ 320621 h 595125"/>
                <a:gd name="connsiteX89" fmla="*/ 263814 w 478574"/>
                <a:gd name="connsiteY89" fmla="*/ 326904 h 595125"/>
                <a:gd name="connsiteX90" fmla="*/ 257459 w 478574"/>
                <a:gd name="connsiteY90" fmla="*/ 335774 h 595125"/>
                <a:gd name="connsiteX91" fmla="*/ 254840 w 478574"/>
                <a:gd name="connsiteY91" fmla="*/ 335774 h 595125"/>
                <a:gd name="connsiteX92" fmla="*/ 146638 w 478574"/>
                <a:gd name="connsiteY92" fmla="*/ 335774 h 595125"/>
                <a:gd name="connsiteX93" fmla="*/ 139084 w 478574"/>
                <a:gd name="connsiteY93" fmla="*/ 328087 h 595125"/>
                <a:gd name="connsiteX94" fmla="*/ 285723 w 478574"/>
                <a:gd name="connsiteY94" fmla="*/ 328087 h 595125"/>
                <a:gd name="connsiteX95" fmla="*/ 301275 w 478574"/>
                <a:gd name="connsiteY95" fmla="*/ 312715 h 595125"/>
                <a:gd name="connsiteX96" fmla="*/ 316828 w 478574"/>
                <a:gd name="connsiteY96" fmla="*/ 328087 h 595125"/>
                <a:gd name="connsiteX97" fmla="*/ 301275 w 478574"/>
                <a:gd name="connsiteY97" fmla="*/ 343460 h 595125"/>
                <a:gd name="connsiteX98" fmla="*/ 285081 w 478574"/>
                <a:gd name="connsiteY98" fmla="*/ 329214 h 595125"/>
                <a:gd name="connsiteX99" fmla="*/ 285056 w 478574"/>
                <a:gd name="connsiteY99" fmla="*/ 328087 h 595125"/>
                <a:gd name="connsiteX100" fmla="*/ 385926 w 478574"/>
                <a:gd name="connsiteY100" fmla="*/ 267257 h 595125"/>
                <a:gd name="connsiteX101" fmla="*/ 378374 w 478574"/>
                <a:gd name="connsiteY101" fmla="*/ 274726 h 595125"/>
                <a:gd name="connsiteX102" fmla="*/ 378149 w 478574"/>
                <a:gd name="connsiteY102" fmla="*/ 274724 h 595125"/>
                <a:gd name="connsiteX103" fmla="*/ 146416 w 478574"/>
                <a:gd name="connsiteY103" fmla="*/ 274724 h 595125"/>
                <a:gd name="connsiteX104" fmla="*/ 140060 w 478574"/>
                <a:gd name="connsiteY104" fmla="*/ 265854 h 595125"/>
                <a:gd name="connsiteX105" fmla="*/ 146416 w 478574"/>
                <a:gd name="connsiteY105" fmla="*/ 259571 h 595125"/>
                <a:gd name="connsiteX106" fmla="*/ 378149 w 478574"/>
                <a:gd name="connsiteY106" fmla="*/ 259571 h 595125"/>
                <a:gd name="connsiteX107" fmla="*/ 385926 w 478574"/>
                <a:gd name="connsiteY107" fmla="*/ 266811 h 595125"/>
                <a:gd name="connsiteX108" fmla="*/ 385926 w 478574"/>
                <a:gd name="connsiteY108" fmla="*/ 267257 h 59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78574" h="595125">
                  <a:moveTo>
                    <a:pt x="370595" y="99261"/>
                  </a:moveTo>
                  <a:lnTo>
                    <a:pt x="370595" y="0"/>
                  </a:lnTo>
                  <a:lnTo>
                    <a:pt x="200628" y="0"/>
                  </a:lnTo>
                  <a:lnTo>
                    <a:pt x="200628" y="99261"/>
                  </a:lnTo>
                  <a:cubicBezTo>
                    <a:pt x="202539" y="128672"/>
                    <a:pt x="179967" y="154046"/>
                    <a:pt x="150211" y="155936"/>
                  </a:cubicBezTo>
                  <a:cubicBezTo>
                    <a:pt x="120455" y="157826"/>
                    <a:pt x="94783" y="135515"/>
                    <a:pt x="92871" y="106104"/>
                  </a:cubicBezTo>
                  <a:cubicBezTo>
                    <a:pt x="92723" y="103825"/>
                    <a:pt x="92723" y="101539"/>
                    <a:pt x="92871" y="99261"/>
                  </a:cubicBezTo>
                  <a:lnTo>
                    <a:pt x="92871" y="61269"/>
                  </a:lnTo>
                  <a:cubicBezTo>
                    <a:pt x="92871" y="44411"/>
                    <a:pt x="106698" y="30744"/>
                    <a:pt x="123754" y="30744"/>
                  </a:cubicBezTo>
                  <a:cubicBezTo>
                    <a:pt x="140811" y="30744"/>
                    <a:pt x="154637" y="44411"/>
                    <a:pt x="154637" y="61269"/>
                  </a:cubicBezTo>
                  <a:lnTo>
                    <a:pt x="154637" y="83230"/>
                  </a:lnTo>
                  <a:cubicBezTo>
                    <a:pt x="155361" y="87414"/>
                    <a:pt x="152515" y="91386"/>
                    <a:pt x="148280" y="92101"/>
                  </a:cubicBezTo>
                  <a:cubicBezTo>
                    <a:pt x="144048" y="92816"/>
                    <a:pt x="140031" y="90003"/>
                    <a:pt x="139306" y="85819"/>
                  </a:cubicBezTo>
                  <a:cubicBezTo>
                    <a:pt x="139158" y="84962"/>
                    <a:pt x="139158" y="84087"/>
                    <a:pt x="139306" y="83230"/>
                  </a:cubicBezTo>
                  <a:lnTo>
                    <a:pt x="139306" y="61269"/>
                  </a:lnTo>
                  <a:cubicBezTo>
                    <a:pt x="139306" y="52779"/>
                    <a:pt x="132343" y="45897"/>
                    <a:pt x="123754" y="45897"/>
                  </a:cubicBezTo>
                  <a:cubicBezTo>
                    <a:pt x="115164" y="45897"/>
                    <a:pt x="108201" y="52779"/>
                    <a:pt x="108201" y="61269"/>
                  </a:cubicBezTo>
                  <a:lnTo>
                    <a:pt x="108201" y="99261"/>
                  </a:lnTo>
                  <a:cubicBezTo>
                    <a:pt x="109819" y="120303"/>
                    <a:pt x="128389" y="136066"/>
                    <a:pt x="149678" y="134467"/>
                  </a:cubicBezTo>
                  <a:cubicBezTo>
                    <a:pt x="168719" y="133037"/>
                    <a:pt x="183851" y="118081"/>
                    <a:pt x="185298" y="99261"/>
                  </a:cubicBezTo>
                  <a:lnTo>
                    <a:pt x="185298" y="0"/>
                  </a:lnTo>
                  <a:lnTo>
                    <a:pt x="41770" y="0"/>
                  </a:lnTo>
                  <a:cubicBezTo>
                    <a:pt x="18787" y="0"/>
                    <a:pt x="122" y="18350"/>
                    <a:pt x="0" y="41066"/>
                  </a:cubicBezTo>
                  <a:lnTo>
                    <a:pt x="0" y="554059"/>
                  </a:lnTo>
                  <a:cubicBezTo>
                    <a:pt x="122" y="576775"/>
                    <a:pt x="18787" y="595125"/>
                    <a:pt x="41770" y="595125"/>
                  </a:cubicBezTo>
                  <a:lnTo>
                    <a:pt x="437027" y="595125"/>
                  </a:lnTo>
                  <a:cubicBezTo>
                    <a:pt x="459974" y="595125"/>
                    <a:pt x="478574" y="576740"/>
                    <a:pt x="478574" y="554059"/>
                  </a:cubicBezTo>
                  <a:lnTo>
                    <a:pt x="478574" y="106947"/>
                  </a:lnTo>
                  <a:lnTo>
                    <a:pt x="378149" y="106947"/>
                  </a:lnTo>
                  <a:cubicBezTo>
                    <a:pt x="373941" y="106828"/>
                    <a:pt x="370593" y="103421"/>
                    <a:pt x="370595" y="99261"/>
                  </a:cubicBezTo>
                  <a:close/>
                  <a:moveTo>
                    <a:pt x="77318" y="488178"/>
                  </a:moveTo>
                  <a:cubicBezTo>
                    <a:pt x="60150" y="488782"/>
                    <a:pt x="45737" y="475518"/>
                    <a:pt x="45125" y="458549"/>
                  </a:cubicBezTo>
                  <a:cubicBezTo>
                    <a:pt x="44513" y="441578"/>
                    <a:pt x="57934" y="427333"/>
                    <a:pt x="75102" y="426729"/>
                  </a:cubicBezTo>
                  <a:cubicBezTo>
                    <a:pt x="92270" y="426123"/>
                    <a:pt x="106684" y="439389"/>
                    <a:pt x="107296" y="456358"/>
                  </a:cubicBezTo>
                  <a:cubicBezTo>
                    <a:pt x="107314" y="456863"/>
                    <a:pt x="107320" y="457368"/>
                    <a:pt x="107313" y="457873"/>
                  </a:cubicBezTo>
                  <a:cubicBezTo>
                    <a:pt x="107086" y="474262"/>
                    <a:pt x="93891" y="487594"/>
                    <a:pt x="77318" y="488178"/>
                  </a:cubicBezTo>
                  <a:close/>
                  <a:moveTo>
                    <a:pt x="77318" y="381231"/>
                  </a:moveTo>
                  <a:cubicBezTo>
                    <a:pt x="60150" y="381835"/>
                    <a:pt x="45737" y="368571"/>
                    <a:pt x="45125" y="351603"/>
                  </a:cubicBezTo>
                  <a:cubicBezTo>
                    <a:pt x="44513" y="334632"/>
                    <a:pt x="57934" y="320386"/>
                    <a:pt x="75102" y="319782"/>
                  </a:cubicBezTo>
                  <a:cubicBezTo>
                    <a:pt x="92270" y="319176"/>
                    <a:pt x="106684" y="332442"/>
                    <a:pt x="107296" y="349411"/>
                  </a:cubicBezTo>
                  <a:cubicBezTo>
                    <a:pt x="107314" y="349916"/>
                    <a:pt x="107320" y="350421"/>
                    <a:pt x="107313" y="350926"/>
                  </a:cubicBezTo>
                  <a:cubicBezTo>
                    <a:pt x="107204" y="367401"/>
                    <a:pt x="93976" y="380862"/>
                    <a:pt x="77318" y="381451"/>
                  </a:cubicBezTo>
                  <a:close/>
                  <a:moveTo>
                    <a:pt x="77318" y="274504"/>
                  </a:moveTo>
                  <a:cubicBezTo>
                    <a:pt x="60262" y="274504"/>
                    <a:pt x="46435" y="260838"/>
                    <a:pt x="46435" y="243979"/>
                  </a:cubicBezTo>
                  <a:cubicBezTo>
                    <a:pt x="46435" y="227120"/>
                    <a:pt x="60262" y="213454"/>
                    <a:pt x="77318" y="213454"/>
                  </a:cubicBezTo>
                  <a:cubicBezTo>
                    <a:pt x="94375" y="213454"/>
                    <a:pt x="108201" y="227120"/>
                    <a:pt x="108201" y="243979"/>
                  </a:cubicBezTo>
                  <a:cubicBezTo>
                    <a:pt x="108201" y="260838"/>
                    <a:pt x="94375" y="274504"/>
                    <a:pt x="77318" y="274504"/>
                  </a:cubicBezTo>
                  <a:close/>
                  <a:moveTo>
                    <a:pt x="146638" y="213454"/>
                  </a:moveTo>
                  <a:lnTo>
                    <a:pt x="254840" y="213454"/>
                  </a:lnTo>
                  <a:cubicBezTo>
                    <a:pt x="259072" y="212739"/>
                    <a:pt x="263091" y="215552"/>
                    <a:pt x="263814" y="219737"/>
                  </a:cubicBezTo>
                  <a:cubicBezTo>
                    <a:pt x="264538" y="223921"/>
                    <a:pt x="261692" y="227891"/>
                    <a:pt x="257459" y="228607"/>
                  </a:cubicBezTo>
                  <a:cubicBezTo>
                    <a:pt x="256593" y="228754"/>
                    <a:pt x="255706" y="228754"/>
                    <a:pt x="254840" y="228607"/>
                  </a:cubicBezTo>
                  <a:lnTo>
                    <a:pt x="146638" y="228607"/>
                  </a:lnTo>
                  <a:cubicBezTo>
                    <a:pt x="142406" y="227891"/>
                    <a:pt x="139560" y="223921"/>
                    <a:pt x="140282" y="219737"/>
                  </a:cubicBezTo>
                  <a:cubicBezTo>
                    <a:pt x="140839" y="216522"/>
                    <a:pt x="143386" y="214003"/>
                    <a:pt x="146638" y="213454"/>
                  </a:cubicBezTo>
                  <a:close/>
                  <a:moveTo>
                    <a:pt x="331936" y="488178"/>
                  </a:moveTo>
                  <a:lnTo>
                    <a:pt x="146638" y="488178"/>
                  </a:lnTo>
                  <a:cubicBezTo>
                    <a:pt x="142406" y="487462"/>
                    <a:pt x="139560" y="483492"/>
                    <a:pt x="140282" y="479308"/>
                  </a:cubicBezTo>
                  <a:cubicBezTo>
                    <a:pt x="140839" y="476093"/>
                    <a:pt x="143386" y="473575"/>
                    <a:pt x="146638" y="473026"/>
                  </a:cubicBezTo>
                  <a:lnTo>
                    <a:pt x="331936" y="473026"/>
                  </a:lnTo>
                  <a:cubicBezTo>
                    <a:pt x="336146" y="473023"/>
                    <a:pt x="339592" y="476333"/>
                    <a:pt x="339712" y="480492"/>
                  </a:cubicBezTo>
                  <a:cubicBezTo>
                    <a:pt x="339712" y="484737"/>
                    <a:pt x="336231" y="488178"/>
                    <a:pt x="331936" y="488178"/>
                  </a:cubicBezTo>
                  <a:close/>
                  <a:moveTo>
                    <a:pt x="139084" y="434595"/>
                  </a:moveTo>
                  <a:cubicBezTo>
                    <a:pt x="139082" y="430434"/>
                    <a:pt x="142430" y="427027"/>
                    <a:pt x="146638" y="426909"/>
                  </a:cubicBezTo>
                  <a:lnTo>
                    <a:pt x="254840" y="426909"/>
                  </a:lnTo>
                  <a:cubicBezTo>
                    <a:pt x="259134" y="426909"/>
                    <a:pt x="262616" y="430350"/>
                    <a:pt x="262616" y="434595"/>
                  </a:cubicBezTo>
                  <a:cubicBezTo>
                    <a:pt x="262740" y="438717"/>
                    <a:pt x="259461" y="442158"/>
                    <a:pt x="255291" y="442281"/>
                  </a:cubicBezTo>
                  <a:cubicBezTo>
                    <a:pt x="255140" y="442286"/>
                    <a:pt x="254991" y="442286"/>
                    <a:pt x="254840" y="442281"/>
                  </a:cubicBezTo>
                  <a:lnTo>
                    <a:pt x="146638" y="442281"/>
                  </a:lnTo>
                  <a:cubicBezTo>
                    <a:pt x="142466" y="442281"/>
                    <a:pt x="139084" y="438939"/>
                    <a:pt x="139084" y="434815"/>
                  </a:cubicBezTo>
                  <a:close/>
                  <a:moveTo>
                    <a:pt x="393702" y="480492"/>
                  </a:moveTo>
                  <a:cubicBezTo>
                    <a:pt x="393824" y="488982"/>
                    <a:pt x="386961" y="495961"/>
                    <a:pt x="378374" y="496082"/>
                  </a:cubicBezTo>
                  <a:cubicBezTo>
                    <a:pt x="369784" y="496205"/>
                    <a:pt x="362723" y="489421"/>
                    <a:pt x="362599" y="480931"/>
                  </a:cubicBezTo>
                  <a:cubicBezTo>
                    <a:pt x="362477" y="472441"/>
                    <a:pt x="369340" y="465462"/>
                    <a:pt x="377929" y="465342"/>
                  </a:cubicBezTo>
                  <a:cubicBezTo>
                    <a:pt x="378003" y="465339"/>
                    <a:pt x="378076" y="465339"/>
                    <a:pt x="378149" y="465339"/>
                  </a:cubicBezTo>
                  <a:cubicBezTo>
                    <a:pt x="386614" y="465216"/>
                    <a:pt x="393577" y="471901"/>
                    <a:pt x="393702" y="480270"/>
                  </a:cubicBezTo>
                  <a:cubicBezTo>
                    <a:pt x="393704" y="480417"/>
                    <a:pt x="393704" y="480565"/>
                    <a:pt x="393702" y="480712"/>
                  </a:cubicBezTo>
                  <a:close/>
                  <a:moveTo>
                    <a:pt x="378371" y="381231"/>
                  </a:moveTo>
                  <a:lnTo>
                    <a:pt x="146638" y="381231"/>
                  </a:lnTo>
                  <a:cubicBezTo>
                    <a:pt x="142466" y="381234"/>
                    <a:pt x="139082" y="377891"/>
                    <a:pt x="139082" y="373767"/>
                  </a:cubicBezTo>
                  <a:cubicBezTo>
                    <a:pt x="139082" y="373695"/>
                    <a:pt x="139082" y="373620"/>
                    <a:pt x="139084" y="373545"/>
                  </a:cubicBezTo>
                  <a:cubicBezTo>
                    <a:pt x="139084" y="369421"/>
                    <a:pt x="142466" y="366079"/>
                    <a:pt x="146638" y="366079"/>
                  </a:cubicBezTo>
                  <a:lnTo>
                    <a:pt x="378371" y="366079"/>
                  </a:lnTo>
                  <a:cubicBezTo>
                    <a:pt x="382604" y="365363"/>
                    <a:pt x="386623" y="368176"/>
                    <a:pt x="387348" y="372362"/>
                  </a:cubicBezTo>
                  <a:cubicBezTo>
                    <a:pt x="388070" y="376545"/>
                    <a:pt x="385223" y="380516"/>
                    <a:pt x="380991" y="381231"/>
                  </a:cubicBezTo>
                  <a:cubicBezTo>
                    <a:pt x="380124" y="381379"/>
                    <a:pt x="379238" y="381379"/>
                    <a:pt x="378371" y="381231"/>
                  </a:cubicBezTo>
                  <a:close/>
                  <a:moveTo>
                    <a:pt x="139084" y="328087"/>
                  </a:moveTo>
                  <a:cubicBezTo>
                    <a:pt x="139084" y="323963"/>
                    <a:pt x="142466" y="320621"/>
                    <a:pt x="146638" y="320621"/>
                  </a:cubicBezTo>
                  <a:lnTo>
                    <a:pt x="254840" y="320621"/>
                  </a:lnTo>
                  <a:cubicBezTo>
                    <a:pt x="259072" y="319905"/>
                    <a:pt x="263091" y="322718"/>
                    <a:pt x="263814" y="326904"/>
                  </a:cubicBezTo>
                  <a:cubicBezTo>
                    <a:pt x="264538" y="331087"/>
                    <a:pt x="261692" y="335058"/>
                    <a:pt x="257459" y="335774"/>
                  </a:cubicBezTo>
                  <a:cubicBezTo>
                    <a:pt x="256593" y="335921"/>
                    <a:pt x="255706" y="335921"/>
                    <a:pt x="254840" y="335774"/>
                  </a:cubicBezTo>
                  <a:lnTo>
                    <a:pt x="146638" y="335774"/>
                  </a:lnTo>
                  <a:cubicBezTo>
                    <a:pt x="142430" y="335655"/>
                    <a:pt x="139082" y="332249"/>
                    <a:pt x="139084" y="328087"/>
                  </a:cubicBezTo>
                  <a:close/>
                  <a:moveTo>
                    <a:pt x="285723" y="328087"/>
                  </a:moveTo>
                  <a:cubicBezTo>
                    <a:pt x="285723" y="319598"/>
                    <a:pt x="292686" y="312715"/>
                    <a:pt x="301275" y="312715"/>
                  </a:cubicBezTo>
                  <a:cubicBezTo>
                    <a:pt x="309865" y="312715"/>
                    <a:pt x="316828" y="319598"/>
                    <a:pt x="316828" y="328087"/>
                  </a:cubicBezTo>
                  <a:cubicBezTo>
                    <a:pt x="316828" y="336577"/>
                    <a:pt x="309865" y="343460"/>
                    <a:pt x="301275" y="343460"/>
                  </a:cubicBezTo>
                  <a:cubicBezTo>
                    <a:pt x="292824" y="343945"/>
                    <a:pt x="285572" y="337568"/>
                    <a:pt x="285081" y="329214"/>
                  </a:cubicBezTo>
                  <a:cubicBezTo>
                    <a:pt x="285058" y="328838"/>
                    <a:pt x="285049" y="328463"/>
                    <a:pt x="285056" y="328087"/>
                  </a:cubicBezTo>
                  <a:close/>
                  <a:moveTo>
                    <a:pt x="385926" y="267257"/>
                  </a:moveTo>
                  <a:cubicBezTo>
                    <a:pt x="385928" y="271381"/>
                    <a:pt x="382546" y="274726"/>
                    <a:pt x="378374" y="274726"/>
                  </a:cubicBezTo>
                  <a:cubicBezTo>
                    <a:pt x="378300" y="274726"/>
                    <a:pt x="378225" y="274726"/>
                    <a:pt x="378149" y="274724"/>
                  </a:cubicBezTo>
                  <a:lnTo>
                    <a:pt x="146416" y="274724"/>
                  </a:lnTo>
                  <a:cubicBezTo>
                    <a:pt x="142184" y="274008"/>
                    <a:pt x="139338" y="270037"/>
                    <a:pt x="140060" y="265854"/>
                  </a:cubicBezTo>
                  <a:cubicBezTo>
                    <a:pt x="140617" y="262639"/>
                    <a:pt x="143163" y="260120"/>
                    <a:pt x="146416" y="259571"/>
                  </a:cubicBezTo>
                  <a:lnTo>
                    <a:pt x="378149" y="259571"/>
                  </a:lnTo>
                  <a:cubicBezTo>
                    <a:pt x="382320" y="259448"/>
                    <a:pt x="385801" y="262690"/>
                    <a:pt x="385926" y="266811"/>
                  </a:cubicBezTo>
                  <a:cubicBezTo>
                    <a:pt x="385930" y="266961"/>
                    <a:pt x="385930" y="267108"/>
                    <a:pt x="385926" y="267257"/>
                  </a:cubicBezTo>
                  <a:close/>
                </a:path>
              </a:pathLst>
            </a:custGeom>
            <a:grpFill/>
            <a:ln w="22123" cap="flat">
              <a:noFill/>
              <a:prstDash val="solid"/>
              <a:miter/>
            </a:ln>
          </p:spPr>
          <p:txBody>
            <a:bodyPr rtlCol="0" anchor="ctr"/>
            <a:lstStyle/>
            <a:p>
              <a:endParaRPr lang="en-EG"/>
            </a:p>
          </p:txBody>
        </p:sp>
        <p:sp>
          <p:nvSpPr>
            <p:cNvPr id="78" name="Freeform 77">
              <a:extLst>
                <a:ext uri="{FF2B5EF4-FFF2-40B4-BE49-F238E27FC236}">
                  <a16:creationId xmlns:a16="http://schemas.microsoft.com/office/drawing/2014/main" id="{9100D767-00E3-F741-AF68-AA8D658CDB55}"/>
                </a:ext>
              </a:extLst>
            </p:cNvPr>
            <p:cNvSpPr/>
            <p:nvPr/>
          </p:nvSpPr>
          <p:spPr>
            <a:xfrm>
              <a:off x="756762" y="1010749"/>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986" y="6933"/>
                    <a:pt x="24092" y="119"/>
                    <a:pt x="15553" y="0"/>
                  </a:cubicBezTo>
                  <a:close/>
                </a:path>
              </a:pathLst>
            </a:custGeom>
            <a:grpFill/>
            <a:ln w="22123" cap="flat">
              <a:noFill/>
              <a:prstDash val="solid"/>
              <a:miter/>
            </a:ln>
          </p:spPr>
          <p:txBody>
            <a:bodyPr rtlCol="0" anchor="ctr"/>
            <a:lstStyle/>
            <a:p>
              <a:endParaRPr lang="en-EG"/>
            </a:p>
          </p:txBody>
        </p:sp>
        <p:sp>
          <p:nvSpPr>
            <p:cNvPr id="79" name="Freeform 78">
              <a:extLst>
                <a:ext uri="{FF2B5EF4-FFF2-40B4-BE49-F238E27FC236}">
                  <a16:creationId xmlns:a16="http://schemas.microsoft.com/office/drawing/2014/main" id="{52EFD011-CF2E-1342-ADDE-44AE49433472}"/>
                </a:ext>
              </a:extLst>
            </p:cNvPr>
            <p:cNvSpPr/>
            <p:nvPr/>
          </p:nvSpPr>
          <p:spPr>
            <a:xfrm>
              <a:off x="1236225" y="1025902"/>
              <a:ext cx="44435" cy="43920"/>
            </a:xfrm>
            <a:custGeom>
              <a:avLst/>
              <a:gdLst>
                <a:gd name="connsiteX0" fmla="*/ 22218 w 44435"/>
                <a:gd name="connsiteY0" fmla="*/ 0 h 43920"/>
                <a:gd name="connsiteX1" fmla="*/ 0 w 44435"/>
                <a:gd name="connsiteY1" fmla="*/ 21960 h 43920"/>
                <a:gd name="connsiteX2" fmla="*/ 22218 w 44435"/>
                <a:gd name="connsiteY2" fmla="*/ 43921 h 43920"/>
                <a:gd name="connsiteX3" fmla="*/ 44436 w 44435"/>
                <a:gd name="connsiteY3" fmla="*/ 21960 h 43920"/>
                <a:gd name="connsiteX4" fmla="*/ 22218 w 44435"/>
                <a:gd name="connsiteY4" fmla="*/ 0 h 43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35" h="43920">
                  <a:moveTo>
                    <a:pt x="22218" y="0"/>
                  </a:moveTo>
                  <a:cubicBezTo>
                    <a:pt x="9947" y="0"/>
                    <a:pt x="0" y="9832"/>
                    <a:pt x="0" y="21960"/>
                  </a:cubicBezTo>
                  <a:cubicBezTo>
                    <a:pt x="0" y="34089"/>
                    <a:pt x="9947" y="43921"/>
                    <a:pt x="22218" y="43921"/>
                  </a:cubicBezTo>
                  <a:cubicBezTo>
                    <a:pt x="34489" y="43921"/>
                    <a:pt x="44436" y="34089"/>
                    <a:pt x="44436" y="21960"/>
                  </a:cubicBezTo>
                  <a:cubicBezTo>
                    <a:pt x="44436" y="9832"/>
                    <a:pt x="34489" y="0"/>
                    <a:pt x="22218" y="0"/>
                  </a:cubicBezTo>
                  <a:close/>
                </a:path>
              </a:pathLst>
            </a:custGeom>
            <a:grpFill/>
            <a:ln w="22123" cap="flat">
              <a:noFill/>
              <a:prstDash val="solid"/>
              <a:miter/>
            </a:ln>
          </p:spPr>
          <p:txBody>
            <a:bodyPr rtlCol="0" anchor="ctr"/>
            <a:lstStyle/>
            <a:p>
              <a:endParaRPr lang="en-EG"/>
            </a:p>
          </p:txBody>
        </p:sp>
        <p:sp>
          <p:nvSpPr>
            <p:cNvPr id="81" name="Freeform 80">
              <a:extLst>
                <a:ext uri="{FF2B5EF4-FFF2-40B4-BE49-F238E27FC236}">
                  <a16:creationId xmlns:a16="http://schemas.microsoft.com/office/drawing/2014/main" id="{728AF3D8-0056-1346-BEFA-9E54115837A7}"/>
                </a:ext>
              </a:extLst>
            </p:cNvPr>
            <p:cNvSpPr/>
            <p:nvPr/>
          </p:nvSpPr>
          <p:spPr>
            <a:xfrm>
              <a:off x="756762" y="903802"/>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grpSp>
      <p:grpSp>
        <p:nvGrpSpPr>
          <p:cNvPr id="82" name="Graphic 5">
            <a:extLst>
              <a:ext uri="{FF2B5EF4-FFF2-40B4-BE49-F238E27FC236}">
                <a16:creationId xmlns:a16="http://schemas.microsoft.com/office/drawing/2014/main" id="{949C8519-69D6-AD44-BD8C-C099CBF7EF6B}"/>
              </a:ext>
            </a:extLst>
          </p:cNvPr>
          <p:cNvGrpSpPr>
            <a:grpSpLocks noChangeAspect="1"/>
          </p:cNvGrpSpPr>
          <p:nvPr/>
        </p:nvGrpSpPr>
        <p:grpSpPr>
          <a:xfrm>
            <a:off x="10718890" y="5670129"/>
            <a:ext cx="317523" cy="316142"/>
            <a:chOff x="1917741" y="629117"/>
            <a:chExt cx="618760" cy="616071"/>
          </a:xfrm>
          <a:solidFill>
            <a:srgbClr val="FFFFFF"/>
          </a:solidFill>
        </p:grpSpPr>
        <p:sp>
          <p:nvSpPr>
            <p:cNvPr id="84" name="Freeform 83">
              <a:extLst>
                <a:ext uri="{FF2B5EF4-FFF2-40B4-BE49-F238E27FC236}">
                  <a16:creationId xmlns:a16="http://schemas.microsoft.com/office/drawing/2014/main" id="{44F2EA57-6E81-6B49-BF7A-AA042A3B8545}"/>
                </a:ext>
              </a:extLst>
            </p:cNvPr>
            <p:cNvSpPr/>
            <p:nvPr/>
          </p:nvSpPr>
          <p:spPr>
            <a:xfrm>
              <a:off x="2505056" y="1043517"/>
              <a:ext cx="31444" cy="30360"/>
            </a:xfrm>
            <a:custGeom>
              <a:avLst/>
              <a:gdLst>
                <a:gd name="connsiteX0" fmla="*/ 15722 w 31444"/>
                <a:gd name="connsiteY0" fmla="*/ 2 h 30360"/>
                <a:gd name="connsiteX1" fmla="*/ 0 w 31444"/>
                <a:gd name="connsiteY1" fmla="*/ 15181 h 30360"/>
                <a:gd name="connsiteX2" fmla="*/ 15722 w 31444"/>
                <a:gd name="connsiteY2" fmla="*/ 30361 h 30360"/>
                <a:gd name="connsiteX3" fmla="*/ 31443 w 31444"/>
                <a:gd name="connsiteY3" fmla="*/ 15181 h 30360"/>
                <a:gd name="connsiteX4" fmla="*/ 16173 w 31444"/>
                <a:gd name="connsiteY4" fmla="*/ 2 h 30360"/>
                <a:gd name="connsiteX5" fmla="*/ 15722 w 31444"/>
                <a:gd name="connsiteY5" fmla="*/ 2 h 3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44" h="30360">
                  <a:moveTo>
                    <a:pt x="15722" y="2"/>
                  </a:moveTo>
                  <a:cubicBezTo>
                    <a:pt x="7039" y="2"/>
                    <a:pt x="0" y="6798"/>
                    <a:pt x="0" y="15181"/>
                  </a:cubicBezTo>
                  <a:cubicBezTo>
                    <a:pt x="0" y="23565"/>
                    <a:pt x="7039" y="30361"/>
                    <a:pt x="15722" y="30361"/>
                  </a:cubicBezTo>
                  <a:cubicBezTo>
                    <a:pt x="24405" y="30361"/>
                    <a:pt x="31443" y="23565"/>
                    <a:pt x="31443" y="15181"/>
                  </a:cubicBezTo>
                  <a:cubicBezTo>
                    <a:pt x="31569" y="6919"/>
                    <a:pt x="24732" y="123"/>
                    <a:pt x="16173" y="2"/>
                  </a:cubicBezTo>
                  <a:cubicBezTo>
                    <a:pt x="16023" y="-1"/>
                    <a:pt x="15872" y="-1"/>
                    <a:pt x="15722" y="2"/>
                  </a:cubicBezTo>
                  <a:close/>
                </a:path>
              </a:pathLst>
            </a:custGeom>
            <a:grpFill/>
            <a:ln w="22452" cap="flat">
              <a:noFill/>
              <a:prstDash val="solid"/>
              <a:miter/>
            </a:ln>
          </p:spPr>
          <p:txBody>
            <a:bodyPr rtlCol="0" anchor="ctr"/>
            <a:lstStyle/>
            <a:p>
              <a:endParaRPr lang="en-EG"/>
            </a:p>
          </p:txBody>
        </p:sp>
        <p:sp>
          <p:nvSpPr>
            <p:cNvPr id="92" name="Freeform 91">
              <a:extLst>
                <a:ext uri="{FF2B5EF4-FFF2-40B4-BE49-F238E27FC236}">
                  <a16:creationId xmlns:a16="http://schemas.microsoft.com/office/drawing/2014/main" id="{7921F6ED-E83E-7640-8F2A-1080D5E220C0}"/>
                </a:ext>
              </a:extLst>
            </p:cNvPr>
            <p:cNvSpPr/>
            <p:nvPr/>
          </p:nvSpPr>
          <p:spPr>
            <a:xfrm>
              <a:off x="1917741" y="945502"/>
              <a:ext cx="309042" cy="297952"/>
            </a:xfrm>
            <a:custGeom>
              <a:avLst/>
              <a:gdLst>
                <a:gd name="connsiteX0" fmla="*/ 199440 w 309042"/>
                <a:gd name="connsiteY0" fmla="*/ 0 h 297952"/>
                <a:gd name="connsiteX1" fmla="*/ 176981 w 309042"/>
                <a:gd name="connsiteY1" fmla="*/ 21685 h 297952"/>
                <a:gd name="connsiteX2" fmla="*/ 215611 w 309042"/>
                <a:gd name="connsiteY2" fmla="*/ 58983 h 297952"/>
                <a:gd name="connsiteX3" fmla="*/ 215611 w 309042"/>
                <a:gd name="connsiteY3" fmla="*/ 69609 h 297952"/>
                <a:gd name="connsiteX4" fmla="*/ 209996 w 309042"/>
                <a:gd name="connsiteY4" fmla="*/ 71777 h 297952"/>
                <a:gd name="connsiteX5" fmla="*/ 204381 w 309042"/>
                <a:gd name="connsiteY5" fmla="*/ 69609 h 297952"/>
                <a:gd name="connsiteX6" fmla="*/ 166200 w 309042"/>
                <a:gd name="connsiteY6" fmla="*/ 31877 h 297952"/>
                <a:gd name="connsiteX7" fmla="*/ 143741 w 309042"/>
                <a:gd name="connsiteY7" fmla="*/ 53562 h 297952"/>
                <a:gd name="connsiteX8" fmla="*/ 193376 w 309042"/>
                <a:gd name="connsiteY8" fmla="*/ 101486 h 297952"/>
                <a:gd name="connsiteX9" fmla="*/ 193376 w 309042"/>
                <a:gd name="connsiteY9" fmla="*/ 112112 h 297952"/>
                <a:gd name="connsiteX10" fmla="*/ 182147 w 309042"/>
                <a:gd name="connsiteY10" fmla="*/ 112112 h 297952"/>
                <a:gd name="connsiteX11" fmla="*/ 132960 w 309042"/>
                <a:gd name="connsiteY11" fmla="*/ 63754 h 297952"/>
                <a:gd name="connsiteX12" fmla="*/ 110501 w 309042"/>
                <a:gd name="connsiteY12" fmla="*/ 85439 h 297952"/>
                <a:gd name="connsiteX13" fmla="*/ 149131 w 309042"/>
                <a:gd name="connsiteY13" fmla="*/ 122737 h 297952"/>
                <a:gd name="connsiteX14" fmla="*/ 149131 w 309042"/>
                <a:gd name="connsiteY14" fmla="*/ 133363 h 297952"/>
                <a:gd name="connsiteX15" fmla="*/ 143516 w 309042"/>
                <a:gd name="connsiteY15" fmla="*/ 135531 h 297952"/>
                <a:gd name="connsiteX16" fmla="*/ 137901 w 309042"/>
                <a:gd name="connsiteY16" fmla="*/ 133363 h 297952"/>
                <a:gd name="connsiteX17" fmla="*/ 99496 w 309042"/>
                <a:gd name="connsiteY17" fmla="*/ 95631 h 297952"/>
                <a:gd name="connsiteX18" fmla="*/ 77036 w 309042"/>
                <a:gd name="connsiteY18" fmla="*/ 117316 h 297952"/>
                <a:gd name="connsiteX19" fmla="*/ 126896 w 309042"/>
                <a:gd name="connsiteY19" fmla="*/ 165240 h 297952"/>
                <a:gd name="connsiteX20" fmla="*/ 126566 w 309042"/>
                <a:gd name="connsiteY20" fmla="*/ 175970 h 297952"/>
                <a:gd name="connsiteX21" fmla="*/ 121057 w 309042"/>
                <a:gd name="connsiteY21" fmla="*/ 178034 h 297952"/>
                <a:gd name="connsiteX22" fmla="*/ 115442 w 309042"/>
                <a:gd name="connsiteY22" fmla="*/ 175866 h 297952"/>
                <a:gd name="connsiteX23" fmla="*/ 67379 w 309042"/>
                <a:gd name="connsiteY23" fmla="*/ 127508 h 297952"/>
                <a:gd name="connsiteX24" fmla="*/ 44919 w 309042"/>
                <a:gd name="connsiteY24" fmla="*/ 149193 h 297952"/>
                <a:gd name="connsiteX25" fmla="*/ 83549 w 309042"/>
                <a:gd name="connsiteY25" fmla="*/ 186491 h 297952"/>
                <a:gd name="connsiteX26" fmla="*/ 83549 w 309042"/>
                <a:gd name="connsiteY26" fmla="*/ 197117 h 297952"/>
                <a:gd name="connsiteX27" fmla="*/ 77934 w 309042"/>
                <a:gd name="connsiteY27" fmla="*/ 199285 h 297952"/>
                <a:gd name="connsiteX28" fmla="*/ 72320 w 309042"/>
                <a:gd name="connsiteY28" fmla="*/ 197117 h 297952"/>
                <a:gd name="connsiteX29" fmla="*/ 33015 w 309042"/>
                <a:gd name="connsiteY29" fmla="*/ 159385 h 297952"/>
                <a:gd name="connsiteX30" fmla="*/ 0 w 309042"/>
                <a:gd name="connsiteY30" fmla="*/ 191262 h 297952"/>
                <a:gd name="connsiteX31" fmla="*/ 110276 w 309042"/>
                <a:gd name="connsiteY31" fmla="*/ 297952 h 297952"/>
                <a:gd name="connsiteX32" fmla="*/ 309043 w 309042"/>
                <a:gd name="connsiteY32" fmla="*/ 106040 h 29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042" h="297952">
                  <a:moveTo>
                    <a:pt x="199440" y="0"/>
                  </a:moveTo>
                  <a:lnTo>
                    <a:pt x="176981" y="21685"/>
                  </a:lnTo>
                  <a:lnTo>
                    <a:pt x="215611" y="58983"/>
                  </a:lnTo>
                  <a:cubicBezTo>
                    <a:pt x="218493" y="61978"/>
                    <a:pt x="218493" y="66614"/>
                    <a:pt x="215611" y="69609"/>
                  </a:cubicBezTo>
                  <a:cubicBezTo>
                    <a:pt x="214144" y="71071"/>
                    <a:pt x="212102" y="71858"/>
                    <a:pt x="209996" y="71777"/>
                  </a:cubicBezTo>
                  <a:cubicBezTo>
                    <a:pt x="207900" y="71806"/>
                    <a:pt x="205879" y="71025"/>
                    <a:pt x="204381" y="69609"/>
                  </a:cubicBezTo>
                  <a:lnTo>
                    <a:pt x="166200" y="31877"/>
                  </a:lnTo>
                  <a:lnTo>
                    <a:pt x="143741" y="53562"/>
                  </a:lnTo>
                  <a:lnTo>
                    <a:pt x="193376" y="101486"/>
                  </a:lnTo>
                  <a:cubicBezTo>
                    <a:pt x="196258" y="104481"/>
                    <a:pt x="196258" y="109117"/>
                    <a:pt x="193376" y="112112"/>
                  </a:cubicBezTo>
                  <a:cubicBezTo>
                    <a:pt x="190244" y="115030"/>
                    <a:pt x="185279" y="115030"/>
                    <a:pt x="182147" y="112112"/>
                  </a:cubicBezTo>
                  <a:lnTo>
                    <a:pt x="132960" y="63754"/>
                  </a:lnTo>
                  <a:lnTo>
                    <a:pt x="110501" y="85439"/>
                  </a:lnTo>
                  <a:lnTo>
                    <a:pt x="149131" y="122737"/>
                  </a:lnTo>
                  <a:cubicBezTo>
                    <a:pt x="152013" y="125732"/>
                    <a:pt x="152013" y="130368"/>
                    <a:pt x="149131" y="133363"/>
                  </a:cubicBezTo>
                  <a:cubicBezTo>
                    <a:pt x="147634" y="134779"/>
                    <a:pt x="145612" y="135560"/>
                    <a:pt x="143516" y="135531"/>
                  </a:cubicBezTo>
                  <a:cubicBezTo>
                    <a:pt x="141410" y="135612"/>
                    <a:pt x="139369" y="134825"/>
                    <a:pt x="137901" y="133363"/>
                  </a:cubicBezTo>
                  <a:lnTo>
                    <a:pt x="99496" y="95631"/>
                  </a:lnTo>
                  <a:lnTo>
                    <a:pt x="77036" y="117316"/>
                  </a:lnTo>
                  <a:lnTo>
                    <a:pt x="126896" y="165240"/>
                  </a:lnTo>
                  <a:cubicBezTo>
                    <a:pt x="129874" y="168291"/>
                    <a:pt x="129726" y="173094"/>
                    <a:pt x="126566" y="175970"/>
                  </a:cubicBezTo>
                  <a:cubicBezTo>
                    <a:pt x="125078" y="177323"/>
                    <a:pt x="123102" y="178064"/>
                    <a:pt x="121057" y="178034"/>
                  </a:cubicBezTo>
                  <a:cubicBezTo>
                    <a:pt x="118974" y="177997"/>
                    <a:pt x="116976" y="177225"/>
                    <a:pt x="115442" y="175866"/>
                  </a:cubicBezTo>
                  <a:lnTo>
                    <a:pt x="67379" y="127508"/>
                  </a:lnTo>
                  <a:lnTo>
                    <a:pt x="44919" y="149193"/>
                  </a:lnTo>
                  <a:lnTo>
                    <a:pt x="83549" y="186491"/>
                  </a:lnTo>
                  <a:cubicBezTo>
                    <a:pt x="86431" y="189486"/>
                    <a:pt x="86431" y="194122"/>
                    <a:pt x="83549" y="197117"/>
                  </a:cubicBezTo>
                  <a:cubicBezTo>
                    <a:pt x="82099" y="198602"/>
                    <a:pt x="80045" y="199396"/>
                    <a:pt x="77934" y="199285"/>
                  </a:cubicBezTo>
                  <a:cubicBezTo>
                    <a:pt x="75851" y="199249"/>
                    <a:pt x="73854" y="198477"/>
                    <a:pt x="72320" y="197117"/>
                  </a:cubicBezTo>
                  <a:lnTo>
                    <a:pt x="33015" y="159385"/>
                  </a:lnTo>
                  <a:lnTo>
                    <a:pt x="0" y="191262"/>
                  </a:lnTo>
                  <a:lnTo>
                    <a:pt x="110276" y="297952"/>
                  </a:lnTo>
                  <a:lnTo>
                    <a:pt x="309043" y="106040"/>
                  </a:lnTo>
                  <a:close/>
                </a:path>
              </a:pathLst>
            </a:custGeom>
            <a:grpFill/>
            <a:ln w="22452" cap="flat">
              <a:noFill/>
              <a:prstDash val="solid"/>
              <a:miter/>
            </a:ln>
          </p:spPr>
          <p:txBody>
            <a:bodyPr rtlCol="0" anchor="ctr"/>
            <a:lstStyle/>
            <a:p>
              <a:endParaRPr lang="en-EG"/>
            </a:p>
          </p:txBody>
        </p:sp>
        <p:sp>
          <p:nvSpPr>
            <p:cNvPr id="94" name="Freeform 93">
              <a:extLst>
                <a:ext uri="{FF2B5EF4-FFF2-40B4-BE49-F238E27FC236}">
                  <a16:creationId xmlns:a16="http://schemas.microsoft.com/office/drawing/2014/main" id="{D0A2CCFF-B0D0-8A43-A99D-9D9C103210F6}"/>
                </a:ext>
              </a:extLst>
            </p:cNvPr>
            <p:cNvSpPr/>
            <p:nvPr/>
          </p:nvSpPr>
          <p:spPr>
            <a:xfrm>
              <a:off x="2465752" y="915360"/>
              <a:ext cx="62886" cy="60718"/>
            </a:xfrm>
            <a:custGeom>
              <a:avLst/>
              <a:gdLst>
                <a:gd name="connsiteX0" fmla="*/ 62887 w 62886"/>
                <a:gd name="connsiteY0" fmla="*/ 30359 h 60718"/>
                <a:gd name="connsiteX1" fmla="*/ 31443 w 62886"/>
                <a:gd name="connsiteY1" fmla="*/ 0 h 60718"/>
                <a:gd name="connsiteX2" fmla="*/ 0 w 62886"/>
                <a:gd name="connsiteY2" fmla="*/ 30361 h 60718"/>
                <a:gd name="connsiteX3" fmla="*/ 31443 w 62886"/>
                <a:gd name="connsiteY3" fmla="*/ 60718 h 60718"/>
                <a:gd name="connsiteX4" fmla="*/ 31668 w 62886"/>
                <a:gd name="connsiteY4" fmla="*/ 60718 h 60718"/>
                <a:gd name="connsiteX5" fmla="*/ 62887 w 62886"/>
                <a:gd name="connsiteY5" fmla="*/ 30359 h 6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86" h="60718">
                  <a:moveTo>
                    <a:pt x="62887" y="30359"/>
                  </a:moveTo>
                  <a:cubicBezTo>
                    <a:pt x="62887" y="13592"/>
                    <a:pt x="48809" y="0"/>
                    <a:pt x="31443" y="0"/>
                  </a:cubicBezTo>
                  <a:cubicBezTo>
                    <a:pt x="14078" y="2"/>
                    <a:pt x="0" y="13594"/>
                    <a:pt x="0" y="30361"/>
                  </a:cubicBezTo>
                  <a:cubicBezTo>
                    <a:pt x="0" y="47128"/>
                    <a:pt x="14078" y="60720"/>
                    <a:pt x="31443" y="60718"/>
                  </a:cubicBezTo>
                  <a:cubicBezTo>
                    <a:pt x="31520" y="60718"/>
                    <a:pt x="31594" y="60718"/>
                    <a:pt x="31668" y="60718"/>
                  </a:cubicBezTo>
                  <a:cubicBezTo>
                    <a:pt x="48946" y="60599"/>
                    <a:pt x="62887" y="47041"/>
                    <a:pt x="62887" y="30359"/>
                  </a:cubicBezTo>
                  <a:close/>
                </a:path>
              </a:pathLst>
            </a:custGeom>
            <a:grpFill/>
            <a:ln w="22452" cap="flat">
              <a:noFill/>
              <a:prstDash val="solid"/>
              <a:miter/>
            </a:ln>
          </p:spPr>
          <p:txBody>
            <a:bodyPr rtlCol="0" anchor="ctr"/>
            <a:lstStyle/>
            <a:p>
              <a:endParaRPr lang="en-EG"/>
            </a:p>
          </p:txBody>
        </p:sp>
        <p:sp>
          <p:nvSpPr>
            <p:cNvPr id="95" name="Freeform 94">
              <a:extLst>
                <a:ext uri="{FF2B5EF4-FFF2-40B4-BE49-F238E27FC236}">
                  <a16:creationId xmlns:a16="http://schemas.microsoft.com/office/drawing/2014/main" id="{8D1DE317-5BB9-4841-B713-E4153EB90CEA}"/>
                </a:ext>
              </a:extLst>
            </p:cNvPr>
            <p:cNvSpPr/>
            <p:nvPr/>
          </p:nvSpPr>
          <p:spPr>
            <a:xfrm>
              <a:off x="2004883" y="741229"/>
              <a:ext cx="99270" cy="96064"/>
            </a:xfrm>
            <a:custGeom>
              <a:avLst/>
              <a:gdLst>
                <a:gd name="connsiteX0" fmla="*/ 22010 w 99270"/>
                <a:gd name="connsiteY0" fmla="*/ 96065 h 96064"/>
                <a:gd name="connsiteX1" fmla="*/ 60641 w 99270"/>
                <a:gd name="connsiteY1" fmla="*/ 58766 h 96064"/>
                <a:gd name="connsiteX2" fmla="*/ 99271 w 99270"/>
                <a:gd name="connsiteY2" fmla="*/ 21468 h 96064"/>
                <a:gd name="connsiteX3" fmla="*/ 77261 w 99270"/>
                <a:gd name="connsiteY3" fmla="*/ 0 h 96064"/>
                <a:gd name="connsiteX4" fmla="*/ 0 w 99270"/>
                <a:gd name="connsiteY4" fmla="*/ 74597 h 96064"/>
                <a:gd name="connsiteX5" fmla="*/ 22010 w 99270"/>
                <a:gd name="connsiteY5" fmla="*/ 96065 h 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70" h="96064">
                  <a:moveTo>
                    <a:pt x="22010" y="96065"/>
                  </a:moveTo>
                  <a:lnTo>
                    <a:pt x="60641" y="58766"/>
                  </a:lnTo>
                  <a:lnTo>
                    <a:pt x="99271" y="21468"/>
                  </a:lnTo>
                  <a:lnTo>
                    <a:pt x="77261" y="0"/>
                  </a:lnTo>
                  <a:lnTo>
                    <a:pt x="0" y="74597"/>
                  </a:lnTo>
                  <a:lnTo>
                    <a:pt x="22010" y="96065"/>
                  </a:lnTo>
                  <a:close/>
                </a:path>
              </a:pathLst>
            </a:custGeom>
            <a:grpFill/>
            <a:ln w="22452" cap="flat">
              <a:noFill/>
              <a:prstDash val="solid"/>
              <a:miter/>
            </a:ln>
          </p:spPr>
          <p:txBody>
            <a:bodyPr rtlCol="0" anchor="ctr"/>
            <a:lstStyle/>
            <a:p>
              <a:endParaRPr lang="en-EG"/>
            </a:p>
          </p:txBody>
        </p:sp>
        <p:sp>
          <p:nvSpPr>
            <p:cNvPr id="101" name="Freeform 100">
              <a:extLst>
                <a:ext uri="{FF2B5EF4-FFF2-40B4-BE49-F238E27FC236}">
                  <a16:creationId xmlns:a16="http://schemas.microsoft.com/office/drawing/2014/main" id="{557420AC-D7CC-F044-8458-274FBE6B3933}"/>
                </a:ext>
              </a:extLst>
            </p:cNvPr>
            <p:cNvSpPr/>
            <p:nvPr/>
          </p:nvSpPr>
          <p:spPr>
            <a:xfrm>
              <a:off x="1950981" y="900180"/>
              <a:ext cx="31443" cy="30359"/>
            </a:xfrm>
            <a:custGeom>
              <a:avLst/>
              <a:gdLst>
                <a:gd name="connsiteX0" fmla="*/ 15722 w 31443"/>
                <a:gd name="connsiteY0" fmla="*/ 30359 h 30359"/>
                <a:gd name="connsiteX1" fmla="*/ 31443 w 31443"/>
                <a:gd name="connsiteY1" fmla="*/ 15180 h 30359"/>
                <a:gd name="connsiteX2" fmla="*/ 15722 w 31443"/>
                <a:gd name="connsiteY2" fmla="*/ 0 h 30359"/>
                <a:gd name="connsiteX3" fmla="*/ 0 w 31443"/>
                <a:gd name="connsiteY3" fmla="*/ 15180 h 30359"/>
                <a:gd name="connsiteX4" fmla="*/ 15722 w 31443"/>
                <a:gd name="connsiteY4" fmla="*/ 30359 h 3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43" h="30359">
                  <a:moveTo>
                    <a:pt x="15722" y="30359"/>
                  </a:moveTo>
                  <a:cubicBezTo>
                    <a:pt x="24404" y="30359"/>
                    <a:pt x="31443" y="23563"/>
                    <a:pt x="31443" y="15180"/>
                  </a:cubicBezTo>
                  <a:cubicBezTo>
                    <a:pt x="31443" y="6796"/>
                    <a:pt x="24404" y="0"/>
                    <a:pt x="15722" y="0"/>
                  </a:cubicBezTo>
                  <a:cubicBezTo>
                    <a:pt x="7039" y="0"/>
                    <a:pt x="0" y="6796"/>
                    <a:pt x="0" y="15180"/>
                  </a:cubicBezTo>
                  <a:cubicBezTo>
                    <a:pt x="0" y="23563"/>
                    <a:pt x="7039" y="30359"/>
                    <a:pt x="15722" y="30359"/>
                  </a:cubicBezTo>
                  <a:close/>
                </a:path>
              </a:pathLst>
            </a:custGeom>
            <a:grpFill/>
            <a:ln w="22452" cap="flat">
              <a:noFill/>
              <a:prstDash val="solid"/>
              <a:miter/>
            </a:ln>
          </p:spPr>
          <p:txBody>
            <a:bodyPr rtlCol="0" anchor="ctr"/>
            <a:lstStyle/>
            <a:p>
              <a:endParaRPr lang="en-EG"/>
            </a:p>
          </p:txBody>
        </p:sp>
        <p:sp>
          <p:nvSpPr>
            <p:cNvPr id="102" name="Freeform 101">
              <a:extLst>
                <a:ext uri="{FF2B5EF4-FFF2-40B4-BE49-F238E27FC236}">
                  <a16:creationId xmlns:a16="http://schemas.microsoft.com/office/drawing/2014/main" id="{D1305216-EA44-EA41-B972-2087DD5850F1}"/>
                </a:ext>
              </a:extLst>
            </p:cNvPr>
            <p:cNvSpPr/>
            <p:nvPr/>
          </p:nvSpPr>
          <p:spPr>
            <a:xfrm>
              <a:off x="2217575" y="1201819"/>
              <a:ext cx="44919" cy="43370"/>
            </a:xfrm>
            <a:custGeom>
              <a:avLst/>
              <a:gdLst>
                <a:gd name="connsiteX0" fmla="*/ 22460 w 44919"/>
                <a:gd name="connsiteY0" fmla="*/ 0 h 43370"/>
                <a:gd name="connsiteX1" fmla="*/ 0 w 44919"/>
                <a:gd name="connsiteY1" fmla="*/ 21685 h 43370"/>
                <a:gd name="connsiteX2" fmla="*/ 22460 w 44919"/>
                <a:gd name="connsiteY2" fmla="*/ 43370 h 43370"/>
                <a:gd name="connsiteX3" fmla="*/ 44919 w 44919"/>
                <a:gd name="connsiteY3" fmla="*/ 21685 h 43370"/>
                <a:gd name="connsiteX4" fmla="*/ 22460 w 44919"/>
                <a:gd name="connsiteY4" fmla="*/ 0 h 43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19" h="43370">
                  <a:moveTo>
                    <a:pt x="22460" y="0"/>
                  </a:moveTo>
                  <a:cubicBezTo>
                    <a:pt x="10055" y="0"/>
                    <a:pt x="0" y="9708"/>
                    <a:pt x="0" y="21685"/>
                  </a:cubicBezTo>
                  <a:cubicBezTo>
                    <a:pt x="0" y="33662"/>
                    <a:pt x="10055" y="43370"/>
                    <a:pt x="22460" y="43370"/>
                  </a:cubicBezTo>
                  <a:cubicBezTo>
                    <a:pt x="34864" y="43370"/>
                    <a:pt x="44919" y="33662"/>
                    <a:pt x="44919" y="21685"/>
                  </a:cubicBezTo>
                  <a:cubicBezTo>
                    <a:pt x="44919" y="9708"/>
                    <a:pt x="34864" y="0"/>
                    <a:pt x="22460" y="0"/>
                  </a:cubicBezTo>
                  <a:close/>
                </a:path>
              </a:pathLst>
            </a:custGeom>
            <a:grpFill/>
            <a:ln w="22452" cap="flat">
              <a:noFill/>
              <a:prstDash val="solid"/>
              <a:miter/>
            </a:ln>
          </p:spPr>
          <p:txBody>
            <a:bodyPr rtlCol="0" anchor="ctr"/>
            <a:lstStyle/>
            <a:p>
              <a:endParaRPr lang="en-EG"/>
            </a:p>
          </p:txBody>
        </p:sp>
        <p:sp>
          <p:nvSpPr>
            <p:cNvPr id="103" name="Freeform 102">
              <a:extLst>
                <a:ext uri="{FF2B5EF4-FFF2-40B4-BE49-F238E27FC236}">
                  <a16:creationId xmlns:a16="http://schemas.microsoft.com/office/drawing/2014/main" id="{79EBCAB9-047B-E347-921A-4DE0C6F556AC}"/>
                </a:ext>
              </a:extLst>
            </p:cNvPr>
            <p:cNvSpPr/>
            <p:nvPr/>
          </p:nvSpPr>
          <p:spPr>
            <a:xfrm>
              <a:off x="1972312" y="709759"/>
              <a:ext cx="98826" cy="95441"/>
            </a:xfrm>
            <a:custGeom>
              <a:avLst/>
              <a:gdLst>
                <a:gd name="connsiteX0" fmla="*/ 21566 w 98826"/>
                <a:gd name="connsiteY0" fmla="*/ 95441 h 95441"/>
                <a:gd name="connsiteX1" fmla="*/ 98826 w 98826"/>
                <a:gd name="connsiteY1" fmla="*/ 20628 h 95441"/>
                <a:gd name="connsiteX2" fmla="*/ 93212 w 98826"/>
                <a:gd name="connsiteY2" fmla="*/ 15207 h 95441"/>
                <a:gd name="connsiteX3" fmla="*/ 15951 w 98826"/>
                <a:gd name="connsiteY3" fmla="*/ 15207 h 95441"/>
                <a:gd name="connsiteX4" fmla="*/ 15951 w 98826"/>
                <a:gd name="connsiteY4" fmla="*/ 90020 h 9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26" h="95441">
                  <a:moveTo>
                    <a:pt x="21566" y="95441"/>
                  </a:moveTo>
                  <a:lnTo>
                    <a:pt x="98826" y="20628"/>
                  </a:lnTo>
                  <a:lnTo>
                    <a:pt x="93212" y="15207"/>
                  </a:lnTo>
                  <a:cubicBezTo>
                    <a:pt x="71739" y="-5069"/>
                    <a:pt x="37424" y="-5069"/>
                    <a:pt x="15951" y="15207"/>
                  </a:cubicBezTo>
                  <a:cubicBezTo>
                    <a:pt x="-5317" y="35917"/>
                    <a:pt x="-5317" y="69309"/>
                    <a:pt x="15951" y="90020"/>
                  </a:cubicBezTo>
                  <a:close/>
                </a:path>
              </a:pathLst>
            </a:custGeom>
            <a:grpFill/>
            <a:ln w="22452" cap="flat">
              <a:noFill/>
              <a:prstDash val="solid"/>
              <a:miter/>
            </a:ln>
          </p:spPr>
          <p:txBody>
            <a:bodyPr rtlCol="0" anchor="ctr"/>
            <a:lstStyle/>
            <a:p>
              <a:endParaRPr lang="en-EG"/>
            </a:p>
          </p:txBody>
        </p:sp>
        <p:sp>
          <p:nvSpPr>
            <p:cNvPr id="104" name="Freeform 103">
              <a:extLst>
                <a:ext uri="{FF2B5EF4-FFF2-40B4-BE49-F238E27FC236}">
                  <a16:creationId xmlns:a16="http://schemas.microsoft.com/office/drawing/2014/main" id="{62F02DF6-72A5-3140-BF8B-7FAD3239748F}"/>
                </a:ext>
              </a:extLst>
            </p:cNvPr>
            <p:cNvSpPr/>
            <p:nvPr/>
          </p:nvSpPr>
          <p:spPr>
            <a:xfrm>
              <a:off x="2107186" y="629117"/>
              <a:ext cx="46940" cy="45321"/>
            </a:xfrm>
            <a:custGeom>
              <a:avLst/>
              <a:gdLst>
                <a:gd name="connsiteX0" fmla="*/ 23470 w 46940"/>
                <a:gd name="connsiteY0" fmla="*/ 45322 h 45321"/>
                <a:gd name="connsiteX1" fmla="*/ 46940 w 46940"/>
                <a:gd name="connsiteY1" fmla="*/ 22661 h 45321"/>
                <a:gd name="connsiteX2" fmla="*/ 23470 w 46940"/>
                <a:gd name="connsiteY2" fmla="*/ 0 h 45321"/>
                <a:gd name="connsiteX3" fmla="*/ 0 w 46940"/>
                <a:gd name="connsiteY3" fmla="*/ 22661 h 45321"/>
                <a:gd name="connsiteX4" fmla="*/ 23470 w 46940"/>
                <a:gd name="connsiteY4" fmla="*/ 45322 h 4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40" h="45321">
                  <a:moveTo>
                    <a:pt x="23470" y="45322"/>
                  </a:moveTo>
                  <a:cubicBezTo>
                    <a:pt x="36432" y="45322"/>
                    <a:pt x="46940" y="35176"/>
                    <a:pt x="46940" y="22661"/>
                  </a:cubicBezTo>
                  <a:cubicBezTo>
                    <a:pt x="46940" y="10146"/>
                    <a:pt x="36432" y="0"/>
                    <a:pt x="23470" y="0"/>
                  </a:cubicBezTo>
                  <a:cubicBezTo>
                    <a:pt x="10508" y="0"/>
                    <a:pt x="0" y="10146"/>
                    <a:pt x="0" y="22661"/>
                  </a:cubicBezTo>
                  <a:cubicBezTo>
                    <a:pt x="0" y="35176"/>
                    <a:pt x="10508" y="45322"/>
                    <a:pt x="23470" y="45322"/>
                  </a:cubicBezTo>
                  <a:close/>
                </a:path>
              </a:pathLst>
            </a:custGeom>
            <a:grpFill/>
            <a:ln w="22452" cap="flat">
              <a:noFill/>
              <a:prstDash val="solid"/>
              <a:miter/>
            </a:ln>
          </p:spPr>
          <p:txBody>
            <a:bodyPr rtlCol="0" anchor="ctr"/>
            <a:lstStyle/>
            <a:p>
              <a:endParaRPr lang="en-EG"/>
            </a:p>
          </p:txBody>
        </p:sp>
        <p:sp>
          <p:nvSpPr>
            <p:cNvPr id="105" name="Freeform 104">
              <a:extLst>
                <a:ext uri="{FF2B5EF4-FFF2-40B4-BE49-F238E27FC236}">
                  <a16:creationId xmlns:a16="http://schemas.microsoft.com/office/drawing/2014/main" id="{7E13D0E9-05CD-8047-A4ED-5EE03337059B}"/>
                </a:ext>
              </a:extLst>
            </p:cNvPr>
            <p:cNvSpPr/>
            <p:nvPr/>
          </p:nvSpPr>
          <p:spPr>
            <a:xfrm>
              <a:off x="2037899" y="815826"/>
              <a:ext cx="333298" cy="337852"/>
            </a:xfrm>
            <a:custGeom>
              <a:avLst/>
              <a:gdLst>
                <a:gd name="connsiteX0" fmla="*/ 33240 w 333298"/>
                <a:gd name="connsiteY0" fmla="*/ 0 h 337852"/>
                <a:gd name="connsiteX1" fmla="*/ 0 w 333298"/>
                <a:gd name="connsiteY1" fmla="*/ 32094 h 337852"/>
                <a:gd name="connsiteX2" fmla="*/ 316679 w 333298"/>
                <a:gd name="connsiteY2" fmla="*/ 337853 h 337852"/>
                <a:gd name="connsiteX3" fmla="*/ 333299 w 333298"/>
                <a:gd name="connsiteY3" fmla="*/ 289712 h 337852"/>
                <a:gd name="connsiteX4" fmla="*/ 33240 w 333298"/>
                <a:gd name="connsiteY4" fmla="*/ 0 h 337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298" h="337852">
                  <a:moveTo>
                    <a:pt x="33240" y="0"/>
                  </a:moveTo>
                  <a:lnTo>
                    <a:pt x="0" y="32094"/>
                  </a:lnTo>
                  <a:lnTo>
                    <a:pt x="316679" y="337853"/>
                  </a:lnTo>
                  <a:lnTo>
                    <a:pt x="333299" y="289712"/>
                  </a:lnTo>
                  <a:lnTo>
                    <a:pt x="33240" y="0"/>
                  </a:lnTo>
                  <a:close/>
                </a:path>
              </a:pathLst>
            </a:custGeom>
            <a:grpFill/>
            <a:ln w="22452" cap="flat">
              <a:noFill/>
              <a:prstDash val="solid"/>
              <a:miter/>
            </a:ln>
          </p:spPr>
          <p:txBody>
            <a:bodyPr rtlCol="0" anchor="ctr"/>
            <a:lstStyle/>
            <a:p>
              <a:endParaRPr lang="en-EG"/>
            </a:p>
          </p:txBody>
        </p:sp>
        <p:sp>
          <p:nvSpPr>
            <p:cNvPr id="106" name="Freeform 105">
              <a:extLst>
                <a:ext uri="{FF2B5EF4-FFF2-40B4-BE49-F238E27FC236}">
                  <a16:creationId xmlns:a16="http://schemas.microsoft.com/office/drawing/2014/main" id="{7C128934-15B9-2D45-88CF-1FF2C6FA8548}"/>
                </a:ext>
              </a:extLst>
            </p:cNvPr>
            <p:cNvSpPr/>
            <p:nvPr/>
          </p:nvSpPr>
          <p:spPr>
            <a:xfrm>
              <a:off x="2215778" y="657959"/>
              <a:ext cx="309716" cy="298602"/>
            </a:xfrm>
            <a:custGeom>
              <a:avLst/>
              <a:gdLst>
                <a:gd name="connsiteX0" fmla="*/ 309716 w 309716"/>
                <a:gd name="connsiteY0" fmla="*/ 106474 h 298602"/>
                <a:gd name="connsiteX1" fmla="*/ 199440 w 309716"/>
                <a:gd name="connsiteY1" fmla="*/ 0 h 298602"/>
                <a:gd name="connsiteX2" fmla="*/ 166425 w 309716"/>
                <a:gd name="connsiteY2" fmla="*/ 31877 h 298602"/>
                <a:gd name="connsiteX3" fmla="*/ 205055 w 309716"/>
                <a:gd name="connsiteY3" fmla="*/ 69175 h 298602"/>
                <a:gd name="connsiteX4" fmla="*/ 205055 w 309716"/>
                <a:gd name="connsiteY4" fmla="*/ 79801 h 298602"/>
                <a:gd name="connsiteX5" fmla="*/ 193825 w 309716"/>
                <a:gd name="connsiteY5" fmla="*/ 79801 h 298602"/>
                <a:gd name="connsiteX6" fmla="*/ 155195 w 309716"/>
                <a:gd name="connsiteY6" fmla="*/ 42503 h 298602"/>
                <a:gd name="connsiteX7" fmla="*/ 132736 w 309716"/>
                <a:gd name="connsiteY7" fmla="*/ 64188 h 298602"/>
                <a:gd name="connsiteX8" fmla="*/ 182371 w 309716"/>
                <a:gd name="connsiteY8" fmla="*/ 112112 h 298602"/>
                <a:gd name="connsiteX9" fmla="*/ 182371 w 309716"/>
                <a:gd name="connsiteY9" fmla="*/ 122737 h 298602"/>
                <a:gd name="connsiteX10" fmla="*/ 176756 w 309716"/>
                <a:gd name="connsiteY10" fmla="*/ 124906 h 298602"/>
                <a:gd name="connsiteX11" fmla="*/ 171141 w 309716"/>
                <a:gd name="connsiteY11" fmla="*/ 122737 h 298602"/>
                <a:gd name="connsiteX12" fmla="*/ 121730 w 309716"/>
                <a:gd name="connsiteY12" fmla="*/ 74380 h 298602"/>
                <a:gd name="connsiteX13" fmla="*/ 99271 w 309716"/>
                <a:gd name="connsiteY13" fmla="*/ 96065 h 298602"/>
                <a:gd name="connsiteX14" fmla="*/ 138126 w 309716"/>
                <a:gd name="connsiteY14" fmla="*/ 133363 h 298602"/>
                <a:gd name="connsiteX15" fmla="*/ 137796 w 309716"/>
                <a:gd name="connsiteY15" fmla="*/ 144092 h 298602"/>
                <a:gd name="connsiteX16" fmla="*/ 132286 w 309716"/>
                <a:gd name="connsiteY16" fmla="*/ 146157 h 298602"/>
                <a:gd name="connsiteX17" fmla="*/ 126672 w 309716"/>
                <a:gd name="connsiteY17" fmla="*/ 143989 h 298602"/>
                <a:gd name="connsiteX18" fmla="*/ 88490 w 309716"/>
                <a:gd name="connsiteY18" fmla="*/ 106257 h 298602"/>
                <a:gd name="connsiteX19" fmla="*/ 66031 w 309716"/>
                <a:gd name="connsiteY19" fmla="*/ 127942 h 298602"/>
                <a:gd name="connsiteX20" fmla="*/ 115666 w 309716"/>
                <a:gd name="connsiteY20" fmla="*/ 175866 h 298602"/>
                <a:gd name="connsiteX21" fmla="*/ 115666 w 309716"/>
                <a:gd name="connsiteY21" fmla="*/ 186491 h 298602"/>
                <a:gd name="connsiteX22" fmla="*/ 110052 w 309716"/>
                <a:gd name="connsiteY22" fmla="*/ 188660 h 298602"/>
                <a:gd name="connsiteX23" fmla="*/ 104437 w 309716"/>
                <a:gd name="connsiteY23" fmla="*/ 186491 h 298602"/>
                <a:gd name="connsiteX24" fmla="*/ 55250 w 309716"/>
                <a:gd name="connsiteY24" fmla="*/ 138784 h 298602"/>
                <a:gd name="connsiteX25" fmla="*/ 32791 w 309716"/>
                <a:gd name="connsiteY25" fmla="*/ 160469 h 298602"/>
                <a:gd name="connsiteX26" fmla="*/ 71421 w 309716"/>
                <a:gd name="connsiteY26" fmla="*/ 197984 h 298602"/>
                <a:gd name="connsiteX27" fmla="*/ 71421 w 309716"/>
                <a:gd name="connsiteY27" fmla="*/ 208610 h 298602"/>
                <a:gd name="connsiteX28" fmla="*/ 65806 w 309716"/>
                <a:gd name="connsiteY28" fmla="*/ 210562 h 298602"/>
                <a:gd name="connsiteX29" fmla="*/ 60191 w 309716"/>
                <a:gd name="connsiteY29" fmla="*/ 208610 h 298602"/>
                <a:gd name="connsiteX30" fmla="*/ 22460 w 309716"/>
                <a:gd name="connsiteY30" fmla="*/ 170228 h 298602"/>
                <a:gd name="connsiteX31" fmla="*/ 0 w 309716"/>
                <a:gd name="connsiteY31" fmla="*/ 191913 h 298602"/>
                <a:gd name="connsiteX32" fmla="*/ 110276 w 309716"/>
                <a:gd name="connsiteY32" fmla="*/ 298603 h 29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716" h="298602">
                  <a:moveTo>
                    <a:pt x="309716" y="106474"/>
                  </a:moveTo>
                  <a:lnTo>
                    <a:pt x="199440" y="0"/>
                  </a:lnTo>
                  <a:lnTo>
                    <a:pt x="166425" y="31877"/>
                  </a:lnTo>
                  <a:lnTo>
                    <a:pt x="205055" y="69175"/>
                  </a:lnTo>
                  <a:cubicBezTo>
                    <a:pt x="207937" y="72171"/>
                    <a:pt x="207937" y="76805"/>
                    <a:pt x="205055" y="79801"/>
                  </a:cubicBezTo>
                  <a:cubicBezTo>
                    <a:pt x="201922" y="82720"/>
                    <a:pt x="196959" y="82720"/>
                    <a:pt x="193825" y="79801"/>
                  </a:cubicBezTo>
                  <a:lnTo>
                    <a:pt x="155195" y="42503"/>
                  </a:lnTo>
                  <a:lnTo>
                    <a:pt x="132736" y="64188"/>
                  </a:lnTo>
                  <a:lnTo>
                    <a:pt x="182371" y="112112"/>
                  </a:lnTo>
                  <a:cubicBezTo>
                    <a:pt x="185253" y="115107"/>
                    <a:pt x="185253" y="119742"/>
                    <a:pt x="182371" y="122737"/>
                  </a:cubicBezTo>
                  <a:cubicBezTo>
                    <a:pt x="180873" y="124154"/>
                    <a:pt x="178852" y="124935"/>
                    <a:pt x="176756" y="124906"/>
                  </a:cubicBezTo>
                  <a:cubicBezTo>
                    <a:pt x="174650" y="124987"/>
                    <a:pt x="172608" y="124198"/>
                    <a:pt x="171141" y="122737"/>
                  </a:cubicBezTo>
                  <a:lnTo>
                    <a:pt x="121730" y="74380"/>
                  </a:lnTo>
                  <a:lnTo>
                    <a:pt x="99271" y="96065"/>
                  </a:lnTo>
                  <a:lnTo>
                    <a:pt x="138126" y="133363"/>
                  </a:lnTo>
                  <a:cubicBezTo>
                    <a:pt x="141104" y="136414"/>
                    <a:pt x="140956" y="141217"/>
                    <a:pt x="137796" y="144092"/>
                  </a:cubicBezTo>
                  <a:cubicBezTo>
                    <a:pt x="136309" y="145446"/>
                    <a:pt x="134333" y="146187"/>
                    <a:pt x="132286" y="146157"/>
                  </a:cubicBezTo>
                  <a:cubicBezTo>
                    <a:pt x="130195" y="146163"/>
                    <a:pt x="128183" y="145386"/>
                    <a:pt x="126672" y="143989"/>
                  </a:cubicBezTo>
                  <a:lnTo>
                    <a:pt x="88490" y="106257"/>
                  </a:lnTo>
                  <a:lnTo>
                    <a:pt x="66031" y="127942"/>
                  </a:lnTo>
                  <a:lnTo>
                    <a:pt x="115666" y="175866"/>
                  </a:lnTo>
                  <a:cubicBezTo>
                    <a:pt x="118548" y="178861"/>
                    <a:pt x="118548" y="183496"/>
                    <a:pt x="115666" y="186491"/>
                  </a:cubicBezTo>
                  <a:cubicBezTo>
                    <a:pt x="114216" y="187976"/>
                    <a:pt x="112163" y="188770"/>
                    <a:pt x="110052" y="188660"/>
                  </a:cubicBezTo>
                  <a:cubicBezTo>
                    <a:pt x="107970" y="188623"/>
                    <a:pt x="105971" y="187852"/>
                    <a:pt x="104437" y="186491"/>
                  </a:cubicBezTo>
                  <a:lnTo>
                    <a:pt x="55250" y="138784"/>
                  </a:lnTo>
                  <a:lnTo>
                    <a:pt x="32791" y="160469"/>
                  </a:lnTo>
                  <a:lnTo>
                    <a:pt x="71421" y="197984"/>
                  </a:lnTo>
                  <a:cubicBezTo>
                    <a:pt x="74303" y="200979"/>
                    <a:pt x="74303" y="205615"/>
                    <a:pt x="71421" y="208610"/>
                  </a:cubicBezTo>
                  <a:cubicBezTo>
                    <a:pt x="69887" y="209948"/>
                    <a:pt x="67870" y="210648"/>
                    <a:pt x="65806" y="210562"/>
                  </a:cubicBezTo>
                  <a:cubicBezTo>
                    <a:pt x="63758" y="210549"/>
                    <a:pt x="61777" y="209859"/>
                    <a:pt x="60191" y="208610"/>
                  </a:cubicBezTo>
                  <a:lnTo>
                    <a:pt x="22460" y="170228"/>
                  </a:lnTo>
                  <a:lnTo>
                    <a:pt x="0" y="191913"/>
                  </a:lnTo>
                  <a:lnTo>
                    <a:pt x="110276" y="298603"/>
                  </a:lnTo>
                  <a:close/>
                </a:path>
              </a:pathLst>
            </a:custGeom>
            <a:grpFill/>
            <a:ln w="22452" cap="flat">
              <a:noFill/>
              <a:prstDash val="solid"/>
              <a:miter/>
            </a:ln>
          </p:spPr>
          <p:txBody>
            <a:bodyPr rtlCol="0" anchor="ctr"/>
            <a:lstStyle/>
            <a:p>
              <a:endParaRPr lang="en-EG"/>
            </a:p>
          </p:txBody>
        </p:sp>
        <p:sp>
          <p:nvSpPr>
            <p:cNvPr id="108" name="Freeform 107">
              <a:extLst>
                <a:ext uri="{FF2B5EF4-FFF2-40B4-BE49-F238E27FC236}">
                  <a16:creationId xmlns:a16="http://schemas.microsoft.com/office/drawing/2014/main" id="{0DFD272D-DA85-FD42-951C-18772994B041}"/>
                </a:ext>
              </a:extLst>
            </p:cNvPr>
            <p:cNvSpPr/>
            <p:nvPr/>
          </p:nvSpPr>
          <p:spPr>
            <a:xfrm>
              <a:off x="2368053" y="1091876"/>
              <a:ext cx="100169" cy="96932"/>
            </a:xfrm>
            <a:custGeom>
              <a:avLst/>
              <a:gdLst>
                <a:gd name="connsiteX0" fmla="*/ 18192 w 100169"/>
                <a:gd name="connsiteY0" fmla="*/ 17565 h 96932"/>
                <a:gd name="connsiteX1" fmla="*/ 0 w 100169"/>
                <a:gd name="connsiteY1" fmla="*/ 70476 h 96932"/>
                <a:gd name="connsiteX2" fmla="*/ 100169 w 100169"/>
                <a:gd name="connsiteY2" fmla="*/ 96932 h 96932"/>
                <a:gd name="connsiteX3" fmla="*/ 72769 w 100169"/>
                <a:gd name="connsiteY3" fmla="*/ 0 h 96932"/>
                <a:gd name="connsiteX4" fmla="*/ 18192 w 100169"/>
                <a:gd name="connsiteY4" fmla="*/ 17565 h 96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69" h="96932">
                  <a:moveTo>
                    <a:pt x="18192" y="17565"/>
                  </a:moveTo>
                  <a:lnTo>
                    <a:pt x="0" y="70476"/>
                  </a:lnTo>
                  <a:lnTo>
                    <a:pt x="100169" y="96932"/>
                  </a:lnTo>
                  <a:lnTo>
                    <a:pt x="72769" y="0"/>
                  </a:lnTo>
                  <a:lnTo>
                    <a:pt x="18192" y="17565"/>
                  </a:lnTo>
                  <a:close/>
                </a:path>
              </a:pathLst>
            </a:custGeom>
            <a:grpFill/>
            <a:ln w="22452" cap="flat">
              <a:noFill/>
              <a:prstDash val="solid"/>
              <a:miter/>
            </a:ln>
          </p:spPr>
          <p:txBody>
            <a:bodyPr rtlCol="0" anchor="ctr"/>
            <a:lstStyle/>
            <a:p>
              <a:endParaRPr lang="en-EG"/>
            </a:p>
          </p:txBody>
        </p:sp>
        <p:sp>
          <p:nvSpPr>
            <p:cNvPr id="109" name="Freeform 108">
              <a:extLst>
                <a:ext uri="{FF2B5EF4-FFF2-40B4-BE49-F238E27FC236}">
                  <a16:creationId xmlns:a16="http://schemas.microsoft.com/office/drawing/2014/main" id="{DF03201D-368E-4B43-AC97-83DF7600D9F2}"/>
                </a:ext>
              </a:extLst>
            </p:cNvPr>
            <p:cNvSpPr/>
            <p:nvPr/>
          </p:nvSpPr>
          <p:spPr>
            <a:xfrm>
              <a:off x="2082144" y="773323"/>
              <a:ext cx="349694" cy="321589"/>
            </a:xfrm>
            <a:custGeom>
              <a:avLst/>
              <a:gdLst>
                <a:gd name="connsiteX0" fmla="*/ 0 w 349694"/>
                <a:gd name="connsiteY0" fmla="*/ 31877 h 321589"/>
                <a:gd name="connsiteX1" fmla="*/ 300059 w 349694"/>
                <a:gd name="connsiteY1" fmla="*/ 321589 h 321589"/>
                <a:gd name="connsiteX2" fmla="*/ 349694 w 349694"/>
                <a:gd name="connsiteY2" fmla="*/ 305542 h 321589"/>
                <a:gd name="connsiteX3" fmla="*/ 33015 w 349694"/>
                <a:gd name="connsiteY3" fmla="*/ 0 h 321589"/>
                <a:gd name="connsiteX4" fmla="*/ 0 w 349694"/>
                <a:gd name="connsiteY4" fmla="*/ 31877 h 32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94" h="321589">
                  <a:moveTo>
                    <a:pt x="0" y="31877"/>
                  </a:moveTo>
                  <a:lnTo>
                    <a:pt x="300059" y="321589"/>
                  </a:lnTo>
                  <a:lnTo>
                    <a:pt x="349694" y="305542"/>
                  </a:lnTo>
                  <a:lnTo>
                    <a:pt x="33015" y="0"/>
                  </a:lnTo>
                  <a:lnTo>
                    <a:pt x="0" y="31877"/>
                  </a:lnTo>
                  <a:close/>
                </a:path>
              </a:pathLst>
            </a:custGeom>
            <a:grpFill/>
            <a:ln w="22452" cap="flat">
              <a:noFill/>
              <a:prstDash val="solid"/>
              <a:miter/>
            </a:ln>
          </p:spPr>
          <p:txBody>
            <a:bodyPr rtlCol="0" anchor="ctr"/>
            <a:lstStyle/>
            <a:p>
              <a:endParaRPr lang="en-EG"/>
            </a:p>
          </p:txBody>
        </p:sp>
      </p:grpSp>
      <p:pic>
        <p:nvPicPr>
          <p:cNvPr id="110" name="Picture 109">
            <a:extLst>
              <a:ext uri="{FF2B5EF4-FFF2-40B4-BE49-F238E27FC236}">
                <a16:creationId xmlns:a16="http://schemas.microsoft.com/office/drawing/2014/main" id="{38EF09F5-9B0F-594A-970A-F606BB5C2421}"/>
              </a:ext>
            </a:extLst>
          </p:cNvPr>
          <p:cNvPicPr>
            <a:picLocks noChangeAspect="1"/>
          </p:cNvPicPr>
          <p:nvPr/>
        </p:nvPicPr>
        <p:blipFill>
          <a:blip r:embed="rId2"/>
          <a:srcRect/>
          <a:stretch>
            <a:fillRect/>
          </a:stretch>
        </p:blipFill>
        <p:spPr>
          <a:xfrm>
            <a:off x="5126164" y="2433612"/>
            <a:ext cx="7014553" cy="3686534"/>
          </a:xfrm>
          <a:custGeom>
            <a:avLst/>
            <a:gdLst>
              <a:gd name="connsiteX0" fmla="*/ 848162 w 6458746"/>
              <a:gd name="connsiteY0" fmla="*/ 279188 h 3758779"/>
              <a:gd name="connsiteX1" fmla="*/ 848162 w 6458746"/>
              <a:gd name="connsiteY1" fmla="*/ 3242307 h 3758779"/>
              <a:gd name="connsiteX2" fmla="*/ 5535909 w 6458746"/>
              <a:gd name="connsiteY2" fmla="*/ 3242307 h 3758779"/>
              <a:gd name="connsiteX3" fmla="*/ 5535909 w 6458746"/>
              <a:gd name="connsiteY3" fmla="*/ 279188 h 3758779"/>
              <a:gd name="connsiteX4" fmla="*/ 0 w 6458746"/>
              <a:gd name="connsiteY4" fmla="*/ 0 h 3758779"/>
              <a:gd name="connsiteX5" fmla="*/ 6458746 w 6458746"/>
              <a:gd name="connsiteY5" fmla="*/ 0 h 3758779"/>
              <a:gd name="connsiteX6" fmla="*/ 6458746 w 6458746"/>
              <a:gd name="connsiteY6" fmla="*/ 3758779 h 3758779"/>
              <a:gd name="connsiteX7" fmla="*/ 0 w 6458746"/>
              <a:gd name="connsiteY7" fmla="*/ 3758779 h 3758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8746" h="3758779">
                <a:moveTo>
                  <a:pt x="848162" y="279188"/>
                </a:moveTo>
                <a:lnTo>
                  <a:pt x="848162" y="3242307"/>
                </a:lnTo>
                <a:lnTo>
                  <a:pt x="5535909" y="3242307"/>
                </a:lnTo>
                <a:lnTo>
                  <a:pt x="5535909" y="279188"/>
                </a:lnTo>
                <a:close/>
                <a:moveTo>
                  <a:pt x="0" y="0"/>
                </a:moveTo>
                <a:lnTo>
                  <a:pt x="6458746" y="0"/>
                </a:lnTo>
                <a:lnTo>
                  <a:pt x="6458746" y="3758779"/>
                </a:lnTo>
                <a:lnTo>
                  <a:pt x="0" y="3758779"/>
                </a:lnTo>
                <a:close/>
              </a:path>
            </a:pathLst>
          </a:custGeom>
          <a:effectLst>
            <a:outerShdw blurRad="50800" dist="38100" dir="5400000" algn="t" rotWithShape="0">
              <a:prstClr val="black">
                <a:alpha val="40000"/>
              </a:prstClr>
            </a:outerShdw>
          </a:effectLst>
        </p:spPr>
      </p:pic>
      <p:sp>
        <p:nvSpPr>
          <p:cNvPr id="6" name="TextBox 5"/>
          <p:cNvSpPr txBox="1"/>
          <p:nvPr/>
        </p:nvSpPr>
        <p:spPr>
          <a:xfrm>
            <a:off x="675937" y="1446524"/>
            <a:ext cx="2835329" cy="584775"/>
          </a:xfrm>
          <a:prstGeom prst="rect">
            <a:avLst/>
          </a:prstGeom>
          <a:noFill/>
        </p:spPr>
        <p:txBody>
          <a:bodyPr wrap="square" rtlCol="0">
            <a:spAutoFit/>
          </a:bodyPr>
          <a:lstStyle/>
          <a:p>
            <a:r>
              <a:rPr lang="en-US" sz="3200" b="1" dirty="0" smtClean="0">
                <a:solidFill>
                  <a:schemeClr val="accent1"/>
                </a:solidFill>
              </a:rPr>
              <a:t>Step:</a:t>
            </a:r>
            <a:r>
              <a:rPr lang="en-US" sz="2800" dirty="0" smtClean="0"/>
              <a:t>4</a:t>
            </a:r>
            <a:endParaRPr lang="en-US" sz="2800" dirty="0"/>
          </a:p>
        </p:txBody>
      </p:sp>
      <p:sp>
        <p:nvSpPr>
          <p:cNvPr id="2" name="TextBox 1"/>
          <p:cNvSpPr txBox="1"/>
          <p:nvPr/>
        </p:nvSpPr>
        <p:spPr>
          <a:xfrm>
            <a:off x="428760" y="2884413"/>
            <a:ext cx="4991100" cy="923330"/>
          </a:xfrm>
          <a:prstGeom prst="rect">
            <a:avLst/>
          </a:prstGeom>
          <a:noFill/>
        </p:spPr>
        <p:txBody>
          <a:bodyPr wrap="square" rtlCol="0">
            <a:spAutoFit/>
          </a:bodyPr>
          <a:lstStyle/>
          <a:p>
            <a:r>
              <a:rPr lang="en-US" dirty="0"/>
              <a:t>Creates an MD5 hash for the input </a:t>
            </a:r>
            <a:r>
              <a:rPr lang="en-US" dirty="0" smtClean="0"/>
              <a:t>URL</a:t>
            </a:r>
          </a:p>
          <a:p>
            <a:r>
              <a:rPr lang="en-US" dirty="0"/>
              <a:t>Returns the first 6 characters of the hash, making it a short, unique identifier for the URL.</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2369" t="12369" r="12523" b="13370"/>
          <a:stretch/>
        </p:blipFill>
        <p:spPr>
          <a:xfrm>
            <a:off x="5981700" y="2622128"/>
            <a:ext cx="5324929" cy="3118271"/>
          </a:xfrm>
          <a:prstGeom prst="rect">
            <a:avLst/>
          </a:prstGeom>
        </p:spPr>
      </p:pic>
    </p:spTree>
    <p:extLst>
      <p:ext uri="{BB962C8B-B14F-4D97-AF65-F5344CB8AC3E}">
        <p14:creationId xmlns:p14="http://schemas.microsoft.com/office/powerpoint/2010/main" val="325022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ounded Rectangle 106">
            <a:extLst>
              <a:ext uri="{FF2B5EF4-FFF2-40B4-BE49-F238E27FC236}">
                <a16:creationId xmlns:a16="http://schemas.microsoft.com/office/drawing/2014/main" id="{E705569E-6E38-FA48-954A-58704247E62B}"/>
              </a:ext>
            </a:extLst>
          </p:cNvPr>
          <p:cNvSpPr/>
          <p:nvPr/>
        </p:nvSpPr>
        <p:spPr>
          <a:xfrm>
            <a:off x="1159451" y="4496361"/>
            <a:ext cx="1618249" cy="1319344"/>
          </a:xfrm>
          <a:prstGeom prst="roundRect">
            <a:avLst>
              <a:gd name="adj" fmla="val 9387"/>
            </a:avLst>
          </a:pr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sz="1400" b="1">
              <a:solidFill>
                <a:schemeClr val="bg1"/>
              </a:solidFill>
              <a:latin typeface="Raleway" panose="020B0503030101060003" pitchFamily="34" charset="77"/>
            </a:endParaRPr>
          </a:p>
        </p:txBody>
      </p:sp>
      <p:sp>
        <p:nvSpPr>
          <p:cNvPr id="85" name="Rectangle 84">
            <a:extLst>
              <a:ext uri="{FF2B5EF4-FFF2-40B4-BE49-F238E27FC236}">
                <a16:creationId xmlns:a16="http://schemas.microsoft.com/office/drawing/2014/main" id="{A52FD6CF-3BF5-424A-BFA9-0845A56093B6}"/>
              </a:ext>
            </a:extLst>
          </p:cNvPr>
          <p:cNvSpPr/>
          <p:nvPr/>
        </p:nvSpPr>
        <p:spPr>
          <a:xfrm>
            <a:off x="784171" y="805226"/>
            <a:ext cx="4130087" cy="584775"/>
          </a:xfrm>
          <a:prstGeom prst="rect">
            <a:avLst/>
          </a:prstGeom>
        </p:spPr>
        <p:txBody>
          <a:bodyPr wrap="square" lIns="0">
            <a:spAutoFit/>
          </a:bodyPr>
          <a:lstStyle/>
          <a:p>
            <a:r>
              <a:rPr lang="en-US" sz="3200" b="1" dirty="0" smtClean="0">
                <a:solidFill>
                  <a:schemeClr val="tx2"/>
                </a:solidFill>
                <a:latin typeface="Raleway" panose="020B0503030101060003" pitchFamily="34" charset="77"/>
              </a:rPr>
              <a:t>S</a:t>
            </a:r>
            <a:r>
              <a:rPr lang="en-US" sz="3200" b="1" dirty="0" smtClean="0">
                <a:solidFill>
                  <a:schemeClr val="accent1"/>
                </a:solidFill>
                <a:latin typeface="Raleway" panose="020B0503030101060003" pitchFamily="34" charset="77"/>
              </a:rPr>
              <a:t>te</a:t>
            </a:r>
            <a:r>
              <a:rPr lang="en-US" sz="3200" b="1" dirty="0" smtClean="0">
                <a:solidFill>
                  <a:schemeClr val="tx2"/>
                </a:solidFill>
                <a:latin typeface="Raleway" panose="020B0503030101060003" pitchFamily="34" charset="77"/>
              </a:rPr>
              <a:t>ps </a:t>
            </a:r>
            <a:r>
              <a:rPr lang="en-US" sz="3200" b="1" dirty="0" smtClean="0">
                <a:solidFill>
                  <a:schemeClr val="accent1"/>
                </a:solidFill>
                <a:latin typeface="Raleway" panose="020B0503030101060003" pitchFamily="34" charset="77"/>
              </a:rPr>
              <a:t>of </a:t>
            </a:r>
            <a:r>
              <a:rPr lang="en-US" sz="3200" b="1" dirty="0" smtClean="0">
                <a:solidFill>
                  <a:schemeClr val="tx2"/>
                </a:solidFill>
                <a:latin typeface="Raleway" panose="020B0503030101060003" pitchFamily="34" charset="77"/>
              </a:rPr>
              <a:t>pro</a:t>
            </a:r>
            <a:r>
              <a:rPr lang="en-US" sz="3200" b="1" dirty="0" smtClean="0">
                <a:solidFill>
                  <a:schemeClr val="accent1"/>
                </a:solidFill>
                <a:latin typeface="Raleway" panose="020B0503030101060003" pitchFamily="34" charset="77"/>
              </a:rPr>
              <a:t>jec</a:t>
            </a:r>
            <a:r>
              <a:rPr lang="en-US" sz="3200" b="1" dirty="0" smtClean="0">
                <a:solidFill>
                  <a:schemeClr val="tx2"/>
                </a:solidFill>
                <a:latin typeface="Raleway" panose="020B0503030101060003" pitchFamily="34" charset="77"/>
              </a:rPr>
              <a:t>t</a:t>
            </a:r>
            <a:endParaRPr lang="en-US" sz="3200" b="1" dirty="0">
              <a:solidFill>
                <a:schemeClr val="tx2"/>
              </a:solidFill>
              <a:latin typeface="Raleway" panose="020B0503030101060003" pitchFamily="34" charset="77"/>
            </a:endParaRPr>
          </a:p>
        </p:txBody>
      </p:sp>
      <p:sp>
        <p:nvSpPr>
          <p:cNvPr id="86" name="TextBox 85">
            <a:extLst>
              <a:ext uri="{FF2B5EF4-FFF2-40B4-BE49-F238E27FC236}">
                <a16:creationId xmlns:a16="http://schemas.microsoft.com/office/drawing/2014/main" id="{129855F9-3156-1141-8C67-2031CE3BCE9C}"/>
              </a:ext>
            </a:extLst>
          </p:cNvPr>
          <p:cNvSpPr txBox="1"/>
          <p:nvPr/>
        </p:nvSpPr>
        <p:spPr>
          <a:xfrm>
            <a:off x="578239" y="2041983"/>
            <a:ext cx="6182433" cy="247247"/>
          </a:xfrm>
          <a:prstGeom prst="rect">
            <a:avLst/>
          </a:prstGeom>
          <a:noFill/>
        </p:spPr>
        <p:txBody>
          <a:bodyPr wrap="square" lIns="0" tIns="0" rIns="0" bIns="0" rtlCol="0">
            <a:spAutoFit/>
          </a:bodyPr>
          <a:lstStyle/>
          <a:p>
            <a:pPr>
              <a:lnSpc>
                <a:spcPct val="150000"/>
              </a:lnSpc>
            </a:pPr>
            <a:r>
              <a:rPr lang="en-US" sz="1200" b="1" dirty="0"/>
              <a:t>HTML and CSS Template for the Front-End:</a:t>
            </a:r>
            <a:endParaRPr lang="en-US" sz="1200" dirty="0">
              <a:solidFill>
                <a:schemeClr val="tx1">
                  <a:lumMod val="90000"/>
                  <a:lumOff val="10000"/>
                </a:schemeClr>
              </a:solidFill>
              <a:latin typeface="Raleway" panose="020B0503030101060003" pitchFamily="34" charset="77"/>
            </a:endParaRPr>
          </a:p>
        </p:txBody>
      </p:sp>
      <p:grpSp>
        <p:nvGrpSpPr>
          <p:cNvPr id="88" name="Graphic 55">
            <a:extLst>
              <a:ext uri="{FF2B5EF4-FFF2-40B4-BE49-F238E27FC236}">
                <a16:creationId xmlns:a16="http://schemas.microsoft.com/office/drawing/2014/main" id="{6CF7268C-19ED-8646-B1D1-A6513DB3F559}"/>
              </a:ext>
            </a:extLst>
          </p:cNvPr>
          <p:cNvGrpSpPr>
            <a:grpSpLocks noChangeAspect="1"/>
          </p:cNvGrpSpPr>
          <p:nvPr/>
        </p:nvGrpSpPr>
        <p:grpSpPr>
          <a:xfrm>
            <a:off x="936479" y="589565"/>
            <a:ext cx="560615" cy="128250"/>
            <a:chOff x="4174957" y="-561437"/>
            <a:chExt cx="2128935" cy="487029"/>
          </a:xfrm>
          <a:solidFill>
            <a:schemeClr val="accent1"/>
          </a:solidFill>
        </p:grpSpPr>
        <p:sp>
          <p:nvSpPr>
            <p:cNvPr id="90" name="Freeform 89">
              <a:extLst>
                <a:ext uri="{FF2B5EF4-FFF2-40B4-BE49-F238E27FC236}">
                  <a16:creationId xmlns:a16="http://schemas.microsoft.com/office/drawing/2014/main" id="{5D41CF77-6D6C-3548-AF60-08178A5F9DE5}"/>
                </a:ext>
              </a:extLst>
            </p:cNvPr>
            <p:cNvSpPr/>
            <p:nvPr/>
          </p:nvSpPr>
          <p:spPr>
            <a:xfrm>
              <a:off x="4174957" y="-334043"/>
              <a:ext cx="2128935" cy="259635"/>
            </a:xfrm>
            <a:custGeom>
              <a:avLst/>
              <a:gdLst>
                <a:gd name="connsiteX0" fmla="*/ 2120265 w 2128935"/>
                <a:gd name="connsiteY0" fmla="*/ 209567 h 259635"/>
                <a:gd name="connsiteX1" fmla="*/ 2120360 w 2128935"/>
                <a:gd name="connsiteY1" fmla="*/ 251005 h 259635"/>
                <a:gd name="connsiteX2" fmla="*/ 2099501 w 2128935"/>
                <a:gd name="connsiteY2" fmla="*/ 259635 h 259635"/>
                <a:gd name="connsiteX3" fmla="*/ 1871948 w 2128935"/>
                <a:gd name="connsiteY3" fmla="*/ 150774 h 259635"/>
                <a:gd name="connsiteX4" fmla="*/ 1685544 w 2128935"/>
                <a:gd name="connsiteY4" fmla="*/ 58603 h 259635"/>
                <a:gd name="connsiteX5" fmla="*/ 1499045 w 2128935"/>
                <a:gd name="connsiteY5" fmla="*/ 150774 h 259635"/>
                <a:gd name="connsiteX6" fmla="*/ 1271492 w 2128935"/>
                <a:gd name="connsiteY6" fmla="*/ 259541 h 259635"/>
                <a:gd name="connsiteX7" fmla="*/ 1043940 w 2128935"/>
                <a:gd name="connsiteY7" fmla="*/ 150774 h 259635"/>
                <a:gd name="connsiteX8" fmla="*/ 857536 w 2128935"/>
                <a:gd name="connsiteY8" fmla="*/ 58603 h 259635"/>
                <a:gd name="connsiteX9" fmla="*/ 671036 w 2128935"/>
                <a:gd name="connsiteY9" fmla="*/ 150774 h 259635"/>
                <a:gd name="connsiteX10" fmla="*/ 443484 w 2128935"/>
                <a:gd name="connsiteY10" fmla="*/ 259541 h 259635"/>
                <a:gd name="connsiteX11" fmla="*/ 215932 w 2128935"/>
                <a:gd name="connsiteY11" fmla="*/ 150774 h 259635"/>
                <a:gd name="connsiteX12" fmla="*/ 29432 w 2128935"/>
                <a:gd name="connsiteY12" fmla="*/ 58603 h 259635"/>
                <a:gd name="connsiteX13" fmla="*/ 0 w 2128935"/>
                <a:gd name="connsiteY13" fmla="*/ 29301 h 259635"/>
                <a:gd name="connsiteX14" fmla="*/ 29432 w 2128935"/>
                <a:gd name="connsiteY14" fmla="*/ 0 h 259635"/>
                <a:gd name="connsiteX15" fmla="*/ 257175 w 2128935"/>
                <a:gd name="connsiteY15" fmla="*/ 108766 h 259635"/>
                <a:gd name="connsiteX16" fmla="*/ 443675 w 2128935"/>
                <a:gd name="connsiteY16" fmla="*/ 200938 h 259635"/>
                <a:gd name="connsiteX17" fmla="*/ 630174 w 2128935"/>
                <a:gd name="connsiteY17" fmla="*/ 108766 h 259635"/>
                <a:gd name="connsiteX18" fmla="*/ 857250 w 2128935"/>
                <a:gd name="connsiteY18" fmla="*/ 474 h 259635"/>
                <a:gd name="connsiteX19" fmla="*/ 1085088 w 2128935"/>
                <a:gd name="connsiteY19" fmla="*/ 108766 h 259635"/>
                <a:gd name="connsiteX20" fmla="*/ 1271492 w 2128935"/>
                <a:gd name="connsiteY20" fmla="*/ 200938 h 259635"/>
                <a:gd name="connsiteX21" fmla="*/ 1457992 w 2128935"/>
                <a:gd name="connsiteY21" fmla="*/ 108766 h 259635"/>
                <a:gd name="connsiteX22" fmla="*/ 1685925 w 2128935"/>
                <a:gd name="connsiteY22" fmla="*/ 474 h 259635"/>
                <a:gd name="connsiteX23" fmla="*/ 1913001 w 2128935"/>
                <a:gd name="connsiteY23" fmla="*/ 108766 h 259635"/>
                <a:gd name="connsiteX24" fmla="*/ 2099501 w 2128935"/>
                <a:gd name="connsiteY24" fmla="*/ 200938 h 259635"/>
                <a:gd name="connsiteX25" fmla="*/ 2120265 w 2128935"/>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8935" h="259635">
                  <a:moveTo>
                    <a:pt x="2120265" y="209567"/>
                  </a:moveTo>
                  <a:cubicBezTo>
                    <a:pt x="2131790" y="220983"/>
                    <a:pt x="2131828" y="239536"/>
                    <a:pt x="2120360" y="251005"/>
                  </a:cubicBezTo>
                  <a:cubicBezTo>
                    <a:pt x="2114836" y="256530"/>
                    <a:pt x="2107330" y="259635"/>
                    <a:pt x="2099501" y="259635"/>
                  </a:cubicBezTo>
                  <a:cubicBezTo>
                    <a:pt x="1983962" y="259635"/>
                    <a:pt x="1924431" y="201791"/>
                    <a:pt x="1871948" y="150774"/>
                  </a:cubicBezTo>
                  <a:cubicBezTo>
                    <a:pt x="1820989" y="101275"/>
                    <a:pt x="1776698" y="58603"/>
                    <a:pt x="1685544" y="58603"/>
                  </a:cubicBezTo>
                  <a:cubicBezTo>
                    <a:pt x="1594390" y="58603"/>
                    <a:pt x="1550003" y="101275"/>
                    <a:pt x="1499045" y="150774"/>
                  </a:cubicBezTo>
                  <a:cubicBezTo>
                    <a:pt x="1446562" y="201791"/>
                    <a:pt x="1387031" y="259541"/>
                    <a:pt x="1271492" y="259541"/>
                  </a:cubicBezTo>
                  <a:cubicBezTo>
                    <a:pt x="1155954" y="259541"/>
                    <a:pt x="1096518" y="201791"/>
                    <a:pt x="1043940" y="150774"/>
                  </a:cubicBezTo>
                  <a:cubicBezTo>
                    <a:pt x="993077" y="101275"/>
                    <a:pt x="948690" y="58603"/>
                    <a:pt x="857536" y="58603"/>
                  </a:cubicBezTo>
                  <a:cubicBezTo>
                    <a:pt x="766382" y="58603"/>
                    <a:pt x="721995" y="101275"/>
                    <a:pt x="671036" y="150774"/>
                  </a:cubicBezTo>
                  <a:cubicBezTo>
                    <a:pt x="618554" y="201791"/>
                    <a:pt x="558927" y="259541"/>
                    <a:pt x="443484" y="259541"/>
                  </a:cubicBezTo>
                  <a:cubicBezTo>
                    <a:pt x="328041" y="259541"/>
                    <a:pt x="268415" y="201791"/>
                    <a:pt x="215932" y="150774"/>
                  </a:cubicBezTo>
                  <a:cubicBezTo>
                    <a:pt x="164973" y="101275"/>
                    <a:pt x="120682" y="58603"/>
                    <a:pt x="29432" y="58603"/>
                  </a:cubicBezTo>
                  <a:cubicBezTo>
                    <a:pt x="13177" y="58603"/>
                    <a:pt x="0" y="45485"/>
                    <a:pt x="0" y="29301"/>
                  </a:cubicBezTo>
                  <a:cubicBezTo>
                    <a:pt x="0" y="13118"/>
                    <a:pt x="13177" y="0"/>
                    <a:pt x="29432" y="0"/>
                  </a:cubicBezTo>
                  <a:cubicBezTo>
                    <a:pt x="144971" y="474"/>
                    <a:pt x="204502" y="57370"/>
                    <a:pt x="257175" y="108766"/>
                  </a:cubicBezTo>
                  <a:cubicBezTo>
                    <a:pt x="308134" y="158266"/>
                    <a:pt x="352425" y="200938"/>
                    <a:pt x="443675" y="200938"/>
                  </a:cubicBezTo>
                  <a:cubicBezTo>
                    <a:pt x="534924" y="200938"/>
                    <a:pt x="579215" y="158266"/>
                    <a:pt x="630174" y="108766"/>
                  </a:cubicBezTo>
                  <a:cubicBezTo>
                    <a:pt x="682466" y="57370"/>
                    <a:pt x="741998" y="474"/>
                    <a:pt x="857250" y="474"/>
                  </a:cubicBezTo>
                  <a:cubicBezTo>
                    <a:pt x="972503" y="474"/>
                    <a:pt x="1032510" y="57370"/>
                    <a:pt x="1085088" y="108766"/>
                  </a:cubicBezTo>
                  <a:cubicBezTo>
                    <a:pt x="1136047" y="158266"/>
                    <a:pt x="1180338" y="200938"/>
                    <a:pt x="1271492" y="200938"/>
                  </a:cubicBezTo>
                  <a:cubicBezTo>
                    <a:pt x="1362647" y="200938"/>
                    <a:pt x="1407033" y="158266"/>
                    <a:pt x="1457992" y="108766"/>
                  </a:cubicBezTo>
                  <a:cubicBezTo>
                    <a:pt x="1510475" y="57370"/>
                    <a:pt x="1570006" y="474"/>
                    <a:pt x="1685925" y="474"/>
                  </a:cubicBezTo>
                  <a:cubicBezTo>
                    <a:pt x="1801844" y="474"/>
                    <a:pt x="1860518" y="57370"/>
                    <a:pt x="1913001" y="108766"/>
                  </a:cubicBezTo>
                  <a:cubicBezTo>
                    <a:pt x="1963960" y="158266"/>
                    <a:pt x="2008251" y="200938"/>
                    <a:pt x="2099501" y="200938"/>
                  </a:cubicBezTo>
                  <a:cubicBezTo>
                    <a:pt x="2107302" y="200952"/>
                    <a:pt x="2114769" y="204058"/>
                    <a:pt x="2120265" y="209567"/>
                  </a:cubicBezTo>
                  <a:close/>
                </a:path>
              </a:pathLst>
            </a:custGeom>
            <a:grpFill/>
            <a:ln w="9525" cap="flat">
              <a:noFill/>
              <a:prstDash val="solid"/>
              <a:miter/>
            </a:ln>
          </p:spPr>
          <p:txBody>
            <a:bodyPr rtlCol="0" anchor="ctr"/>
            <a:lstStyle/>
            <a:p>
              <a:endParaRPr lang="en-EG"/>
            </a:p>
          </p:txBody>
        </p:sp>
        <p:sp>
          <p:nvSpPr>
            <p:cNvPr id="91" name="Freeform 90">
              <a:extLst>
                <a:ext uri="{FF2B5EF4-FFF2-40B4-BE49-F238E27FC236}">
                  <a16:creationId xmlns:a16="http://schemas.microsoft.com/office/drawing/2014/main" id="{29DF70CF-7194-344B-A4DF-D511E01D1C49}"/>
                </a:ext>
              </a:extLst>
            </p:cNvPr>
            <p:cNvSpPr/>
            <p:nvPr/>
          </p:nvSpPr>
          <p:spPr>
            <a:xfrm>
              <a:off x="4176538" y="-561437"/>
              <a:ext cx="2127354" cy="259635"/>
            </a:xfrm>
            <a:custGeom>
              <a:avLst/>
              <a:gdLst>
                <a:gd name="connsiteX0" fmla="*/ 2118685 w 2127354"/>
                <a:gd name="connsiteY0" fmla="*/ 209567 h 259635"/>
                <a:gd name="connsiteX1" fmla="*/ 2118780 w 2127354"/>
                <a:gd name="connsiteY1" fmla="*/ 251005 h 259635"/>
                <a:gd name="connsiteX2" fmla="*/ 2097920 w 2127354"/>
                <a:gd name="connsiteY2" fmla="*/ 259635 h 259635"/>
                <a:gd name="connsiteX3" fmla="*/ 1870368 w 2127354"/>
                <a:gd name="connsiteY3" fmla="*/ 150869 h 259635"/>
                <a:gd name="connsiteX4" fmla="*/ 1683964 w 2127354"/>
                <a:gd name="connsiteY4" fmla="*/ 58698 h 259635"/>
                <a:gd name="connsiteX5" fmla="*/ 1497464 w 2127354"/>
                <a:gd name="connsiteY5" fmla="*/ 150869 h 259635"/>
                <a:gd name="connsiteX6" fmla="*/ 1269912 w 2127354"/>
                <a:gd name="connsiteY6" fmla="*/ 259635 h 259635"/>
                <a:gd name="connsiteX7" fmla="*/ 1042360 w 2127354"/>
                <a:gd name="connsiteY7" fmla="*/ 150869 h 259635"/>
                <a:gd name="connsiteX8" fmla="*/ 855955 w 2127354"/>
                <a:gd name="connsiteY8" fmla="*/ 58698 h 259635"/>
                <a:gd name="connsiteX9" fmla="*/ 669456 w 2127354"/>
                <a:gd name="connsiteY9" fmla="*/ 150869 h 259635"/>
                <a:gd name="connsiteX10" fmla="*/ 441904 w 2127354"/>
                <a:gd name="connsiteY10" fmla="*/ 259635 h 259635"/>
                <a:gd name="connsiteX11" fmla="*/ 214351 w 2127354"/>
                <a:gd name="connsiteY11" fmla="*/ 150869 h 259635"/>
                <a:gd name="connsiteX12" fmla="*/ 27852 w 2127354"/>
                <a:gd name="connsiteY12" fmla="*/ 58698 h 259635"/>
                <a:gd name="connsiteX13" fmla="*/ 48 w 2127354"/>
                <a:gd name="connsiteY13" fmla="*/ 27680 h 259635"/>
                <a:gd name="connsiteX14" fmla="*/ 27852 w 2127354"/>
                <a:gd name="connsiteY14" fmla="*/ 0 h 259635"/>
                <a:gd name="connsiteX15" fmla="*/ 255595 w 2127354"/>
                <a:gd name="connsiteY15" fmla="*/ 108861 h 259635"/>
                <a:gd name="connsiteX16" fmla="*/ 442094 w 2127354"/>
                <a:gd name="connsiteY16" fmla="*/ 201033 h 259635"/>
                <a:gd name="connsiteX17" fmla="*/ 628594 w 2127354"/>
                <a:gd name="connsiteY17" fmla="*/ 108861 h 259635"/>
                <a:gd name="connsiteX18" fmla="*/ 855670 w 2127354"/>
                <a:gd name="connsiteY18" fmla="*/ 284 h 259635"/>
                <a:gd name="connsiteX19" fmla="*/ 1083222 w 2127354"/>
                <a:gd name="connsiteY19" fmla="*/ 109145 h 259635"/>
                <a:gd name="connsiteX20" fmla="*/ 1269626 w 2127354"/>
                <a:gd name="connsiteY20" fmla="*/ 201317 h 259635"/>
                <a:gd name="connsiteX21" fmla="*/ 1456126 w 2127354"/>
                <a:gd name="connsiteY21" fmla="*/ 109145 h 259635"/>
                <a:gd name="connsiteX22" fmla="*/ 1684345 w 2127354"/>
                <a:gd name="connsiteY22" fmla="*/ 284 h 259635"/>
                <a:gd name="connsiteX23" fmla="*/ 1911802 w 2127354"/>
                <a:gd name="connsiteY23" fmla="*/ 109145 h 259635"/>
                <a:gd name="connsiteX24" fmla="*/ 2098301 w 2127354"/>
                <a:gd name="connsiteY24" fmla="*/ 201317 h 259635"/>
                <a:gd name="connsiteX25" fmla="*/ 2118685 w 2127354"/>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7354" h="259635">
                  <a:moveTo>
                    <a:pt x="2118685" y="209567"/>
                  </a:moveTo>
                  <a:cubicBezTo>
                    <a:pt x="2130210" y="220983"/>
                    <a:pt x="2130248" y="239536"/>
                    <a:pt x="2118780" y="251005"/>
                  </a:cubicBezTo>
                  <a:cubicBezTo>
                    <a:pt x="2113256" y="256530"/>
                    <a:pt x="2105750" y="259635"/>
                    <a:pt x="2097920" y="259635"/>
                  </a:cubicBezTo>
                  <a:cubicBezTo>
                    <a:pt x="1982382" y="259635"/>
                    <a:pt x="1922851" y="201791"/>
                    <a:pt x="1870368" y="150869"/>
                  </a:cubicBezTo>
                  <a:cubicBezTo>
                    <a:pt x="1819409" y="101370"/>
                    <a:pt x="1775118" y="58698"/>
                    <a:pt x="1683964" y="58698"/>
                  </a:cubicBezTo>
                  <a:cubicBezTo>
                    <a:pt x="1592810" y="58698"/>
                    <a:pt x="1548423" y="101370"/>
                    <a:pt x="1497464" y="150869"/>
                  </a:cubicBezTo>
                  <a:cubicBezTo>
                    <a:pt x="1444981" y="201791"/>
                    <a:pt x="1385355" y="259635"/>
                    <a:pt x="1269912" y="259635"/>
                  </a:cubicBezTo>
                  <a:cubicBezTo>
                    <a:pt x="1154469" y="259635"/>
                    <a:pt x="1094938" y="201791"/>
                    <a:pt x="1042360" y="150869"/>
                  </a:cubicBezTo>
                  <a:cubicBezTo>
                    <a:pt x="991401" y="101370"/>
                    <a:pt x="947110" y="58698"/>
                    <a:pt x="855955" y="58698"/>
                  </a:cubicBezTo>
                  <a:cubicBezTo>
                    <a:pt x="764801" y="58698"/>
                    <a:pt x="720415" y="101370"/>
                    <a:pt x="669456" y="150869"/>
                  </a:cubicBezTo>
                  <a:cubicBezTo>
                    <a:pt x="616973" y="201791"/>
                    <a:pt x="557347" y="259635"/>
                    <a:pt x="441904" y="259635"/>
                  </a:cubicBezTo>
                  <a:cubicBezTo>
                    <a:pt x="326461" y="259635"/>
                    <a:pt x="266834" y="201791"/>
                    <a:pt x="214351" y="150869"/>
                  </a:cubicBezTo>
                  <a:cubicBezTo>
                    <a:pt x="163393" y="101370"/>
                    <a:pt x="119101" y="58698"/>
                    <a:pt x="27852" y="58698"/>
                  </a:cubicBezTo>
                  <a:cubicBezTo>
                    <a:pt x="11571" y="57776"/>
                    <a:pt x="-877" y="43889"/>
                    <a:pt x="48" y="27680"/>
                  </a:cubicBezTo>
                  <a:cubicBezTo>
                    <a:pt x="901" y="12758"/>
                    <a:pt x="12864" y="849"/>
                    <a:pt x="27852" y="0"/>
                  </a:cubicBezTo>
                  <a:cubicBezTo>
                    <a:pt x="143390" y="284"/>
                    <a:pt x="202921" y="57844"/>
                    <a:pt x="255595" y="108861"/>
                  </a:cubicBezTo>
                  <a:cubicBezTo>
                    <a:pt x="306553" y="158361"/>
                    <a:pt x="350845" y="201033"/>
                    <a:pt x="442094" y="201033"/>
                  </a:cubicBezTo>
                  <a:cubicBezTo>
                    <a:pt x="533344" y="201033"/>
                    <a:pt x="577635" y="158361"/>
                    <a:pt x="628594" y="108861"/>
                  </a:cubicBezTo>
                  <a:cubicBezTo>
                    <a:pt x="680886" y="57844"/>
                    <a:pt x="740417" y="284"/>
                    <a:pt x="855670" y="284"/>
                  </a:cubicBezTo>
                  <a:cubicBezTo>
                    <a:pt x="970922" y="284"/>
                    <a:pt x="1030644" y="58129"/>
                    <a:pt x="1083222" y="109145"/>
                  </a:cubicBezTo>
                  <a:cubicBezTo>
                    <a:pt x="1134181" y="158550"/>
                    <a:pt x="1178472" y="201317"/>
                    <a:pt x="1269626" y="201317"/>
                  </a:cubicBezTo>
                  <a:cubicBezTo>
                    <a:pt x="1360781" y="201317"/>
                    <a:pt x="1405167" y="158550"/>
                    <a:pt x="1456126" y="109145"/>
                  </a:cubicBezTo>
                  <a:cubicBezTo>
                    <a:pt x="1508894" y="57844"/>
                    <a:pt x="1568426" y="284"/>
                    <a:pt x="1684345" y="284"/>
                  </a:cubicBezTo>
                  <a:cubicBezTo>
                    <a:pt x="1800264" y="284"/>
                    <a:pt x="1859319" y="58129"/>
                    <a:pt x="1911802" y="109145"/>
                  </a:cubicBezTo>
                  <a:cubicBezTo>
                    <a:pt x="1962760" y="158550"/>
                    <a:pt x="2007052" y="201317"/>
                    <a:pt x="2098301" y="201317"/>
                  </a:cubicBezTo>
                  <a:cubicBezTo>
                    <a:pt x="2105912" y="201360"/>
                    <a:pt x="2113208" y="204314"/>
                    <a:pt x="2118685" y="209567"/>
                  </a:cubicBezTo>
                  <a:close/>
                </a:path>
              </a:pathLst>
            </a:custGeom>
            <a:grpFill/>
            <a:ln w="9525" cap="flat">
              <a:noFill/>
              <a:prstDash val="solid"/>
              <a:miter/>
            </a:ln>
          </p:spPr>
          <p:txBody>
            <a:bodyPr rtlCol="0" anchor="ctr"/>
            <a:lstStyle/>
            <a:p>
              <a:endParaRPr lang="en-EG"/>
            </a:p>
          </p:txBody>
        </p:sp>
      </p:grpSp>
      <p:sp>
        <p:nvSpPr>
          <p:cNvPr id="96" name="Arc 95">
            <a:extLst>
              <a:ext uri="{FF2B5EF4-FFF2-40B4-BE49-F238E27FC236}">
                <a16:creationId xmlns:a16="http://schemas.microsoft.com/office/drawing/2014/main" id="{E6E670D4-39A2-F347-BBCB-D372A48D591B}"/>
              </a:ext>
            </a:extLst>
          </p:cNvPr>
          <p:cNvSpPr>
            <a:spLocks noChangeAspect="1"/>
          </p:cNvSpPr>
          <p:nvPr/>
        </p:nvSpPr>
        <p:spPr>
          <a:xfrm>
            <a:off x="7872508" y="396514"/>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8976905C-97C7-5F4E-BA81-EB9F86BFDDEB}"/>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80" name="Freeform 79">
            <a:extLst>
              <a:ext uri="{FF2B5EF4-FFF2-40B4-BE49-F238E27FC236}">
                <a16:creationId xmlns:a16="http://schemas.microsoft.com/office/drawing/2014/main" id="{6EFFE92C-00A2-7D44-BCA1-70EA643F7C7C}"/>
              </a:ext>
            </a:extLst>
          </p:cNvPr>
          <p:cNvSpPr/>
          <p:nvPr/>
        </p:nvSpPr>
        <p:spPr>
          <a:xfrm>
            <a:off x="8449026" y="5004073"/>
            <a:ext cx="2392679" cy="788780"/>
          </a:xfrm>
          <a:custGeom>
            <a:avLst/>
            <a:gdLst>
              <a:gd name="connsiteX0" fmla="*/ 106123 w 2631947"/>
              <a:gd name="connsiteY0" fmla="*/ 0 h 867658"/>
              <a:gd name="connsiteX1" fmla="*/ 2525824 w 2631947"/>
              <a:gd name="connsiteY1" fmla="*/ 0 h 867658"/>
              <a:gd name="connsiteX2" fmla="*/ 2631947 w 2631947"/>
              <a:gd name="connsiteY2" fmla="*/ 106123 h 867658"/>
              <a:gd name="connsiteX3" fmla="*/ 2631947 w 2631947"/>
              <a:gd name="connsiteY3" fmla="*/ 563509 h 867658"/>
              <a:gd name="connsiteX4" fmla="*/ 2589330 w 2631947"/>
              <a:gd name="connsiteY4" fmla="*/ 563509 h 867658"/>
              <a:gd name="connsiteX5" fmla="*/ 2413316 w 2631947"/>
              <a:gd name="connsiteY5" fmla="*/ 563509 h 867658"/>
              <a:gd name="connsiteX6" fmla="*/ 2335764 w 2631947"/>
              <a:gd name="connsiteY6" fmla="*/ 641061 h 867658"/>
              <a:gd name="connsiteX7" fmla="*/ 2335764 w 2631947"/>
              <a:gd name="connsiteY7" fmla="*/ 867658 h 867658"/>
              <a:gd name="connsiteX8" fmla="*/ 106123 w 2631947"/>
              <a:gd name="connsiteY8" fmla="*/ 867658 h 867658"/>
              <a:gd name="connsiteX9" fmla="*/ 0 w 2631947"/>
              <a:gd name="connsiteY9" fmla="*/ 761535 h 867658"/>
              <a:gd name="connsiteX10" fmla="*/ 0 w 2631947"/>
              <a:gd name="connsiteY10" fmla="*/ 106123 h 867658"/>
              <a:gd name="connsiteX11" fmla="*/ 106123 w 2631947"/>
              <a:gd name="connsiteY11" fmla="*/ 0 h 86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1947" h="867658">
                <a:moveTo>
                  <a:pt x="106123" y="0"/>
                </a:moveTo>
                <a:lnTo>
                  <a:pt x="2525824" y="0"/>
                </a:lnTo>
                <a:cubicBezTo>
                  <a:pt x="2584434" y="0"/>
                  <a:pt x="2631947" y="47513"/>
                  <a:pt x="2631947" y="106123"/>
                </a:cubicBezTo>
                <a:lnTo>
                  <a:pt x="2631947" y="563509"/>
                </a:lnTo>
                <a:lnTo>
                  <a:pt x="2589330" y="563509"/>
                </a:lnTo>
                <a:lnTo>
                  <a:pt x="2413316" y="563509"/>
                </a:lnTo>
                <a:cubicBezTo>
                  <a:pt x="2370485" y="563509"/>
                  <a:pt x="2335764" y="598230"/>
                  <a:pt x="2335764" y="641061"/>
                </a:cubicBezTo>
                <a:lnTo>
                  <a:pt x="2335764" y="867658"/>
                </a:lnTo>
                <a:lnTo>
                  <a:pt x="106123" y="867658"/>
                </a:lnTo>
                <a:cubicBezTo>
                  <a:pt x="47513" y="867658"/>
                  <a:pt x="0" y="820145"/>
                  <a:pt x="0" y="761535"/>
                </a:cubicBezTo>
                <a:lnTo>
                  <a:pt x="0" y="106123"/>
                </a:lnTo>
                <a:cubicBezTo>
                  <a:pt x="0" y="47513"/>
                  <a:pt x="47513" y="0"/>
                  <a:pt x="106123" y="0"/>
                </a:cubicBezTo>
                <a:close/>
              </a:path>
            </a:pathLst>
          </a:custGeom>
          <a:solidFill>
            <a:schemeClr val="bg2"/>
          </a:solidFill>
          <a:ln>
            <a:noFill/>
          </a:ln>
          <a:effectLst>
            <a:outerShdw blurRad="571500" dist="241300" dir="27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a:extLst>
              <a:ext uri="{FF2B5EF4-FFF2-40B4-BE49-F238E27FC236}">
                <a16:creationId xmlns:a16="http://schemas.microsoft.com/office/drawing/2014/main" id="{2BF711A2-6D28-6341-BBD5-F866F9CDF6FE}"/>
              </a:ext>
            </a:extLst>
          </p:cNvPr>
          <p:cNvSpPr/>
          <p:nvPr/>
        </p:nvSpPr>
        <p:spPr>
          <a:xfrm>
            <a:off x="10661684" y="5603204"/>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57" name="Freeform 56">
            <a:extLst>
              <a:ext uri="{FF2B5EF4-FFF2-40B4-BE49-F238E27FC236}">
                <a16:creationId xmlns:a16="http://schemas.microsoft.com/office/drawing/2014/main" id="{9484479B-51ED-6A40-AD4D-CEA66E35FBED}"/>
              </a:ext>
            </a:extLst>
          </p:cNvPr>
          <p:cNvSpPr/>
          <p:nvPr/>
        </p:nvSpPr>
        <p:spPr>
          <a:xfrm>
            <a:off x="6444293" y="1648513"/>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60" name="TextBox 59">
            <a:extLst>
              <a:ext uri="{FF2B5EF4-FFF2-40B4-BE49-F238E27FC236}">
                <a16:creationId xmlns:a16="http://schemas.microsoft.com/office/drawing/2014/main" id="{84C843AA-5690-9645-A790-4A519B37605A}"/>
              </a:ext>
            </a:extLst>
          </p:cNvPr>
          <p:cNvSpPr txBox="1"/>
          <p:nvPr/>
        </p:nvSpPr>
        <p:spPr>
          <a:xfrm>
            <a:off x="7110218" y="1213425"/>
            <a:ext cx="1693585" cy="184666"/>
          </a:xfrm>
          <a:prstGeom prst="rect">
            <a:avLst/>
          </a:prstGeom>
          <a:noFill/>
        </p:spPr>
        <p:txBody>
          <a:bodyPr wrap="square" lIns="0" tIns="0" rIns="0" bIns="0" rtlCol="0" anchor="ctr">
            <a:spAutoFit/>
          </a:bodyPr>
          <a:lstStyle/>
          <a:p>
            <a:r>
              <a:rPr lang="en-US" sz="1200" b="1" dirty="0" smtClean="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rPr>
              <a:t>picture</a:t>
            </a:r>
            <a:endParaRPr lang="en-US" sz="1200" b="1" dirty="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endParaRPr>
          </a:p>
        </p:txBody>
      </p:sp>
      <p:grpSp>
        <p:nvGrpSpPr>
          <p:cNvPr id="55" name="Graphic 3">
            <a:extLst>
              <a:ext uri="{FF2B5EF4-FFF2-40B4-BE49-F238E27FC236}">
                <a16:creationId xmlns:a16="http://schemas.microsoft.com/office/drawing/2014/main" id="{02935A1B-8931-A44D-843F-CA948C50FBEF}"/>
              </a:ext>
            </a:extLst>
          </p:cNvPr>
          <p:cNvGrpSpPr>
            <a:grpSpLocks noChangeAspect="1"/>
          </p:cNvGrpSpPr>
          <p:nvPr/>
        </p:nvGrpSpPr>
        <p:grpSpPr>
          <a:xfrm>
            <a:off x="6557885" y="1705036"/>
            <a:ext cx="348195" cy="336946"/>
            <a:chOff x="602127" y="613487"/>
            <a:chExt cx="678534" cy="656613"/>
          </a:xfrm>
          <a:solidFill>
            <a:srgbClr val="FFFFFF"/>
          </a:solidFill>
        </p:grpSpPr>
        <p:sp>
          <p:nvSpPr>
            <p:cNvPr id="56" name="Freeform 55">
              <a:extLst>
                <a:ext uri="{FF2B5EF4-FFF2-40B4-BE49-F238E27FC236}">
                  <a16:creationId xmlns:a16="http://schemas.microsoft.com/office/drawing/2014/main" id="{F61EE99A-5133-6A48-897D-09372393AB94}"/>
                </a:ext>
              </a:extLst>
            </p:cNvPr>
            <p:cNvSpPr/>
            <p:nvPr/>
          </p:nvSpPr>
          <p:spPr>
            <a:xfrm>
              <a:off x="756762" y="1117476"/>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sp>
          <p:nvSpPr>
            <p:cNvPr id="58" name="Freeform 57">
              <a:extLst>
                <a:ext uri="{FF2B5EF4-FFF2-40B4-BE49-F238E27FC236}">
                  <a16:creationId xmlns:a16="http://schemas.microsoft.com/office/drawing/2014/main" id="{82373AD8-D73E-074A-8FA9-9A57A77EA65E}"/>
                </a:ext>
              </a:extLst>
            </p:cNvPr>
            <p:cNvSpPr/>
            <p:nvPr/>
          </p:nvSpPr>
          <p:spPr>
            <a:xfrm>
              <a:off x="602127" y="781921"/>
              <a:ext cx="31105" cy="30744"/>
            </a:xfrm>
            <a:custGeom>
              <a:avLst/>
              <a:gdLst>
                <a:gd name="connsiteX0" fmla="*/ 15773 w 31105"/>
                <a:gd name="connsiteY0" fmla="*/ 2 h 30744"/>
                <a:gd name="connsiteX1" fmla="*/ 2 w 31105"/>
                <a:gd name="connsiteY1" fmla="*/ 15154 h 30744"/>
                <a:gd name="connsiteX2" fmla="*/ 15332 w 31105"/>
                <a:gd name="connsiteY2" fmla="*/ 30743 h 30744"/>
                <a:gd name="connsiteX3" fmla="*/ 31104 w 31105"/>
                <a:gd name="connsiteY3" fmla="*/ 15590 h 30744"/>
                <a:gd name="connsiteX4" fmla="*/ 31104 w 31105"/>
                <a:gd name="connsiteY4" fmla="*/ 15154 h 30744"/>
                <a:gd name="connsiteX5" fmla="*/ 15773 w 31105"/>
                <a:gd name="connsiteY5" fmla="*/ 2 h 30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05" h="30744">
                  <a:moveTo>
                    <a:pt x="15773" y="2"/>
                  </a:moveTo>
                  <a:cubicBezTo>
                    <a:pt x="7185" y="-119"/>
                    <a:pt x="123" y="6665"/>
                    <a:pt x="2" y="15154"/>
                  </a:cubicBezTo>
                  <a:cubicBezTo>
                    <a:pt x="-120" y="23643"/>
                    <a:pt x="6743" y="30623"/>
                    <a:pt x="15332" y="30743"/>
                  </a:cubicBezTo>
                  <a:cubicBezTo>
                    <a:pt x="23921" y="30863"/>
                    <a:pt x="30982" y="24079"/>
                    <a:pt x="31104" y="15590"/>
                  </a:cubicBezTo>
                  <a:cubicBezTo>
                    <a:pt x="31106" y="15445"/>
                    <a:pt x="31106" y="15300"/>
                    <a:pt x="31104" y="15154"/>
                  </a:cubicBezTo>
                  <a:cubicBezTo>
                    <a:pt x="31104" y="6786"/>
                    <a:pt x="24240" y="2"/>
                    <a:pt x="15773" y="2"/>
                  </a:cubicBezTo>
                  <a:close/>
                </a:path>
              </a:pathLst>
            </a:custGeom>
            <a:grpFill/>
            <a:ln w="22123" cap="flat">
              <a:noFill/>
              <a:prstDash val="solid"/>
              <a:miter/>
            </a:ln>
          </p:spPr>
          <p:txBody>
            <a:bodyPr rtlCol="0" anchor="ctr"/>
            <a:lstStyle/>
            <a:p>
              <a:endParaRPr lang="en-EG"/>
            </a:p>
          </p:txBody>
        </p:sp>
        <p:sp>
          <p:nvSpPr>
            <p:cNvPr id="59" name="Freeform 58">
              <a:extLst>
                <a:ext uri="{FF2B5EF4-FFF2-40B4-BE49-F238E27FC236}">
                  <a16:creationId xmlns:a16="http://schemas.microsoft.com/office/drawing/2014/main" id="{CD896FB2-ADCC-0241-B518-EB4A86B61353}"/>
                </a:ext>
              </a:extLst>
            </p:cNvPr>
            <p:cNvSpPr/>
            <p:nvPr/>
          </p:nvSpPr>
          <p:spPr>
            <a:xfrm>
              <a:off x="802309" y="613487"/>
              <a:ext cx="78207" cy="46336"/>
            </a:xfrm>
            <a:custGeom>
              <a:avLst/>
              <a:gdLst>
                <a:gd name="connsiteX0" fmla="*/ 78207 w 78207"/>
                <a:gd name="connsiteY0" fmla="*/ 38650 h 46336"/>
                <a:gd name="connsiteX1" fmla="*/ 78207 w 78207"/>
                <a:gd name="connsiteY1" fmla="*/ 38650 h 46336"/>
                <a:gd name="connsiteX2" fmla="*/ 39104 w 78207"/>
                <a:gd name="connsiteY2" fmla="*/ 0 h 46336"/>
                <a:gd name="connsiteX3" fmla="*/ 0 w 78207"/>
                <a:gd name="connsiteY3" fmla="*/ 38650 h 46336"/>
                <a:gd name="connsiteX4" fmla="*/ 0 w 78207"/>
                <a:gd name="connsiteY4" fmla="*/ 46336 h 46336"/>
                <a:gd name="connsiteX5" fmla="*/ 77318 w 78207"/>
                <a:gd name="connsiteY5" fmla="*/ 46336 h 4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07" h="46336">
                  <a:moveTo>
                    <a:pt x="78207" y="38650"/>
                  </a:moveTo>
                  <a:lnTo>
                    <a:pt x="78207" y="38650"/>
                  </a:lnTo>
                  <a:cubicBezTo>
                    <a:pt x="78207" y="17304"/>
                    <a:pt x="60699" y="0"/>
                    <a:pt x="39104" y="0"/>
                  </a:cubicBezTo>
                  <a:cubicBezTo>
                    <a:pt x="17507" y="0"/>
                    <a:pt x="0" y="17304"/>
                    <a:pt x="0" y="38650"/>
                  </a:cubicBezTo>
                  <a:lnTo>
                    <a:pt x="0" y="46336"/>
                  </a:lnTo>
                  <a:lnTo>
                    <a:pt x="77318" y="46336"/>
                  </a:lnTo>
                  <a:close/>
                </a:path>
              </a:pathLst>
            </a:custGeom>
            <a:grpFill/>
            <a:ln w="22123" cap="flat">
              <a:noFill/>
              <a:prstDash val="solid"/>
              <a:miter/>
            </a:ln>
          </p:spPr>
          <p:txBody>
            <a:bodyPr rtlCol="0" anchor="ctr"/>
            <a:lstStyle/>
            <a:p>
              <a:endParaRPr lang="en-EG"/>
            </a:p>
          </p:txBody>
        </p:sp>
        <p:sp>
          <p:nvSpPr>
            <p:cNvPr id="72" name="Freeform 71">
              <a:extLst>
                <a:ext uri="{FF2B5EF4-FFF2-40B4-BE49-F238E27FC236}">
                  <a16:creationId xmlns:a16="http://schemas.microsoft.com/office/drawing/2014/main" id="{A56BBFB1-A681-2249-98C9-BACEC1ED354E}"/>
                </a:ext>
              </a:extLst>
            </p:cNvPr>
            <p:cNvSpPr/>
            <p:nvPr/>
          </p:nvSpPr>
          <p:spPr>
            <a:xfrm>
              <a:off x="1080922" y="685956"/>
              <a:ext cx="81761" cy="80594"/>
            </a:xfrm>
            <a:custGeom>
              <a:avLst/>
              <a:gdLst>
                <a:gd name="connsiteX0" fmla="*/ 0 w 81761"/>
                <a:gd name="connsiteY0" fmla="*/ 0 h 80594"/>
                <a:gd name="connsiteX1" fmla="*/ 0 w 81761"/>
                <a:gd name="connsiteY1" fmla="*/ 80594 h 80594"/>
                <a:gd name="connsiteX2" fmla="*/ 81762 w 81761"/>
                <a:gd name="connsiteY2" fmla="*/ 80594 h 80594"/>
                <a:gd name="connsiteX3" fmla="*/ 0 w 81761"/>
                <a:gd name="connsiteY3" fmla="*/ 0 h 80594"/>
              </a:gdLst>
              <a:ahLst/>
              <a:cxnLst>
                <a:cxn ang="0">
                  <a:pos x="connsiteX0" y="connsiteY0"/>
                </a:cxn>
                <a:cxn ang="0">
                  <a:pos x="connsiteX1" y="connsiteY1"/>
                </a:cxn>
                <a:cxn ang="0">
                  <a:pos x="connsiteX2" y="connsiteY2"/>
                </a:cxn>
                <a:cxn ang="0">
                  <a:pos x="connsiteX3" y="connsiteY3"/>
                </a:cxn>
              </a:cxnLst>
              <a:rect l="l" t="t" r="r" b="b"/>
              <a:pathLst>
                <a:path w="81761" h="80594">
                  <a:moveTo>
                    <a:pt x="0" y="0"/>
                  </a:moveTo>
                  <a:lnTo>
                    <a:pt x="0" y="80594"/>
                  </a:lnTo>
                  <a:lnTo>
                    <a:pt x="81762" y="80594"/>
                  </a:lnTo>
                  <a:lnTo>
                    <a:pt x="0" y="0"/>
                  </a:lnTo>
                  <a:close/>
                </a:path>
              </a:pathLst>
            </a:custGeom>
            <a:grpFill/>
            <a:ln w="22123" cap="flat">
              <a:noFill/>
              <a:prstDash val="solid"/>
              <a:miter/>
            </a:ln>
          </p:spPr>
          <p:txBody>
            <a:bodyPr rtlCol="0" anchor="ctr"/>
            <a:lstStyle/>
            <a:p>
              <a:endParaRPr lang="en-EG"/>
            </a:p>
          </p:txBody>
        </p:sp>
        <p:sp>
          <p:nvSpPr>
            <p:cNvPr id="76" name="Freeform 75">
              <a:extLst>
                <a:ext uri="{FF2B5EF4-FFF2-40B4-BE49-F238E27FC236}">
                  <a16:creationId xmlns:a16="http://schemas.microsoft.com/office/drawing/2014/main" id="{A1648113-F117-7F44-B3AE-EE52D4CC66DE}"/>
                </a:ext>
              </a:extLst>
            </p:cNvPr>
            <p:cNvSpPr/>
            <p:nvPr/>
          </p:nvSpPr>
          <p:spPr>
            <a:xfrm>
              <a:off x="694996" y="674976"/>
              <a:ext cx="478574" cy="595125"/>
            </a:xfrm>
            <a:custGeom>
              <a:avLst/>
              <a:gdLst>
                <a:gd name="connsiteX0" fmla="*/ 370595 w 478574"/>
                <a:gd name="connsiteY0" fmla="*/ 99261 h 595125"/>
                <a:gd name="connsiteX1" fmla="*/ 370595 w 478574"/>
                <a:gd name="connsiteY1" fmla="*/ 0 h 595125"/>
                <a:gd name="connsiteX2" fmla="*/ 200628 w 478574"/>
                <a:gd name="connsiteY2" fmla="*/ 0 h 595125"/>
                <a:gd name="connsiteX3" fmla="*/ 200628 w 478574"/>
                <a:gd name="connsiteY3" fmla="*/ 99261 h 595125"/>
                <a:gd name="connsiteX4" fmla="*/ 150211 w 478574"/>
                <a:gd name="connsiteY4" fmla="*/ 155936 h 595125"/>
                <a:gd name="connsiteX5" fmla="*/ 92871 w 478574"/>
                <a:gd name="connsiteY5" fmla="*/ 106104 h 595125"/>
                <a:gd name="connsiteX6" fmla="*/ 92871 w 478574"/>
                <a:gd name="connsiteY6" fmla="*/ 99261 h 595125"/>
                <a:gd name="connsiteX7" fmla="*/ 92871 w 478574"/>
                <a:gd name="connsiteY7" fmla="*/ 61269 h 595125"/>
                <a:gd name="connsiteX8" fmla="*/ 123754 w 478574"/>
                <a:gd name="connsiteY8" fmla="*/ 30744 h 595125"/>
                <a:gd name="connsiteX9" fmla="*/ 154637 w 478574"/>
                <a:gd name="connsiteY9" fmla="*/ 61269 h 595125"/>
                <a:gd name="connsiteX10" fmla="*/ 154637 w 478574"/>
                <a:gd name="connsiteY10" fmla="*/ 83230 h 595125"/>
                <a:gd name="connsiteX11" fmla="*/ 148280 w 478574"/>
                <a:gd name="connsiteY11" fmla="*/ 92101 h 595125"/>
                <a:gd name="connsiteX12" fmla="*/ 139306 w 478574"/>
                <a:gd name="connsiteY12" fmla="*/ 85819 h 595125"/>
                <a:gd name="connsiteX13" fmla="*/ 139306 w 478574"/>
                <a:gd name="connsiteY13" fmla="*/ 83230 h 595125"/>
                <a:gd name="connsiteX14" fmla="*/ 139306 w 478574"/>
                <a:gd name="connsiteY14" fmla="*/ 61269 h 595125"/>
                <a:gd name="connsiteX15" fmla="*/ 123754 w 478574"/>
                <a:gd name="connsiteY15" fmla="*/ 45897 h 595125"/>
                <a:gd name="connsiteX16" fmla="*/ 108201 w 478574"/>
                <a:gd name="connsiteY16" fmla="*/ 61269 h 595125"/>
                <a:gd name="connsiteX17" fmla="*/ 108201 w 478574"/>
                <a:gd name="connsiteY17" fmla="*/ 99261 h 595125"/>
                <a:gd name="connsiteX18" fmla="*/ 149678 w 478574"/>
                <a:gd name="connsiteY18" fmla="*/ 134467 h 595125"/>
                <a:gd name="connsiteX19" fmla="*/ 185298 w 478574"/>
                <a:gd name="connsiteY19" fmla="*/ 99261 h 595125"/>
                <a:gd name="connsiteX20" fmla="*/ 185298 w 478574"/>
                <a:gd name="connsiteY20" fmla="*/ 0 h 595125"/>
                <a:gd name="connsiteX21" fmla="*/ 41770 w 478574"/>
                <a:gd name="connsiteY21" fmla="*/ 0 h 595125"/>
                <a:gd name="connsiteX22" fmla="*/ 0 w 478574"/>
                <a:gd name="connsiteY22" fmla="*/ 41066 h 595125"/>
                <a:gd name="connsiteX23" fmla="*/ 0 w 478574"/>
                <a:gd name="connsiteY23" fmla="*/ 554059 h 595125"/>
                <a:gd name="connsiteX24" fmla="*/ 41770 w 478574"/>
                <a:gd name="connsiteY24" fmla="*/ 595125 h 595125"/>
                <a:gd name="connsiteX25" fmla="*/ 437027 w 478574"/>
                <a:gd name="connsiteY25" fmla="*/ 595125 h 595125"/>
                <a:gd name="connsiteX26" fmla="*/ 478574 w 478574"/>
                <a:gd name="connsiteY26" fmla="*/ 554059 h 595125"/>
                <a:gd name="connsiteX27" fmla="*/ 478574 w 478574"/>
                <a:gd name="connsiteY27" fmla="*/ 106947 h 595125"/>
                <a:gd name="connsiteX28" fmla="*/ 378149 w 478574"/>
                <a:gd name="connsiteY28" fmla="*/ 106947 h 595125"/>
                <a:gd name="connsiteX29" fmla="*/ 370595 w 478574"/>
                <a:gd name="connsiteY29" fmla="*/ 99261 h 595125"/>
                <a:gd name="connsiteX30" fmla="*/ 77318 w 478574"/>
                <a:gd name="connsiteY30" fmla="*/ 488178 h 595125"/>
                <a:gd name="connsiteX31" fmla="*/ 45125 w 478574"/>
                <a:gd name="connsiteY31" fmla="*/ 458549 h 595125"/>
                <a:gd name="connsiteX32" fmla="*/ 75102 w 478574"/>
                <a:gd name="connsiteY32" fmla="*/ 426729 h 595125"/>
                <a:gd name="connsiteX33" fmla="*/ 107296 w 478574"/>
                <a:gd name="connsiteY33" fmla="*/ 456358 h 595125"/>
                <a:gd name="connsiteX34" fmla="*/ 107313 w 478574"/>
                <a:gd name="connsiteY34" fmla="*/ 457873 h 595125"/>
                <a:gd name="connsiteX35" fmla="*/ 77318 w 478574"/>
                <a:gd name="connsiteY35" fmla="*/ 488178 h 595125"/>
                <a:gd name="connsiteX36" fmla="*/ 77318 w 478574"/>
                <a:gd name="connsiteY36" fmla="*/ 381231 h 595125"/>
                <a:gd name="connsiteX37" fmla="*/ 45125 w 478574"/>
                <a:gd name="connsiteY37" fmla="*/ 351603 h 595125"/>
                <a:gd name="connsiteX38" fmla="*/ 75102 w 478574"/>
                <a:gd name="connsiteY38" fmla="*/ 319782 h 595125"/>
                <a:gd name="connsiteX39" fmla="*/ 107296 w 478574"/>
                <a:gd name="connsiteY39" fmla="*/ 349411 h 595125"/>
                <a:gd name="connsiteX40" fmla="*/ 107313 w 478574"/>
                <a:gd name="connsiteY40" fmla="*/ 350926 h 595125"/>
                <a:gd name="connsiteX41" fmla="*/ 77318 w 478574"/>
                <a:gd name="connsiteY41" fmla="*/ 381451 h 595125"/>
                <a:gd name="connsiteX42" fmla="*/ 77318 w 478574"/>
                <a:gd name="connsiteY42" fmla="*/ 274504 h 595125"/>
                <a:gd name="connsiteX43" fmla="*/ 46435 w 478574"/>
                <a:gd name="connsiteY43" fmla="*/ 243979 h 595125"/>
                <a:gd name="connsiteX44" fmla="*/ 77318 w 478574"/>
                <a:gd name="connsiteY44" fmla="*/ 213454 h 595125"/>
                <a:gd name="connsiteX45" fmla="*/ 108201 w 478574"/>
                <a:gd name="connsiteY45" fmla="*/ 243979 h 595125"/>
                <a:gd name="connsiteX46" fmla="*/ 77318 w 478574"/>
                <a:gd name="connsiteY46" fmla="*/ 274504 h 595125"/>
                <a:gd name="connsiteX47" fmla="*/ 146638 w 478574"/>
                <a:gd name="connsiteY47" fmla="*/ 213454 h 595125"/>
                <a:gd name="connsiteX48" fmla="*/ 254840 w 478574"/>
                <a:gd name="connsiteY48" fmla="*/ 213454 h 595125"/>
                <a:gd name="connsiteX49" fmla="*/ 263814 w 478574"/>
                <a:gd name="connsiteY49" fmla="*/ 219737 h 595125"/>
                <a:gd name="connsiteX50" fmla="*/ 257459 w 478574"/>
                <a:gd name="connsiteY50" fmla="*/ 228607 h 595125"/>
                <a:gd name="connsiteX51" fmla="*/ 254840 w 478574"/>
                <a:gd name="connsiteY51" fmla="*/ 228607 h 595125"/>
                <a:gd name="connsiteX52" fmla="*/ 146638 w 478574"/>
                <a:gd name="connsiteY52" fmla="*/ 228607 h 595125"/>
                <a:gd name="connsiteX53" fmla="*/ 140282 w 478574"/>
                <a:gd name="connsiteY53" fmla="*/ 219737 h 595125"/>
                <a:gd name="connsiteX54" fmla="*/ 146638 w 478574"/>
                <a:gd name="connsiteY54" fmla="*/ 213454 h 595125"/>
                <a:gd name="connsiteX55" fmla="*/ 331936 w 478574"/>
                <a:gd name="connsiteY55" fmla="*/ 488178 h 595125"/>
                <a:gd name="connsiteX56" fmla="*/ 146638 w 478574"/>
                <a:gd name="connsiteY56" fmla="*/ 488178 h 595125"/>
                <a:gd name="connsiteX57" fmla="*/ 140282 w 478574"/>
                <a:gd name="connsiteY57" fmla="*/ 479308 h 595125"/>
                <a:gd name="connsiteX58" fmla="*/ 146638 w 478574"/>
                <a:gd name="connsiteY58" fmla="*/ 473026 h 595125"/>
                <a:gd name="connsiteX59" fmla="*/ 331936 w 478574"/>
                <a:gd name="connsiteY59" fmla="*/ 473026 h 595125"/>
                <a:gd name="connsiteX60" fmla="*/ 339712 w 478574"/>
                <a:gd name="connsiteY60" fmla="*/ 480492 h 595125"/>
                <a:gd name="connsiteX61" fmla="*/ 331936 w 478574"/>
                <a:gd name="connsiteY61" fmla="*/ 488178 h 595125"/>
                <a:gd name="connsiteX62" fmla="*/ 139084 w 478574"/>
                <a:gd name="connsiteY62" fmla="*/ 434595 h 595125"/>
                <a:gd name="connsiteX63" fmla="*/ 146638 w 478574"/>
                <a:gd name="connsiteY63" fmla="*/ 426909 h 595125"/>
                <a:gd name="connsiteX64" fmla="*/ 254840 w 478574"/>
                <a:gd name="connsiteY64" fmla="*/ 426909 h 595125"/>
                <a:gd name="connsiteX65" fmla="*/ 262616 w 478574"/>
                <a:gd name="connsiteY65" fmla="*/ 434595 h 595125"/>
                <a:gd name="connsiteX66" fmla="*/ 255291 w 478574"/>
                <a:gd name="connsiteY66" fmla="*/ 442281 h 595125"/>
                <a:gd name="connsiteX67" fmla="*/ 254840 w 478574"/>
                <a:gd name="connsiteY67" fmla="*/ 442281 h 595125"/>
                <a:gd name="connsiteX68" fmla="*/ 146638 w 478574"/>
                <a:gd name="connsiteY68" fmla="*/ 442281 h 595125"/>
                <a:gd name="connsiteX69" fmla="*/ 139084 w 478574"/>
                <a:gd name="connsiteY69" fmla="*/ 434815 h 595125"/>
                <a:gd name="connsiteX70" fmla="*/ 393702 w 478574"/>
                <a:gd name="connsiteY70" fmla="*/ 480492 h 595125"/>
                <a:gd name="connsiteX71" fmla="*/ 378374 w 478574"/>
                <a:gd name="connsiteY71" fmla="*/ 496082 h 595125"/>
                <a:gd name="connsiteX72" fmla="*/ 362599 w 478574"/>
                <a:gd name="connsiteY72" fmla="*/ 480931 h 595125"/>
                <a:gd name="connsiteX73" fmla="*/ 377929 w 478574"/>
                <a:gd name="connsiteY73" fmla="*/ 465342 h 595125"/>
                <a:gd name="connsiteX74" fmla="*/ 378149 w 478574"/>
                <a:gd name="connsiteY74" fmla="*/ 465339 h 595125"/>
                <a:gd name="connsiteX75" fmla="*/ 393702 w 478574"/>
                <a:gd name="connsiteY75" fmla="*/ 480270 h 595125"/>
                <a:gd name="connsiteX76" fmla="*/ 393702 w 478574"/>
                <a:gd name="connsiteY76" fmla="*/ 480712 h 595125"/>
                <a:gd name="connsiteX77" fmla="*/ 378371 w 478574"/>
                <a:gd name="connsiteY77" fmla="*/ 381231 h 595125"/>
                <a:gd name="connsiteX78" fmla="*/ 146638 w 478574"/>
                <a:gd name="connsiteY78" fmla="*/ 381231 h 595125"/>
                <a:gd name="connsiteX79" fmla="*/ 139082 w 478574"/>
                <a:gd name="connsiteY79" fmla="*/ 373767 h 595125"/>
                <a:gd name="connsiteX80" fmla="*/ 139084 w 478574"/>
                <a:gd name="connsiteY80" fmla="*/ 373545 h 595125"/>
                <a:gd name="connsiteX81" fmla="*/ 146638 w 478574"/>
                <a:gd name="connsiteY81" fmla="*/ 366079 h 595125"/>
                <a:gd name="connsiteX82" fmla="*/ 378371 w 478574"/>
                <a:gd name="connsiteY82" fmla="*/ 366079 h 595125"/>
                <a:gd name="connsiteX83" fmla="*/ 387348 w 478574"/>
                <a:gd name="connsiteY83" fmla="*/ 372362 h 595125"/>
                <a:gd name="connsiteX84" fmla="*/ 380991 w 478574"/>
                <a:gd name="connsiteY84" fmla="*/ 381231 h 595125"/>
                <a:gd name="connsiteX85" fmla="*/ 378371 w 478574"/>
                <a:gd name="connsiteY85" fmla="*/ 381231 h 595125"/>
                <a:gd name="connsiteX86" fmla="*/ 139084 w 478574"/>
                <a:gd name="connsiteY86" fmla="*/ 328087 h 595125"/>
                <a:gd name="connsiteX87" fmla="*/ 146638 w 478574"/>
                <a:gd name="connsiteY87" fmla="*/ 320621 h 595125"/>
                <a:gd name="connsiteX88" fmla="*/ 254840 w 478574"/>
                <a:gd name="connsiteY88" fmla="*/ 320621 h 595125"/>
                <a:gd name="connsiteX89" fmla="*/ 263814 w 478574"/>
                <a:gd name="connsiteY89" fmla="*/ 326904 h 595125"/>
                <a:gd name="connsiteX90" fmla="*/ 257459 w 478574"/>
                <a:gd name="connsiteY90" fmla="*/ 335774 h 595125"/>
                <a:gd name="connsiteX91" fmla="*/ 254840 w 478574"/>
                <a:gd name="connsiteY91" fmla="*/ 335774 h 595125"/>
                <a:gd name="connsiteX92" fmla="*/ 146638 w 478574"/>
                <a:gd name="connsiteY92" fmla="*/ 335774 h 595125"/>
                <a:gd name="connsiteX93" fmla="*/ 139084 w 478574"/>
                <a:gd name="connsiteY93" fmla="*/ 328087 h 595125"/>
                <a:gd name="connsiteX94" fmla="*/ 285723 w 478574"/>
                <a:gd name="connsiteY94" fmla="*/ 328087 h 595125"/>
                <a:gd name="connsiteX95" fmla="*/ 301275 w 478574"/>
                <a:gd name="connsiteY95" fmla="*/ 312715 h 595125"/>
                <a:gd name="connsiteX96" fmla="*/ 316828 w 478574"/>
                <a:gd name="connsiteY96" fmla="*/ 328087 h 595125"/>
                <a:gd name="connsiteX97" fmla="*/ 301275 w 478574"/>
                <a:gd name="connsiteY97" fmla="*/ 343460 h 595125"/>
                <a:gd name="connsiteX98" fmla="*/ 285081 w 478574"/>
                <a:gd name="connsiteY98" fmla="*/ 329214 h 595125"/>
                <a:gd name="connsiteX99" fmla="*/ 285056 w 478574"/>
                <a:gd name="connsiteY99" fmla="*/ 328087 h 595125"/>
                <a:gd name="connsiteX100" fmla="*/ 385926 w 478574"/>
                <a:gd name="connsiteY100" fmla="*/ 267257 h 595125"/>
                <a:gd name="connsiteX101" fmla="*/ 378374 w 478574"/>
                <a:gd name="connsiteY101" fmla="*/ 274726 h 595125"/>
                <a:gd name="connsiteX102" fmla="*/ 378149 w 478574"/>
                <a:gd name="connsiteY102" fmla="*/ 274724 h 595125"/>
                <a:gd name="connsiteX103" fmla="*/ 146416 w 478574"/>
                <a:gd name="connsiteY103" fmla="*/ 274724 h 595125"/>
                <a:gd name="connsiteX104" fmla="*/ 140060 w 478574"/>
                <a:gd name="connsiteY104" fmla="*/ 265854 h 595125"/>
                <a:gd name="connsiteX105" fmla="*/ 146416 w 478574"/>
                <a:gd name="connsiteY105" fmla="*/ 259571 h 595125"/>
                <a:gd name="connsiteX106" fmla="*/ 378149 w 478574"/>
                <a:gd name="connsiteY106" fmla="*/ 259571 h 595125"/>
                <a:gd name="connsiteX107" fmla="*/ 385926 w 478574"/>
                <a:gd name="connsiteY107" fmla="*/ 266811 h 595125"/>
                <a:gd name="connsiteX108" fmla="*/ 385926 w 478574"/>
                <a:gd name="connsiteY108" fmla="*/ 267257 h 59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78574" h="595125">
                  <a:moveTo>
                    <a:pt x="370595" y="99261"/>
                  </a:moveTo>
                  <a:lnTo>
                    <a:pt x="370595" y="0"/>
                  </a:lnTo>
                  <a:lnTo>
                    <a:pt x="200628" y="0"/>
                  </a:lnTo>
                  <a:lnTo>
                    <a:pt x="200628" y="99261"/>
                  </a:lnTo>
                  <a:cubicBezTo>
                    <a:pt x="202539" y="128672"/>
                    <a:pt x="179967" y="154046"/>
                    <a:pt x="150211" y="155936"/>
                  </a:cubicBezTo>
                  <a:cubicBezTo>
                    <a:pt x="120455" y="157826"/>
                    <a:pt x="94783" y="135515"/>
                    <a:pt x="92871" y="106104"/>
                  </a:cubicBezTo>
                  <a:cubicBezTo>
                    <a:pt x="92723" y="103825"/>
                    <a:pt x="92723" y="101539"/>
                    <a:pt x="92871" y="99261"/>
                  </a:cubicBezTo>
                  <a:lnTo>
                    <a:pt x="92871" y="61269"/>
                  </a:lnTo>
                  <a:cubicBezTo>
                    <a:pt x="92871" y="44411"/>
                    <a:pt x="106698" y="30744"/>
                    <a:pt x="123754" y="30744"/>
                  </a:cubicBezTo>
                  <a:cubicBezTo>
                    <a:pt x="140811" y="30744"/>
                    <a:pt x="154637" y="44411"/>
                    <a:pt x="154637" y="61269"/>
                  </a:cubicBezTo>
                  <a:lnTo>
                    <a:pt x="154637" y="83230"/>
                  </a:lnTo>
                  <a:cubicBezTo>
                    <a:pt x="155361" y="87414"/>
                    <a:pt x="152515" y="91386"/>
                    <a:pt x="148280" y="92101"/>
                  </a:cubicBezTo>
                  <a:cubicBezTo>
                    <a:pt x="144048" y="92816"/>
                    <a:pt x="140031" y="90003"/>
                    <a:pt x="139306" y="85819"/>
                  </a:cubicBezTo>
                  <a:cubicBezTo>
                    <a:pt x="139158" y="84962"/>
                    <a:pt x="139158" y="84087"/>
                    <a:pt x="139306" y="83230"/>
                  </a:cubicBezTo>
                  <a:lnTo>
                    <a:pt x="139306" y="61269"/>
                  </a:lnTo>
                  <a:cubicBezTo>
                    <a:pt x="139306" y="52779"/>
                    <a:pt x="132343" y="45897"/>
                    <a:pt x="123754" y="45897"/>
                  </a:cubicBezTo>
                  <a:cubicBezTo>
                    <a:pt x="115164" y="45897"/>
                    <a:pt x="108201" y="52779"/>
                    <a:pt x="108201" y="61269"/>
                  </a:cubicBezTo>
                  <a:lnTo>
                    <a:pt x="108201" y="99261"/>
                  </a:lnTo>
                  <a:cubicBezTo>
                    <a:pt x="109819" y="120303"/>
                    <a:pt x="128389" y="136066"/>
                    <a:pt x="149678" y="134467"/>
                  </a:cubicBezTo>
                  <a:cubicBezTo>
                    <a:pt x="168719" y="133037"/>
                    <a:pt x="183851" y="118081"/>
                    <a:pt x="185298" y="99261"/>
                  </a:cubicBezTo>
                  <a:lnTo>
                    <a:pt x="185298" y="0"/>
                  </a:lnTo>
                  <a:lnTo>
                    <a:pt x="41770" y="0"/>
                  </a:lnTo>
                  <a:cubicBezTo>
                    <a:pt x="18787" y="0"/>
                    <a:pt x="122" y="18350"/>
                    <a:pt x="0" y="41066"/>
                  </a:cubicBezTo>
                  <a:lnTo>
                    <a:pt x="0" y="554059"/>
                  </a:lnTo>
                  <a:cubicBezTo>
                    <a:pt x="122" y="576775"/>
                    <a:pt x="18787" y="595125"/>
                    <a:pt x="41770" y="595125"/>
                  </a:cubicBezTo>
                  <a:lnTo>
                    <a:pt x="437027" y="595125"/>
                  </a:lnTo>
                  <a:cubicBezTo>
                    <a:pt x="459974" y="595125"/>
                    <a:pt x="478574" y="576740"/>
                    <a:pt x="478574" y="554059"/>
                  </a:cubicBezTo>
                  <a:lnTo>
                    <a:pt x="478574" y="106947"/>
                  </a:lnTo>
                  <a:lnTo>
                    <a:pt x="378149" y="106947"/>
                  </a:lnTo>
                  <a:cubicBezTo>
                    <a:pt x="373941" y="106828"/>
                    <a:pt x="370593" y="103421"/>
                    <a:pt x="370595" y="99261"/>
                  </a:cubicBezTo>
                  <a:close/>
                  <a:moveTo>
                    <a:pt x="77318" y="488178"/>
                  </a:moveTo>
                  <a:cubicBezTo>
                    <a:pt x="60150" y="488782"/>
                    <a:pt x="45737" y="475518"/>
                    <a:pt x="45125" y="458549"/>
                  </a:cubicBezTo>
                  <a:cubicBezTo>
                    <a:pt x="44513" y="441578"/>
                    <a:pt x="57934" y="427333"/>
                    <a:pt x="75102" y="426729"/>
                  </a:cubicBezTo>
                  <a:cubicBezTo>
                    <a:pt x="92270" y="426123"/>
                    <a:pt x="106684" y="439389"/>
                    <a:pt x="107296" y="456358"/>
                  </a:cubicBezTo>
                  <a:cubicBezTo>
                    <a:pt x="107314" y="456863"/>
                    <a:pt x="107320" y="457368"/>
                    <a:pt x="107313" y="457873"/>
                  </a:cubicBezTo>
                  <a:cubicBezTo>
                    <a:pt x="107086" y="474262"/>
                    <a:pt x="93891" y="487594"/>
                    <a:pt x="77318" y="488178"/>
                  </a:cubicBezTo>
                  <a:close/>
                  <a:moveTo>
                    <a:pt x="77318" y="381231"/>
                  </a:moveTo>
                  <a:cubicBezTo>
                    <a:pt x="60150" y="381835"/>
                    <a:pt x="45737" y="368571"/>
                    <a:pt x="45125" y="351603"/>
                  </a:cubicBezTo>
                  <a:cubicBezTo>
                    <a:pt x="44513" y="334632"/>
                    <a:pt x="57934" y="320386"/>
                    <a:pt x="75102" y="319782"/>
                  </a:cubicBezTo>
                  <a:cubicBezTo>
                    <a:pt x="92270" y="319176"/>
                    <a:pt x="106684" y="332442"/>
                    <a:pt x="107296" y="349411"/>
                  </a:cubicBezTo>
                  <a:cubicBezTo>
                    <a:pt x="107314" y="349916"/>
                    <a:pt x="107320" y="350421"/>
                    <a:pt x="107313" y="350926"/>
                  </a:cubicBezTo>
                  <a:cubicBezTo>
                    <a:pt x="107204" y="367401"/>
                    <a:pt x="93976" y="380862"/>
                    <a:pt x="77318" y="381451"/>
                  </a:cubicBezTo>
                  <a:close/>
                  <a:moveTo>
                    <a:pt x="77318" y="274504"/>
                  </a:moveTo>
                  <a:cubicBezTo>
                    <a:pt x="60262" y="274504"/>
                    <a:pt x="46435" y="260838"/>
                    <a:pt x="46435" y="243979"/>
                  </a:cubicBezTo>
                  <a:cubicBezTo>
                    <a:pt x="46435" y="227120"/>
                    <a:pt x="60262" y="213454"/>
                    <a:pt x="77318" y="213454"/>
                  </a:cubicBezTo>
                  <a:cubicBezTo>
                    <a:pt x="94375" y="213454"/>
                    <a:pt x="108201" y="227120"/>
                    <a:pt x="108201" y="243979"/>
                  </a:cubicBezTo>
                  <a:cubicBezTo>
                    <a:pt x="108201" y="260838"/>
                    <a:pt x="94375" y="274504"/>
                    <a:pt x="77318" y="274504"/>
                  </a:cubicBezTo>
                  <a:close/>
                  <a:moveTo>
                    <a:pt x="146638" y="213454"/>
                  </a:moveTo>
                  <a:lnTo>
                    <a:pt x="254840" y="213454"/>
                  </a:lnTo>
                  <a:cubicBezTo>
                    <a:pt x="259072" y="212739"/>
                    <a:pt x="263091" y="215552"/>
                    <a:pt x="263814" y="219737"/>
                  </a:cubicBezTo>
                  <a:cubicBezTo>
                    <a:pt x="264538" y="223921"/>
                    <a:pt x="261692" y="227891"/>
                    <a:pt x="257459" y="228607"/>
                  </a:cubicBezTo>
                  <a:cubicBezTo>
                    <a:pt x="256593" y="228754"/>
                    <a:pt x="255706" y="228754"/>
                    <a:pt x="254840" y="228607"/>
                  </a:cubicBezTo>
                  <a:lnTo>
                    <a:pt x="146638" y="228607"/>
                  </a:lnTo>
                  <a:cubicBezTo>
                    <a:pt x="142406" y="227891"/>
                    <a:pt x="139560" y="223921"/>
                    <a:pt x="140282" y="219737"/>
                  </a:cubicBezTo>
                  <a:cubicBezTo>
                    <a:pt x="140839" y="216522"/>
                    <a:pt x="143386" y="214003"/>
                    <a:pt x="146638" y="213454"/>
                  </a:cubicBezTo>
                  <a:close/>
                  <a:moveTo>
                    <a:pt x="331936" y="488178"/>
                  </a:moveTo>
                  <a:lnTo>
                    <a:pt x="146638" y="488178"/>
                  </a:lnTo>
                  <a:cubicBezTo>
                    <a:pt x="142406" y="487462"/>
                    <a:pt x="139560" y="483492"/>
                    <a:pt x="140282" y="479308"/>
                  </a:cubicBezTo>
                  <a:cubicBezTo>
                    <a:pt x="140839" y="476093"/>
                    <a:pt x="143386" y="473575"/>
                    <a:pt x="146638" y="473026"/>
                  </a:cubicBezTo>
                  <a:lnTo>
                    <a:pt x="331936" y="473026"/>
                  </a:lnTo>
                  <a:cubicBezTo>
                    <a:pt x="336146" y="473023"/>
                    <a:pt x="339592" y="476333"/>
                    <a:pt x="339712" y="480492"/>
                  </a:cubicBezTo>
                  <a:cubicBezTo>
                    <a:pt x="339712" y="484737"/>
                    <a:pt x="336231" y="488178"/>
                    <a:pt x="331936" y="488178"/>
                  </a:cubicBezTo>
                  <a:close/>
                  <a:moveTo>
                    <a:pt x="139084" y="434595"/>
                  </a:moveTo>
                  <a:cubicBezTo>
                    <a:pt x="139082" y="430434"/>
                    <a:pt x="142430" y="427027"/>
                    <a:pt x="146638" y="426909"/>
                  </a:cubicBezTo>
                  <a:lnTo>
                    <a:pt x="254840" y="426909"/>
                  </a:lnTo>
                  <a:cubicBezTo>
                    <a:pt x="259134" y="426909"/>
                    <a:pt x="262616" y="430350"/>
                    <a:pt x="262616" y="434595"/>
                  </a:cubicBezTo>
                  <a:cubicBezTo>
                    <a:pt x="262740" y="438717"/>
                    <a:pt x="259461" y="442158"/>
                    <a:pt x="255291" y="442281"/>
                  </a:cubicBezTo>
                  <a:cubicBezTo>
                    <a:pt x="255140" y="442286"/>
                    <a:pt x="254991" y="442286"/>
                    <a:pt x="254840" y="442281"/>
                  </a:cubicBezTo>
                  <a:lnTo>
                    <a:pt x="146638" y="442281"/>
                  </a:lnTo>
                  <a:cubicBezTo>
                    <a:pt x="142466" y="442281"/>
                    <a:pt x="139084" y="438939"/>
                    <a:pt x="139084" y="434815"/>
                  </a:cubicBezTo>
                  <a:close/>
                  <a:moveTo>
                    <a:pt x="393702" y="480492"/>
                  </a:moveTo>
                  <a:cubicBezTo>
                    <a:pt x="393824" y="488982"/>
                    <a:pt x="386961" y="495961"/>
                    <a:pt x="378374" y="496082"/>
                  </a:cubicBezTo>
                  <a:cubicBezTo>
                    <a:pt x="369784" y="496205"/>
                    <a:pt x="362723" y="489421"/>
                    <a:pt x="362599" y="480931"/>
                  </a:cubicBezTo>
                  <a:cubicBezTo>
                    <a:pt x="362477" y="472441"/>
                    <a:pt x="369340" y="465462"/>
                    <a:pt x="377929" y="465342"/>
                  </a:cubicBezTo>
                  <a:cubicBezTo>
                    <a:pt x="378003" y="465339"/>
                    <a:pt x="378076" y="465339"/>
                    <a:pt x="378149" y="465339"/>
                  </a:cubicBezTo>
                  <a:cubicBezTo>
                    <a:pt x="386614" y="465216"/>
                    <a:pt x="393577" y="471901"/>
                    <a:pt x="393702" y="480270"/>
                  </a:cubicBezTo>
                  <a:cubicBezTo>
                    <a:pt x="393704" y="480417"/>
                    <a:pt x="393704" y="480565"/>
                    <a:pt x="393702" y="480712"/>
                  </a:cubicBezTo>
                  <a:close/>
                  <a:moveTo>
                    <a:pt x="378371" y="381231"/>
                  </a:moveTo>
                  <a:lnTo>
                    <a:pt x="146638" y="381231"/>
                  </a:lnTo>
                  <a:cubicBezTo>
                    <a:pt x="142466" y="381234"/>
                    <a:pt x="139082" y="377891"/>
                    <a:pt x="139082" y="373767"/>
                  </a:cubicBezTo>
                  <a:cubicBezTo>
                    <a:pt x="139082" y="373695"/>
                    <a:pt x="139082" y="373620"/>
                    <a:pt x="139084" y="373545"/>
                  </a:cubicBezTo>
                  <a:cubicBezTo>
                    <a:pt x="139084" y="369421"/>
                    <a:pt x="142466" y="366079"/>
                    <a:pt x="146638" y="366079"/>
                  </a:cubicBezTo>
                  <a:lnTo>
                    <a:pt x="378371" y="366079"/>
                  </a:lnTo>
                  <a:cubicBezTo>
                    <a:pt x="382604" y="365363"/>
                    <a:pt x="386623" y="368176"/>
                    <a:pt x="387348" y="372362"/>
                  </a:cubicBezTo>
                  <a:cubicBezTo>
                    <a:pt x="388070" y="376545"/>
                    <a:pt x="385223" y="380516"/>
                    <a:pt x="380991" y="381231"/>
                  </a:cubicBezTo>
                  <a:cubicBezTo>
                    <a:pt x="380124" y="381379"/>
                    <a:pt x="379238" y="381379"/>
                    <a:pt x="378371" y="381231"/>
                  </a:cubicBezTo>
                  <a:close/>
                  <a:moveTo>
                    <a:pt x="139084" y="328087"/>
                  </a:moveTo>
                  <a:cubicBezTo>
                    <a:pt x="139084" y="323963"/>
                    <a:pt x="142466" y="320621"/>
                    <a:pt x="146638" y="320621"/>
                  </a:cubicBezTo>
                  <a:lnTo>
                    <a:pt x="254840" y="320621"/>
                  </a:lnTo>
                  <a:cubicBezTo>
                    <a:pt x="259072" y="319905"/>
                    <a:pt x="263091" y="322718"/>
                    <a:pt x="263814" y="326904"/>
                  </a:cubicBezTo>
                  <a:cubicBezTo>
                    <a:pt x="264538" y="331087"/>
                    <a:pt x="261692" y="335058"/>
                    <a:pt x="257459" y="335774"/>
                  </a:cubicBezTo>
                  <a:cubicBezTo>
                    <a:pt x="256593" y="335921"/>
                    <a:pt x="255706" y="335921"/>
                    <a:pt x="254840" y="335774"/>
                  </a:cubicBezTo>
                  <a:lnTo>
                    <a:pt x="146638" y="335774"/>
                  </a:lnTo>
                  <a:cubicBezTo>
                    <a:pt x="142430" y="335655"/>
                    <a:pt x="139082" y="332249"/>
                    <a:pt x="139084" y="328087"/>
                  </a:cubicBezTo>
                  <a:close/>
                  <a:moveTo>
                    <a:pt x="285723" y="328087"/>
                  </a:moveTo>
                  <a:cubicBezTo>
                    <a:pt x="285723" y="319598"/>
                    <a:pt x="292686" y="312715"/>
                    <a:pt x="301275" y="312715"/>
                  </a:cubicBezTo>
                  <a:cubicBezTo>
                    <a:pt x="309865" y="312715"/>
                    <a:pt x="316828" y="319598"/>
                    <a:pt x="316828" y="328087"/>
                  </a:cubicBezTo>
                  <a:cubicBezTo>
                    <a:pt x="316828" y="336577"/>
                    <a:pt x="309865" y="343460"/>
                    <a:pt x="301275" y="343460"/>
                  </a:cubicBezTo>
                  <a:cubicBezTo>
                    <a:pt x="292824" y="343945"/>
                    <a:pt x="285572" y="337568"/>
                    <a:pt x="285081" y="329214"/>
                  </a:cubicBezTo>
                  <a:cubicBezTo>
                    <a:pt x="285058" y="328838"/>
                    <a:pt x="285049" y="328463"/>
                    <a:pt x="285056" y="328087"/>
                  </a:cubicBezTo>
                  <a:close/>
                  <a:moveTo>
                    <a:pt x="385926" y="267257"/>
                  </a:moveTo>
                  <a:cubicBezTo>
                    <a:pt x="385928" y="271381"/>
                    <a:pt x="382546" y="274726"/>
                    <a:pt x="378374" y="274726"/>
                  </a:cubicBezTo>
                  <a:cubicBezTo>
                    <a:pt x="378300" y="274726"/>
                    <a:pt x="378225" y="274726"/>
                    <a:pt x="378149" y="274724"/>
                  </a:cubicBezTo>
                  <a:lnTo>
                    <a:pt x="146416" y="274724"/>
                  </a:lnTo>
                  <a:cubicBezTo>
                    <a:pt x="142184" y="274008"/>
                    <a:pt x="139338" y="270037"/>
                    <a:pt x="140060" y="265854"/>
                  </a:cubicBezTo>
                  <a:cubicBezTo>
                    <a:pt x="140617" y="262639"/>
                    <a:pt x="143163" y="260120"/>
                    <a:pt x="146416" y="259571"/>
                  </a:cubicBezTo>
                  <a:lnTo>
                    <a:pt x="378149" y="259571"/>
                  </a:lnTo>
                  <a:cubicBezTo>
                    <a:pt x="382320" y="259448"/>
                    <a:pt x="385801" y="262690"/>
                    <a:pt x="385926" y="266811"/>
                  </a:cubicBezTo>
                  <a:cubicBezTo>
                    <a:pt x="385930" y="266961"/>
                    <a:pt x="385930" y="267108"/>
                    <a:pt x="385926" y="267257"/>
                  </a:cubicBezTo>
                  <a:close/>
                </a:path>
              </a:pathLst>
            </a:custGeom>
            <a:grpFill/>
            <a:ln w="22123" cap="flat">
              <a:noFill/>
              <a:prstDash val="solid"/>
              <a:miter/>
            </a:ln>
          </p:spPr>
          <p:txBody>
            <a:bodyPr rtlCol="0" anchor="ctr"/>
            <a:lstStyle/>
            <a:p>
              <a:endParaRPr lang="en-EG"/>
            </a:p>
          </p:txBody>
        </p:sp>
        <p:sp>
          <p:nvSpPr>
            <p:cNvPr id="78" name="Freeform 77">
              <a:extLst>
                <a:ext uri="{FF2B5EF4-FFF2-40B4-BE49-F238E27FC236}">
                  <a16:creationId xmlns:a16="http://schemas.microsoft.com/office/drawing/2014/main" id="{9100D767-00E3-F741-AF68-AA8D658CDB55}"/>
                </a:ext>
              </a:extLst>
            </p:cNvPr>
            <p:cNvSpPr/>
            <p:nvPr/>
          </p:nvSpPr>
          <p:spPr>
            <a:xfrm>
              <a:off x="756762" y="1010749"/>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986" y="6933"/>
                    <a:pt x="24092" y="119"/>
                    <a:pt x="15553" y="0"/>
                  </a:cubicBezTo>
                  <a:close/>
                </a:path>
              </a:pathLst>
            </a:custGeom>
            <a:grpFill/>
            <a:ln w="22123" cap="flat">
              <a:noFill/>
              <a:prstDash val="solid"/>
              <a:miter/>
            </a:ln>
          </p:spPr>
          <p:txBody>
            <a:bodyPr rtlCol="0" anchor="ctr"/>
            <a:lstStyle/>
            <a:p>
              <a:endParaRPr lang="en-EG"/>
            </a:p>
          </p:txBody>
        </p:sp>
        <p:sp>
          <p:nvSpPr>
            <p:cNvPr id="79" name="Freeform 78">
              <a:extLst>
                <a:ext uri="{FF2B5EF4-FFF2-40B4-BE49-F238E27FC236}">
                  <a16:creationId xmlns:a16="http://schemas.microsoft.com/office/drawing/2014/main" id="{52EFD011-CF2E-1342-ADDE-44AE49433472}"/>
                </a:ext>
              </a:extLst>
            </p:cNvPr>
            <p:cNvSpPr/>
            <p:nvPr/>
          </p:nvSpPr>
          <p:spPr>
            <a:xfrm>
              <a:off x="1236225" y="1025902"/>
              <a:ext cx="44435" cy="43920"/>
            </a:xfrm>
            <a:custGeom>
              <a:avLst/>
              <a:gdLst>
                <a:gd name="connsiteX0" fmla="*/ 22218 w 44435"/>
                <a:gd name="connsiteY0" fmla="*/ 0 h 43920"/>
                <a:gd name="connsiteX1" fmla="*/ 0 w 44435"/>
                <a:gd name="connsiteY1" fmla="*/ 21960 h 43920"/>
                <a:gd name="connsiteX2" fmla="*/ 22218 w 44435"/>
                <a:gd name="connsiteY2" fmla="*/ 43921 h 43920"/>
                <a:gd name="connsiteX3" fmla="*/ 44436 w 44435"/>
                <a:gd name="connsiteY3" fmla="*/ 21960 h 43920"/>
                <a:gd name="connsiteX4" fmla="*/ 22218 w 44435"/>
                <a:gd name="connsiteY4" fmla="*/ 0 h 43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35" h="43920">
                  <a:moveTo>
                    <a:pt x="22218" y="0"/>
                  </a:moveTo>
                  <a:cubicBezTo>
                    <a:pt x="9947" y="0"/>
                    <a:pt x="0" y="9832"/>
                    <a:pt x="0" y="21960"/>
                  </a:cubicBezTo>
                  <a:cubicBezTo>
                    <a:pt x="0" y="34089"/>
                    <a:pt x="9947" y="43921"/>
                    <a:pt x="22218" y="43921"/>
                  </a:cubicBezTo>
                  <a:cubicBezTo>
                    <a:pt x="34489" y="43921"/>
                    <a:pt x="44436" y="34089"/>
                    <a:pt x="44436" y="21960"/>
                  </a:cubicBezTo>
                  <a:cubicBezTo>
                    <a:pt x="44436" y="9832"/>
                    <a:pt x="34489" y="0"/>
                    <a:pt x="22218" y="0"/>
                  </a:cubicBezTo>
                  <a:close/>
                </a:path>
              </a:pathLst>
            </a:custGeom>
            <a:grpFill/>
            <a:ln w="22123" cap="flat">
              <a:noFill/>
              <a:prstDash val="solid"/>
              <a:miter/>
            </a:ln>
          </p:spPr>
          <p:txBody>
            <a:bodyPr rtlCol="0" anchor="ctr"/>
            <a:lstStyle/>
            <a:p>
              <a:endParaRPr lang="en-EG"/>
            </a:p>
          </p:txBody>
        </p:sp>
        <p:sp>
          <p:nvSpPr>
            <p:cNvPr id="81" name="Freeform 80">
              <a:extLst>
                <a:ext uri="{FF2B5EF4-FFF2-40B4-BE49-F238E27FC236}">
                  <a16:creationId xmlns:a16="http://schemas.microsoft.com/office/drawing/2014/main" id="{728AF3D8-0056-1346-BEFA-9E54115837A7}"/>
                </a:ext>
              </a:extLst>
            </p:cNvPr>
            <p:cNvSpPr/>
            <p:nvPr/>
          </p:nvSpPr>
          <p:spPr>
            <a:xfrm>
              <a:off x="756762" y="903802"/>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grpSp>
      <p:grpSp>
        <p:nvGrpSpPr>
          <p:cNvPr id="82" name="Graphic 5">
            <a:extLst>
              <a:ext uri="{FF2B5EF4-FFF2-40B4-BE49-F238E27FC236}">
                <a16:creationId xmlns:a16="http://schemas.microsoft.com/office/drawing/2014/main" id="{949C8519-69D6-AD44-BD8C-C099CBF7EF6B}"/>
              </a:ext>
            </a:extLst>
          </p:cNvPr>
          <p:cNvGrpSpPr>
            <a:grpSpLocks noChangeAspect="1"/>
          </p:cNvGrpSpPr>
          <p:nvPr/>
        </p:nvGrpSpPr>
        <p:grpSpPr>
          <a:xfrm>
            <a:off x="10718890" y="5670129"/>
            <a:ext cx="317523" cy="316142"/>
            <a:chOff x="1917741" y="629117"/>
            <a:chExt cx="618760" cy="616071"/>
          </a:xfrm>
          <a:solidFill>
            <a:srgbClr val="FFFFFF"/>
          </a:solidFill>
        </p:grpSpPr>
        <p:sp>
          <p:nvSpPr>
            <p:cNvPr id="84" name="Freeform 83">
              <a:extLst>
                <a:ext uri="{FF2B5EF4-FFF2-40B4-BE49-F238E27FC236}">
                  <a16:creationId xmlns:a16="http://schemas.microsoft.com/office/drawing/2014/main" id="{44F2EA57-6E81-6B49-BF7A-AA042A3B8545}"/>
                </a:ext>
              </a:extLst>
            </p:cNvPr>
            <p:cNvSpPr/>
            <p:nvPr/>
          </p:nvSpPr>
          <p:spPr>
            <a:xfrm>
              <a:off x="2505056" y="1043517"/>
              <a:ext cx="31444" cy="30360"/>
            </a:xfrm>
            <a:custGeom>
              <a:avLst/>
              <a:gdLst>
                <a:gd name="connsiteX0" fmla="*/ 15722 w 31444"/>
                <a:gd name="connsiteY0" fmla="*/ 2 h 30360"/>
                <a:gd name="connsiteX1" fmla="*/ 0 w 31444"/>
                <a:gd name="connsiteY1" fmla="*/ 15181 h 30360"/>
                <a:gd name="connsiteX2" fmla="*/ 15722 w 31444"/>
                <a:gd name="connsiteY2" fmla="*/ 30361 h 30360"/>
                <a:gd name="connsiteX3" fmla="*/ 31443 w 31444"/>
                <a:gd name="connsiteY3" fmla="*/ 15181 h 30360"/>
                <a:gd name="connsiteX4" fmla="*/ 16173 w 31444"/>
                <a:gd name="connsiteY4" fmla="*/ 2 h 30360"/>
                <a:gd name="connsiteX5" fmla="*/ 15722 w 31444"/>
                <a:gd name="connsiteY5" fmla="*/ 2 h 3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44" h="30360">
                  <a:moveTo>
                    <a:pt x="15722" y="2"/>
                  </a:moveTo>
                  <a:cubicBezTo>
                    <a:pt x="7039" y="2"/>
                    <a:pt x="0" y="6798"/>
                    <a:pt x="0" y="15181"/>
                  </a:cubicBezTo>
                  <a:cubicBezTo>
                    <a:pt x="0" y="23565"/>
                    <a:pt x="7039" y="30361"/>
                    <a:pt x="15722" y="30361"/>
                  </a:cubicBezTo>
                  <a:cubicBezTo>
                    <a:pt x="24405" y="30361"/>
                    <a:pt x="31443" y="23565"/>
                    <a:pt x="31443" y="15181"/>
                  </a:cubicBezTo>
                  <a:cubicBezTo>
                    <a:pt x="31569" y="6919"/>
                    <a:pt x="24732" y="123"/>
                    <a:pt x="16173" y="2"/>
                  </a:cubicBezTo>
                  <a:cubicBezTo>
                    <a:pt x="16023" y="-1"/>
                    <a:pt x="15872" y="-1"/>
                    <a:pt x="15722" y="2"/>
                  </a:cubicBezTo>
                  <a:close/>
                </a:path>
              </a:pathLst>
            </a:custGeom>
            <a:grpFill/>
            <a:ln w="22452" cap="flat">
              <a:noFill/>
              <a:prstDash val="solid"/>
              <a:miter/>
            </a:ln>
          </p:spPr>
          <p:txBody>
            <a:bodyPr rtlCol="0" anchor="ctr"/>
            <a:lstStyle/>
            <a:p>
              <a:endParaRPr lang="en-EG"/>
            </a:p>
          </p:txBody>
        </p:sp>
        <p:sp>
          <p:nvSpPr>
            <p:cNvPr id="92" name="Freeform 91">
              <a:extLst>
                <a:ext uri="{FF2B5EF4-FFF2-40B4-BE49-F238E27FC236}">
                  <a16:creationId xmlns:a16="http://schemas.microsoft.com/office/drawing/2014/main" id="{7921F6ED-E83E-7640-8F2A-1080D5E220C0}"/>
                </a:ext>
              </a:extLst>
            </p:cNvPr>
            <p:cNvSpPr/>
            <p:nvPr/>
          </p:nvSpPr>
          <p:spPr>
            <a:xfrm>
              <a:off x="1917741" y="945502"/>
              <a:ext cx="309042" cy="297952"/>
            </a:xfrm>
            <a:custGeom>
              <a:avLst/>
              <a:gdLst>
                <a:gd name="connsiteX0" fmla="*/ 199440 w 309042"/>
                <a:gd name="connsiteY0" fmla="*/ 0 h 297952"/>
                <a:gd name="connsiteX1" fmla="*/ 176981 w 309042"/>
                <a:gd name="connsiteY1" fmla="*/ 21685 h 297952"/>
                <a:gd name="connsiteX2" fmla="*/ 215611 w 309042"/>
                <a:gd name="connsiteY2" fmla="*/ 58983 h 297952"/>
                <a:gd name="connsiteX3" fmla="*/ 215611 w 309042"/>
                <a:gd name="connsiteY3" fmla="*/ 69609 h 297952"/>
                <a:gd name="connsiteX4" fmla="*/ 209996 w 309042"/>
                <a:gd name="connsiteY4" fmla="*/ 71777 h 297952"/>
                <a:gd name="connsiteX5" fmla="*/ 204381 w 309042"/>
                <a:gd name="connsiteY5" fmla="*/ 69609 h 297952"/>
                <a:gd name="connsiteX6" fmla="*/ 166200 w 309042"/>
                <a:gd name="connsiteY6" fmla="*/ 31877 h 297952"/>
                <a:gd name="connsiteX7" fmla="*/ 143741 w 309042"/>
                <a:gd name="connsiteY7" fmla="*/ 53562 h 297952"/>
                <a:gd name="connsiteX8" fmla="*/ 193376 w 309042"/>
                <a:gd name="connsiteY8" fmla="*/ 101486 h 297952"/>
                <a:gd name="connsiteX9" fmla="*/ 193376 w 309042"/>
                <a:gd name="connsiteY9" fmla="*/ 112112 h 297952"/>
                <a:gd name="connsiteX10" fmla="*/ 182147 w 309042"/>
                <a:gd name="connsiteY10" fmla="*/ 112112 h 297952"/>
                <a:gd name="connsiteX11" fmla="*/ 132960 w 309042"/>
                <a:gd name="connsiteY11" fmla="*/ 63754 h 297952"/>
                <a:gd name="connsiteX12" fmla="*/ 110501 w 309042"/>
                <a:gd name="connsiteY12" fmla="*/ 85439 h 297952"/>
                <a:gd name="connsiteX13" fmla="*/ 149131 w 309042"/>
                <a:gd name="connsiteY13" fmla="*/ 122737 h 297952"/>
                <a:gd name="connsiteX14" fmla="*/ 149131 w 309042"/>
                <a:gd name="connsiteY14" fmla="*/ 133363 h 297952"/>
                <a:gd name="connsiteX15" fmla="*/ 143516 w 309042"/>
                <a:gd name="connsiteY15" fmla="*/ 135531 h 297952"/>
                <a:gd name="connsiteX16" fmla="*/ 137901 w 309042"/>
                <a:gd name="connsiteY16" fmla="*/ 133363 h 297952"/>
                <a:gd name="connsiteX17" fmla="*/ 99496 w 309042"/>
                <a:gd name="connsiteY17" fmla="*/ 95631 h 297952"/>
                <a:gd name="connsiteX18" fmla="*/ 77036 w 309042"/>
                <a:gd name="connsiteY18" fmla="*/ 117316 h 297952"/>
                <a:gd name="connsiteX19" fmla="*/ 126896 w 309042"/>
                <a:gd name="connsiteY19" fmla="*/ 165240 h 297952"/>
                <a:gd name="connsiteX20" fmla="*/ 126566 w 309042"/>
                <a:gd name="connsiteY20" fmla="*/ 175970 h 297952"/>
                <a:gd name="connsiteX21" fmla="*/ 121057 w 309042"/>
                <a:gd name="connsiteY21" fmla="*/ 178034 h 297952"/>
                <a:gd name="connsiteX22" fmla="*/ 115442 w 309042"/>
                <a:gd name="connsiteY22" fmla="*/ 175866 h 297952"/>
                <a:gd name="connsiteX23" fmla="*/ 67379 w 309042"/>
                <a:gd name="connsiteY23" fmla="*/ 127508 h 297952"/>
                <a:gd name="connsiteX24" fmla="*/ 44919 w 309042"/>
                <a:gd name="connsiteY24" fmla="*/ 149193 h 297952"/>
                <a:gd name="connsiteX25" fmla="*/ 83549 w 309042"/>
                <a:gd name="connsiteY25" fmla="*/ 186491 h 297952"/>
                <a:gd name="connsiteX26" fmla="*/ 83549 w 309042"/>
                <a:gd name="connsiteY26" fmla="*/ 197117 h 297952"/>
                <a:gd name="connsiteX27" fmla="*/ 77934 w 309042"/>
                <a:gd name="connsiteY27" fmla="*/ 199285 h 297952"/>
                <a:gd name="connsiteX28" fmla="*/ 72320 w 309042"/>
                <a:gd name="connsiteY28" fmla="*/ 197117 h 297952"/>
                <a:gd name="connsiteX29" fmla="*/ 33015 w 309042"/>
                <a:gd name="connsiteY29" fmla="*/ 159385 h 297952"/>
                <a:gd name="connsiteX30" fmla="*/ 0 w 309042"/>
                <a:gd name="connsiteY30" fmla="*/ 191262 h 297952"/>
                <a:gd name="connsiteX31" fmla="*/ 110276 w 309042"/>
                <a:gd name="connsiteY31" fmla="*/ 297952 h 297952"/>
                <a:gd name="connsiteX32" fmla="*/ 309043 w 309042"/>
                <a:gd name="connsiteY32" fmla="*/ 106040 h 29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042" h="297952">
                  <a:moveTo>
                    <a:pt x="199440" y="0"/>
                  </a:moveTo>
                  <a:lnTo>
                    <a:pt x="176981" y="21685"/>
                  </a:lnTo>
                  <a:lnTo>
                    <a:pt x="215611" y="58983"/>
                  </a:lnTo>
                  <a:cubicBezTo>
                    <a:pt x="218493" y="61978"/>
                    <a:pt x="218493" y="66614"/>
                    <a:pt x="215611" y="69609"/>
                  </a:cubicBezTo>
                  <a:cubicBezTo>
                    <a:pt x="214144" y="71071"/>
                    <a:pt x="212102" y="71858"/>
                    <a:pt x="209996" y="71777"/>
                  </a:cubicBezTo>
                  <a:cubicBezTo>
                    <a:pt x="207900" y="71806"/>
                    <a:pt x="205879" y="71025"/>
                    <a:pt x="204381" y="69609"/>
                  </a:cubicBezTo>
                  <a:lnTo>
                    <a:pt x="166200" y="31877"/>
                  </a:lnTo>
                  <a:lnTo>
                    <a:pt x="143741" y="53562"/>
                  </a:lnTo>
                  <a:lnTo>
                    <a:pt x="193376" y="101486"/>
                  </a:lnTo>
                  <a:cubicBezTo>
                    <a:pt x="196258" y="104481"/>
                    <a:pt x="196258" y="109117"/>
                    <a:pt x="193376" y="112112"/>
                  </a:cubicBezTo>
                  <a:cubicBezTo>
                    <a:pt x="190244" y="115030"/>
                    <a:pt x="185279" y="115030"/>
                    <a:pt x="182147" y="112112"/>
                  </a:cubicBezTo>
                  <a:lnTo>
                    <a:pt x="132960" y="63754"/>
                  </a:lnTo>
                  <a:lnTo>
                    <a:pt x="110501" y="85439"/>
                  </a:lnTo>
                  <a:lnTo>
                    <a:pt x="149131" y="122737"/>
                  </a:lnTo>
                  <a:cubicBezTo>
                    <a:pt x="152013" y="125732"/>
                    <a:pt x="152013" y="130368"/>
                    <a:pt x="149131" y="133363"/>
                  </a:cubicBezTo>
                  <a:cubicBezTo>
                    <a:pt x="147634" y="134779"/>
                    <a:pt x="145612" y="135560"/>
                    <a:pt x="143516" y="135531"/>
                  </a:cubicBezTo>
                  <a:cubicBezTo>
                    <a:pt x="141410" y="135612"/>
                    <a:pt x="139369" y="134825"/>
                    <a:pt x="137901" y="133363"/>
                  </a:cubicBezTo>
                  <a:lnTo>
                    <a:pt x="99496" y="95631"/>
                  </a:lnTo>
                  <a:lnTo>
                    <a:pt x="77036" y="117316"/>
                  </a:lnTo>
                  <a:lnTo>
                    <a:pt x="126896" y="165240"/>
                  </a:lnTo>
                  <a:cubicBezTo>
                    <a:pt x="129874" y="168291"/>
                    <a:pt x="129726" y="173094"/>
                    <a:pt x="126566" y="175970"/>
                  </a:cubicBezTo>
                  <a:cubicBezTo>
                    <a:pt x="125078" y="177323"/>
                    <a:pt x="123102" y="178064"/>
                    <a:pt x="121057" y="178034"/>
                  </a:cubicBezTo>
                  <a:cubicBezTo>
                    <a:pt x="118974" y="177997"/>
                    <a:pt x="116976" y="177225"/>
                    <a:pt x="115442" y="175866"/>
                  </a:cubicBezTo>
                  <a:lnTo>
                    <a:pt x="67379" y="127508"/>
                  </a:lnTo>
                  <a:lnTo>
                    <a:pt x="44919" y="149193"/>
                  </a:lnTo>
                  <a:lnTo>
                    <a:pt x="83549" y="186491"/>
                  </a:lnTo>
                  <a:cubicBezTo>
                    <a:pt x="86431" y="189486"/>
                    <a:pt x="86431" y="194122"/>
                    <a:pt x="83549" y="197117"/>
                  </a:cubicBezTo>
                  <a:cubicBezTo>
                    <a:pt x="82099" y="198602"/>
                    <a:pt x="80045" y="199396"/>
                    <a:pt x="77934" y="199285"/>
                  </a:cubicBezTo>
                  <a:cubicBezTo>
                    <a:pt x="75851" y="199249"/>
                    <a:pt x="73854" y="198477"/>
                    <a:pt x="72320" y="197117"/>
                  </a:cubicBezTo>
                  <a:lnTo>
                    <a:pt x="33015" y="159385"/>
                  </a:lnTo>
                  <a:lnTo>
                    <a:pt x="0" y="191262"/>
                  </a:lnTo>
                  <a:lnTo>
                    <a:pt x="110276" y="297952"/>
                  </a:lnTo>
                  <a:lnTo>
                    <a:pt x="309043" y="106040"/>
                  </a:lnTo>
                  <a:close/>
                </a:path>
              </a:pathLst>
            </a:custGeom>
            <a:grpFill/>
            <a:ln w="22452" cap="flat">
              <a:noFill/>
              <a:prstDash val="solid"/>
              <a:miter/>
            </a:ln>
          </p:spPr>
          <p:txBody>
            <a:bodyPr rtlCol="0" anchor="ctr"/>
            <a:lstStyle/>
            <a:p>
              <a:endParaRPr lang="en-EG"/>
            </a:p>
          </p:txBody>
        </p:sp>
        <p:sp>
          <p:nvSpPr>
            <p:cNvPr id="94" name="Freeform 93">
              <a:extLst>
                <a:ext uri="{FF2B5EF4-FFF2-40B4-BE49-F238E27FC236}">
                  <a16:creationId xmlns:a16="http://schemas.microsoft.com/office/drawing/2014/main" id="{D0A2CCFF-B0D0-8A43-A99D-9D9C103210F6}"/>
                </a:ext>
              </a:extLst>
            </p:cNvPr>
            <p:cNvSpPr/>
            <p:nvPr/>
          </p:nvSpPr>
          <p:spPr>
            <a:xfrm>
              <a:off x="2465752" y="915360"/>
              <a:ext cx="62886" cy="60718"/>
            </a:xfrm>
            <a:custGeom>
              <a:avLst/>
              <a:gdLst>
                <a:gd name="connsiteX0" fmla="*/ 62887 w 62886"/>
                <a:gd name="connsiteY0" fmla="*/ 30359 h 60718"/>
                <a:gd name="connsiteX1" fmla="*/ 31443 w 62886"/>
                <a:gd name="connsiteY1" fmla="*/ 0 h 60718"/>
                <a:gd name="connsiteX2" fmla="*/ 0 w 62886"/>
                <a:gd name="connsiteY2" fmla="*/ 30361 h 60718"/>
                <a:gd name="connsiteX3" fmla="*/ 31443 w 62886"/>
                <a:gd name="connsiteY3" fmla="*/ 60718 h 60718"/>
                <a:gd name="connsiteX4" fmla="*/ 31668 w 62886"/>
                <a:gd name="connsiteY4" fmla="*/ 60718 h 60718"/>
                <a:gd name="connsiteX5" fmla="*/ 62887 w 62886"/>
                <a:gd name="connsiteY5" fmla="*/ 30359 h 6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86" h="60718">
                  <a:moveTo>
                    <a:pt x="62887" y="30359"/>
                  </a:moveTo>
                  <a:cubicBezTo>
                    <a:pt x="62887" y="13592"/>
                    <a:pt x="48809" y="0"/>
                    <a:pt x="31443" y="0"/>
                  </a:cubicBezTo>
                  <a:cubicBezTo>
                    <a:pt x="14078" y="2"/>
                    <a:pt x="0" y="13594"/>
                    <a:pt x="0" y="30361"/>
                  </a:cubicBezTo>
                  <a:cubicBezTo>
                    <a:pt x="0" y="47128"/>
                    <a:pt x="14078" y="60720"/>
                    <a:pt x="31443" y="60718"/>
                  </a:cubicBezTo>
                  <a:cubicBezTo>
                    <a:pt x="31520" y="60718"/>
                    <a:pt x="31594" y="60718"/>
                    <a:pt x="31668" y="60718"/>
                  </a:cubicBezTo>
                  <a:cubicBezTo>
                    <a:pt x="48946" y="60599"/>
                    <a:pt x="62887" y="47041"/>
                    <a:pt x="62887" y="30359"/>
                  </a:cubicBezTo>
                  <a:close/>
                </a:path>
              </a:pathLst>
            </a:custGeom>
            <a:grpFill/>
            <a:ln w="22452" cap="flat">
              <a:noFill/>
              <a:prstDash val="solid"/>
              <a:miter/>
            </a:ln>
          </p:spPr>
          <p:txBody>
            <a:bodyPr rtlCol="0" anchor="ctr"/>
            <a:lstStyle/>
            <a:p>
              <a:endParaRPr lang="en-EG"/>
            </a:p>
          </p:txBody>
        </p:sp>
        <p:sp>
          <p:nvSpPr>
            <p:cNvPr id="95" name="Freeform 94">
              <a:extLst>
                <a:ext uri="{FF2B5EF4-FFF2-40B4-BE49-F238E27FC236}">
                  <a16:creationId xmlns:a16="http://schemas.microsoft.com/office/drawing/2014/main" id="{8D1DE317-5BB9-4841-B713-E4153EB90CEA}"/>
                </a:ext>
              </a:extLst>
            </p:cNvPr>
            <p:cNvSpPr/>
            <p:nvPr/>
          </p:nvSpPr>
          <p:spPr>
            <a:xfrm>
              <a:off x="2004883" y="741229"/>
              <a:ext cx="99270" cy="96064"/>
            </a:xfrm>
            <a:custGeom>
              <a:avLst/>
              <a:gdLst>
                <a:gd name="connsiteX0" fmla="*/ 22010 w 99270"/>
                <a:gd name="connsiteY0" fmla="*/ 96065 h 96064"/>
                <a:gd name="connsiteX1" fmla="*/ 60641 w 99270"/>
                <a:gd name="connsiteY1" fmla="*/ 58766 h 96064"/>
                <a:gd name="connsiteX2" fmla="*/ 99271 w 99270"/>
                <a:gd name="connsiteY2" fmla="*/ 21468 h 96064"/>
                <a:gd name="connsiteX3" fmla="*/ 77261 w 99270"/>
                <a:gd name="connsiteY3" fmla="*/ 0 h 96064"/>
                <a:gd name="connsiteX4" fmla="*/ 0 w 99270"/>
                <a:gd name="connsiteY4" fmla="*/ 74597 h 96064"/>
                <a:gd name="connsiteX5" fmla="*/ 22010 w 99270"/>
                <a:gd name="connsiteY5" fmla="*/ 96065 h 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70" h="96064">
                  <a:moveTo>
                    <a:pt x="22010" y="96065"/>
                  </a:moveTo>
                  <a:lnTo>
                    <a:pt x="60641" y="58766"/>
                  </a:lnTo>
                  <a:lnTo>
                    <a:pt x="99271" y="21468"/>
                  </a:lnTo>
                  <a:lnTo>
                    <a:pt x="77261" y="0"/>
                  </a:lnTo>
                  <a:lnTo>
                    <a:pt x="0" y="74597"/>
                  </a:lnTo>
                  <a:lnTo>
                    <a:pt x="22010" y="96065"/>
                  </a:lnTo>
                  <a:close/>
                </a:path>
              </a:pathLst>
            </a:custGeom>
            <a:grpFill/>
            <a:ln w="22452" cap="flat">
              <a:noFill/>
              <a:prstDash val="solid"/>
              <a:miter/>
            </a:ln>
          </p:spPr>
          <p:txBody>
            <a:bodyPr rtlCol="0" anchor="ctr"/>
            <a:lstStyle/>
            <a:p>
              <a:endParaRPr lang="en-EG"/>
            </a:p>
          </p:txBody>
        </p:sp>
        <p:sp>
          <p:nvSpPr>
            <p:cNvPr id="101" name="Freeform 100">
              <a:extLst>
                <a:ext uri="{FF2B5EF4-FFF2-40B4-BE49-F238E27FC236}">
                  <a16:creationId xmlns:a16="http://schemas.microsoft.com/office/drawing/2014/main" id="{557420AC-D7CC-F044-8458-274FBE6B3933}"/>
                </a:ext>
              </a:extLst>
            </p:cNvPr>
            <p:cNvSpPr/>
            <p:nvPr/>
          </p:nvSpPr>
          <p:spPr>
            <a:xfrm>
              <a:off x="1950981" y="900180"/>
              <a:ext cx="31443" cy="30359"/>
            </a:xfrm>
            <a:custGeom>
              <a:avLst/>
              <a:gdLst>
                <a:gd name="connsiteX0" fmla="*/ 15722 w 31443"/>
                <a:gd name="connsiteY0" fmla="*/ 30359 h 30359"/>
                <a:gd name="connsiteX1" fmla="*/ 31443 w 31443"/>
                <a:gd name="connsiteY1" fmla="*/ 15180 h 30359"/>
                <a:gd name="connsiteX2" fmla="*/ 15722 w 31443"/>
                <a:gd name="connsiteY2" fmla="*/ 0 h 30359"/>
                <a:gd name="connsiteX3" fmla="*/ 0 w 31443"/>
                <a:gd name="connsiteY3" fmla="*/ 15180 h 30359"/>
                <a:gd name="connsiteX4" fmla="*/ 15722 w 31443"/>
                <a:gd name="connsiteY4" fmla="*/ 30359 h 3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43" h="30359">
                  <a:moveTo>
                    <a:pt x="15722" y="30359"/>
                  </a:moveTo>
                  <a:cubicBezTo>
                    <a:pt x="24404" y="30359"/>
                    <a:pt x="31443" y="23563"/>
                    <a:pt x="31443" y="15180"/>
                  </a:cubicBezTo>
                  <a:cubicBezTo>
                    <a:pt x="31443" y="6796"/>
                    <a:pt x="24404" y="0"/>
                    <a:pt x="15722" y="0"/>
                  </a:cubicBezTo>
                  <a:cubicBezTo>
                    <a:pt x="7039" y="0"/>
                    <a:pt x="0" y="6796"/>
                    <a:pt x="0" y="15180"/>
                  </a:cubicBezTo>
                  <a:cubicBezTo>
                    <a:pt x="0" y="23563"/>
                    <a:pt x="7039" y="30359"/>
                    <a:pt x="15722" y="30359"/>
                  </a:cubicBezTo>
                  <a:close/>
                </a:path>
              </a:pathLst>
            </a:custGeom>
            <a:grpFill/>
            <a:ln w="22452" cap="flat">
              <a:noFill/>
              <a:prstDash val="solid"/>
              <a:miter/>
            </a:ln>
          </p:spPr>
          <p:txBody>
            <a:bodyPr rtlCol="0" anchor="ctr"/>
            <a:lstStyle/>
            <a:p>
              <a:endParaRPr lang="en-EG"/>
            </a:p>
          </p:txBody>
        </p:sp>
        <p:sp>
          <p:nvSpPr>
            <p:cNvPr id="102" name="Freeform 101">
              <a:extLst>
                <a:ext uri="{FF2B5EF4-FFF2-40B4-BE49-F238E27FC236}">
                  <a16:creationId xmlns:a16="http://schemas.microsoft.com/office/drawing/2014/main" id="{D1305216-EA44-EA41-B972-2087DD5850F1}"/>
                </a:ext>
              </a:extLst>
            </p:cNvPr>
            <p:cNvSpPr/>
            <p:nvPr/>
          </p:nvSpPr>
          <p:spPr>
            <a:xfrm>
              <a:off x="2217575" y="1201819"/>
              <a:ext cx="44919" cy="43370"/>
            </a:xfrm>
            <a:custGeom>
              <a:avLst/>
              <a:gdLst>
                <a:gd name="connsiteX0" fmla="*/ 22460 w 44919"/>
                <a:gd name="connsiteY0" fmla="*/ 0 h 43370"/>
                <a:gd name="connsiteX1" fmla="*/ 0 w 44919"/>
                <a:gd name="connsiteY1" fmla="*/ 21685 h 43370"/>
                <a:gd name="connsiteX2" fmla="*/ 22460 w 44919"/>
                <a:gd name="connsiteY2" fmla="*/ 43370 h 43370"/>
                <a:gd name="connsiteX3" fmla="*/ 44919 w 44919"/>
                <a:gd name="connsiteY3" fmla="*/ 21685 h 43370"/>
                <a:gd name="connsiteX4" fmla="*/ 22460 w 44919"/>
                <a:gd name="connsiteY4" fmla="*/ 0 h 43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19" h="43370">
                  <a:moveTo>
                    <a:pt x="22460" y="0"/>
                  </a:moveTo>
                  <a:cubicBezTo>
                    <a:pt x="10055" y="0"/>
                    <a:pt x="0" y="9708"/>
                    <a:pt x="0" y="21685"/>
                  </a:cubicBezTo>
                  <a:cubicBezTo>
                    <a:pt x="0" y="33662"/>
                    <a:pt x="10055" y="43370"/>
                    <a:pt x="22460" y="43370"/>
                  </a:cubicBezTo>
                  <a:cubicBezTo>
                    <a:pt x="34864" y="43370"/>
                    <a:pt x="44919" y="33662"/>
                    <a:pt x="44919" y="21685"/>
                  </a:cubicBezTo>
                  <a:cubicBezTo>
                    <a:pt x="44919" y="9708"/>
                    <a:pt x="34864" y="0"/>
                    <a:pt x="22460" y="0"/>
                  </a:cubicBezTo>
                  <a:close/>
                </a:path>
              </a:pathLst>
            </a:custGeom>
            <a:grpFill/>
            <a:ln w="22452" cap="flat">
              <a:noFill/>
              <a:prstDash val="solid"/>
              <a:miter/>
            </a:ln>
          </p:spPr>
          <p:txBody>
            <a:bodyPr rtlCol="0" anchor="ctr"/>
            <a:lstStyle/>
            <a:p>
              <a:endParaRPr lang="en-EG"/>
            </a:p>
          </p:txBody>
        </p:sp>
        <p:sp>
          <p:nvSpPr>
            <p:cNvPr id="103" name="Freeform 102">
              <a:extLst>
                <a:ext uri="{FF2B5EF4-FFF2-40B4-BE49-F238E27FC236}">
                  <a16:creationId xmlns:a16="http://schemas.microsoft.com/office/drawing/2014/main" id="{79EBCAB9-047B-E347-921A-4DE0C6F556AC}"/>
                </a:ext>
              </a:extLst>
            </p:cNvPr>
            <p:cNvSpPr/>
            <p:nvPr/>
          </p:nvSpPr>
          <p:spPr>
            <a:xfrm>
              <a:off x="1972312" y="709759"/>
              <a:ext cx="98826" cy="95441"/>
            </a:xfrm>
            <a:custGeom>
              <a:avLst/>
              <a:gdLst>
                <a:gd name="connsiteX0" fmla="*/ 21566 w 98826"/>
                <a:gd name="connsiteY0" fmla="*/ 95441 h 95441"/>
                <a:gd name="connsiteX1" fmla="*/ 98826 w 98826"/>
                <a:gd name="connsiteY1" fmla="*/ 20628 h 95441"/>
                <a:gd name="connsiteX2" fmla="*/ 93212 w 98826"/>
                <a:gd name="connsiteY2" fmla="*/ 15207 h 95441"/>
                <a:gd name="connsiteX3" fmla="*/ 15951 w 98826"/>
                <a:gd name="connsiteY3" fmla="*/ 15207 h 95441"/>
                <a:gd name="connsiteX4" fmla="*/ 15951 w 98826"/>
                <a:gd name="connsiteY4" fmla="*/ 90020 h 9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26" h="95441">
                  <a:moveTo>
                    <a:pt x="21566" y="95441"/>
                  </a:moveTo>
                  <a:lnTo>
                    <a:pt x="98826" y="20628"/>
                  </a:lnTo>
                  <a:lnTo>
                    <a:pt x="93212" y="15207"/>
                  </a:lnTo>
                  <a:cubicBezTo>
                    <a:pt x="71739" y="-5069"/>
                    <a:pt x="37424" y="-5069"/>
                    <a:pt x="15951" y="15207"/>
                  </a:cubicBezTo>
                  <a:cubicBezTo>
                    <a:pt x="-5317" y="35917"/>
                    <a:pt x="-5317" y="69309"/>
                    <a:pt x="15951" y="90020"/>
                  </a:cubicBezTo>
                  <a:close/>
                </a:path>
              </a:pathLst>
            </a:custGeom>
            <a:grpFill/>
            <a:ln w="22452" cap="flat">
              <a:noFill/>
              <a:prstDash val="solid"/>
              <a:miter/>
            </a:ln>
          </p:spPr>
          <p:txBody>
            <a:bodyPr rtlCol="0" anchor="ctr"/>
            <a:lstStyle/>
            <a:p>
              <a:endParaRPr lang="en-EG"/>
            </a:p>
          </p:txBody>
        </p:sp>
        <p:sp>
          <p:nvSpPr>
            <p:cNvPr id="104" name="Freeform 103">
              <a:extLst>
                <a:ext uri="{FF2B5EF4-FFF2-40B4-BE49-F238E27FC236}">
                  <a16:creationId xmlns:a16="http://schemas.microsoft.com/office/drawing/2014/main" id="{62F02DF6-72A5-3140-BF8B-7FAD3239748F}"/>
                </a:ext>
              </a:extLst>
            </p:cNvPr>
            <p:cNvSpPr/>
            <p:nvPr/>
          </p:nvSpPr>
          <p:spPr>
            <a:xfrm>
              <a:off x="2107186" y="629117"/>
              <a:ext cx="46940" cy="45321"/>
            </a:xfrm>
            <a:custGeom>
              <a:avLst/>
              <a:gdLst>
                <a:gd name="connsiteX0" fmla="*/ 23470 w 46940"/>
                <a:gd name="connsiteY0" fmla="*/ 45322 h 45321"/>
                <a:gd name="connsiteX1" fmla="*/ 46940 w 46940"/>
                <a:gd name="connsiteY1" fmla="*/ 22661 h 45321"/>
                <a:gd name="connsiteX2" fmla="*/ 23470 w 46940"/>
                <a:gd name="connsiteY2" fmla="*/ 0 h 45321"/>
                <a:gd name="connsiteX3" fmla="*/ 0 w 46940"/>
                <a:gd name="connsiteY3" fmla="*/ 22661 h 45321"/>
                <a:gd name="connsiteX4" fmla="*/ 23470 w 46940"/>
                <a:gd name="connsiteY4" fmla="*/ 45322 h 4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40" h="45321">
                  <a:moveTo>
                    <a:pt x="23470" y="45322"/>
                  </a:moveTo>
                  <a:cubicBezTo>
                    <a:pt x="36432" y="45322"/>
                    <a:pt x="46940" y="35176"/>
                    <a:pt x="46940" y="22661"/>
                  </a:cubicBezTo>
                  <a:cubicBezTo>
                    <a:pt x="46940" y="10146"/>
                    <a:pt x="36432" y="0"/>
                    <a:pt x="23470" y="0"/>
                  </a:cubicBezTo>
                  <a:cubicBezTo>
                    <a:pt x="10508" y="0"/>
                    <a:pt x="0" y="10146"/>
                    <a:pt x="0" y="22661"/>
                  </a:cubicBezTo>
                  <a:cubicBezTo>
                    <a:pt x="0" y="35176"/>
                    <a:pt x="10508" y="45322"/>
                    <a:pt x="23470" y="45322"/>
                  </a:cubicBezTo>
                  <a:close/>
                </a:path>
              </a:pathLst>
            </a:custGeom>
            <a:grpFill/>
            <a:ln w="22452" cap="flat">
              <a:noFill/>
              <a:prstDash val="solid"/>
              <a:miter/>
            </a:ln>
          </p:spPr>
          <p:txBody>
            <a:bodyPr rtlCol="0" anchor="ctr"/>
            <a:lstStyle/>
            <a:p>
              <a:endParaRPr lang="en-EG"/>
            </a:p>
          </p:txBody>
        </p:sp>
        <p:sp>
          <p:nvSpPr>
            <p:cNvPr id="105" name="Freeform 104">
              <a:extLst>
                <a:ext uri="{FF2B5EF4-FFF2-40B4-BE49-F238E27FC236}">
                  <a16:creationId xmlns:a16="http://schemas.microsoft.com/office/drawing/2014/main" id="{7E13D0E9-05CD-8047-A4ED-5EE03337059B}"/>
                </a:ext>
              </a:extLst>
            </p:cNvPr>
            <p:cNvSpPr/>
            <p:nvPr/>
          </p:nvSpPr>
          <p:spPr>
            <a:xfrm>
              <a:off x="2037899" y="815826"/>
              <a:ext cx="333298" cy="337852"/>
            </a:xfrm>
            <a:custGeom>
              <a:avLst/>
              <a:gdLst>
                <a:gd name="connsiteX0" fmla="*/ 33240 w 333298"/>
                <a:gd name="connsiteY0" fmla="*/ 0 h 337852"/>
                <a:gd name="connsiteX1" fmla="*/ 0 w 333298"/>
                <a:gd name="connsiteY1" fmla="*/ 32094 h 337852"/>
                <a:gd name="connsiteX2" fmla="*/ 316679 w 333298"/>
                <a:gd name="connsiteY2" fmla="*/ 337853 h 337852"/>
                <a:gd name="connsiteX3" fmla="*/ 333299 w 333298"/>
                <a:gd name="connsiteY3" fmla="*/ 289712 h 337852"/>
                <a:gd name="connsiteX4" fmla="*/ 33240 w 333298"/>
                <a:gd name="connsiteY4" fmla="*/ 0 h 337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298" h="337852">
                  <a:moveTo>
                    <a:pt x="33240" y="0"/>
                  </a:moveTo>
                  <a:lnTo>
                    <a:pt x="0" y="32094"/>
                  </a:lnTo>
                  <a:lnTo>
                    <a:pt x="316679" y="337853"/>
                  </a:lnTo>
                  <a:lnTo>
                    <a:pt x="333299" y="289712"/>
                  </a:lnTo>
                  <a:lnTo>
                    <a:pt x="33240" y="0"/>
                  </a:lnTo>
                  <a:close/>
                </a:path>
              </a:pathLst>
            </a:custGeom>
            <a:grpFill/>
            <a:ln w="22452" cap="flat">
              <a:noFill/>
              <a:prstDash val="solid"/>
              <a:miter/>
            </a:ln>
          </p:spPr>
          <p:txBody>
            <a:bodyPr rtlCol="0" anchor="ctr"/>
            <a:lstStyle/>
            <a:p>
              <a:endParaRPr lang="en-EG"/>
            </a:p>
          </p:txBody>
        </p:sp>
        <p:sp>
          <p:nvSpPr>
            <p:cNvPr id="106" name="Freeform 105">
              <a:extLst>
                <a:ext uri="{FF2B5EF4-FFF2-40B4-BE49-F238E27FC236}">
                  <a16:creationId xmlns:a16="http://schemas.microsoft.com/office/drawing/2014/main" id="{7C128934-15B9-2D45-88CF-1FF2C6FA8548}"/>
                </a:ext>
              </a:extLst>
            </p:cNvPr>
            <p:cNvSpPr/>
            <p:nvPr/>
          </p:nvSpPr>
          <p:spPr>
            <a:xfrm>
              <a:off x="2215778" y="657959"/>
              <a:ext cx="309716" cy="298602"/>
            </a:xfrm>
            <a:custGeom>
              <a:avLst/>
              <a:gdLst>
                <a:gd name="connsiteX0" fmla="*/ 309716 w 309716"/>
                <a:gd name="connsiteY0" fmla="*/ 106474 h 298602"/>
                <a:gd name="connsiteX1" fmla="*/ 199440 w 309716"/>
                <a:gd name="connsiteY1" fmla="*/ 0 h 298602"/>
                <a:gd name="connsiteX2" fmla="*/ 166425 w 309716"/>
                <a:gd name="connsiteY2" fmla="*/ 31877 h 298602"/>
                <a:gd name="connsiteX3" fmla="*/ 205055 w 309716"/>
                <a:gd name="connsiteY3" fmla="*/ 69175 h 298602"/>
                <a:gd name="connsiteX4" fmla="*/ 205055 w 309716"/>
                <a:gd name="connsiteY4" fmla="*/ 79801 h 298602"/>
                <a:gd name="connsiteX5" fmla="*/ 193825 w 309716"/>
                <a:gd name="connsiteY5" fmla="*/ 79801 h 298602"/>
                <a:gd name="connsiteX6" fmla="*/ 155195 w 309716"/>
                <a:gd name="connsiteY6" fmla="*/ 42503 h 298602"/>
                <a:gd name="connsiteX7" fmla="*/ 132736 w 309716"/>
                <a:gd name="connsiteY7" fmla="*/ 64188 h 298602"/>
                <a:gd name="connsiteX8" fmla="*/ 182371 w 309716"/>
                <a:gd name="connsiteY8" fmla="*/ 112112 h 298602"/>
                <a:gd name="connsiteX9" fmla="*/ 182371 w 309716"/>
                <a:gd name="connsiteY9" fmla="*/ 122737 h 298602"/>
                <a:gd name="connsiteX10" fmla="*/ 176756 w 309716"/>
                <a:gd name="connsiteY10" fmla="*/ 124906 h 298602"/>
                <a:gd name="connsiteX11" fmla="*/ 171141 w 309716"/>
                <a:gd name="connsiteY11" fmla="*/ 122737 h 298602"/>
                <a:gd name="connsiteX12" fmla="*/ 121730 w 309716"/>
                <a:gd name="connsiteY12" fmla="*/ 74380 h 298602"/>
                <a:gd name="connsiteX13" fmla="*/ 99271 w 309716"/>
                <a:gd name="connsiteY13" fmla="*/ 96065 h 298602"/>
                <a:gd name="connsiteX14" fmla="*/ 138126 w 309716"/>
                <a:gd name="connsiteY14" fmla="*/ 133363 h 298602"/>
                <a:gd name="connsiteX15" fmla="*/ 137796 w 309716"/>
                <a:gd name="connsiteY15" fmla="*/ 144092 h 298602"/>
                <a:gd name="connsiteX16" fmla="*/ 132286 w 309716"/>
                <a:gd name="connsiteY16" fmla="*/ 146157 h 298602"/>
                <a:gd name="connsiteX17" fmla="*/ 126672 w 309716"/>
                <a:gd name="connsiteY17" fmla="*/ 143989 h 298602"/>
                <a:gd name="connsiteX18" fmla="*/ 88490 w 309716"/>
                <a:gd name="connsiteY18" fmla="*/ 106257 h 298602"/>
                <a:gd name="connsiteX19" fmla="*/ 66031 w 309716"/>
                <a:gd name="connsiteY19" fmla="*/ 127942 h 298602"/>
                <a:gd name="connsiteX20" fmla="*/ 115666 w 309716"/>
                <a:gd name="connsiteY20" fmla="*/ 175866 h 298602"/>
                <a:gd name="connsiteX21" fmla="*/ 115666 w 309716"/>
                <a:gd name="connsiteY21" fmla="*/ 186491 h 298602"/>
                <a:gd name="connsiteX22" fmla="*/ 110052 w 309716"/>
                <a:gd name="connsiteY22" fmla="*/ 188660 h 298602"/>
                <a:gd name="connsiteX23" fmla="*/ 104437 w 309716"/>
                <a:gd name="connsiteY23" fmla="*/ 186491 h 298602"/>
                <a:gd name="connsiteX24" fmla="*/ 55250 w 309716"/>
                <a:gd name="connsiteY24" fmla="*/ 138784 h 298602"/>
                <a:gd name="connsiteX25" fmla="*/ 32791 w 309716"/>
                <a:gd name="connsiteY25" fmla="*/ 160469 h 298602"/>
                <a:gd name="connsiteX26" fmla="*/ 71421 w 309716"/>
                <a:gd name="connsiteY26" fmla="*/ 197984 h 298602"/>
                <a:gd name="connsiteX27" fmla="*/ 71421 w 309716"/>
                <a:gd name="connsiteY27" fmla="*/ 208610 h 298602"/>
                <a:gd name="connsiteX28" fmla="*/ 65806 w 309716"/>
                <a:gd name="connsiteY28" fmla="*/ 210562 h 298602"/>
                <a:gd name="connsiteX29" fmla="*/ 60191 w 309716"/>
                <a:gd name="connsiteY29" fmla="*/ 208610 h 298602"/>
                <a:gd name="connsiteX30" fmla="*/ 22460 w 309716"/>
                <a:gd name="connsiteY30" fmla="*/ 170228 h 298602"/>
                <a:gd name="connsiteX31" fmla="*/ 0 w 309716"/>
                <a:gd name="connsiteY31" fmla="*/ 191913 h 298602"/>
                <a:gd name="connsiteX32" fmla="*/ 110276 w 309716"/>
                <a:gd name="connsiteY32" fmla="*/ 298603 h 29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716" h="298602">
                  <a:moveTo>
                    <a:pt x="309716" y="106474"/>
                  </a:moveTo>
                  <a:lnTo>
                    <a:pt x="199440" y="0"/>
                  </a:lnTo>
                  <a:lnTo>
                    <a:pt x="166425" y="31877"/>
                  </a:lnTo>
                  <a:lnTo>
                    <a:pt x="205055" y="69175"/>
                  </a:lnTo>
                  <a:cubicBezTo>
                    <a:pt x="207937" y="72171"/>
                    <a:pt x="207937" y="76805"/>
                    <a:pt x="205055" y="79801"/>
                  </a:cubicBezTo>
                  <a:cubicBezTo>
                    <a:pt x="201922" y="82720"/>
                    <a:pt x="196959" y="82720"/>
                    <a:pt x="193825" y="79801"/>
                  </a:cubicBezTo>
                  <a:lnTo>
                    <a:pt x="155195" y="42503"/>
                  </a:lnTo>
                  <a:lnTo>
                    <a:pt x="132736" y="64188"/>
                  </a:lnTo>
                  <a:lnTo>
                    <a:pt x="182371" y="112112"/>
                  </a:lnTo>
                  <a:cubicBezTo>
                    <a:pt x="185253" y="115107"/>
                    <a:pt x="185253" y="119742"/>
                    <a:pt x="182371" y="122737"/>
                  </a:cubicBezTo>
                  <a:cubicBezTo>
                    <a:pt x="180873" y="124154"/>
                    <a:pt x="178852" y="124935"/>
                    <a:pt x="176756" y="124906"/>
                  </a:cubicBezTo>
                  <a:cubicBezTo>
                    <a:pt x="174650" y="124987"/>
                    <a:pt x="172608" y="124198"/>
                    <a:pt x="171141" y="122737"/>
                  </a:cubicBezTo>
                  <a:lnTo>
                    <a:pt x="121730" y="74380"/>
                  </a:lnTo>
                  <a:lnTo>
                    <a:pt x="99271" y="96065"/>
                  </a:lnTo>
                  <a:lnTo>
                    <a:pt x="138126" y="133363"/>
                  </a:lnTo>
                  <a:cubicBezTo>
                    <a:pt x="141104" y="136414"/>
                    <a:pt x="140956" y="141217"/>
                    <a:pt x="137796" y="144092"/>
                  </a:cubicBezTo>
                  <a:cubicBezTo>
                    <a:pt x="136309" y="145446"/>
                    <a:pt x="134333" y="146187"/>
                    <a:pt x="132286" y="146157"/>
                  </a:cubicBezTo>
                  <a:cubicBezTo>
                    <a:pt x="130195" y="146163"/>
                    <a:pt x="128183" y="145386"/>
                    <a:pt x="126672" y="143989"/>
                  </a:cubicBezTo>
                  <a:lnTo>
                    <a:pt x="88490" y="106257"/>
                  </a:lnTo>
                  <a:lnTo>
                    <a:pt x="66031" y="127942"/>
                  </a:lnTo>
                  <a:lnTo>
                    <a:pt x="115666" y="175866"/>
                  </a:lnTo>
                  <a:cubicBezTo>
                    <a:pt x="118548" y="178861"/>
                    <a:pt x="118548" y="183496"/>
                    <a:pt x="115666" y="186491"/>
                  </a:cubicBezTo>
                  <a:cubicBezTo>
                    <a:pt x="114216" y="187976"/>
                    <a:pt x="112163" y="188770"/>
                    <a:pt x="110052" y="188660"/>
                  </a:cubicBezTo>
                  <a:cubicBezTo>
                    <a:pt x="107970" y="188623"/>
                    <a:pt x="105971" y="187852"/>
                    <a:pt x="104437" y="186491"/>
                  </a:cubicBezTo>
                  <a:lnTo>
                    <a:pt x="55250" y="138784"/>
                  </a:lnTo>
                  <a:lnTo>
                    <a:pt x="32791" y="160469"/>
                  </a:lnTo>
                  <a:lnTo>
                    <a:pt x="71421" y="197984"/>
                  </a:lnTo>
                  <a:cubicBezTo>
                    <a:pt x="74303" y="200979"/>
                    <a:pt x="74303" y="205615"/>
                    <a:pt x="71421" y="208610"/>
                  </a:cubicBezTo>
                  <a:cubicBezTo>
                    <a:pt x="69887" y="209948"/>
                    <a:pt x="67870" y="210648"/>
                    <a:pt x="65806" y="210562"/>
                  </a:cubicBezTo>
                  <a:cubicBezTo>
                    <a:pt x="63758" y="210549"/>
                    <a:pt x="61777" y="209859"/>
                    <a:pt x="60191" y="208610"/>
                  </a:cubicBezTo>
                  <a:lnTo>
                    <a:pt x="22460" y="170228"/>
                  </a:lnTo>
                  <a:lnTo>
                    <a:pt x="0" y="191913"/>
                  </a:lnTo>
                  <a:lnTo>
                    <a:pt x="110276" y="298603"/>
                  </a:lnTo>
                  <a:close/>
                </a:path>
              </a:pathLst>
            </a:custGeom>
            <a:grpFill/>
            <a:ln w="22452" cap="flat">
              <a:noFill/>
              <a:prstDash val="solid"/>
              <a:miter/>
            </a:ln>
          </p:spPr>
          <p:txBody>
            <a:bodyPr rtlCol="0" anchor="ctr"/>
            <a:lstStyle/>
            <a:p>
              <a:endParaRPr lang="en-EG"/>
            </a:p>
          </p:txBody>
        </p:sp>
        <p:sp>
          <p:nvSpPr>
            <p:cNvPr id="108" name="Freeform 107">
              <a:extLst>
                <a:ext uri="{FF2B5EF4-FFF2-40B4-BE49-F238E27FC236}">
                  <a16:creationId xmlns:a16="http://schemas.microsoft.com/office/drawing/2014/main" id="{0DFD272D-DA85-FD42-951C-18772994B041}"/>
                </a:ext>
              </a:extLst>
            </p:cNvPr>
            <p:cNvSpPr/>
            <p:nvPr/>
          </p:nvSpPr>
          <p:spPr>
            <a:xfrm>
              <a:off x="2368053" y="1091876"/>
              <a:ext cx="100169" cy="96932"/>
            </a:xfrm>
            <a:custGeom>
              <a:avLst/>
              <a:gdLst>
                <a:gd name="connsiteX0" fmla="*/ 18192 w 100169"/>
                <a:gd name="connsiteY0" fmla="*/ 17565 h 96932"/>
                <a:gd name="connsiteX1" fmla="*/ 0 w 100169"/>
                <a:gd name="connsiteY1" fmla="*/ 70476 h 96932"/>
                <a:gd name="connsiteX2" fmla="*/ 100169 w 100169"/>
                <a:gd name="connsiteY2" fmla="*/ 96932 h 96932"/>
                <a:gd name="connsiteX3" fmla="*/ 72769 w 100169"/>
                <a:gd name="connsiteY3" fmla="*/ 0 h 96932"/>
                <a:gd name="connsiteX4" fmla="*/ 18192 w 100169"/>
                <a:gd name="connsiteY4" fmla="*/ 17565 h 96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69" h="96932">
                  <a:moveTo>
                    <a:pt x="18192" y="17565"/>
                  </a:moveTo>
                  <a:lnTo>
                    <a:pt x="0" y="70476"/>
                  </a:lnTo>
                  <a:lnTo>
                    <a:pt x="100169" y="96932"/>
                  </a:lnTo>
                  <a:lnTo>
                    <a:pt x="72769" y="0"/>
                  </a:lnTo>
                  <a:lnTo>
                    <a:pt x="18192" y="17565"/>
                  </a:lnTo>
                  <a:close/>
                </a:path>
              </a:pathLst>
            </a:custGeom>
            <a:grpFill/>
            <a:ln w="22452" cap="flat">
              <a:noFill/>
              <a:prstDash val="solid"/>
              <a:miter/>
            </a:ln>
          </p:spPr>
          <p:txBody>
            <a:bodyPr rtlCol="0" anchor="ctr"/>
            <a:lstStyle/>
            <a:p>
              <a:endParaRPr lang="en-EG"/>
            </a:p>
          </p:txBody>
        </p:sp>
        <p:sp>
          <p:nvSpPr>
            <p:cNvPr id="109" name="Freeform 108">
              <a:extLst>
                <a:ext uri="{FF2B5EF4-FFF2-40B4-BE49-F238E27FC236}">
                  <a16:creationId xmlns:a16="http://schemas.microsoft.com/office/drawing/2014/main" id="{DF03201D-368E-4B43-AC97-83DF7600D9F2}"/>
                </a:ext>
              </a:extLst>
            </p:cNvPr>
            <p:cNvSpPr/>
            <p:nvPr/>
          </p:nvSpPr>
          <p:spPr>
            <a:xfrm>
              <a:off x="2082144" y="773323"/>
              <a:ext cx="349694" cy="321589"/>
            </a:xfrm>
            <a:custGeom>
              <a:avLst/>
              <a:gdLst>
                <a:gd name="connsiteX0" fmla="*/ 0 w 349694"/>
                <a:gd name="connsiteY0" fmla="*/ 31877 h 321589"/>
                <a:gd name="connsiteX1" fmla="*/ 300059 w 349694"/>
                <a:gd name="connsiteY1" fmla="*/ 321589 h 321589"/>
                <a:gd name="connsiteX2" fmla="*/ 349694 w 349694"/>
                <a:gd name="connsiteY2" fmla="*/ 305542 h 321589"/>
                <a:gd name="connsiteX3" fmla="*/ 33015 w 349694"/>
                <a:gd name="connsiteY3" fmla="*/ 0 h 321589"/>
                <a:gd name="connsiteX4" fmla="*/ 0 w 349694"/>
                <a:gd name="connsiteY4" fmla="*/ 31877 h 32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94" h="321589">
                  <a:moveTo>
                    <a:pt x="0" y="31877"/>
                  </a:moveTo>
                  <a:lnTo>
                    <a:pt x="300059" y="321589"/>
                  </a:lnTo>
                  <a:lnTo>
                    <a:pt x="349694" y="305542"/>
                  </a:lnTo>
                  <a:lnTo>
                    <a:pt x="33015" y="0"/>
                  </a:lnTo>
                  <a:lnTo>
                    <a:pt x="0" y="31877"/>
                  </a:lnTo>
                  <a:close/>
                </a:path>
              </a:pathLst>
            </a:custGeom>
            <a:grpFill/>
            <a:ln w="22452" cap="flat">
              <a:noFill/>
              <a:prstDash val="solid"/>
              <a:miter/>
            </a:ln>
          </p:spPr>
          <p:txBody>
            <a:bodyPr rtlCol="0" anchor="ctr"/>
            <a:lstStyle/>
            <a:p>
              <a:endParaRPr lang="en-EG"/>
            </a:p>
          </p:txBody>
        </p:sp>
      </p:grpSp>
      <p:sp>
        <p:nvSpPr>
          <p:cNvPr id="6" name="TextBox 5"/>
          <p:cNvSpPr txBox="1"/>
          <p:nvPr/>
        </p:nvSpPr>
        <p:spPr>
          <a:xfrm>
            <a:off x="511304" y="1470514"/>
            <a:ext cx="2835329" cy="584775"/>
          </a:xfrm>
          <a:prstGeom prst="rect">
            <a:avLst/>
          </a:prstGeom>
          <a:noFill/>
        </p:spPr>
        <p:txBody>
          <a:bodyPr wrap="square" rtlCol="0">
            <a:spAutoFit/>
          </a:bodyPr>
          <a:lstStyle/>
          <a:p>
            <a:r>
              <a:rPr lang="en-US" sz="3200" b="1" dirty="0" smtClean="0">
                <a:solidFill>
                  <a:schemeClr val="accent1"/>
                </a:solidFill>
              </a:rPr>
              <a:t>Step:</a:t>
            </a:r>
            <a:r>
              <a:rPr lang="en-US" sz="3200" b="1" dirty="0" smtClean="0"/>
              <a:t>5</a:t>
            </a:r>
            <a:endParaRPr lang="en-US" sz="2800" dirty="0"/>
          </a:p>
        </p:txBody>
      </p:sp>
      <p:sp>
        <p:nvSpPr>
          <p:cNvPr id="4" name="TextBox 3"/>
          <p:cNvSpPr txBox="1"/>
          <p:nvPr/>
        </p:nvSpPr>
        <p:spPr>
          <a:xfrm>
            <a:off x="414479" y="2908300"/>
            <a:ext cx="11002821" cy="923330"/>
          </a:xfrm>
          <a:prstGeom prst="rect">
            <a:avLst/>
          </a:prstGeom>
          <a:noFill/>
        </p:spPr>
        <p:txBody>
          <a:bodyPr wrap="square" rtlCol="0">
            <a:spAutoFit/>
          </a:bodyPr>
          <a:lstStyle/>
          <a:p>
            <a:r>
              <a:rPr lang="en-US" dirty="0"/>
              <a:t>The </a:t>
            </a:r>
            <a:r>
              <a:rPr lang="en-US" dirty="0" smtClean="0"/>
              <a:t>HTML_template variable </a:t>
            </a:r>
            <a:r>
              <a:rPr lang="en-US" dirty="0"/>
              <a:t>holds the HTML and CSS needed for the user interface. It includes</a:t>
            </a:r>
            <a:r>
              <a:rPr lang="en-US" dirty="0" smtClean="0"/>
              <a:t>:</a:t>
            </a:r>
          </a:p>
          <a:p>
            <a:endParaRPr lang="en-US" dirty="0"/>
          </a:p>
          <a:p>
            <a:endParaRPr lang="en-US" dirty="0"/>
          </a:p>
        </p:txBody>
      </p:sp>
      <p:sp>
        <p:nvSpPr>
          <p:cNvPr id="44" name="TextBox 43"/>
          <p:cNvSpPr txBox="1"/>
          <p:nvPr/>
        </p:nvSpPr>
        <p:spPr>
          <a:xfrm>
            <a:off x="414479" y="2908300"/>
            <a:ext cx="11002821" cy="1477328"/>
          </a:xfrm>
          <a:prstGeom prst="rect">
            <a:avLst/>
          </a:prstGeom>
          <a:noFill/>
        </p:spPr>
        <p:txBody>
          <a:bodyPr wrap="square" rtlCol="0">
            <a:spAutoFit/>
          </a:bodyPr>
          <a:lstStyle/>
          <a:p>
            <a:r>
              <a:rPr lang="en-US" dirty="0"/>
              <a:t>The </a:t>
            </a:r>
            <a:r>
              <a:rPr lang="en-US" dirty="0" smtClean="0"/>
              <a:t>HTML_template variable </a:t>
            </a:r>
            <a:r>
              <a:rPr lang="en-US" dirty="0"/>
              <a:t>holds the HTML and CSS needed for the user interface. It includes</a:t>
            </a:r>
            <a:r>
              <a:rPr lang="en-US" dirty="0" smtClean="0"/>
              <a:t>:</a:t>
            </a:r>
          </a:p>
          <a:p>
            <a:endParaRPr lang="en-US" dirty="0"/>
          </a:p>
          <a:p>
            <a:r>
              <a:rPr lang="en-US" dirty="0" smtClean="0"/>
              <a:t> An </a:t>
            </a:r>
            <a:r>
              <a:rPr lang="en-US" dirty="0"/>
              <a:t>input field to paste the original </a:t>
            </a:r>
            <a:r>
              <a:rPr lang="en-US" dirty="0" smtClean="0"/>
              <a:t>URL</a:t>
            </a:r>
          </a:p>
          <a:p>
            <a:r>
              <a:rPr lang="en-US" dirty="0"/>
              <a:t>A disabled input field to display the shortened </a:t>
            </a:r>
            <a:r>
              <a:rPr lang="en-US" dirty="0" smtClean="0"/>
              <a:t>URL</a:t>
            </a:r>
          </a:p>
          <a:p>
            <a:r>
              <a:rPr lang="en-US" dirty="0"/>
              <a:t>Buttons for shortening, copying, sharing, and opening the shortened UR</a:t>
            </a:r>
          </a:p>
        </p:txBody>
      </p:sp>
    </p:spTree>
    <p:extLst>
      <p:ext uri="{BB962C8B-B14F-4D97-AF65-F5344CB8AC3E}">
        <p14:creationId xmlns:p14="http://schemas.microsoft.com/office/powerpoint/2010/main" val="178144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ounded Rectangle 106">
            <a:extLst>
              <a:ext uri="{FF2B5EF4-FFF2-40B4-BE49-F238E27FC236}">
                <a16:creationId xmlns:a16="http://schemas.microsoft.com/office/drawing/2014/main" id="{E705569E-6E38-FA48-954A-58704247E62B}"/>
              </a:ext>
            </a:extLst>
          </p:cNvPr>
          <p:cNvSpPr/>
          <p:nvPr/>
        </p:nvSpPr>
        <p:spPr>
          <a:xfrm>
            <a:off x="1159451" y="4496361"/>
            <a:ext cx="1618249" cy="1319344"/>
          </a:xfrm>
          <a:prstGeom prst="roundRect">
            <a:avLst>
              <a:gd name="adj" fmla="val 9387"/>
            </a:avLst>
          </a:pr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sz="1400" b="1">
              <a:solidFill>
                <a:schemeClr val="bg1"/>
              </a:solidFill>
              <a:latin typeface="Raleway" panose="020B0503030101060003" pitchFamily="34" charset="77"/>
            </a:endParaRPr>
          </a:p>
        </p:txBody>
      </p:sp>
      <p:sp>
        <p:nvSpPr>
          <p:cNvPr id="85" name="Rectangle 84">
            <a:extLst>
              <a:ext uri="{FF2B5EF4-FFF2-40B4-BE49-F238E27FC236}">
                <a16:creationId xmlns:a16="http://schemas.microsoft.com/office/drawing/2014/main" id="{A52FD6CF-3BF5-424A-BFA9-0845A56093B6}"/>
              </a:ext>
            </a:extLst>
          </p:cNvPr>
          <p:cNvSpPr/>
          <p:nvPr/>
        </p:nvSpPr>
        <p:spPr>
          <a:xfrm>
            <a:off x="784171" y="805226"/>
            <a:ext cx="4130087" cy="584775"/>
          </a:xfrm>
          <a:prstGeom prst="rect">
            <a:avLst/>
          </a:prstGeom>
        </p:spPr>
        <p:txBody>
          <a:bodyPr wrap="square" lIns="0">
            <a:spAutoFit/>
          </a:bodyPr>
          <a:lstStyle/>
          <a:p>
            <a:r>
              <a:rPr lang="en-US" sz="3200" b="1" dirty="0" smtClean="0">
                <a:solidFill>
                  <a:schemeClr val="tx2"/>
                </a:solidFill>
                <a:latin typeface="Raleway" panose="020B0503030101060003" pitchFamily="34" charset="77"/>
              </a:rPr>
              <a:t>S</a:t>
            </a:r>
            <a:r>
              <a:rPr lang="en-US" sz="3200" b="1" dirty="0" smtClean="0">
                <a:solidFill>
                  <a:schemeClr val="accent1"/>
                </a:solidFill>
                <a:latin typeface="Raleway" panose="020B0503030101060003" pitchFamily="34" charset="77"/>
              </a:rPr>
              <a:t>te</a:t>
            </a:r>
            <a:r>
              <a:rPr lang="en-US" sz="3200" b="1" dirty="0" smtClean="0">
                <a:solidFill>
                  <a:schemeClr val="tx2"/>
                </a:solidFill>
                <a:latin typeface="Raleway" panose="020B0503030101060003" pitchFamily="34" charset="77"/>
              </a:rPr>
              <a:t>ps </a:t>
            </a:r>
            <a:r>
              <a:rPr lang="en-US" sz="3200" b="1" dirty="0" smtClean="0">
                <a:solidFill>
                  <a:schemeClr val="accent1"/>
                </a:solidFill>
                <a:latin typeface="Raleway" panose="020B0503030101060003" pitchFamily="34" charset="77"/>
              </a:rPr>
              <a:t>of </a:t>
            </a:r>
            <a:r>
              <a:rPr lang="en-US" sz="3200" b="1" dirty="0" smtClean="0">
                <a:solidFill>
                  <a:schemeClr val="tx2"/>
                </a:solidFill>
                <a:latin typeface="Raleway" panose="020B0503030101060003" pitchFamily="34" charset="77"/>
              </a:rPr>
              <a:t>pro</a:t>
            </a:r>
            <a:r>
              <a:rPr lang="en-US" sz="3200" b="1" dirty="0" smtClean="0">
                <a:solidFill>
                  <a:schemeClr val="accent1"/>
                </a:solidFill>
                <a:latin typeface="Raleway" panose="020B0503030101060003" pitchFamily="34" charset="77"/>
              </a:rPr>
              <a:t>jec</a:t>
            </a:r>
            <a:r>
              <a:rPr lang="en-US" sz="3200" b="1" dirty="0" smtClean="0">
                <a:solidFill>
                  <a:schemeClr val="tx2"/>
                </a:solidFill>
                <a:latin typeface="Raleway" panose="020B0503030101060003" pitchFamily="34" charset="77"/>
              </a:rPr>
              <a:t>t</a:t>
            </a:r>
            <a:endParaRPr lang="en-US" sz="3200" b="1" dirty="0">
              <a:solidFill>
                <a:schemeClr val="tx2"/>
              </a:solidFill>
              <a:latin typeface="Raleway" panose="020B0503030101060003" pitchFamily="34" charset="77"/>
            </a:endParaRPr>
          </a:p>
        </p:txBody>
      </p:sp>
      <p:sp>
        <p:nvSpPr>
          <p:cNvPr id="86" name="TextBox 85">
            <a:extLst>
              <a:ext uri="{FF2B5EF4-FFF2-40B4-BE49-F238E27FC236}">
                <a16:creationId xmlns:a16="http://schemas.microsoft.com/office/drawing/2014/main" id="{129855F9-3156-1141-8C67-2031CE3BCE9C}"/>
              </a:ext>
            </a:extLst>
          </p:cNvPr>
          <p:cNvSpPr txBox="1"/>
          <p:nvPr/>
        </p:nvSpPr>
        <p:spPr>
          <a:xfrm>
            <a:off x="278497" y="2889576"/>
            <a:ext cx="5512703" cy="1384995"/>
          </a:xfrm>
          <a:prstGeom prst="rect">
            <a:avLst/>
          </a:prstGeom>
          <a:noFill/>
        </p:spPr>
        <p:txBody>
          <a:bodyPr wrap="square" lIns="0" tIns="0" rIns="0" bIns="0" rtlCol="0">
            <a:spAutoFit/>
          </a:bodyPr>
          <a:lstStyle/>
          <a:p>
            <a:pPr>
              <a:lnSpc>
                <a:spcPct val="150000"/>
              </a:lnSpc>
            </a:pPr>
            <a:r>
              <a:rPr lang="en-US" sz="2000" dirty="0"/>
              <a:t>When a user visits the root {/} this route renders the HTML template, displaying the input fields and buttons</a:t>
            </a:r>
            <a:r>
              <a:rPr lang="en-US" sz="1200" dirty="0"/>
              <a:t>.</a:t>
            </a:r>
            <a:endParaRPr lang="en-US" sz="1200" dirty="0">
              <a:solidFill>
                <a:schemeClr val="tx1">
                  <a:lumMod val="90000"/>
                  <a:lumOff val="10000"/>
                </a:schemeClr>
              </a:solidFill>
              <a:latin typeface="Raleway" panose="020B0503030101060003" pitchFamily="34" charset="77"/>
            </a:endParaRPr>
          </a:p>
        </p:txBody>
      </p:sp>
      <p:grpSp>
        <p:nvGrpSpPr>
          <p:cNvPr id="88" name="Graphic 55">
            <a:extLst>
              <a:ext uri="{FF2B5EF4-FFF2-40B4-BE49-F238E27FC236}">
                <a16:creationId xmlns:a16="http://schemas.microsoft.com/office/drawing/2014/main" id="{6CF7268C-19ED-8646-B1D1-A6513DB3F559}"/>
              </a:ext>
            </a:extLst>
          </p:cNvPr>
          <p:cNvGrpSpPr>
            <a:grpSpLocks noChangeAspect="1"/>
          </p:cNvGrpSpPr>
          <p:nvPr/>
        </p:nvGrpSpPr>
        <p:grpSpPr>
          <a:xfrm>
            <a:off x="936479" y="589565"/>
            <a:ext cx="560615" cy="128250"/>
            <a:chOff x="4174957" y="-561437"/>
            <a:chExt cx="2128935" cy="487029"/>
          </a:xfrm>
          <a:solidFill>
            <a:schemeClr val="accent1"/>
          </a:solidFill>
        </p:grpSpPr>
        <p:sp>
          <p:nvSpPr>
            <p:cNvPr id="90" name="Freeform 89">
              <a:extLst>
                <a:ext uri="{FF2B5EF4-FFF2-40B4-BE49-F238E27FC236}">
                  <a16:creationId xmlns:a16="http://schemas.microsoft.com/office/drawing/2014/main" id="{5D41CF77-6D6C-3548-AF60-08178A5F9DE5}"/>
                </a:ext>
              </a:extLst>
            </p:cNvPr>
            <p:cNvSpPr/>
            <p:nvPr/>
          </p:nvSpPr>
          <p:spPr>
            <a:xfrm>
              <a:off x="4174957" y="-334043"/>
              <a:ext cx="2128935" cy="259635"/>
            </a:xfrm>
            <a:custGeom>
              <a:avLst/>
              <a:gdLst>
                <a:gd name="connsiteX0" fmla="*/ 2120265 w 2128935"/>
                <a:gd name="connsiteY0" fmla="*/ 209567 h 259635"/>
                <a:gd name="connsiteX1" fmla="*/ 2120360 w 2128935"/>
                <a:gd name="connsiteY1" fmla="*/ 251005 h 259635"/>
                <a:gd name="connsiteX2" fmla="*/ 2099501 w 2128935"/>
                <a:gd name="connsiteY2" fmla="*/ 259635 h 259635"/>
                <a:gd name="connsiteX3" fmla="*/ 1871948 w 2128935"/>
                <a:gd name="connsiteY3" fmla="*/ 150774 h 259635"/>
                <a:gd name="connsiteX4" fmla="*/ 1685544 w 2128935"/>
                <a:gd name="connsiteY4" fmla="*/ 58603 h 259635"/>
                <a:gd name="connsiteX5" fmla="*/ 1499045 w 2128935"/>
                <a:gd name="connsiteY5" fmla="*/ 150774 h 259635"/>
                <a:gd name="connsiteX6" fmla="*/ 1271492 w 2128935"/>
                <a:gd name="connsiteY6" fmla="*/ 259541 h 259635"/>
                <a:gd name="connsiteX7" fmla="*/ 1043940 w 2128935"/>
                <a:gd name="connsiteY7" fmla="*/ 150774 h 259635"/>
                <a:gd name="connsiteX8" fmla="*/ 857536 w 2128935"/>
                <a:gd name="connsiteY8" fmla="*/ 58603 h 259635"/>
                <a:gd name="connsiteX9" fmla="*/ 671036 w 2128935"/>
                <a:gd name="connsiteY9" fmla="*/ 150774 h 259635"/>
                <a:gd name="connsiteX10" fmla="*/ 443484 w 2128935"/>
                <a:gd name="connsiteY10" fmla="*/ 259541 h 259635"/>
                <a:gd name="connsiteX11" fmla="*/ 215932 w 2128935"/>
                <a:gd name="connsiteY11" fmla="*/ 150774 h 259635"/>
                <a:gd name="connsiteX12" fmla="*/ 29432 w 2128935"/>
                <a:gd name="connsiteY12" fmla="*/ 58603 h 259635"/>
                <a:gd name="connsiteX13" fmla="*/ 0 w 2128935"/>
                <a:gd name="connsiteY13" fmla="*/ 29301 h 259635"/>
                <a:gd name="connsiteX14" fmla="*/ 29432 w 2128935"/>
                <a:gd name="connsiteY14" fmla="*/ 0 h 259635"/>
                <a:gd name="connsiteX15" fmla="*/ 257175 w 2128935"/>
                <a:gd name="connsiteY15" fmla="*/ 108766 h 259635"/>
                <a:gd name="connsiteX16" fmla="*/ 443675 w 2128935"/>
                <a:gd name="connsiteY16" fmla="*/ 200938 h 259635"/>
                <a:gd name="connsiteX17" fmla="*/ 630174 w 2128935"/>
                <a:gd name="connsiteY17" fmla="*/ 108766 h 259635"/>
                <a:gd name="connsiteX18" fmla="*/ 857250 w 2128935"/>
                <a:gd name="connsiteY18" fmla="*/ 474 h 259635"/>
                <a:gd name="connsiteX19" fmla="*/ 1085088 w 2128935"/>
                <a:gd name="connsiteY19" fmla="*/ 108766 h 259635"/>
                <a:gd name="connsiteX20" fmla="*/ 1271492 w 2128935"/>
                <a:gd name="connsiteY20" fmla="*/ 200938 h 259635"/>
                <a:gd name="connsiteX21" fmla="*/ 1457992 w 2128935"/>
                <a:gd name="connsiteY21" fmla="*/ 108766 h 259635"/>
                <a:gd name="connsiteX22" fmla="*/ 1685925 w 2128935"/>
                <a:gd name="connsiteY22" fmla="*/ 474 h 259635"/>
                <a:gd name="connsiteX23" fmla="*/ 1913001 w 2128935"/>
                <a:gd name="connsiteY23" fmla="*/ 108766 h 259635"/>
                <a:gd name="connsiteX24" fmla="*/ 2099501 w 2128935"/>
                <a:gd name="connsiteY24" fmla="*/ 200938 h 259635"/>
                <a:gd name="connsiteX25" fmla="*/ 2120265 w 2128935"/>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8935" h="259635">
                  <a:moveTo>
                    <a:pt x="2120265" y="209567"/>
                  </a:moveTo>
                  <a:cubicBezTo>
                    <a:pt x="2131790" y="220983"/>
                    <a:pt x="2131828" y="239536"/>
                    <a:pt x="2120360" y="251005"/>
                  </a:cubicBezTo>
                  <a:cubicBezTo>
                    <a:pt x="2114836" y="256530"/>
                    <a:pt x="2107330" y="259635"/>
                    <a:pt x="2099501" y="259635"/>
                  </a:cubicBezTo>
                  <a:cubicBezTo>
                    <a:pt x="1983962" y="259635"/>
                    <a:pt x="1924431" y="201791"/>
                    <a:pt x="1871948" y="150774"/>
                  </a:cubicBezTo>
                  <a:cubicBezTo>
                    <a:pt x="1820989" y="101275"/>
                    <a:pt x="1776698" y="58603"/>
                    <a:pt x="1685544" y="58603"/>
                  </a:cubicBezTo>
                  <a:cubicBezTo>
                    <a:pt x="1594390" y="58603"/>
                    <a:pt x="1550003" y="101275"/>
                    <a:pt x="1499045" y="150774"/>
                  </a:cubicBezTo>
                  <a:cubicBezTo>
                    <a:pt x="1446562" y="201791"/>
                    <a:pt x="1387031" y="259541"/>
                    <a:pt x="1271492" y="259541"/>
                  </a:cubicBezTo>
                  <a:cubicBezTo>
                    <a:pt x="1155954" y="259541"/>
                    <a:pt x="1096518" y="201791"/>
                    <a:pt x="1043940" y="150774"/>
                  </a:cubicBezTo>
                  <a:cubicBezTo>
                    <a:pt x="993077" y="101275"/>
                    <a:pt x="948690" y="58603"/>
                    <a:pt x="857536" y="58603"/>
                  </a:cubicBezTo>
                  <a:cubicBezTo>
                    <a:pt x="766382" y="58603"/>
                    <a:pt x="721995" y="101275"/>
                    <a:pt x="671036" y="150774"/>
                  </a:cubicBezTo>
                  <a:cubicBezTo>
                    <a:pt x="618554" y="201791"/>
                    <a:pt x="558927" y="259541"/>
                    <a:pt x="443484" y="259541"/>
                  </a:cubicBezTo>
                  <a:cubicBezTo>
                    <a:pt x="328041" y="259541"/>
                    <a:pt x="268415" y="201791"/>
                    <a:pt x="215932" y="150774"/>
                  </a:cubicBezTo>
                  <a:cubicBezTo>
                    <a:pt x="164973" y="101275"/>
                    <a:pt x="120682" y="58603"/>
                    <a:pt x="29432" y="58603"/>
                  </a:cubicBezTo>
                  <a:cubicBezTo>
                    <a:pt x="13177" y="58603"/>
                    <a:pt x="0" y="45485"/>
                    <a:pt x="0" y="29301"/>
                  </a:cubicBezTo>
                  <a:cubicBezTo>
                    <a:pt x="0" y="13118"/>
                    <a:pt x="13177" y="0"/>
                    <a:pt x="29432" y="0"/>
                  </a:cubicBezTo>
                  <a:cubicBezTo>
                    <a:pt x="144971" y="474"/>
                    <a:pt x="204502" y="57370"/>
                    <a:pt x="257175" y="108766"/>
                  </a:cubicBezTo>
                  <a:cubicBezTo>
                    <a:pt x="308134" y="158266"/>
                    <a:pt x="352425" y="200938"/>
                    <a:pt x="443675" y="200938"/>
                  </a:cubicBezTo>
                  <a:cubicBezTo>
                    <a:pt x="534924" y="200938"/>
                    <a:pt x="579215" y="158266"/>
                    <a:pt x="630174" y="108766"/>
                  </a:cubicBezTo>
                  <a:cubicBezTo>
                    <a:pt x="682466" y="57370"/>
                    <a:pt x="741998" y="474"/>
                    <a:pt x="857250" y="474"/>
                  </a:cubicBezTo>
                  <a:cubicBezTo>
                    <a:pt x="972503" y="474"/>
                    <a:pt x="1032510" y="57370"/>
                    <a:pt x="1085088" y="108766"/>
                  </a:cubicBezTo>
                  <a:cubicBezTo>
                    <a:pt x="1136047" y="158266"/>
                    <a:pt x="1180338" y="200938"/>
                    <a:pt x="1271492" y="200938"/>
                  </a:cubicBezTo>
                  <a:cubicBezTo>
                    <a:pt x="1362647" y="200938"/>
                    <a:pt x="1407033" y="158266"/>
                    <a:pt x="1457992" y="108766"/>
                  </a:cubicBezTo>
                  <a:cubicBezTo>
                    <a:pt x="1510475" y="57370"/>
                    <a:pt x="1570006" y="474"/>
                    <a:pt x="1685925" y="474"/>
                  </a:cubicBezTo>
                  <a:cubicBezTo>
                    <a:pt x="1801844" y="474"/>
                    <a:pt x="1860518" y="57370"/>
                    <a:pt x="1913001" y="108766"/>
                  </a:cubicBezTo>
                  <a:cubicBezTo>
                    <a:pt x="1963960" y="158266"/>
                    <a:pt x="2008251" y="200938"/>
                    <a:pt x="2099501" y="200938"/>
                  </a:cubicBezTo>
                  <a:cubicBezTo>
                    <a:pt x="2107302" y="200952"/>
                    <a:pt x="2114769" y="204058"/>
                    <a:pt x="2120265" y="209567"/>
                  </a:cubicBezTo>
                  <a:close/>
                </a:path>
              </a:pathLst>
            </a:custGeom>
            <a:grpFill/>
            <a:ln w="9525" cap="flat">
              <a:noFill/>
              <a:prstDash val="solid"/>
              <a:miter/>
            </a:ln>
          </p:spPr>
          <p:txBody>
            <a:bodyPr rtlCol="0" anchor="ctr"/>
            <a:lstStyle/>
            <a:p>
              <a:endParaRPr lang="en-EG"/>
            </a:p>
          </p:txBody>
        </p:sp>
        <p:sp>
          <p:nvSpPr>
            <p:cNvPr id="91" name="Freeform 90">
              <a:extLst>
                <a:ext uri="{FF2B5EF4-FFF2-40B4-BE49-F238E27FC236}">
                  <a16:creationId xmlns:a16="http://schemas.microsoft.com/office/drawing/2014/main" id="{29DF70CF-7194-344B-A4DF-D511E01D1C49}"/>
                </a:ext>
              </a:extLst>
            </p:cNvPr>
            <p:cNvSpPr/>
            <p:nvPr/>
          </p:nvSpPr>
          <p:spPr>
            <a:xfrm>
              <a:off x="4176538" y="-561437"/>
              <a:ext cx="2127354" cy="259635"/>
            </a:xfrm>
            <a:custGeom>
              <a:avLst/>
              <a:gdLst>
                <a:gd name="connsiteX0" fmla="*/ 2118685 w 2127354"/>
                <a:gd name="connsiteY0" fmla="*/ 209567 h 259635"/>
                <a:gd name="connsiteX1" fmla="*/ 2118780 w 2127354"/>
                <a:gd name="connsiteY1" fmla="*/ 251005 h 259635"/>
                <a:gd name="connsiteX2" fmla="*/ 2097920 w 2127354"/>
                <a:gd name="connsiteY2" fmla="*/ 259635 h 259635"/>
                <a:gd name="connsiteX3" fmla="*/ 1870368 w 2127354"/>
                <a:gd name="connsiteY3" fmla="*/ 150869 h 259635"/>
                <a:gd name="connsiteX4" fmla="*/ 1683964 w 2127354"/>
                <a:gd name="connsiteY4" fmla="*/ 58698 h 259635"/>
                <a:gd name="connsiteX5" fmla="*/ 1497464 w 2127354"/>
                <a:gd name="connsiteY5" fmla="*/ 150869 h 259635"/>
                <a:gd name="connsiteX6" fmla="*/ 1269912 w 2127354"/>
                <a:gd name="connsiteY6" fmla="*/ 259635 h 259635"/>
                <a:gd name="connsiteX7" fmla="*/ 1042360 w 2127354"/>
                <a:gd name="connsiteY7" fmla="*/ 150869 h 259635"/>
                <a:gd name="connsiteX8" fmla="*/ 855955 w 2127354"/>
                <a:gd name="connsiteY8" fmla="*/ 58698 h 259635"/>
                <a:gd name="connsiteX9" fmla="*/ 669456 w 2127354"/>
                <a:gd name="connsiteY9" fmla="*/ 150869 h 259635"/>
                <a:gd name="connsiteX10" fmla="*/ 441904 w 2127354"/>
                <a:gd name="connsiteY10" fmla="*/ 259635 h 259635"/>
                <a:gd name="connsiteX11" fmla="*/ 214351 w 2127354"/>
                <a:gd name="connsiteY11" fmla="*/ 150869 h 259635"/>
                <a:gd name="connsiteX12" fmla="*/ 27852 w 2127354"/>
                <a:gd name="connsiteY12" fmla="*/ 58698 h 259635"/>
                <a:gd name="connsiteX13" fmla="*/ 48 w 2127354"/>
                <a:gd name="connsiteY13" fmla="*/ 27680 h 259635"/>
                <a:gd name="connsiteX14" fmla="*/ 27852 w 2127354"/>
                <a:gd name="connsiteY14" fmla="*/ 0 h 259635"/>
                <a:gd name="connsiteX15" fmla="*/ 255595 w 2127354"/>
                <a:gd name="connsiteY15" fmla="*/ 108861 h 259635"/>
                <a:gd name="connsiteX16" fmla="*/ 442094 w 2127354"/>
                <a:gd name="connsiteY16" fmla="*/ 201033 h 259635"/>
                <a:gd name="connsiteX17" fmla="*/ 628594 w 2127354"/>
                <a:gd name="connsiteY17" fmla="*/ 108861 h 259635"/>
                <a:gd name="connsiteX18" fmla="*/ 855670 w 2127354"/>
                <a:gd name="connsiteY18" fmla="*/ 284 h 259635"/>
                <a:gd name="connsiteX19" fmla="*/ 1083222 w 2127354"/>
                <a:gd name="connsiteY19" fmla="*/ 109145 h 259635"/>
                <a:gd name="connsiteX20" fmla="*/ 1269626 w 2127354"/>
                <a:gd name="connsiteY20" fmla="*/ 201317 h 259635"/>
                <a:gd name="connsiteX21" fmla="*/ 1456126 w 2127354"/>
                <a:gd name="connsiteY21" fmla="*/ 109145 h 259635"/>
                <a:gd name="connsiteX22" fmla="*/ 1684345 w 2127354"/>
                <a:gd name="connsiteY22" fmla="*/ 284 h 259635"/>
                <a:gd name="connsiteX23" fmla="*/ 1911802 w 2127354"/>
                <a:gd name="connsiteY23" fmla="*/ 109145 h 259635"/>
                <a:gd name="connsiteX24" fmla="*/ 2098301 w 2127354"/>
                <a:gd name="connsiteY24" fmla="*/ 201317 h 259635"/>
                <a:gd name="connsiteX25" fmla="*/ 2118685 w 2127354"/>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7354" h="259635">
                  <a:moveTo>
                    <a:pt x="2118685" y="209567"/>
                  </a:moveTo>
                  <a:cubicBezTo>
                    <a:pt x="2130210" y="220983"/>
                    <a:pt x="2130248" y="239536"/>
                    <a:pt x="2118780" y="251005"/>
                  </a:cubicBezTo>
                  <a:cubicBezTo>
                    <a:pt x="2113256" y="256530"/>
                    <a:pt x="2105750" y="259635"/>
                    <a:pt x="2097920" y="259635"/>
                  </a:cubicBezTo>
                  <a:cubicBezTo>
                    <a:pt x="1982382" y="259635"/>
                    <a:pt x="1922851" y="201791"/>
                    <a:pt x="1870368" y="150869"/>
                  </a:cubicBezTo>
                  <a:cubicBezTo>
                    <a:pt x="1819409" y="101370"/>
                    <a:pt x="1775118" y="58698"/>
                    <a:pt x="1683964" y="58698"/>
                  </a:cubicBezTo>
                  <a:cubicBezTo>
                    <a:pt x="1592810" y="58698"/>
                    <a:pt x="1548423" y="101370"/>
                    <a:pt x="1497464" y="150869"/>
                  </a:cubicBezTo>
                  <a:cubicBezTo>
                    <a:pt x="1444981" y="201791"/>
                    <a:pt x="1385355" y="259635"/>
                    <a:pt x="1269912" y="259635"/>
                  </a:cubicBezTo>
                  <a:cubicBezTo>
                    <a:pt x="1154469" y="259635"/>
                    <a:pt x="1094938" y="201791"/>
                    <a:pt x="1042360" y="150869"/>
                  </a:cubicBezTo>
                  <a:cubicBezTo>
                    <a:pt x="991401" y="101370"/>
                    <a:pt x="947110" y="58698"/>
                    <a:pt x="855955" y="58698"/>
                  </a:cubicBezTo>
                  <a:cubicBezTo>
                    <a:pt x="764801" y="58698"/>
                    <a:pt x="720415" y="101370"/>
                    <a:pt x="669456" y="150869"/>
                  </a:cubicBezTo>
                  <a:cubicBezTo>
                    <a:pt x="616973" y="201791"/>
                    <a:pt x="557347" y="259635"/>
                    <a:pt x="441904" y="259635"/>
                  </a:cubicBezTo>
                  <a:cubicBezTo>
                    <a:pt x="326461" y="259635"/>
                    <a:pt x="266834" y="201791"/>
                    <a:pt x="214351" y="150869"/>
                  </a:cubicBezTo>
                  <a:cubicBezTo>
                    <a:pt x="163393" y="101370"/>
                    <a:pt x="119101" y="58698"/>
                    <a:pt x="27852" y="58698"/>
                  </a:cubicBezTo>
                  <a:cubicBezTo>
                    <a:pt x="11571" y="57776"/>
                    <a:pt x="-877" y="43889"/>
                    <a:pt x="48" y="27680"/>
                  </a:cubicBezTo>
                  <a:cubicBezTo>
                    <a:pt x="901" y="12758"/>
                    <a:pt x="12864" y="849"/>
                    <a:pt x="27852" y="0"/>
                  </a:cubicBezTo>
                  <a:cubicBezTo>
                    <a:pt x="143390" y="284"/>
                    <a:pt x="202921" y="57844"/>
                    <a:pt x="255595" y="108861"/>
                  </a:cubicBezTo>
                  <a:cubicBezTo>
                    <a:pt x="306553" y="158361"/>
                    <a:pt x="350845" y="201033"/>
                    <a:pt x="442094" y="201033"/>
                  </a:cubicBezTo>
                  <a:cubicBezTo>
                    <a:pt x="533344" y="201033"/>
                    <a:pt x="577635" y="158361"/>
                    <a:pt x="628594" y="108861"/>
                  </a:cubicBezTo>
                  <a:cubicBezTo>
                    <a:pt x="680886" y="57844"/>
                    <a:pt x="740417" y="284"/>
                    <a:pt x="855670" y="284"/>
                  </a:cubicBezTo>
                  <a:cubicBezTo>
                    <a:pt x="970922" y="284"/>
                    <a:pt x="1030644" y="58129"/>
                    <a:pt x="1083222" y="109145"/>
                  </a:cubicBezTo>
                  <a:cubicBezTo>
                    <a:pt x="1134181" y="158550"/>
                    <a:pt x="1178472" y="201317"/>
                    <a:pt x="1269626" y="201317"/>
                  </a:cubicBezTo>
                  <a:cubicBezTo>
                    <a:pt x="1360781" y="201317"/>
                    <a:pt x="1405167" y="158550"/>
                    <a:pt x="1456126" y="109145"/>
                  </a:cubicBezTo>
                  <a:cubicBezTo>
                    <a:pt x="1508894" y="57844"/>
                    <a:pt x="1568426" y="284"/>
                    <a:pt x="1684345" y="284"/>
                  </a:cubicBezTo>
                  <a:cubicBezTo>
                    <a:pt x="1800264" y="284"/>
                    <a:pt x="1859319" y="58129"/>
                    <a:pt x="1911802" y="109145"/>
                  </a:cubicBezTo>
                  <a:cubicBezTo>
                    <a:pt x="1962760" y="158550"/>
                    <a:pt x="2007052" y="201317"/>
                    <a:pt x="2098301" y="201317"/>
                  </a:cubicBezTo>
                  <a:cubicBezTo>
                    <a:pt x="2105912" y="201360"/>
                    <a:pt x="2113208" y="204314"/>
                    <a:pt x="2118685" y="209567"/>
                  </a:cubicBezTo>
                  <a:close/>
                </a:path>
              </a:pathLst>
            </a:custGeom>
            <a:grpFill/>
            <a:ln w="9525" cap="flat">
              <a:noFill/>
              <a:prstDash val="solid"/>
              <a:miter/>
            </a:ln>
          </p:spPr>
          <p:txBody>
            <a:bodyPr rtlCol="0" anchor="ctr"/>
            <a:lstStyle/>
            <a:p>
              <a:endParaRPr lang="en-EG"/>
            </a:p>
          </p:txBody>
        </p:sp>
      </p:grpSp>
      <p:sp>
        <p:nvSpPr>
          <p:cNvPr id="96" name="Arc 95">
            <a:extLst>
              <a:ext uri="{FF2B5EF4-FFF2-40B4-BE49-F238E27FC236}">
                <a16:creationId xmlns:a16="http://schemas.microsoft.com/office/drawing/2014/main" id="{E6E670D4-39A2-F347-BBCB-D372A48D591B}"/>
              </a:ext>
            </a:extLst>
          </p:cNvPr>
          <p:cNvSpPr>
            <a:spLocks noChangeAspect="1"/>
          </p:cNvSpPr>
          <p:nvPr/>
        </p:nvSpPr>
        <p:spPr>
          <a:xfrm>
            <a:off x="7872508" y="396514"/>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8976905C-97C7-5F4E-BA81-EB9F86BFDDEB}"/>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80" name="Freeform 79">
            <a:extLst>
              <a:ext uri="{FF2B5EF4-FFF2-40B4-BE49-F238E27FC236}">
                <a16:creationId xmlns:a16="http://schemas.microsoft.com/office/drawing/2014/main" id="{6EFFE92C-00A2-7D44-BCA1-70EA643F7C7C}"/>
              </a:ext>
            </a:extLst>
          </p:cNvPr>
          <p:cNvSpPr/>
          <p:nvPr/>
        </p:nvSpPr>
        <p:spPr>
          <a:xfrm>
            <a:off x="8449026" y="5004073"/>
            <a:ext cx="2392679" cy="788780"/>
          </a:xfrm>
          <a:custGeom>
            <a:avLst/>
            <a:gdLst>
              <a:gd name="connsiteX0" fmla="*/ 106123 w 2631947"/>
              <a:gd name="connsiteY0" fmla="*/ 0 h 867658"/>
              <a:gd name="connsiteX1" fmla="*/ 2525824 w 2631947"/>
              <a:gd name="connsiteY1" fmla="*/ 0 h 867658"/>
              <a:gd name="connsiteX2" fmla="*/ 2631947 w 2631947"/>
              <a:gd name="connsiteY2" fmla="*/ 106123 h 867658"/>
              <a:gd name="connsiteX3" fmla="*/ 2631947 w 2631947"/>
              <a:gd name="connsiteY3" fmla="*/ 563509 h 867658"/>
              <a:gd name="connsiteX4" fmla="*/ 2589330 w 2631947"/>
              <a:gd name="connsiteY4" fmla="*/ 563509 h 867658"/>
              <a:gd name="connsiteX5" fmla="*/ 2413316 w 2631947"/>
              <a:gd name="connsiteY5" fmla="*/ 563509 h 867658"/>
              <a:gd name="connsiteX6" fmla="*/ 2335764 w 2631947"/>
              <a:gd name="connsiteY6" fmla="*/ 641061 h 867658"/>
              <a:gd name="connsiteX7" fmla="*/ 2335764 w 2631947"/>
              <a:gd name="connsiteY7" fmla="*/ 867658 h 867658"/>
              <a:gd name="connsiteX8" fmla="*/ 106123 w 2631947"/>
              <a:gd name="connsiteY8" fmla="*/ 867658 h 867658"/>
              <a:gd name="connsiteX9" fmla="*/ 0 w 2631947"/>
              <a:gd name="connsiteY9" fmla="*/ 761535 h 867658"/>
              <a:gd name="connsiteX10" fmla="*/ 0 w 2631947"/>
              <a:gd name="connsiteY10" fmla="*/ 106123 h 867658"/>
              <a:gd name="connsiteX11" fmla="*/ 106123 w 2631947"/>
              <a:gd name="connsiteY11" fmla="*/ 0 h 86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1947" h="867658">
                <a:moveTo>
                  <a:pt x="106123" y="0"/>
                </a:moveTo>
                <a:lnTo>
                  <a:pt x="2525824" y="0"/>
                </a:lnTo>
                <a:cubicBezTo>
                  <a:pt x="2584434" y="0"/>
                  <a:pt x="2631947" y="47513"/>
                  <a:pt x="2631947" y="106123"/>
                </a:cubicBezTo>
                <a:lnTo>
                  <a:pt x="2631947" y="563509"/>
                </a:lnTo>
                <a:lnTo>
                  <a:pt x="2589330" y="563509"/>
                </a:lnTo>
                <a:lnTo>
                  <a:pt x="2413316" y="563509"/>
                </a:lnTo>
                <a:cubicBezTo>
                  <a:pt x="2370485" y="563509"/>
                  <a:pt x="2335764" y="598230"/>
                  <a:pt x="2335764" y="641061"/>
                </a:cubicBezTo>
                <a:lnTo>
                  <a:pt x="2335764" y="867658"/>
                </a:lnTo>
                <a:lnTo>
                  <a:pt x="106123" y="867658"/>
                </a:lnTo>
                <a:cubicBezTo>
                  <a:pt x="47513" y="867658"/>
                  <a:pt x="0" y="820145"/>
                  <a:pt x="0" y="761535"/>
                </a:cubicBezTo>
                <a:lnTo>
                  <a:pt x="0" y="106123"/>
                </a:lnTo>
                <a:cubicBezTo>
                  <a:pt x="0" y="47513"/>
                  <a:pt x="47513" y="0"/>
                  <a:pt x="106123" y="0"/>
                </a:cubicBezTo>
                <a:close/>
              </a:path>
            </a:pathLst>
          </a:custGeom>
          <a:solidFill>
            <a:schemeClr val="bg2"/>
          </a:solidFill>
          <a:ln>
            <a:noFill/>
          </a:ln>
          <a:effectLst>
            <a:outerShdw blurRad="571500" dist="241300" dir="27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a:extLst>
              <a:ext uri="{FF2B5EF4-FFF2-40B4-BE49-F238E27FC236}">
                <a16:creationId xmlns:a16="http://schemas.microsoft.com/office/drawing/2014/main" id="{2BF711A2-6D28-6341-BBD5-F866F9CDF6FE}"/>
              </a:ext>
            </a:extLst>
          </p:cNvPr>
          <p:cNvSpPr/>
          <p:nvPr/>
        </p:nvSpPr>
        <p:spPr>
          <a:xfrm>
            <a:off x="10661684" y="5603204"/>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57" name="Freeform 56">
            <a:extLst>
              <a:ext uri="{FF2B5EF4-FFF2-40B4-BE49-F238E27FC236}">
                <a16:creationId xmlns:a16="http://schemas.microsoft.com/office/drawing/2014/main" id="{9484479B-51ED-6A40-AD4D-CEA66E35FBED}"/>
              </a:ext>
            </a:extLst>
          </p:cNvPr>
          <p:cNvSpPr/>
          <p:nvPr/>
        </p:nvSpPr>
        <p:spPr>
          <a:xfrm>
            <a:off x="6444293" y="1648513"/>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60" name="TextBox 59">
            <a:extLst>
              <a:ext uri="{FF2B5EF4-FFF2-40B4-BE49-F238E27FC236}">
                <a16:creationId xmlns:a16="http://schemas.microsoft.com/office/drawing/2014/main" id="{84C843AA-5690-9645-A790-4A519B37605A}"/>
              </a:ext>
            </a:extLst>
          </p:cNvPr>
          <p:cNvSpPr txBox="1"/>
          <p:nvPr/>
        </p:nvSpPr>
        <p:spPr>
          <a:xfrm>
            <a:off x="7110218" y="1213425"/>
            <a:ext cx="1693585" cy="184666"/>
          </a:xfrm>
          <a:prstGeom prst="rect">
            <a:avLst/>
          </a:prstGeom>
          <a:noFill/>
        </p:spPr>
        <p:txBody>
          <a:bodyPr wrap="square" lIns="0" tIns="0" rIns="0" bIns="0" rtlCol="0" anchor="ctr">
            <a:spAutoFit/>
          </a:bodyPr>
          <a:lstStyle/>
          <a:p>
            <a:r>
              <a:rPr lang="en-US" sz="1200" b="1" dirty="0" smtClean="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rPr>
              <a:t>picture</a:t>
            </a:r>
            <a:endParaRPr lang="en-US" sz="1200" b="1" dirty="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endParaRPr>
          </a:p>
        </p:txBody>
      </p:sp>
      <p:grpSp>
        <p:nvGrpSpPr>
          <p:cNvPr id="55" name="Graphic 3">
            <a:extLst>
              <a:ext uri="{FF2B5EF4-FFF2-40B4-BE49-F238E27FC236}">
                <a16:creationId xmlns:a16="http://schemas.microsoft.com/office/drawing/2014/main" id="{02935A1B-8931-A44D-843F-CA948C50FBEF}"/>
              </a:ext>
            </a:extLst>
          </p:cNvPr>
          <p:cNvGrpSpPr>
            <a:grpSpLocks noChangeAspect="1"/>
          </p:cNvGrpSpPr>
          <p:nvPr/>
        </p:nvGrpSpPr>
        <p:grpSpPr>
          <a:xfrm>
            <a:off x="6557885" y="1705036"/>
            <a:ext cx="348195" cy="336946"/>
            <a:chOff x="602127" y="613487"/>
            <a:chExt cx="678534" cy="656613"/>
          </a:xfrm>
          <a:solidFill>
            <a:srgbClr val="FFFFFF"/>
          </a:solidFill>
        </p:grpSpPr>
        <p:sp>
          <p:nvSpPr>
            <p:cNvPr id="56" name="Freeform 55">
              <a:extLst>
                <a:ext uri="{FF2B5EF4-FFF2-40B4-BE49-F238E27FC236}">
                  <a16:creationId xmlns:a16="http://schemas.microsoft.com/office/drawing/2014/main" id="{F61EE99A-5133-6A48-897D-09372393AB94}"/>
                </a:ext>
              </a:extLst>
            </p:cNvPr>
            <p:cNvSpPr/>
            <p:nvPr/>
          </p:nvSpPr>
          <p:spPr>
            <a:xfrm>
              <a:off x="756762" y="1117476"/>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sp>
          <p:nvSpPr>
            <p:cNvPr id="58" name="Freeform 57">
              <a:extLst>
                <a:ext uri="{FF2B5EF4-FFF2-40B4-BE49-F238E27FC236}">
                  <a16:creationId xmlns:a16="http://schemas.microsoft.com/office/drawing/2014/main" id="{82373AD8-D73E-074A-8FA9-9A57A77EA65E}"/>
                </a:ext>
              </a:extLst>
            </p:cNvPr>
            <p:cNvSpPr/>
            <p:nvPr/>
          </p:nvSpPr>
          <p:spPr>
            <a:xfrm>
              <a:off x="602127" y="781921"/>
              <a:ext cx="31105" cy="30744"/>
            </a:xfrm>
            <a:custGeom>
              <a:avLst/>
              <a:gdLst>
                <a:gd name="connsiteX0" fmla="*/ 15773 w 31105"/>
                <a:gd name="connsiteY0" fmla="*/ 2 h 30744"/>
                <a:gd name="connsiteX1" fmla="*/ 2 w 31105"/>
                <a:gd name="connsiteY1" fmla="*/ 15154 h 30744"/>
                <a:gd name="connsiteX2" fmla="*/ 15332 w 31105"/>
                <a:gd name="connsiteY2" fmla="*/ 30743 h 30744"/>
                <a:gd name="connsiteX3" fmla="*/ 31104 w 31105"/>
                <a:gd name="connsiteY3" fmla="*/ 15590 h 30744"/>
                <a:gd name="connsiteX4" fmla="*/ 31104 w 31105"/>
                <a:gd name="connsiteY4" fmla="*/ 15154 h 30744"/>
                <a:gd name="connsiteX5" fmla="*/ 15773 w 31105"/>
                <a:gd name="connsiteY5" fmla="*/ 2 h 30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05" h="30744">
                  <a:moveTo>
                    <a:pt x="15773" y="2"/>
                  </a:moveTo>
                  <a:cubicBezTo>
                    <a:pt x="7185" y="-119"/>
                    <a:pt x="123" y="6665"/>
                    <a:pt x="2" y="15154"/>
                  </a:cubicBezTo>
                  <a:cubicBezTo>
                    <a:pt x="-120" y="23643"/>
                    <a:pt x="6743" y="30623"/>
                    <a:pt x="15332" y="30743"/>
                  </a:cubicBezTo>
                  <a:cubicBezTo>
                    <a:pt x="23921" y="30863"/>
                    <a:pt x="30982" y="24079"/>
                    <a:pt x="31104" y="15590"/>
                  </a:cubicBezTo>
                  <a:cubicBezTo>
                    <a:pt x="31106" y="15445"/>
                    <a:pt x="31106" y="15300"/>
                    <a:pt x="31104" y="15154"/>
                  </a:cubicBezTo>
                  <a:cubicBezTo>
                    <a:pt x="31104" y="6786"/>
                    <a:pt x="24240" y="2"/>
                    <a:pt x="15773" y="2"/>
                  </a:cubicBezTo>
                  <a:close/>
                </a:path>
              </a:pathLst>
            </a:custGeom>
            <a:grpFill/>
            <a:ln w="22123" cap="flat">
              <a:noFill/>
              <a:prstDash val="solid"/>
              <a:miter/>
            </a:ln>
          </p:spPr>
          <p:txBody>
            <a:bodyPr rtlCol="0" anchor="ctr"/>
            <a:lstStyle/>
            <a:p>
              <a:endParaRPr lang="en-EG"/>
            </a:p>
          </p:txBody>
        </p:sp>
        <p:sp>
          <p:nvSpPr>
            <p:cNvPr id="59" name="Freeform 58">
              <a:extLst>
                <a:ext uri="{FF2B5EF4-FFF2-40B4-BE49-F238E27FC236}">
                  <a16:creationId xmlns:a16="http://schemas.microsoft.com/office/drawing/2014/main" id="{CD896FB2-ADCC-0241-B518-EB4A86B61353}"/>
                </a:ext>
              </a:extLst>
            </p:cNvPr>
            <p:cNvSpPr/>
            <p:nvPr/>
          </p:nvSpPr>
          <p:spPr>
            <a:xfrm>
              <a:off x="802309" y="613487"/>
              <a:ext cx="78207" cy="46336"/>
            </a:xfrm>
            <a:custGeom>
              <a:avLst/>
              <a:gdLst>
                <a:gd name="connsiteX0" fmla="*/ 78207 w 78207"/>
                <a:gd name="connsiteY0" fmla="*/ 38650 h 46336"/>
                <a:gd name="connsiteX1" fmla="*/ 78207 w 78207"/>
                <a:gd name="connsiteY1" fmla="*/ 38650 h 46336"/>
                <a:gd name="connsiteX2" fmla="*/ 39104 w 78207"/>
                <a:gd name="connsiteY2" fmla="*/ 0 h 46336"/>
                <a:gd name="connsiteX3" fmla="*/ 0 w 78207"/>
                <a:gd name="connsiteY3" fmla="*/ 38650 h 46336"/>
                <a:gd name="connsiteX4" fmla="*/ 0 w 78207"/>
                <a:gd name="connsiteY4" fmla="*/ 46336 h 46336"/>
                <a:gd name="connsiteX5" fmla="*/ 77318 w 78207"/>
                <a:gd name="connsiteY5" fmla="*/ 46336 h 4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07" h="46336">
                  <a:moveTo>
                    <a:pt x="78207" y="38650"/>
                  </a:moveTo>
                  <a:lnTo>
                    <a:pt x="78207" y="38650"/>
                  </a:lnTo>
                  <a:cubicBezTo>
                    <a:pt x="78207" y="17304"/>
                    <a:pt x="60699" y="0"/>
                    <a:pt x="39104" y="0"/>
                  </a:cubicBezTo>
                  <a:cubicBezTo>
                    <a:pt x="17507" y="0"/>
                    <a:pt x="0" y="17304"/>
                    <a:pt x="0" y="38650"/>
                  </a:cubicBezTo>
                  <a:lnTo>
                    <a:pt x="0" y="46336"/>
                  </a:lnTo>
                  <a:lnTo>
                    <a:pt x="77318" y="46336"/>
                  </a:lnTo>
                  <a:close/>
                </a:path>
              </a:pathLst>
            </a:custGeom>
            <a:grpFill/>
            <a:ln w="22123" cap="flat">
              <a:noFill/>
              <a:prstDash val="solid"/>
              <a:miter/>
            </a:ln>
          </p:spPr>
          <p:txBody>
            <a:bodyPr rtlCol="0" anchor="ctr"/>
            <a:lstStyle/>
            <a:p>
              <a:endParaRPr lang="en-EG"/>
            </a:p>
          </p:txBody>
        </p:sp>
        <p:sp>
          <p:nvSpPr>
            <p:cNvPr id="72" name="Freeform 71">
              <a:extLst>
                <a:ext uri="{FF2B5EF4-FFF2-40B4-BE49-F238E27FC236}">
                  <a16:creationId xmlns:a16="http://schemas.microsoft.com/office/drawing/2014/main" id="{A56BBFB1-A681-2249-98C9-BACEC1ED354E}"/>
                </a:ext>
              </a:extLst>
            </p:cNvPr>
            <p:cNvSpPr/>
            <p:nvPr/>
          </p:nvSpPr>
          <p:spPr>
            <a:xfrm>
              <a:off x="1080922" y="685956"/>
              <a:ext cx="81761" cy="80594"/>
            </a:xfrm>
            <a:custGeom>
              <a:avLst/>
              <a:gdLst>
                <a:gd name="connsiteX0" fmla="*/ 0 w 81761"/>
                <a:gd name="connsiteY0" fmla="*/ 0 h 80594"/>
                <a:gd name="connsiteX1" fmla="*/ 0 w 81761"/>
                <a:gd name="connsiteY1" fmla="*/ 80594 h 80594"/>
                <a:gd name="connsiteX2" fmla="*/ 81762 w 81761"/>
                <a:gd name="connsiteY2" fmla="*/ 80594 h 80594"/>
                <a:gd name="connsiteX3" fmla="*/ 0 w 81761"/>
                <a:gd name="connsiteY3" fmla="*/ 0 h 80594"/>
              </a:gdLst>
              <a:ahLst/>
              <a:cxnLst>
                <a:cxn ang="0">
                  <a:pos x="connsiteX0" y="connsiteY0"/>
                </a:cxn>
                <a:cxn ang="0">
                  <a:pos x="connsiteX1" y="connsiteY1"/>
                </a:cxn>
                <a:cxn ang="0">
                  <a:pos x="connsiteX2" y="connsiteY2"/>
                </a:cxn>
                <a:cxn ang="0">
                  <a:pos x="connsiteX3" y="connsiteY3"/>
                </a:cxn>
              </a:cxnLst>
              <a:rect l="l" t="t" r="r" b="b"/>
              <a:pathLst>
                <a:path w="81761" h="80594">
                  <a:moveTo>
                    <a:pt x="0" y="0"/>
                  </a:moveTo>
                  <a:lnTo>
                    <a:pt x="0" y="80594"/>
                  </a:lnTo>
                  <a:lnTo>
                    <a:pt x="81762" y="80594"/>
                  </a:lnTo>
                  <a:lnTo>
                    <a:pt x="0" y="0"/>
                  </a:lnTo>
                  <a:close/>
                </a:path>
              </a:pathLst>
            </a:custGeom>
            <a:grpFill/>
            <a:ln w="22123" cap="flat">
              <a:noFill/>
              <a:prstDash val="solid"/>
              <a:miter/>
            </a:ln>
          </p:spPr>
          <p:txBody>
            <a:bodyPr rtlCol="0" anchor="ctr"/>
            <a:lstStyle/>
            <a:p>
              <a:endParaRPr lang="en-EG"/>
            </a:p>
          </p:txBody>
        </p:sp>
        <p:sp>
          <p:nvSpPr>
            <p:cNvPr id="76" name="Freeform 75">
              <a:extLst>
                <a:ext uri="{FF2B5EF4-FFF2-40B4-BE49-F238E27FC236}">
                  <a16:creationId xmlns:a16="http://schemas.microsoft.com/office/drawing/2014/main" id="{A1648113-F117-7F44-B3AE-EE52D4CC66DE}"/>
                </a:ext>
              </a:extLst>
            </p:cNvPr>
            <p:cNvSpPr/>
            <p:nvPr/>
          </p:nvSpPr>
          <p:spPr>
            <a:xfrm>
              <a:off x="694996" y="674976"/>
              <a:ext cx="478574" cy="595125"/>
            </a:xfrm>
            <a:custGeom>
              <a:avLst/>
              <a:gdLst>
                <a:gd name="connsiteX0" fmla="*/ 370595 w 478574"/>
                <a:gd name="connsiteY0" fmla="*/ 99261 h 595125"/>
                <a:gd name="connsiteX1" fmla="*/ 370595 w 478574"/>
                <a:gd name="connsiteY1" fmla="*/ 0 h 595125"/>
                <a:gd name="connsiteX2" fmla="*/ 200628 w 478574"/>
                <a:gd name="connsiteY2" fmla="*/ 0 h 595125"/>
                <a:gd name="connsiteX3" fmla="*/ 200628 w 478574"/>
                <a:gd name="connsiteY3" fmla="*/ 99261 h 595125"/>
                <a:gd name="connsiteX4" fmla="*/ 150211 w 478574"/>
                <a:gd name="connsiteY4" fmla="*/ 155936 h 595125"/>
                <a:gd name="connsiteX5" fmla="*/ 92871 w 478574"/>
                <a:gd name="connsiteY5" fmla="*/ 106104 h 595125"/>
                <a:gd name="connsiteX6" fmla="*/ 92871 w 478574"/>
                <a:gd name="connsiteY6" fmla="*/ 99261 h 595125"/>
                <a:gd name="connsiteX7" fmla="*/ 92871 w 478574"/>
                <a:gd name="connsiteY7" fmla="*/ 61269 h 595125"/>
                <a:gd name="connsiteX8" fmla="*/ 123754 w 478574"/>
                <a:gd name="connsiteY8" fmla="*/ 30744 h 595125"/>
                <a:gd name="connsiteX9" fmla="*/ 154637 w 478574"/>
                <a:gd name="connsiteY9" fmla="*/ 61269 h 595125"/>
                <a:gd name="connsiteX10" fmla="*/ 154637 w 478574"/>
                <a:gd name="connsiteY10" fmla="*/ 83230 h 595125"/>
                <a:gd name="connsiteX11" fmla="*/ 148280 w 478574"/>
                <a:gd name="connsiteY11" fmla="*/ 92101 h 595125"/>
                <a:gd name="connsiteX12" fmla="*/ 139306 w 478574"/>
                <a:gd name="connsiteY12" fmla="*/ 85819 h 595125"/>
                <a:gd name="connsiteX13" fmla="*/ 139306 w 478574"/>
                <a:gd name="connsiteY13" fmla="*/ 83230 h 595125"/>
                <a:gd name="connsiteX14" fmla="*/ 139306 w 478574"/>
                <a:gd name="connsiteY14" fmla="*/ 61269 h 595125"/>
                <a:gd name="connsiteX15" fmla="*/ 123754 w 478574"/>
                <a:gd name="connsiteY15" fmla="*/ 45897 h 595125"/>
                <a:gd name="connsiteX16" fmla="*/ 108201 w 478574"/>
                <a:gd name="connsiteY16" fmla="*/ 61269 h 595125"/>
                <a:gd name="connsiteX17" fmla="*/ 108201 w 478574"/>
                <a:gd name="connsiteY17" fmla="*/ 99261 h 595125"/>
                <a:gd name="connsiteX18" fmla="*/ 149678 w 478574"/>
                <a:gd name="connsiteY18" fmla="*/ 134467 h 595125"/>
                <a:gd name="connsiteX19" fmla="*/ 185298 w 478574"/>
                <a:gd name="connsiteY19" fmla="*/ 99261 h 595125"/>
                <a:gd name="connsiteX20" fmla="*/ 185298 w 478574"/>
                <a:gd name="connsiteY20" fmla="*/ 0 h 595125"/>
                <a:gd name="connsiteX21" fmla="*/ 41770 w 478574"/>
                <a:gd name="connsiteY21" fmla="*/ 0 h 595125"/>
                <a:gd name="connsiteX22" fmla="*/ 0 w 478574"/>
                <a:gd name="connsiteY22" fmla="*/ 41066 h 595125"/>
                <a:gd name="connsiteX23" fmla="*/ 0 w 478574"/>
                <a:gd name="connsiteY23" fmla="*/ 554059 h 595125"/>
                <a:gd name="connsiteX24" fmla="*/ 41770 w 478574"/>
                <a:gd name="connsiteY24" fmla="*/ 595125 h 595125"/>
                <a:gd name="connsiteX25" fmla="*/ 437027 w 478574"/>
                <a:gd name="connsiteY25" fmla="*/ 595125 h 595125"/>
                <a:gd name="connsiteX26" fmla="*/ 478574 w 478574"/>
                <a:gd name="connsiteY26" fmla="*/ 554059 h 595125"/>
                <a:gd name="connsiteX27" fmla="*/ 478574 w 478574"/>
                <a:gd name="connsiteY27" fmla="*/ 106947 h 595125"/>
                <a:gd name="connsiteX28" fmla="*/ 378149 w 478574"/>
                <a:gd name="connsiteY28" fmla="*/ 106947 h 595125"/>
                <a:gd name="connsiteX29" fmla="*/ 370595 w 478574"/>
                <a:gd name="connsiteY29" fmla="*/ 99261 h 595125"/>
                <a:gd name="connsiteX30" fmla="*/ 77318 w 478574"/>
                <a:gd name="connsiteY30" fmla="*/ 488178 h 595125"/>
                <a:gd name="connsiteX31" fmla="*/ 45125 w 478574"/>
                <a:gd name="connsiteY31" fmla="*/ 458549 h 595125"/>
                <a:gd name="connsiteX32" fmla="*/ 75102 w 478574"/>
                <a:gd name="connsiteY32" fmla="*/ 426729 h 595125"/>
                <a:gd name="connsiteX33" fmla="*/ 107296 w 478574"/>
                <a:gd name="connsiteY33" fmla="*/ 456358 h 595125"/>
                <a:gd name="connsiteX34" fmla="*/ 107313 w 478574"/>
                <a:gd name="connsiteY34" fmla="*/ 457873 h 595125"/>
                <a:gd name="connsiteX35" fmla="*/ 77318 w 478574"/>
                <a:gd name="connsiteY35" fmla="*/ 488178 h 595125"/>
                <a:gd name="connsiteX36" fmla="*/ 77318 w 478574"/>
                <a:gd name="connsiteY36" fmla="*/ 381231 h 595125"/>
                <a:gd name="connsiteX37" fmla="*/ 45125 w 478574"/>
                <a:gd name="connsiteY37" fmla="*/ 351603 h 595125"/>
                <a:gd name="connsiteX38" fmla="*/ 75102 w 478574"/>
                <a:gd name="connsiteY38" fmla="*/ 319782 h 595125"/>
                <a:gd name="connsiteX39" fmla="*/ 107296 w 478574"/>
                <a:gd name="connsiteY39" fmla="*/ 349411 h 595125"/>
                <a:gd name="connsiteX40" fmla="*/ 107313 w 478574"/>
                <a:gd name="connsiteY40" fmla="*/ 350926 h 595125"/>
                <a:gd name="connsiteX41" fmla="*/ 77318 w 478574"/>
                <a:gd name="connsiteY41" fmla="*/ 381451 h 595125"/>
                <a:gd name="connsiteX42" fmla="*/ 77318 w 478574"/>
                <a:gd name="connsiteY42" fmla="*/ 274504 h 595125"/>
                <a:gd name="connsiteX43" fmla="*/ 46435 w 478574"/>
                <a:gd name="connsiteY43" fmla="*/ 243979 h 595125"/>
                <a:gd name="connsiteX44" fmla="*/ 77318 w 478574"/>
                <a:gd name="connsiteY44" fmla="*/ 213454 h 595125"/>
                <a:gd name="connsiteX45" fmla="*/ 108201 w 478574"/>
                <a:gd name="connsiteY45" fmla="*/ 243979 h 595125"/>
                <a:gd name="connsiteX46" fmla="*/ 77318 w 478574"/>
                <a:gd name="connsiteY46" fmla="*/ 274504 h 595125"/>
                <a:gd name="connsiteX47" fmla="*/ 146638 w 478574"/>
                <a:gd name="connsiteY47" fmla="*/ 213454 h 595125"/>
                <a:gd name="connsiteX48" fmla="*/ 254840 w 478574"/>
                <a:gd name="connsiteY48" fmla="*/ 213454 h 595125"/>
                <a:gd name="connsiteX49" fmla="*/ 263814 w 478574"/>
                <a:gd name="connsiteY49" fmla="*/ 219737 h 595125"/>
                <a:gd name="connsiteX50" fmla="*/ 257459 w 478574"/>
                <a:gd name="connsiteY50" fmla="*/ 228607 h 595125"/>
                <a:gd name="connsiteX51" fmla="*/ 254840 w 478574"/>
                <a:gd name="connsiteY51" fmla="*/ 228607 h 595125"/>
                <a:gd name="connsiteX52" fmla="*/ 146638 w 478574"/>
                <a:gd name="connsiteY52" fmla="*/ 228607 h 595125"/>
                <a:gd name="connsiteX53" fmla="*/ 140282 w 478574"/>
                <a:gd name="connsiteY53" fmla="*/ 219737 h 595125"/>
                <a:gd name="connsiteX54" fmla="*/ 146638 w 478574"/>
                <a:gd name="connsiteY54" fmla="*/ 213454 h 595125"/>
                <a:gd name="connsiteX55" fmla="*/ 331936 w 478574"/>
                <a:gd name="connsiteY55" fmla="*/ 488178 h 595125"/>
                <a:gd name="connsiteX56" fmla="*/ 146638 w 478574"/>
                <a:gd name="connsiteY56" fmla="*/ 488178 h 595125"/>
                <a:gd name="connsiteX57" fmla="*/ 140282 w 478574"/>
                <a:gd name="connsiteY57" fmla="*/ 479308 h 595125"/>
                <a:gd name="connsiteX58" fmla="*/ 146638 w 478574"/>
                <a:gd name="connsiteY58" fmla="*/ 473026 h 595125"/>
                <a:gd name="connsiteX59" fmla="*/ 331936 w 478574"/>
                <a:gd name="connsiteY59" fmla="*/ 473026 h 595125"/>
                <a:gd name="connsiteX60" fmla="*/ 339712 w 478574"/>
                <a:gd name="connsiteY60" fmla="*/ 480492 h 595125"/>
                <a:gd name="connsiteX61" fmla="*/ 331936 w 478574"/>
                <a:gd name="connsiteY61" fmla="*/ 488178 h 595125"/>
                <a:gd name="connsiteX62" fmla="*/ 139084 w 478574"/>
                <a:gd name="connsiteY62" fmla="*/ 434595 h 595125"/>
                <a:gd name="connsiteX63" fmla="*/ 146638 w 478574"/>
                <a:gd name="connsiteY63" fmla="*/ 426909 h 595125"/>
                <a:gd name="connsiteX64" fmla="*/ 254840 w 478574"/>
                <a:gd name="connsiteY64" fmla="*/ 426909 h 595125"/>
                <a:gd name="connsiteX65" fmla="*/ 262616 w 478574"/>
                <a:gd name="connsiteY65" fmla="*/ 434595 h 595125"/>
                <a:gd name="connsiteX66" fmla="*/ 255291 w 478574"/>
                <a:gd name="connsiteY66" fmla="*/ 442281 h 595125"/>
                <a:gd name="connsiteX67" fmla="*/ 254840 w 478574"/>
                <a:gd name="connsiteY67" fmla="*/ 442281 h 595125"/>
                <a:gd name="connsiteX68" fmla="*/ 146638 w 478574"/>
                <a:gd name="connsiteY68" fmla="*/ 442281 h 595125"/>
                <a:gd name="connsiteX69" fmla="*/ 139084 w 478574"/>
                <a:gd name="connsiteY69" fmla="*/ 434815 h 595125"/>
                <a:gd name="connsiteX70" fmla="*/ 393702 w 478574"/>
                <a:gd name="connsiteY70" fmla="*/ 480492 h 595125"/>
                <a:gd name="connsiteX71" fmla="*/ 378374 w 478574"/>
                <a:gd name="connsiteY71" fmla="*/ 496082 h 595125"/>
                <a:gd name="connsiteX72" fmla="*/ 362599 w 478574"/>
                <a:gd name="connsiteY72" fmla="*/ 480931 h 595125"/>
                <a:gd name="connsiteX73" fmla="*/ 377929 w 478574"/>
                <a:gd name="connsiteY73" fmla="*/ 465342 h 595125"/>
                <a:gd name="connsiteX74" fmla="*/ 378149 w 478574"/>
                <a:gd name="connsiteY74" fmla="*/ 465339 h 595125"/>
                <a:gd name="connsiteX75" fmla="*/ 393702 w 478574"/>
                <a:gd name="connsiteY75" fmla="*/ 480270 h 595125"/>
                <a:gd name="connsiteX76" fmla="*/ 393702 w 478574"/>
                <a:gd name="connsiteY76" fmla="*/ 480712 h 595125"/>
                <a:gd name="connsiteX77" fmla="*/ 378371 w 478574"/>
                <a:gd name="connsiteY77" fmla="*/ 381231 h 595125"/>
                <a:gd name="connsiteX78" fmla="*/ 146638 w 478574"/>
                <a:gd name="connsiteY78" fmla="*/ 381231 h 595125"/>
                <a:gd name="connsiteX79" fmla="*/ 139082 w 478574"/>
                <a:gd name="connsiteY79" fmla="*/ 373767 h 595125"/>
                <a:gd name="connsiteX80" fmla="*/ 139084 w 478574"/>
                <a:gd name="connsiteY80" fmla="*/ 373545 h 595125"/>
                <a:gd name="connsiteX81" fmla="*/ 146638 w 478574"/>
                <a:gd name="connsiteY81" fmla="*/ 366079 h 595125"/>
                <a:gd name="connsiteX82" fmla="*/ 378371 w 478574"/>
                <a:gd name="connsiteY82" fmla="*/ 366079 h 595125"/>
                <a:gd name="connsiteX83" fmla="*/ 387348 w 478574"/>
                <a:gd name="connsiteY83" fmla="*/ 372362 h 595125"/>
                <a:gd name="connsiteX84" fmla="*/ 380991 w 478574"/>
                <a:gd name="connsiteY84" fmla="*/ 381231 h 595125"/>
                <a:gd name="connsiteX85" fmla="*/ 378371 w 478574"/>
                <a:gd name="connsiteY85" fmla="*/ 381231 h 595125"/>
                <a:gd name="connsiteX86" fmla="*/ 139084 w 478574"/>
                <a:gd name="connsiteY86" fmla="*/ 328087 h 595125"/>
                <a:gd name="connsiteX87" fmla="*/ 146638 w 478574"/>
                <a:gd name="connsiteY87" fmla="*/ 320621 h 595125"/>
                <a:gd name="connsiteX88" fmla="*/ 254840 w 478574"/>
                <a:gd name="connsiteY88" fmla="*/ 320621 h 595125"/>
                <a:gd name="connsiteX89" fmla="*/ 263814 w 478574"/>
                <a:gd name="connsiteY89" fmla="*/ 326904 h 595125"/>
                <a:gd name="connsiteX90" fmla="*/ 257459 w 478574"/>
                <a:gd name="connsiteY90" fmla="*/ 335774 h 595125"/>
                <a:gd name="connsiteX91" fmla="*/ 254840 w 478574"/>
                <a:gd name="connsiteY91" fmla="*/ 335774 h 595125"/>
                <a:gd name="connsiteX92" fmla="*/ 146638 w 478574"/>
                <a:gd name="connsiteY92" fmla="*/ 335774 h 595125"/>
                <a:gd name="connsiteX93" fmla="*/ 139084 w 478574"/>
                <a:gd name="connsiteY93" fmla="*/ 328087 h 595125"/>
                <a:gd name="connsiteX94" fmla="*/ 285723 w 478574"/>
                <a:gd name="connsiteY94" fmla="*/ 328087 h 595125"/>
                <a:gd name="connsiteX95" fmla="*/ 301275 w 478574"/>
                <a:gd name="connsiteY95" fmla="*/ 312715 h 595125"/>
                <a:gd name="connsiteX96" fmla="*/ 316828 w 478574"/>
                <a:gd name="connsiteY96" fmla="*/ 328087 h 595125"/>
                <a:gd name="connsiteX97" fmla="*/ 301275 w 478574"/>
                <a:gd name="connsiteY97" fmla="*/ 343460 h 595125"/>
                <a:gd name="connsiteX98" fmla="*/ 285081 w 478574"/>
                <a:gd name="connsiteY98" fmla="*/ 329214 h 595125"/>
                <a:gd name="connsiteX99" fmla="*/ 285056 w 478574"/>
                <a:gd name="connsiteY99" fmla="*/ 328087 h 595125"/>
                <a:gd name="connsiteX100" fmla="*/ 385926 w 478574"/>
                <a:gd name="connsiteY100" fmla="*/ 267257 h 595125"/>
                <a:gd name="connsiteX101" fmla="*/ 378374 w 478574"/>
                <a:gd name="connsiteY101" fmla="*/ 274726 h 595125"/>
                <a:gd name="connsiteX102" fmla="*/ 378149 w 478574"/>
                <a:gd name="connsiteY102" fmla="*/ 274724 h 595125"/>
                <a:gd name="connsiteX103" fmla="*/ 146416 w 478574"/>
                <a:gd name="connsiteY103" fmla="*/ 274724 h 595125"/>
                <a:gd name="connsiteX104" fmla="*/ 140060 w 478574"/>
                <a:gd name="connsiteY104" fmla="*/ 265854 h 595125"/>
                <a:gd name="connsiteX105" fmla="*/ 146416 w 478574"/>
                <a:gd name="connsiteY105" fmla="*/ 259571 h 595125"/>
                <a:gd name="connsiteX106" fmla="*/ 378149 w 478574"/>
                <a:gd name="connsiteY106" fmla="*/ 259571 h 595125"/>
                <a:gd name="connsiteX107" fmla="*/ 385926 w 478574"/>
                <a:gd name="connsiteY107" fmla="*/ 266811 h 595125"/>
                <a:gd name="connsiteX108" fmla="*/ 385926 w 478574"/>
                <a:gd name="connsiteY108" fmla="*/ 267257 h 59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78574" h="595125">
                  <a:moveTo>
                    <a:pt x="370595" y="99261"/>
                  </a:moveTo>
                  <a:lnTo>
                    <a:pt x="370595" y="0"/>
                  </a:lnTo>
                  <a:lnTo>
                    <a:pt x="200628" y="0"/>
                  </a:lnTo>
                  <a:lnTo>
                    <a:pt x="200628" y="99261"/>
                  </a:lnTo>
                  <a:cubicBezTo>
                    <a:pt x="202539" y="128672"/>
                    <a:pt x="179967" y="154046"/>
                    <a:pt x="150211" y="155936"/>
                  </a:cubicBezTo>
                  <a:cubicBezTo>
                    <a:pt x="120455" y="157826"/>
                    <a:pt x="94783" y="135515"/>
                    <a:pt x="92871" y="106104"/>
                  </a:cubicBezTo>
                  <a:cubicBezTo>
                    <a:pt x="92723" y="103825"/>
                    <a:pt x="92723" y="101539"/>
                    <a:pt x="92871" y="99261"/>
                  </a:cubicBezTo>
                  <a:lnTo>
                    <a:pt x="92871" y="61269"/>
                  </a:lnTo>
                  <a:cubicBezTo>
                    <a:pt x="92871" y="44411"/>
                    <a:pt x="106698" y="30744"/>
                    <a:pt x="123754" y="30744"/>
                  </a:cubicBezTo>
                  <a:cubicBezTo>
                    <a:pt x="140811" y="30744"/>
                    <a:pt x="154637" y="44411"/>
                    <a:pt x="154637" y="61269"/>
                  </a:cubicBezTo>
                  <a:lnTo>
                    <a:pt x="154637" y="83230"/>
                  </a:lnTo>
                  <a:cubicBezTo>
                    <a:pt x="155361" y="87414"/>
                    <a:pt x="152515" y="91386"/>
                    <a:pt x="148280" y="92101"/>
                  </a:cubicBezTo>
                  <a:cubicBezTo>
                    <a:pt x="144048" y="92816"/>
                    <a:pt x="140031" y="90003"/>
                    <a:pt x="139306" y="85819"/>
                  </a:cubicBezTo>
                  <a:cubicBezTo>
                    <a:pt x="139158" y="84962"/>
                    <a:pt x="139158" y="84087"/>
                    <a:pt x="139306" y="83230"/>
                  </a:cubicBezTo>
                  <a:lnTo>
                    <a:pt x="139306" y="61269"/>
                  </a:lnTo>
                  <a:cubicBezTo>
                    <a:pt x="139306" y="52779"/>
                    <a:pt x="132343" y="45897"/>
                    <a:pt x="123754" y="45897"/>
                  </a:cubicBezTo>
                  <a:cubicBezTo>
                    <a:pt x="115164" y="45897"/>
                    <a:pt x="108201" y="52779"/>
                    <a:pt x="108201" y="61269"/>
                  </a:cubicBezTo>
                  <a:lnTo>
                    <a:pt x="108201" y="99261"/>
                  </a:lnTo>
                  <a:cubicBezTo>
                    <a:pt x="109819" y="120303"/>
                    <a:pt x="128389" y="136066"/>
                    <a:pt x="149678" y="134467"/>
                  </a:cubicBezTo>
                  <a:cubicBezTo>
                    <a:pt x="168719" y="133037"/>
                    <a:pt x="183851" y="118081"/>
                    <a:pt x="185298" y="99261"/>
                  </a:cubicBezTo>
                  <a:lnTo>
                    <a:pt x="185298" y="0"/>
                  </a:lnTo>
                  <a:lnTo>
                    <a:pt x="41770" y="0"/>
                  </a:lnTo>
                  <a:cubicBezTo>
                    <a:pt x="18787" y="0"/>
                    <a:pt x="122" y="18350"/>
                    <a:pt x="0" y="41066"/>
                  </a:cubicBezTo>
                  <a:lnTo>
                    <a:pt x="0" y="554059"/>
                  </a:lnTo>
                  <a:cubicBezTo>
                    <a:pt x="122" y="576775"/>
                    <a:pt x="18787" y="595125"/>
                    <a:pt x="41770" y="595125"/>
                  </a:cubicBezTo>
                  <a:lnTo>
                    <a:pt x="437027" y="595125"/>
                  </a:lnTo>
                  <a:cubicBezTo>
                    <a:pt x="459974" y="595125"/>
                    <a:pt x="478574" y="576740"/>
                    <a:pt x="478574" y="554059"/>
                  </a:cubicBezTo>
                  <a:lnTo>
                    <a:pt x="478574" y="106947"/>
                  </a:lnTo>
                  <a:lnTo>
                    <a:pt x="378149" y="106947"/>
                  </a:lnTo>
                  <a:cubicBezTo>
                    <a:pt x="373941" y="106828"/>
                    <a:pt x="370593" y="103421"/>
                    <a:pt x="370595" y="99261"/>
                  </a:cubicBezTo>
                  <a:close/>
                  <a:moveTo>
                    <a:pt x="77318" y="488178"/>
                  </a:moveTo>
                  <a:cubicBezTo>
                    <a:pt x="60150" y="488782"/>
                    <a:pt x="45737" y="475518"/>
                    <a:pt x="45125" y="458549"/>
                  </a:cubicBezTo>
                  <a:cubicBezTo>
                    <a:pt x="44513" y="441578"/>
                    <a:pt x="57934" y="427333"/>
                    <a:pt x="75102" y="426729"/>
                  </a:cubicBezTo>
                  <a:cubicBezTo>
                    <a:pt x="92270" y="426123"/>
                    <a:pt x="106684" y="439389"/>
                    <a:pt x="107296" y="456358"/>
                  </a:cubicBezTo>
                  <a:cubicBezTo>
                    <a:pt x="107314" y="456863"/>
                    <a:pt x="107320" y="457368"/>
                    <a:pt x="107313" y="457873"/>
                  </a:cubicBezTo>
                  <a:cubicBezTo>
                    <a:pt x="107086" y="474262"/>
                    <a:pt x="93891" y="487594"/>
                    <a:pt x="77318" y="488178"/>
                  </a:cubicBezTo>
                  <a:close/>
                  <a:moveTo>
                    <a:pt x="77318" y="381231"/>
                  </a:moveTo>
                  <a:cubicBezTo>
                    <a:pt x="60150" y="381835"/>
                    <a:pt x="45737" y="368571"/>
                    <a:pt x="45125" y="351603"/>
                  </a:cubicBezTo>
                  <a:cubicBezTo>
                    <a:pt x="44513" y="334632"/>
                    <a:pt x="57934" y="320386"/>
                    <a:pt x="75102" y="319782"/>
                  </a:cubicBezTo>
                  <a:cubicBezTo>
                    <a:pt x="92270" y="319176"/>
                    <a:pt x="106684" y="332442"/>
                    <a:pt x="107296" y="349411"/>
                  </a:cubicBezTo>
                  <a:cubicBezTo>
                    <a:pt x="107314" y="349916"/>
                    <a:pt x="107320" y="350421"/>
                    <a:pt x="107313" y="350926"/>
                  </a:cubicBezTo>
                  <a:cubicBezTo>
                    <a:pt x="107204" y="367401"/>
                    <a:pt x="93976" y="380862"/>
                    <a:pt x="77318" y="381451"/>
                  </a:cubicBezTo>
                  <a:close/>
                  <a:moveTo>
                    <a:pt x="77318" y="274504"/>
                  </a:moveTo>
                  <a:cubicBezTo>
                    <a:pt x="60262" y="274504"/>
                    <a:pt x="46435" y="260838"/>
                    <a:pt x="46435" y="243979"/>
                  </a:cubicBezTo>
                  <a:cubicBezTo>
                    <a:pt x="46435" y="227120"/>
                    <a:pt x="60262" y="213454"/>
                    <a:pt x="77318" y="213454"/>
                  </a:cubicBezTo>
                  <a:cubicBezTo>
                    <a:pt x="94375" y="213454"/>
                    <a:pt x="108201" y="227120"/>
                    <a:pt x="108201" y="243979"/>
                  </a:cubicBezTo>
                  <a:cubicBezTo>
                    <a:pt x="108201" y="260838"/>
                    <a:pt x="94375" y="274504"/>
                    <a:pt x="77318" y="274504"/>
                  </a:cubicBezTo>
                  <a:close/>
                  <a:moveTo>
                    <a:pt x="146638" y="213454"/>
                  </a:moveTo>
                  <a:lnTo>
                    <a:pt x="254840" y="213454"/>
                  </a:lnTo>
                  <a:cubicBezTo>
                    <a:pt x="259072" y="212739"/>
                    <a:pt x="263091" y="215552"/>
                    <a:pt x="263814" y="219737"/>
                  </a:cubicBezTo>
                  <a:cubicBezTo>
                    <a:pt x="264538" y="223921"/>
                    <a:pt x="261692" y="227891"/>
                    <a:pt x="257459" y="228607"/>
                  </a:cubicBezTo>
                  <a:cubicBezTo>
                    <a:pt x="256593" y="228754"/>
                    <a:pt x="255706" y="228754"/>
                    <a:pt x="254840" y="228607"/>
                  </a:cubicBezTo>
                  <a:lnTo>
                    <a:pt x="146638" y="228607"/>
                  </a:lnTo>
                  <a:cubicBezTo>
                    <a:pt x="142406" y="227891"/>
                    <a:pt x="139560" y="223921"/>
                    <a:pt x="140282" y="219737"/>
                  </a:cubicBezTo>
                  <a:cubicBezTo>
                    <a:pt x="140839" y="216522"/>
                    <a:pt x="143386" y="214003"/>
                    <a:pt x="146638" y="213454"/>
                  </a:cubicBezTo>
                  <a:close/>
                  <a:moveTo>
                    <a:pt x="331936" y="488178"/>
                  </a:moveTo>
                  <a:lnTo>
                    <a:pt x="146638" y="488178"/>
                  </a:lnTo>
                  <a:cubicBezTo>
                    <a:pt x="142406" y="487462"/>
                    <a:pt x="139560" y="483492"/>
                    <a:pt x="140282" y="479308"/>
                  </a:cubicBezTo>
                  <a:cubicBezTo>
                    <a:pt x="140839" y="476093"/>
                    <a:pt x="143386" y="473575"/>
                    <a:pt x="146638" y="473026"/>
                  </a:cubicBezTo>
                  <a:lnTo>
                    <a:pt x="331936" y="473026"/>
                  </a:lnTo>
                  <a:cubicBezTo>
                    <a:pt x="336146" y="473023"/>
                    <a:pt x="339592" y="476333"/>
                    <a:pt x="339712" y="480492"/>
                  </a:cubicBezTo>
                  <a:cubicBezTo>
                    <a:pt x="339712" y="484737"/>
                    <a:pt x="336231" y="488178"/>
                    <a:pt x="331936" y="488178"/>
                  </a:cubicBezTo>
                  <a:close/>
                  <a:moveTo>
                    <a:pt x="139084" y="434595"/>
                  </a:moveTo>
                  <a:cubicBezTo>
                    <a:pt x="139082" y="430434"/>
                    <a:pt x="142430" y="427027"/>
                    <a:pt x="146638" y="426909"/>
                  </a:cubicBezTo>
                  <a:lnTo>
                    <a:pt x="254840" y="426909"/>
                  </a:lnTo>
                  <a:cubicBezTo>
                    <a:pt x="259134" y="426909"/>
                    <a:pt x="262616" y="430350"/>
                    <a:pt x="262616" y="434595"/>
                  </a:cubicBezTo>
                  <a:cubicBezTo>
                    <a:pt x="262740" y="438717"/>
                    <a:pt x="259461" y="442158"/>
                    <a:pt x="255291" y="442281"/>
                  </a:cubicBezTo>
                  <a:cubicBezTo>
                    <a:pt x="255140" y="442286"/>
                    <a:pt x="254991" y="442286"/>
                    <a:pt x="254840" y="442281"/>
                  </a:cubicBezTo>
                  <a:lnTo>
                    <a:pt x="146638" y="442281"/>
                  </a:lnTo>
                  <a:cubicBezTo>
                    <a:pt x="142466" y="442281"/>
                    <a:pt x="139084" y="438939"/>
                    <a:pt x="139084" y="434815"/>
                  </a:cubicBezTo>
                  <a:close/>
                  <a:moveTo>
                    <a:pt x="393702" y="480492"/>
                  </a:moveTo>
                  <a:cubicBezTo>
                    <a:pt x="393824" y="488982"/>
                    <a:pt x="386961" y="495961"/>
                    <a:pt x="378374" y="496082"/>
                  </a:cubicBezTo>
                  <a:cubicBezTo>
                    <a:pt x="369784" y="496205"/>
                    <a:pt x="362723" y="489421"/>
                    <a:pt x="362599" y="480931"/>
                  </a:cubicBezTo>
                  <a:cubicBezTo>
                    <a:pt x="362477" y="472441"/>
                    <a:pt x="369340" y="465462"/>
                    <a:pt x="377929" y="465342"/>
                  </a:cubicBezTo>
                  <a:cubicBezTo>
                    <a:pt x="378003" y="465339"/>
                    <a:pt x="378076" y="465339"/>
                    <a:pt x="378149" y="465339"/>
                  </a:cubicBezTo>
                  <a:cubicBezTo>
                    <a:pt x="386614" y="465216"/>
                    <a:pt x="393577" y="471901"/>
                    <a:pt x="393702" y="480270"/>
                  </a:cubicBezTo>
                  <a:cubicBezTo>
                    <a:pt x="393704" y="480417"/>
                    <a:pt x="393704" y="480565"/>
                    <a:pt x="393702" y="480712"/>
                  </a:cubicBezTo>
                  <a:close/>
                  <a:moveTo>
                    <a:pt x="378371" y="381231"/>
                  </a:moveTo>
                  <a:lnTo>
                    <a:pt x="146638" y="381231"/>
                  </a:lnTo>
                  <a:cubicBezTo>
                    <a:pt x="142466" y="381234"/>
                    <a:pt x="139082" y="377891"/>
                    <a:pt x="139082" y="373767"/>
                  </a:cubicBezTo>
                  <a:cubicBezTo>
                    <a:pt x="139082" y="373695"/>
                    <a:pt x="139082" y="373620"/>
                    <a:pt x="139084" y="373545"/>
                  </a:cubicBezTo>
                  <a:cubicBezTo>
                    <a:pt x="139084" y="369421"/>
                    <a:pt x="142466" y="366079"/>
                    <a:pt x="146638" y="366079"/>
                  </a:cubicBezTo>
                  <a:lnTo>
                    <a:pt x="378371" y="366079"/>
                  </a:lnTo>
                  <a:cubicBezTo>
                    <a:pt x="382604" y="365363"/>
                    <a:pt x="386623" y="368176"/>
                    <a:pt x="387348" y="372362"/>
                  </a:cubicBezTo>
                  <a:cubicBezTo>
                    <a:pt x="388070" y="376545"/>
                    <a:pt x="385223" y="380516"/>
                    <a:pt x="380991" y="381231"/>
                  </a:cubicBezTo>
                  <a:cubicBezTo>
                    <a:pt x="380124" y="381379"/>
                    <a:pt x="379238" y="381379"/>
                    <a:pt x="378371" y="381231"/>
                  </a:cubicBezTo>
                  <a:close/>
                  <a:moveTo>
                    <a:pt x="139084" y="328087"/>
                  </a:moveTo>
                  <a:cubicBezTo>
                    <a:pt x="139084" y="323963"/>
                    <a:pt x="142466" y="320621"/>
                    <a:pt x="146638" y="320621"/>
                  </a:cubicBezTo>
                  <a:lnTo>
                    <a:pt x="254840" y="320621"/>
                  </a:lnTo>
                  <a:cubicBezTo>
                    <a:pt x="259072" y="319905"/>
                    <a:pt x="263091" y="322718"/>
                    <a:pt x="263814" y="326904"/>
                  </a:cubicBezTo>
                  <a:cubicBezTo>
                    <a:pt x="264538" y="331087"/>
                    <a:pt x="261692" y="335058"/>
                    <a:pt x="257459" y="335774"/>
                  </a:cubicBezTo>
                  <a:cubicBezTo>
                    <a:pt x="256593" y="335921"/>
                    <a:pt x="255706" y="335921"/>
                    <a:pt x="254840" y="335774"/>
                  </a:cubicBezTo>
                  <a:lnTo>
                    <a:pt x="146638" y="335774"/>
                  </a:lnTo>
                  <a:cubicBezTo>
                    <a:pt x="142430" y="335655"/>
                    <a:pt x="139082" y="332249"/>
                    <a:pt x="139084" y="328087"/>
                  </a:cubicBezTo>
                  <a:close/>
                  <a:moveTo>
                    <a:pt x="285723" y="328087"/>
                  </a:moveTo>
                  <a:cubicBezTo>
                    <a:pt x="285723" y="319598"/>
                    <a:pt x="292686" y="312715"/>
                    <a:pt x="301275" y="312715"/>
                  </a:cubicBezTo>
                  <a:cubicBezTo>
                    <a:pt x="309865" y="312715"/>
                    <a:pt x="316828" y="319598"/>
                    <a:pt x="316828" y="328087"/>
                  </a:cubicBezTo>
                  <a:cubicBezTo>
                    <a:pt x="316828" y="336577"/>
                    <a:pt x="309865" y="343460"/>
                    <a:pt x="301275" y="343460"/>
                  </a:cubicBezTo>
                  <a:cubicBezTo>
                    <a:pt x="292824" y="343945"/>
                    <a:pt x="285572" y="337568"/>
                    <a:pt x="285081" y="329214"/>
                  </a:cubicBezTo>
                  <a:cubicBezTo>
                    <a:pt x="285058" y="328838"/>
                    <a:pt x="285049" y="328463"/>
                    <a:pt x="285056" y="328087"/>
                  </a:cubicBezTo>
                  <a:close/>
                  <a:moveTo>
                    <a:pt x="385926" y="267257"/>
                  </a:moveTo>
                  <a:cubicBezTo>
                    <a:pt x="385928" y="271381"/>
                    <a:pt x="382546" y="274726"/>
                    <a:pt x="378374" y="274726"/>
                  </a:cubicBezTo>
                  <a:cubicBezTo>
                    <a:pt x="378300" y="274726"/>
                    <a:pt x="378225" y="274726"/>
                    <a:pt x="378149" y="274724"/>
                  </a:cubicBezTo>
                  <a:lnTo>
                    <a:pt x="146416" y="274724"/>
                  </a:lnTo>
                  <a:cubicBezTo>
                    <a:pt x="142184" y="274008"/>
                    <a:pt x="139338" y="270037"/>
                    <a:pt x="140060" y="265854"/>
                  </a:cubicBezTo>
                  <a:cubicBezTo>
                    <a:pt x="140617" y="262639"/>
                    <a:pt x="143163" y="260120"/>
                    <a:pt x="146416" y="259571"/>
                  </a:cubicBezTo>
                  <a:lnTo>
                    <a:pt x="378149" y="259571"/>
                  </a:lnTo>
                  <a:cubicBezTo>
                    <a:pt x="382320" y="259448"/>
                    <a:pt x="385801" y="262690"/>
                    <a:pt x="385926" y="266811"/>
                  </a:cubicBezTo>
                  <a:cubicBezTo>
                    <a:pt x="385930" y="266961"/>
                    <a:pt x="385930" y="267108"/>
                    <a:pt x="385926" y="267257"/>
                  </a:cubicBezTo>
                  <a:close/>
                </a:path>
              </a:pathLst>
            </a:custGeom>
            <a:grpFill/>
            <a:ln w="22123" cap="flat">
              <a:noFill/>
              <a:prstDash val="solid"/>
              <a:miter/>
            </a:ln>
          </p:spPr>
          <p:txBody>
            <a:bodyPr rtlCol="0" anchor="ctr"/>
            <a:lstStyle/>
            <a:p>
              <a:endParaRPr lang="en-EG"/>
            </a:p>
          </p:txBody>
        </p:sp>
        <p:sp>
          <p:nvSpPr>
            <p:cNvPr id="78" name="Freeform 77">
              <a:extLst>
                <a:ext uri="{FF2B5EF4-FFF2-40B4-BE49-F238E27FC236}">
                  <a16:creationId xmlns:a16="http://schemas.microsoft.com/office/drawing/2014/main" id="{9100D767-00E3-F741-AF68-AA8D658CDB55}"/>
                </a:ext>
              </a:extLst>
            </p:cNvPr>
            <p:cNvSpPr/>
            <p:nvPr/>
          </p:nvSpPr>
          <p:spPr>
            <a:xfrm>
              <a:off x="756762" y="1010749"/>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986" y="6933"/>
                    <a:pt x="24092" y="119"/>
                    <a:pt x="15553" y="0"/>
                  </a:cubicBezTo>
                  <a:close/>
                </a:path>
              </a:pathLst>
            </a:custGeom>
            <a:grpFill/>
            <a:ln w="22123" cap="flat">
              <a:noFill/>
              <a:prstDash val="solid"/>
              <a:miter/>
            </a:ln>
          </p:spPr>
          <p:txBody>
            <a:bodyPr rtlCol="0" anchor="ctr"/>
            <a:lstStyle/>
            <a:p>
              <a:endParaRPr lang="en-EG"/>
            </a:p>
          </p:txBody>
        </p:sp>
        <p:sp>
          <p:nvSpPr>
            <p:cNvPr id="79" name="Freeform 78">
              <a:extLst>
                <a:ext uri="{FF2B5EF4-FFF2-40B4-BE49-F238E27FC236}">
                  <a16:creationId xmlns:a16="http://schemas.microsoft.com/office/drawing/2014/main" id="{52EFD011-CF2E-1342-ADDE-44AE49433472}"/>
                </a:ext>
              </a:extLst>
            </p:cNvPr>
            <p:cNvSpPr/>
            <p:nvPr/>
          </p:nvSpPr>
          <p:spPr>
            <a:xfrm>
              <a:off x="1236225" y="1025902"/>
              <a:ext cx="44435" cy="43920"/>
            </a:xfrm>
            <a:custGeom>
              <a:avLst/>
              <a:gdLst>
                <a:gd name="connsiteX0" fmla="*/ 22218 w 44435"/>
                <a:gd name="connsiteY0" fmla="*/ 0 h 43920"/>
                <a:gd name="connsiteX1" fmla="*/ 0 w 44435"/>
                <a:gd name="connsiteY1" fmla="*/ 21960 h 43920"/>
                <a:gd name="connsiteX2" fmla="*/ 22218 w 44435"/>
                <a:gd name="connsiteY2" fmla="*/ 43921 h 43920"/>
                <a:gd name="connsiteX3" fmla="*/ 44436 w 44435"/>
                <a:gd name="connsiteY3" fmla="*/ 21960 h 43920"/>
                <a:gd name="connsiteX4" fmla="*/ 22218 w 44435"/>
                <a:gd name="connsiteY4" fmla="*/ 0 h 43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35" h="43920">
                  <a:moveTo>
                    <a:pt x="22218" y="0"/>
                  </a:moveTo>
                  <a:cubicBezTo>
                    <a:pt x="9947" y="0"/>
                    <a:pt x="0" y="9832"/>
                    <a:pt x="0" y="21960"/>
                  </a:cubicBezTo>
                  <a:cubicBezTo>
                    <a:pt x="0" y="34089"/>
                    <a:pt x="9947" y="43921"/>
                    <a:pt x="22218" y="43921"/>
                  </a:cubicBezTo>
                  <a:cubicBezTo>
                    <a:pt x="34489" y="43921"/>
                    <a:pt x="44436" y="34089"/>
                    <a:pt x="44436" y="21960"/>
                  </a:cubicBezTo>
                  <a:cubicBezTo>
                    <a:pt x="44436" y="9832"/>
                    <a:pt x="34489" y="0"/>
                    <a:pt x="22218" y="0"/>
                  </a:cubicBezTo>
                  <a:close/>
                </a:path>
              </a:pathLst>
            </a:custGeom>
            <a:grpFill/>
            <a:ln w="22123" cap="flat">
              <a:noFill/>
              <a:prstDash val="solid"/>
              <a:miter/>
            </a:ln>
          </p:spPr>
          <p:txBody>
            <a:bodyPr rtlCol="0" anchor="ctr"/>
            <a:lstStyle/>
            <a:p>
              <a:endParaRPr lang="en-EG"/>
            </a:p>
          </p:txBody>
        </p:sp>
        <p:sp>
          <p:nvSpPr>
            <p:cNvPr id="81" name="Freeform 80">
              <a:extLst>
                <a:ext uri="{FF2B5EF4-FFF2-40B4-BE49-F238E27FC236}">
                  <a16:creationId xmlns:a16="http://schemas.microsoft.com/office/drawing/2014/main" id="{728AF3D8-0056-1346-BEFA-9E54115837A7}"/>
                </a:ext>
              </a:extLst>
            </p:cNvPr>
            <p:cNvSpPr/>
            <p:nvPr/>
          </p:nvSpPr>
          <p:spPr>
            <a:xfrm>
              <a:off x="756762" y="903802"/>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grpSp>
      <p:grpSp>
        <p:nvGrpSpPr>
          <p:cNvPr id="82" name="Graphic 5">
            <a:extLst>
              <a:ext uri="{FF2B5EF4-FFF2-40B4-BE49-F238E27FC236}">
                <a16:creationId xmlns:a16="http://schemas.microsoft.com/office/drawing/2014/main" id="{949C8519-69D6-AD44-BD8C-C099CBF7EF6B}"/>
              </a:ext>
            </a:extLst>
          </p:cNvPr>
          <p:cNvGrpSpPr>
            <a:grpSpLocks noChangeAspect="1"/>
          </p:cNvGrpSpPr>
          <p:nvPr/>
        </p:nvGrpSpPr>
        <p:grpSpPr>
          <a:xfrm>
            <a:off x="10718890" y="5670129"/>
            <a:ext cx="317523" cy="316142"/>
            <a:chOff x="1917741" y="629117"/>
            <a:chExt cx="618760" cy="616071"/>
          </a:xfrm>
          <a:solidFill>
            <a:srgbClr val="FFFFFF"/>
          </a:solidFill>
        </p:grpSpPr>
        <p:sp>
          <p:nvSpPr>
            <p:cNvPr id="84" name="Freeform 83">
              <a:extLst>
                <a:ext uri="{FF2B5EF4-FFF2-40B4-BE49-F238E27FC236}">
                  <a16:creationId xmlns:a16="http://schemas.microsoft.com/office/drawing/2014/main" id="{44F2EA57-6E81-6B49-BF7A-AA042A3B8545}"/>
                </a:ext>
              </a:extLst>
            </p:cNvPr>
            <p:cNvSpPr/>
            <p:nvPr/>
          </p:nvSpPr>
          <p:spPr>
            <a:xfrm>
              <a:off x="2505056" y="1043517"/>
              <a:ext cx="31444" cy="30360"/>
            </a:xfrm>
            <a:custGeom>
              <a:avLst/>
              <a:gdLst>
                <a:gd name="connsiteX0" fmla="*/ 15722 w 31444"/>
                <a:gd name="connsiteY0" fmla="*/ 2 h 30360"/>
                <a:gd name="connsiteX1" fmla="*/ 0 w 31444"/>
                <a:gd name="connsiteY1" fmla="*/ 15181 h 30360"/>
                <a:gd name="connsiteX2" fmla="*/ 15722 w 31444"/>
                <a:gd name="connsiteY2" fmla="*/ 30361 h 30360"/>
                <a:gd name="connsiteX3" fmla="*/ 31443 w 31444"/>
                <a:gd name="connsiteY3" fmla="*/ 15181 h 30360"/>
                <a:gd name="connsiteX4" fmla="*/ 16173 w 31444"/>
                <a:gd name="connsiteY4" fmla="*/ 2 h 30360"/>
                <a:gd name="connsiteX5" fmla="*/ 15722 w 31444"/>
                <a:gd name="connsiteY5" fmla="*/ 2 h 3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44" h="30360">
                  <a:moveTo>
                    <a:pt x="15722" y="2"/>
                  </a:moveTo>
                  <a:cubicBezTo>
                    <a:pt x="7039" y="2"/>
                    <a:pt x="0" y="6798"/>
                    <a:pt x="0" y="15181"/>
                  </a:cubicBezTo>
                  <a:cubicBezTo>
                    <a:pt x="0" y="23565"/>
                    <a:pt x="7039" y="30361"/>
                    <a:pt x="15722" y="30361"/>
                  </a:cubicBezTo>
                  <a:cubicBezTo>
                    <a:pt x="24405" y="30361"/>
                    <a:pt x="31443" y="23565"/>
                    <a:pt x="31443" y="15181"/>
                  </a:cubicBezTo>
                  <a:cubicBezTo>
                    <a:pt x="31569" y="6919"/>
                    <a:pt x="24732" y="123"/>
                    <a:pt x="16173" y="2"/>
                  </a:cubicBezTo>
                  <a:cubicBezTo>
                    <a:pt x="16023" y="-1"/>
                    <a:pt x="15872" y="-1"/>
                    <a:pt x="15722" y="2"/>
                  </a:cubicBezTo>
                  <a:close/>
                </a:path>
              </a:pathLst>
            </a:custGeom>
            <a:grpFill/>
            <a:ln w="22452" cap="flat">
              <a:noFill/>
              <a:prstDash val="solid"/>
              <a:miter/>
            </a:ln>
          </p:spPr>
          <p:txBody>
            <a:bodyPr rtlCol="0" anchor="ctr"/>
            <a:lstStyle/>
            <a:p>
              <a:endParaRPr lang="en-EG"/>
            </a:p>
          </p:txBody>
        </p:sp>
        <p:sp>
          <p:nvSpPr>
            <p:cNvPr id="92" name="Freeform 91">
              <a:extLst>
                <a:ext uri="{FF2B5EF4-FFF2-40B4-BE49-F238E27FC236}">
                  <a16:creationId xmlns:a16="http://schemas.microsoft.com/office/drawing/2014/main" id="{7921F6ED-E83E-7640-8F2A-1080D5E220C0}"/>
                </a:ext>
              </a:extLst>
            </p:cNvPr>
            <p:cNvSpPr/>
            <p:nvPr/>
          </p:nvSpPr>
          <p:spPr>
            <a:xfrm>
              <a:off x="1917741" y="945502"/>
              <a:ext cx="309042" cy="297952"/>
            </a:xfrm>
            <a:custGeom>
              <a:avLst/>
              <a:gdLst>
                <a:gd name="connsiteX0" fmla="*/ 199440 w 309042"/>
                <a:gd name="connsiteY0" fmla="*/ 0 h 297952"/>
                <a:gd name="connsiteX1" fmla="*/ 176981 w 309042"/>
                <a:gd name="connsiteY1" fmla="*/ 21685 h 297952"/>
                <a:gd name="connsiteX2" fmla="*/ 215611 w 309042"/>
                <a:gd name="connsiteY2" fmla="*/ 58983 h 297952"/>
                <a:gd name="connsiteX3" fmla="*/ 215611 w 309042"/>
                <a:gd name="connsiteY3" fmla="*/ 69609 h 297952"/>
                <a:gd name="connsiteX4" fmla="*/ 209996 w 309042"/>
                <a:gd name="connsiteY4" fmla="*/ 71777 h 297952"/>
                <a:gd name="connsiteX5" fmla="*/ 204381 w 309042"/>
                <a:gd name="connsiteY5" fmla="*/ 69609 h 297952"/>
                <a:gd name="connsiteX6" fmla="*/ 166200 w 309042"/>
                <a:gd name="connsiteY6" fmla="*/ 31877 h 297952"/>
                <a:gd name="connsiteX7" fmla="*/ 143741 w 309042"/>
                <a:gd name="connsiteY7" fmla="*/ 53562 h 297952"/>
                <a:gd name="connsiteX8" fmla="*/ 193376 w 309042"/>
                <a:gd name="connsiteY8" fmla="*/ 101486 h 297952"/>
                <a:gd name="connsiteX9" fmla="*/ 193376 w 309042"/>
                <a:gd name="connsiteY9" fmla="*/ 112112 h 297952"/>
                <a:gd name="connsiteX10" fmla="*/ 182147 w 309042"/>
                <a:gd name="connsiteY10" fmla="*/ 112112 h 297952"/>
                <a:gd name="connsiteX11" fmla="*/ 132960 w 309042"/>
                <a:gd name="connsiteY11" fmla="*/ 63754 h 297952"/>
                <a:gd name="connsiteX12" fmla="*/ 110501 w 309042"/>
                <a:gd name="connsiteY12" fmla="*/ 85439 h 297952"/>
                <a:gd name="connsiteX13" fmla="*/ 149131 w 309042"/>
                <a:gd name="connsiteY13" fmla="*/ 122737 h 297952"/>
                <a:gd name="connsiteX14" fmla="*/ 149131 w 309042"/>
                <a:gd name="connsiteY14" fmla="*/ 133363 h 297952"/>
                <a:gd name="connsiteX15" fmla="*/ 143516 w 309042"/>
                <a:gd name="connsiteY15" fmla="*/ 135531 h 297952"/>
                <a:gd name="connsiteX16" fmla="*/ 137901 w 309042"/>
                <a:gd name="connsiteY16" fmla="*/ 133363 h 297952"/>
                <a:gd name="connsiteX17" fmla="*/ 99496 w 309042"/>
                <a:gd name="connsiteY17" fmla="*/ 95631 h 297952"/>
                <a:gd name="connsiteX18" fmla="*/ 77036 w 309042"/>
                <a:gd name="connsiteY18" fmla="*/ 117316 h 297952"/>
                <a:gd name="connsiteX19" fmla="*/ 126896 w 309042"/>
                <a:gd name="connsiteY19" fmla="*/ 165240 h 297952"/>
                <a:gd name="connsiteX20" fmla="*/ 126566 w 309042"/>
                <a:gd name="connsiteY20" fmla="*/ 175970 h 297952"/>
                <a:gd name="connsiteX21" fmla="*/ 121057 w 309042"/>
                <a:gd name="connsiteY21" fmla="*/ 178034 h 297952"/>
                <a:gd name="connsiteX22" fmla="*/ 115442 w 309042"/>
                <a:gd name="connsiteY22" fmla="*/ 175866 h 297952"/>
                <a:gd name="connsiteX23" fmla="*/ 67379 w 309042"/>
                <a:gd name="connsiteY23" fmla="*/ 127508 h 297952"/>
                <a:gd name="connsiteX24" fmla="*/ 44919 w 309042"/>
                <a:gd name="connsiteY24" fmla="*/ 149193 h 297952"/>
                <a:gd name="connsiteX25" fmla="*/ 83549 w 309042"/>
                <a:gd name="connsiteY25" fmla="*/ 186491 h 297952"/>
                <a:gd name="connsiteX26" fmla="*/ 83549 w 309042"/>
                <a:gd name="connsiteY26" fmla="*/ 197117 h 297952"/>
                <a:gd name="connsiteX27" fmla="*/ 77934 w 309042"/>
                <a:gd name="connsiteY27" fmla="*/ 199285 h 297952"/>
                <a:gd name="connsiteX28" fmla="*/ 72320 w 309042"/>
                <a:gd name="connsiteY28" fmla="*/ 197117 h 297952"/>
                <a:gd name="connsiteX29" fmla="*/ 33015 w 309042"/>
                <a:gd name="connsiteY29" fmla="*/ 159385 h 297952"/>
                <a:gd name="connsiteX30" fmla="*/ 0 w 309042"/>
                <a:gd name="connsiteY30" fmla="*/ 191262 h 297952"/>
                <a:gd name="connsiteX31" fmla="*/ 110276 w 309042"/>
                <a:gd name="connsiteY31" fmla="*/ 297952 h 297952"/>
                <a:gd name="connsiteX32" fmla="*/ 309043 w 309042"/>
                <a:gd name="connsiteY32" fmla="*/ 106040 h 29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042" h="297952">
                  <a:moveTo>
                    <a:pt x="199440" y="0"/>
                  </a:moveTo>
                  <a:lnTo>
                    <a:pt x="176981" y="21685"/>
                  </a:lnTo>
                  <a:lnTo>
                    <a:pt x="215611" y="58983"/>
                  </a:lnTo>
                  <a:cubicBezTo>
                    <a:pt x="218493" y="61978"/>
                    <a:pt x="218493" y="66614"/>
                    <a:pt x="215611" y="69609"/>
                  </a:cubicBezTo>
                  <a:cubicBezTo>
                    <a:pt x="214144" y="71071"/>
                    <a:pt x="212102" y="71858"/>
                    <a:pt x="209996" y="71777"/>
                  </a:cubicBezTo>
                  <a:cubicBezTo>
                    <a:pt x="207900" y="71806"/>
                    <a:pt x="205879" y="71025"/>
                    <a:pt x="204381" y="69609"/>
                  </a:cubicBezTo>
                  <a:lnTo>
                    <a:pt x="166200" y="31877"/>
                  </a:lnTo>
                  <a:lnTo>
                    <a:pt x="143741" y="53562"/>
                  </a:lnTo>
                  <a:lnTo>
                    <a:pt x="193376" y="101486"/>
                  </a:lnTo>
                  <a:cubicBezTo>
                    <a:pt x="196258" y="104481"/>
                    <a:pt x="196258" y="109117"/>
                    <a:pt x="193376" y="112112"/>
                  </a:cubicBezTo>
                  <a:cubicBezTo>
                    <a:pt x="190244" y="115030"/>
                    <a:pt x="185279" y="115030"/>
                    <a:pt x="182147" y="112112"/>
                  </a:cubicBezTo>
                  <a:lnTo>
                    <a:pt x="132960" y="63754"/>
                  </a:lnTo>
                  <a:lnTo>
                    <a:pt x="110501" y="85439"/>
                  </a:lnTo>
                  <a:lnTo>
                    <a:pt x="149131" y="122737"/>
                  </a:lnTo>
                  <a:cubicBezTo>
                    <a:pt x="152013" y="125732"/>
                    <a:pt x="152013" y="130368"/>
                    <a:pt x="149131" y="133363"/>
                  </a:cubicBezTo>
                  <a:cubicBezTo>
                    <a:pt x="147634" y="134779"/>
                    <a:pt x="145612" y="135560"/>
                    <a:pt x="143516" y="135531"/>
                  </a:cubicBezTo>
                  <a:cubicBezTo>
                    <a:pt x="141410" y="135612"/>
                    <a:pt x="139369" y="134825"/>
                    <a:pt x="137901" y="133363"/>
                  </a:cubicBezTo>
                  <a:lnTo>
                    <a:pt x="99496" y="95631"/>
                  </a:lnTo>
                  <a:lnTo>
                    <a:pt x="77036" y="117316"/>
                  </a:lnTo>
                  <a:lnTo>
                    <a:pt x="126896" y="165240"/>
                  </a:lnTo>
                  <a:cubicBezTo>
                    <a:pt x="129874" y="168291"/>
                    <a:pt x="129726" y="173094"/>
                    <a:pt x="126566" y="175970"/>
                  </a:cubicBezTo>
                  <a:cubicBezTo>
                    <a:pt x="125078" y="177323"/>
                    <a:pt x="123102" y="178064"/>
                    <a:pt x="121057" y="178034"/>
                  </a:cubicBezTo>
                  <a:cubicBezTo>
                    <a:pt x="118974" y="177997"/>
                    <a:pt x="116976" y="177225"/>
                    <a:pt x="115442" y="175866"/>
                  </a:cubicBezTo>
                  <a:lnTo>
                    <a:pt x="67379" y="127508"/>
                  </a:lnTo>
                  <a:lnTo>
                    <a:pt x="44919" y="149193"/>
                  </a:lnTo>
                  <a:lnTo>
                    <a:pt x="83549" y="186491"/>
                  </a:lnTo>
                  <a:cubicBezTo>
                    <a:pt x="86431" y="189486"/>
                    <a:pt x="86431" y="194122"/>
                    <a:pt x="83549" y="197117"/>
                  </a:cubicBezTo>
                  <a:cubicBezTo>
                    <a:pt x="82099" y="198602"/>
                    <a:pt x="80045" y="199396"/>
                    <a:pt x="77934" y="199285"/>
                  </a:cubicBezTo>
                  <a:cubicBezTo>
                    <a:pt x="75851" y="199249"/>
                    <a:pt x="73854" y="198477"/>
                    <a:pt x="72320" y="197117"/>
                  </a:cubicBezTo>
                  <a:lnTo>
                    <a:pt x="33015" y="159385"/>
                  </a:lnTo>
                  <a:lnTo>
                    <a:pt x="0" y="191262"/>
                  </a:lnTo>
                  <a:lnTo>
                    <a:pt x="110276" y="297952"/>
                  </a:lnTo>
                  <a:lnTo>
                    <a:pt x="309043" y="106040"/>
                  </a:lnTo>
                  <a:close/>
                </a:path>
              </a:pathLst>
            </a:custGeom>
            <a:grpFill/>
            <a:ln w="22452" cap="flat">
              <a:noFill/>
              <a:prstDash val="solid"/>
              <a:miter/>
            </a:ln>
          </p:spPr>
          <p:txBody>
            <a:bodyPr rtlCol="0" anchor="ctr"/>
            <a:lstStyle/>
            <a:p>
              <a:endParaRPr lang="en-EG"/>
            </a:p>
          </p:txBody>
        </p:sp>
        <p:sp>
          <p:nvSpPr>
            <p:cNvPr id="94" name="Freeform 93">
              <a:extLst>
                <a:ext uri="{FF2B5EF4-FFF2-40B4-BE49-F238E27FC236}">
                  <a16:creationId xmlns:a16="http://schemas.microsoft.com/office/drawing/2014/main" id="{D0A2CCFF-B0D0-8A43-A99D-9D9C103210F6}"/>
                </a:ext>
              </a:extLst>
            </p:cNvPr>
            <p:cNvSpPr/>
            <p:nvPr/>
          </p:nvSpPr>
          <p:spPr>
            <a:xfrm>
              <a:off x="2465752" y="915360"/>
              <a:ext cx="62886" cy="60718"/>
            </a:xfrm>
            <a:custGeom>
              <a:avLst/>
              <a:gdLst>
                <a:gd name="connsiteX0" fmla="*/ 62887 w 62886"/>
                <a:gd name="connsiteY0" fmla="*/ 30359 h 60718"/>
                <a:gd name="connsiteX1" fmla="*/ 31443 w 62886"/>
                <a:gd name="connsiteY1" fmla="*/ 0 h 60718"/>
                <a:gd name="connsiteX2" fmla="*/ 0 w 62886"/>
                <a:gd name="connsiteY2" fmla="*/ 30361 h 60718"/>
                <a:gd name="connsiteX3" fmla="*/ 31443 w 62886"/>
                <a:gd name="connsiteY3" fmla="*/ 60718 h 60718"/>
                <a:gd name="connsiteX4" fmla="*/ 31668 w 62886"/>
                <a:gd name="connsiteY4" fmla="*/ 60718 h 60718"/>
                <a:gd name="connsiteX5" fmla="*/ 62887 w 62886"/>
                <a:gd name="connsiteY5" fmla="*/ 30359 h 6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86" h="60718">
                  <a:moveTo>
                    <a:pt x="62887" y="30359"/>
                  </a:moveTo>
                  <a:cubicBezTo>
                    <a:pt x="62887" y="13592"/>
                    <a:pt x="48809" y="0"/>
                    <a:pt x="31443" y="0"/>
                  </a:cubicBezTo>
                  <a:cubicBezTo>
                    <a:pt x="14078" y="2"/>
                    <a:pt x="0" y="13594"/>
                    <a:pt x="0" y="30361"/>
                  </a:cubicBezTo>
                  <a:cubicBezTo>
                    <a:pt x="0" y="47128"/>
                    <a:pt x="14078" y="60720"/>
                    <a:pt x="31443" y="60718"/>
                  </a:cubicBezTo>
                  <a:cubicBezTo>
                    <a:pt x="31520" y="60718"/>
                    <a:pt x="31594" y="60718"/>
                    <a:pt x="31668" y="60718"/>
                  </a:cubicBezTo>
                  <a:cubicBezTo>
                    <a:pt x="48946" y="60599"/>
                    <a:pt x="62887" y="47041"/>
                    <a:pt x="62887" y="30359"/>
                  </a:cubicBezTo>
                  <a:close/>
                </a:path>
              </a:pathLst>
            </a:custGeom>
            <a:grpFill/>
            <a:ln w="22452" cap="flat">
              <a:noFill/>
              <a:prstDash val="solid"/>
              <a:miter/>
            </a:ln>
          </p:spPr>
          <p:txBody>
            <a:bodyPr rtlCol="0" anchor="ctr"/>
            <a:lstStyle/>
            <a:p>
              <a:endParaRPr lang="en-EG"/>
            </a:p>
          </p:txBody>
        </p:sp>
        <p:sp>
          <p:nvSpPr>
            <p:cNvPr id="95" name="Freeform 94">
              <a:extLst>
                <a:ext uri="{FF2B5EF4-FFF2-40B4-BE49-F238E27FC236}">
                  <a16:creationId xmlns:a16="http://schemas.microsoft.com/office/drawing/2014/main" id="{8D1DE317-5BB9-4841-B713-E4153EB90CEA}"/>
                </a:ext>
              </a:extLst>
            </p:cNvPr>
            <p:cNvSpPr/>
            <p:nvPr/>
          </p:nvSpPr>
          <p:spPr>
            <a:xfrm>
              <a:off x="2004883" y="741229"/>
              <a:ext cx="99270" cy="96064"/>
            </a:xfrm>
            <a:custGeom>
              <a:avLst/>
              <a:gdLst>
                <a:gd name="connsiteX0" fmla="*/ 22010 w 99270"/>
                <a:gd name="connsiteY0" fmla="*/ 96065 h 96064"/>
                <a:gd name="connsiteX1" fmla="*/ 60641 w 99270"/>
                <a:gd name="connsiteY1" fmla="*/ 58766 h 96064"/>
                <a:gd name="connsiteX2" fmla="*/ 99271 w 99270"/>
                <a:gd name="connsiteY2" fmla="*/ 21468 h 96064"/>
                <a:gd name="connsiteX3" fmla="*/ 77261 w 99270"/>
                <a:gd name="connsiteY3" fmla="*/ 0 h 96064"/>
                <a:gd name="connsiteX4" fmla="*/ 0 w 99270"/>
                <a:gd name="connsiteY4" fmla="*/ 74597 h 96064"/>
                <a:gd name="connsiteX5" fmla="*/ 22010 w 99270"/>
                <a:gd name="connsiteY5" fmla="*/ 96065 h 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70" h="96064">
                  <a:moveTo>
                    <a:pt x="22010" y="96065"/>
                  </a:moveTo>
                  <a:lnTo>
                    <a:pt x="60641" y="58766"/>
                  </a:lnTo>
                  <a:lnTo>
                    <a:pt x="99271" y="21468"/>
                  </a:lnTo>
                  <a:lnTo>
                    <a:pt x="77261" y="0"/>
                  </a:lnTo>
                  <a:lnTo>
                    <a:pt x="0" y="74597"/>
                  </a:lnTo>
                  <a:lnTo>
                    <a:pt x="22010" y="96065"/>
                  </a:lnTo>
                  <a:close/>
                </a:path>
              </a:pathLst>
            </a:custGeom>
            <a:grpFill/>
            <a:ln w="22452" cap="flat">
              <a:noFill/>
              <a:prstDash val="solid"/>
              <a:miter/>
            </a:ln>
          </p:spPr>
          <p:txBody>
            <a:bodyPr rtlCol="0" anchor="ctr"/>
            <a:lstStyle/>
            <a:p>
              <a:endParaRPr lang="en-EG"/>
            </a:p>
          </p:txBody>
        </p:sp>
        <p:sp>
          <p:nvSpPr>
            <p:cNvPr id="101" name="Freeform 100">
              <a:extLst>
                <a:ext uri="{FF2B5EF4-FFF2-40B4-BE49-F238E27FC236}">
                  <a16:creationId xmlns:a16="http://schemas.microsoft.com/office/drawing/2014/main" id="{557420AC-D7CC-F044-8458-274FBE6B3933}"/>
                </a:ext>
              </a:extLst>
            </p:cNvPr>
            <p:cNvSpPr/>
            <p:nvPr/>
          </p:nvSpPr>
          <p:spPr>
            <a:xfrm>
              <a:off x="1950981" y="900180"/>
              <a:ext cx="31443" cy="30359"/>
            </a:xfrm>
            <a:custGeom>
              <a:avLst/>
              <a:gdLst>
                <a:gd name="connsiteX0" fmla="*/ 15722 w 31443"/>
                <a:gd name="connsiteY0" fmla="*/ 30359 h 30359"/>
                <a:gd name="connsiteX1" fmla="*/ 31443 w 31443"/>
                <a:gd name="connsiteY1" fmla="*/ 15180 h 30359"/>
                <a:gd name="connsiteX2" fmla="*/ 15722 w 31443"/>
                <a:gd name="connsiteY2" fmla="*/ 0 h 30359"/>
                <a:gd name="connsiteX3" fmla="*/ 0 w 31443"/>
                <a:gd name="connsiteY3" fmla="*/ 15180 h 30359"/>
                <a:gd name="connsiteX4" fmla="*/ 15722 w 31443"/>
                <a:gd name="connsiteY4" fmla="*/ 30359 h 3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43" h="30359">
                  <a:moveTo>
                    <a:pt x="15722" y="30359"/>
                  </a:moveTo>
                  <a:cubicBezTo>
                    <a:pt x="24404" y="30359"/>
                    <a:pt x="31443" y="23563"/>
                    <a:pt x="31443" y="15180"/>
                  </a:cubicBezTo>
                  <a:cubicBezTo>
                    <a:pt x="31443" y="6796"/>
                    <a:pt x="24404" y="0"/>
                    <a:pt x="15722" y="0"/>
                  </a:cubicBezTo>
                  <a:cubicBezTo>
                    <a:pt x="7039" y="0"/>
                    <a:pt x="0" y="6796"/>
                    <a:pt x="0" y="15180"/>
                  </a:cubicBezTo>
                  <a:cubicBezTo>
                    <a:pt x="0" y="23563"/>
                    <a:pt x="7039" y="30359"/>
                    <a:pt x="15722" y="30359"/>
                  </a:cubicBezTo>
                  <a:close/>
                </a:path>
              </a:pathLst>
            </a:custGeom>
            <a:grpFill/>
            <a:ln w="22452" cap="flat">
              <a:noFill/>
              <a:prstDash val="solid"/>
              <a:miter/>
            </a:ln>
          </p:spPr>
          <p:txBody>
            <a:bodyPr rtlCol="0" anchor="ctr"/>
            <a:lstStyle/>
            <a:p>
              <a:endParaRPr lang="en-EG"/>
            </a:p>
          </p:txBody>
        </p:sp>
        <p:sp>
          <p:nvSpPr>
            <p:cNvPr id="102" name="Freeform 101">
              <a:extLst>
                <a:ext uri="{FF2B5EF4-FFF2-40B4-BE49-F238E27FC236}">
                  <a16:creationId xmlns:a16="http://schemas.microsoft.com/office/drawing/2014/main" id="{D1305216-EA44-EA41-B972-2087DD5850F1}"/>
                </a:ext>
              </a:extLst>
            </p:cNvPr>
            <p:cNvSpPr/>
            <p:nvPr/>
          </p:nvSpPr>
          <p:spPr>
            <a:xfrm>
              <a:off x="2217575" y="1201819"/>
              <a:ext cx="44919" cy="43370"/>
            </a:xfrm>
            <a:custGeom>
              <a:avLst/>
              <a:gdLst>
                <a:gd name="connsiteX0" fmla="*/ 22460 w 44919"/>
                <a:gd name="connsiteY0" fmla="*/ 0 h 43370"/>
                <a:gd name="connsiteX1" fmla="*/ 0 w 44919"/>
                <a:gd name="connsiteY1" fmla="*/ 21685 h 43370"/>
                <a:gd name="connsiteX2" fmla="*/ 22460 w 44919"/>
                <a:gd name="connsiteY2" fmla="*/ 43370 h 43370"/>
                <a:gd name="connsiteX3" fmla="*/ 44919 w 44919"/>
                <a:gd name="connsiteY3" fmla="*/ 21685 h 43370"/>
                <a:gd name="connsiteX4" fmla="*/ 22460 w 44919"/>
                <a:gd name="connsiteY4" fmla="*/ 0 h 43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19" h="43370">
                  <a:moveTo>
                    <a:pt x="22460" y="0"/>
                  </a:moveTo>
                  <a:cubicBezTo>
                    <a:pt x="10055" y="0"/>
                    <a:pt x="0" y="9708"/>
                    <a:pt x="0" y="21685"/>
                  </a:cubicBezTo>
                  <a:cubicBezTo>
                    <a:pt x="0" y="33662"/>
                    <a:pt x="10055" y="43370"/>
                    <a:pt x="22460" y="43370"/>
                  </a:cubicBezTo>
                  <a:cubicBezTo>
                    <a:pt x="34864" y="43370"/>
                    <a:pt x="44919" y="33662"/>
                    <a:pt x="44919" y="21685"/>
                  </a:cubicBezTo>
                  <a:cubicBezTo>
                    <a:pt x="44919" y="9708"/>
                    <a:pt x="34864" y="0"/>
                    <a:pt x="22460" y="0"/>
                  </a:cubicBezTo>
                  <a:close/>
                </a:path>
              </a:pathLst>
            </a:custGeom>
            <a:grpFill/>
            <a:ln w="22452" cap="flat">
              <a:noFill/>
              <a:prstDash val="solid"/>
              <a:miter/>
            </a:ln>
          </p:spPr>
          <p:txBody>
            <a:bodyPr rtlCol="0" anchor="ctr"/>
            <a:lstStyle/>
            <a:p>
              <a:endParaRPr lang="en-EG"/>
            </a:p>
          </p:txBody>
        </p:sp>
        <p:sp>
          <p:nvSpPr>
            <p:cNvPr id="103" name="Freeform 102">
              <a:extLst>
                <a:ext uri="{FF2B5EF4-FFF2-40B4-BE49-F238E27FC236}">
                  <a16:creationId xmlns:a16="http://schemas.microsoft.com/office/drawing/2014/main" id="{79EBCAB9-047B-E347-921A-4DE0C6F556AC}"/>
                </a:ext>
              </a:extLst>
            </p:cNvPr>
            <p:cNvSpPr/>
            <p:nvPr/>
          </p:nvSpPr>
          <p:spPr>
            <a:xfrm>
              <a:off x="1972312" y="709759"/>
              <a:ext cx="98826" cy="95441"/>
            </a:xfrm>
            <a:custGeom>
              <a:avLst/>
              <a:gdLst>
                <a:gd name="connsiteX0" fmla="*/ 21566 w 98826"/>
                <a:gd name="connsiteY0" fmla="*/ 95441 h 95441"/>
                <a:gd name="connsiteX1" fmla="*/ 98826 w 98826"/>
                <a:gd name="connsiteY1" fmla="*/ 20628 h 95441"/>
                <a:gd name="connsiteX2" fmla="*/ 93212 w 98826"/>
                <a:gd name="connsiteY2" fmla="*/ 15207 h 95441"/>
                <a:gd name="connsiteX3" fmla="*/ 15951 w 98826"/>
                <a:gd name="connsiteY3" fmla="*/ 15207 h 95441"/>
                <a:gd name="connsiteX4" fmla="*/ 15951 w 98826"/>
                <a:gd name="connsiteY4" fmla="*/ 90020 h 9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26" h="95441">
                  <a:moveTo>
                    <a:pt x="21566" y="95441"/>
                  </a:moveTo>
                  <a:lnTo>
                    <a:pt x="98826" y="20628"/>
                  </a:lnTo>
                  <a:lnTo>
                    <a:pt x="93212" y="15207"/>
                  </a:lnTo>
                  <a:cubicBezTo>
                    <a:pt x="71739" y="-5069"/>
                    <a:pt x="37424" y="-5069"/>
                    <a:pt x="15951" y="15207"/>
                  </a:cubicBezTo>
                  <a:cubicBezTo>
                    <a:pt x="-5317" y="35917"/>
                    <a:pt x="-5317" y="69309"/>
                    <a:pt x="15951" y="90020"/>
                  </a:cubicBezTo>
                  <a:close/>
                </a:path>
              </a:pathLst>
            </a:custGeom>
            <a:grpFill/>
            <a:ln w="22452" cap="flat">
              <a:noFill/>
              <a:prstDash val="solid"/>
              <a:miter/>
            </a:ln>
          </p:spPr>
          <p:txBody>
            <a:bodyPr rtlCol="0" anchor="ctr"/>
            <a:lstStyle/>
            <a:p>
              <a:endParaRPr lang="en-EG"/>
            </a:p>
          </p:txBody>
        </p:sp>
        <p:sp>
          <p:nvSpPr>
            <p:cNvPr id="104" name="Freeform 103">
              <a:extLst>
                <a:ext uri="{FF2B5EF4-FFF2-40B4-BE49-F238E27FC236}">
                  <a16:creationId xmlns:a16="http://schemas.microsoft.com/office/drawing/2014/main" id="{62F02DF6-72A5-3140-BF8B-7FAD3239748F}"/>
                </a:ext>
              </a:extLst>
            </p:cNvPr>
            <p:cNvSpPr/>
            <p:nvPr/>
          </p:nvSpPr>
          <p:spPr>
            <a:xfrm>
              <a:off x="2107186" y="629117"/>
              <a:ext cx="46940" cy="45321"/>
            </a:xfrm>
            <a:custGeom>
              <a:avLst/>
              <a:gdLst>
                <a:gd name="connsiteX0" fmla="*/ 23470 w 46940"/>
                <a:gd name="connsiteY0" fmla="*/ 45322 h 45321"/>
                <a:gd name="connsiteX1" fmla="*/ 46940 w 46940"/>
                <a:gd name="connsiteY1" fmla="*/ 22661 h 45321"/>
                <a:gd name="connsiteX2" fmla="*/ 23470 w 46940"/>
                <a:gd name="connsiteY2" fmla="*/ 0 h 45321"/>
                <a:gd name="connsiteX3" fmla="*/ 0 w 46940"/>
                <a:gd name="connsiteY3" fmla="*/ 22661 h 45321"/>
                <a:gd name="connsiteX4" fmla="*/ 23470 w 46940"/>
                <a:gd name="connsiteY4" fmla="*/ 45322 h 4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40" h="45321">
                  <a:moveTo>
                    <a:pt x="23470" y="45322"/>
                  </a:moveTo>
                  <a:cubicBezTo>
                    <a:pt x="36432" y="45322"/>
                    <a:pt x="46940" y="35176"/>
                    <a:pt x="46940" y="22661"/>
                  </a:cubicBezTo>
                  <a:cubicBezTo>
                    <a:pt x="46940" y="10146"/>
                    <a:pt x="36432" y="0"/>
                    <a:pt x="23470" y="0"/>
                  </a:cubicBezTo>
                  <a:cubicBezTo>
                    <a:pt x="10508" y="0"/>
                    <a:pt x="0" y="10146"/>
                    <a:pt x="0" y="22661"/>
                  </a:cubicBezTo>
                  <a:cubicBezTo>
                    <a:pt x="0" y="35176"/>
                    <a:pt x="10508" y="45322"/>
                    <a:pt x="23470" y="45322"/>
                  </a:cubicBezTo>
                  <a:close/>
                </a:path>
              </a:pathLst>
            </a:custGeom>
            <a:grpFill/>
            <a:ln w="22452" cap="flat">
              <a:noFill/>
              <a:prstDash val="solid"/>
              <a:miter/>
            </a:ln>
          </p:spPr>
          <p:txBody>
            <a:bodyPr rtlCol="0" anchor="ctr"/>
            <a:lstStyle/>
            <a:p>
              <a:endParaRPr lang="en-EG"/>
            </a:p>
          </p:txBody>
        </p:sp>
        <p:sp>
          <p:nvSpPr>
            <p:cNvPr id="105" name="Freeform 104">
              <a:extLst>
                <a:ext uri="{FF2B5EF4-FFF2-40B4-BE49-F238E27FC236}">
                  <a16:creationId xmlns:a16="http://schemas.microsoft.com/office/drawing/2014/main" id="{7E13D0E9-05CD-8047-A4ED-5EE03337059B}"/>
                </a:ext>
              </a:extLst>
            </p:cNvPr>
            <p:cNvSpPr/>
            <p:nvPr/>
          </p:nvSpPr>
          <p:spPr>
            <a:xfrm>
              <a:off x="2037899" y="815826"/>
              <a:ext cx="333298" cy="337852"/>
            </a:xfrm>
            <a:custGeom>
              <a:avLst/>
              <a:gdLst>
                <a:gd name="connsiteX0" fmla="*/ 33240 w 333298"/>
                <a:gd name="connsiteY0" fmla="*/ 0 h 337852"/>
                <a:gd name="connsiteX1" fmla="*/ 0 w 333298"/>
                <a:gd name="connsiteY1" fmla="*/ 32094 h 337852"/>
                <a:gd name="connsiteX2" fmla="*/ 316679 w 333298"/>
                <a:gd name="connsiteY2" fmla="*/ 337853 h 337852"/>
                <a:gd name="connsiteX3" fmla="*/ 333299 w 333298"/>
                <a:gd name="connsiteY3" fmla="*/ 289712 h 337852"/>
                <a:gd name="connsiteX4" fmla="*/ 33240 w 333298"/>
                <a:gd name="connsiteY4" fmla="*/ 0 h 337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298" h="337852">
                  <a:moveTo>
                    <a:pt x="33240" y="0"/>
                  </a:moveTo>
                  <a:lnTo>
                    <a:pt x="0" y="32094"/>
                  </a:lnTo>
                  <a:lnTo>
                    <a:pt x="316679" y="337853"/>
                  </a:lnTo>
                  <a:lnTo>
                    <a:pt x="333299" y="289712"/>
                  </a:lnTo>
                  <a:lnTo>
                    <a:pt x="33240" y="0"/>
                  </a:lnTo>
                  <a:close/>
                </a:path>
              </a:pathLst>
            </a:custGeom>
            <a:grpFill/>
            <a:ln w="22452" cap="flat">
              <a:noFill/>
              <a:prstDash val="solid"/>
              <a:miter/>
            </a:ln>
          </p:spPr>
          <p:txBody>
            <a:bodyPr rtlCol="0" anchor="ctr"/>
            <a:lstStyle/>
            <a:p>
              <a:endParaRPr lang="en-EG"/>
            </a:p>
          </p:txBody>
        </p:sp>
        <p:sp>
          <p:nvSpPr>
            <p:cNvPr id="106" name="Freeform 105">
              <a:extLst>
                <a:ext uri="{FF2B5EF4-FFF2-40B4-BE49-F238E27FC236}">
                  <a16:creationId xmlns:a16="http://schemas.microsoft.com/office/drawing/2014/main" id="{7C128934-15B9-2D45-88CF-1FF2C6FA8548}"/>
                </a:ext>
              </a:extLst>
            </p:cNvPr>
            <p:cNvSpPr/>
            <p:nvPr/>
          </p:nvSpPr>
          <p:spPr>
            <a:xfrm>
              <a:off x="2215778" y="657959"/>
              <a:ext cx="309716" cy="298602"/>
            </a:xfrm>
            <a:custGeom>
              <a:avLst/>
              <a:gdLst>
                <a:gd name="connsiteX0" fmla="*/ 309716 w 309716"/>
                <a:gd name="connsiteY0" fmla="*/ 106474 h 298602"/>
                <a:gd name="connsiteX1" fmla="*/ 199440 w 309716"/>
                <a:gd name="connsiteY1" fmla="*/ 0 h 298602"/>
                <a:gd name="connsiteX2" fmla="*/ 166425 w 309716"/>
                <a:gd name="connsiteY2" fmla="*/ 31877 h 298602"/>
                <a:gd name="connsiteX3" fmla="*/ 205055 w 309716"/>
                <a:gd name="connsiteY3" fmla="*/ 69175 h 298602"/>
                <a:gd name="connsiteX4" fmla="*/ 205055 w 309716"/>
                <a:gd name="connsiteY4" fmla="*/ 79801 h 298602"/>
                <a:gd name="connsiteX5" fmla="*/ 193825 w 309716"/>
                <a:gd name="connsiteY5" fmla="*/ 79801 h 298602"/>
                <a:gd name="connsiteX6" fmla="*/ 155195 w 309716"/>
                <a:gd name="connsiteY6" fmla="*/ 42503 h 298602"/>
                <a:gd name="connsiteX7" fmla="*/ 132736 w 309716"/>
                <a:gd name="connsiteY7" fmla="*/ 64188 h 298602"/>
                <a:gd name="connsiteX8" fmla="*/ 182371 w 309716"/>
                <a:gd name="connsiteY8" fmla="*/ 112112 h 298602"/>
                <a:gd name="connsiteX9" fmla="*/ 182371 w 309716"/>
                <a:gd name="connsiteY9" fmla="*/ 122737 h 298602"/>
                <a:gd name="connsiteX10" fmla="*/ 176756 w 309716"/>
                <a:gd name="connsiteY10" fmla="*/ 124906 h 298602"/>
                <a:gd name="connsiteX11" fmla="*/ 171141 w 309716"/>
                <a:gd name="connsiteY11" fmla="*/ 122737 h 298602"/>
                <a:gd name="connsiteX12" fmla="*/ 121730 w 309716"/>
                <a:gd name="connsiteY12" fmla="*/ 74380 h 298602"/>
                <a:gd name="connsiteX13" fmla="*/ 99271 w 309716"/>
                <a:gd name="connsiteY13" fmla="*/ 96065 h 298602"/>
                <a:gd name="connsiteX14" fmla="*/ 138126 w 309716"/>
                <a:gd name="connsiteY14" fmla="*/ 133363 h 298602"/>
                <a:gd name="connsiteX15" fmla="*/ 137796 w 309716"/>
                <a:gd name="connsiteY15" fmla="*/ 144092 h 298602"/>
                <a:gd name="connsiteX16" fmla="*/ 132286 w 309716"/>
                <a:gd name="connsiteY16" fmla="*/ 146157 h 298602"/>
                <a:gd name="connsiteX17" fmla="*/ 126672 w 309716"/>
                <a:gd name="connsiteY17" fmla="*/ 143989 h 298602"/>
                <a:gd name="connsiteX18" fmla="*/ 88490 w 309716"/>
                <a:gd name="connsiteY18" fmla="*/ 106257 h 298602"/>
                <a:gd name="connsiteX19" fmla="*/ 66031 w 309716"/>
                <a:gd name="connsiteY19" fmla="*/ 127942 h 298602"/>
                <a:gd name="connsiteX20" fmla="*/ 115666 w 309716"/>
                <a:gd name="connsiteY20" fmla="*/ 175866 h 298602"/>
                <a:gd name="connsiteX21" fmla="*/ 115666 w 309716"/>
                <a:gd name="connsiteY21" fmla="*/ 186491 h 298602"/>
                <a:gd name="connsiteX22" fmla="*/ 110052 w 309716"/>
                <a:gd name="connsiteY22" fmla="*/ 188660 h 298602"/>
                <a:gd name="connsiteX23" fmla="*/ 104437 w 309716"/>
                <a:gd name="connsiteY23" fmla="*/ 186491 h 298602"/>
                <a:gd name="connsiteX24" fmla="*/ 55250 w 309716"/>
                <a:gd name="connsiteY24" fmla="*/ 138784 h 298602"/>
                <a:gd name="connsiteX25" fmla="*/ 32791 w 309716"/>
                <a:gd name="connsiteY25" fmla="*/ 160469 h 298602"/>
                <a:gd name="connsiteX26" fmla="*/ 71421 w 309716"/>
                <a:gd name="connsiteY26" fmla="*/ 197984 h 298602"/>
                <a:gd name="connsiteX27" fmla="*/ 71421 w 309716"/>
                <a:gd name="connsiteY27" fmla="*/ 208610 h 298602"/>
                <a:gd name="connsiteX28" fmla="*/ 65806 w 309716"/>
                <a:gd name="connsiteY28" fmla="*/ 210562 h 298602"/>
                <a:gd name="connsiteX29" fmla="*/ 60191 w 309716"/>
                <a:gd name="connsiteY29" fmla="*/ 208610 h 298602"/>
                <a:gd name="connsiteX30" fmla="*/ 22460 w 309716"/>
                <a:gd name="connsiteY30" fmla="*/ 170228 h 298602"/>
                <a:gd name="connsiteX31" fmla="*/ 0 w 309716"/>
                <a:gd name="connsiteY31" fmla="*/ 191913 h 298602"/>
                <a:gd name="connsiteX32" fmla="*/ 110276 w 309716"/>
                <a:gd name="connsiteY32" fmla="*/ 298603 h 29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716" h="298602">
                  <a:moveTo>
                    <a:pt x="309716" y="106474"/>
                  </a:moveTo>
                  <a:lnTo>
                    <a:pt x="199440" y="0"/>
                  </a:lnTo>
                  <a:lnTo>
                    <a:pt x="166425" y="31877"/>
                  </a:lnTo>
                  <a:lnTo>
                    <a:pt x="205055" y="69175"/>
                  </a:lnTo>
                  <a:cubicBezTo>
                    <a:pt x="207937" y="72171"/>
                    <a:pt x="207937" y="76805"/>
                    <a:pt x="205055" y="79801"/>
                  </a:cubicBezTo>
                  <a:cubicBezTo>
                    <a:pt x="201922" y="82720"/>
                    <a:pt x="196959" y="82720"/>
                    <a:pt x="193825" y="79801"/>
                  </a:cubicBezTo>
                  <a:lnTo>
                    <a:pt x="155195" y="42503"/>
                  </a:lnTo>
                  <a:lnTo>
                    <a:pt x="132736" y="64188"/>
                  </a:lnTo>
                  <a:lnTo>
                    <a:pt x="182371" y="112112"/>
                  </a:lnTo>
                  <a:cubicBezTo>
                    <a:pt x="185253" y="115107"/>
                    <a:pt x="185253" y="119742"/>
                    <a:pt x="182371" y="122737"/>
                  </a:cubicBezTo>
                  <a:cubicBezTo>
                    <a:pt x="180873" y="124154"/>
                    <a:pt x="178852" y="124935"/>
                    <a:pt x="176756" y="124906"/>
                  </a:cubicBezTo>
                  <a:cubicBezTo>
                    <a:pt x="174650" y="124987"/>
                    <a:pt x="172608" y="124198"/>
                    <a:pt x="171141" y="122737"/>
                  </a:cubicBezTo>
                  <a:lnTo>
                    <a:pt x="121730" y="74380"/>
                  </a:lnTo>
                  <a:lnTo>
                    <a:pt x="99271" y="96065"/>
                  </a:lnTo>
                  <a:lnTo>
                    <a:pt x="138126" y="133363"/>
                  </a:lnTo>
                  <a:cubicBezTo>
                    <a:pt x="141104" y="136414"/>
                    <a:pt x="140956" y="141217"/>
                    <a:pt x="137796" y="144092"/>
                  </a:cubicBezTo>
                  <a:cubicBezTo>
                    <a:pt x="136309" y="145446"/>
                    <a:pt x="134333" y="146187"/>
                    <a:pt x="132286" y="146157"/>
                  </a:cubicBezTo>
                  <a:cubicBezTo>
                    <a:pt x="130195" y="146163"/>
                    <a:pt x="128183" y="145386"/>
                    <a:pt x="126672" y="143989"/>
                  </a:cubicBezTo>
                  <a:lnTo>
                    <a:pt x="88490" y="106257"/>
                  </a:lnTo>
                  <a:lnTo>
                    <a:pt x="66031" y="127942"/>
                  </a:lnTo>
                  <a:lnTo>
                    <a:pt x="115666" y="175866"/>
                  </a:lnTo>
                  <a:cubicBezTo>
                    <a:pt x="118548" y="178861"/>
                    <a:pt x="118548" y="183496"/>
                    <a:pt x="115666" y="186491"/>
                  </a:cubicBezTo>
                  <a:cubicBezTo>
                    <a:pt x="114216" y="187976"/>
                    <a:pt x="112163" y="188770"/>
                    <a:pt x="110052" y="188660"/>
                  </a:cubicBezTo>
                  <a:cubicBezTo>
                    <a:pt x="107970" y="188623"/>
                    <a:pt x="105971" y="187852"/>
                    <a:pt x="104437" y="186491"/>
                  </a:cubicBezTo>
                  <a:lnTo>
                    <a:pt x="55250" y="138784"/>
                  </a:lnTo>
                  <a:lnTo>
                    <a:pt x="32791" y="160469"/>
                  </a:lnTo>
                  <a:lnTo>
                    <a:pt x="71421" y="197984"/>
                  </a:lnTo>
                  <a:cubicBezTo>
                    <a:pt x="74303" y="200979"/>
                    <a:pt x="74303" y="205615"/>
                    <a:pt x="71421" y="208610"/>
                  </a:cubicBezTo>
                  <a:cubicBezTo>
                    <a:pt x="69887" y="209948"/>
                    <a:pt x="67870" y="210648"/>
                    <a:pt x="65806" y="210562"/>
                  </a:cubicBezTo>
                  <a:cubicBezTo>
                    <a:pt x="63758" y="210549"/>
                    <a:pt x="61777" y="209859"/>
                    <a:pt x="60191" y="208610"/>
                  </a:cubicBezTo>
                  <a:lnTo>
                    <a:pt x="22460" y="170228"/>
                  </a:lnTo>
                  <a:lnTo>
                    <a:pt x="0" y="191913"/>
                  </a:lnTo>
                  <a:lnTo>
                    <a:pt x="110276" y="298603"/>
                  </a:lnTo>
                  <a:close/>
                </a:path>
              </a:pathLst>
            </a:custGeom>
            <a:grpFill/>
            <a:ln w="22452" cap="flat">
              <a:noFill/>
              <a:prstDash val="solid"/>
              <a:miter/>
            </a:ln>
          </p:spPr>
          <p:txBody>
            <a:bodyPr rtlCol="0" anchor="ctr"/>
            <a:lstStyle/>
            <a:p>
              <a:endParaRPr lang="en-EG"/>
            </a:p>
          </p:txBody>
        </p:sp>
        <p:sp>
          <p:nvSpPr>
            <p:cNvPr id="108" name="Freeform 107">
              <a:extLst>
                <a:ext uri="{FF2B5EF4-FFF2-40B4-BE49-F238E27FC236}">
                  <a16:creationId xmlns:a16="http://schemas.microsoft.com/office/drawing/2014/main" id="{0DFD272D-DA85-FD42-951C-18772994B041}"/>
                </a:ext>
              </a:extLst>
            </p:cNvPr>
            <p:cNvSpPr/>
            <p:nvPr/>
          </p:nvSpPr>
          <p:spPr>
            <a:xfrm>
              <a:off x="2368053" y="1091876"/>
              <a:ext cx="100169" cy="96932"/>
            </a:xfrm>
            <a:custGeom>
              <a:avLst/>
              <a:gdLst>
                <a:gd name="connsiteX0" fmla="*/ 18192 w 100169"/>
                <a:gd name="connsiteY0" fmla="*/ 17565 h 96932"/>
                <a:gd name="connsiteX1" fmla="*/ 0 w 100169"/>
                <a:gd name="connsiteY1" fmla="*/ 70476 h 96932"/>
                <a:gd name="connsiteX2" fmla="*/ 100169 w 100169"/>
                <a:gd name="connsiteY2" fmla="*/ 96932 h 96932"/>
                <a:gd name="connsiteX3" fmla="*/ 72769 w 100169"/>
                <a:gd name="connsiteY3" fmla="*/ 0 h 96932"/>
                <a:gd name="connsiteX4" fmla="*/ 18192 w 100169"/>
                <a:gd name="connsiteY4" fmla="*/ 17565 h 96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69" h="96932">
                  <a:moveTo>
                    <a:pt x="18192" y="17565"/>
                  </a:moveTo>
                  <a:lnTo>
                    <a:pt x="0" y="70476"/>
                  </a:lnTo>
                  <a:lnTo>
                    <a:pt x="100169" y="96932"/>
                  </a:lnTo>
                  <a:lnTo>
                    <a:pt x="72769" y="0"/>
                  </a:lnTo>
                  <a:lnTo>
                    <a:pt x="18192" y="17565"/>
                  </a:lnTo>
                  <a:close/>
                </a:path>
              </a:pathLst>
            </a:custGeom>
            <a:grpFill/>
            <a:ln w="22452" cap="flat">
              <a:noFill/>
              <a:prstDash val="solid"/>
              <a:miter/>
            </a:ln>
          </p:spPr>
          <p:txBody>
            <a:bodyPr rtlCol="0" anchor="ctr"/>
            <a:lstStyle/>
            <a:p>
              <a:endParaRPr lang="en-EG"/>
            </a:p>
          </p:txBody>
        </p:sp>
        <p:sp>
          <p:nvSpPr>
            <p:cNvPr id="109" name="Freeform 108">
              <a:extLst>
                <a:ext uri="{FF2B5EF4-FFF2-40B4-BE49-F238E27FC236}">
                  <a16:creationId xmlns:a16="http://schemas.microsoft.com/office/drawing/2014/main" id="{DF03201D-368E-4B43-AC97-83DF7600D9F2}"/>
                </a:ext>
              </a:extLst>
            </p:cNvPr>
            <p:cNvSpPr/>
            <p:nvPr/>
          </p:nvSpPr>
          <p:spPr>
            <a:xfrm>
              <a:off x="2082144" y="773323"/>
              <a:ext cx="349694" cy="321589"/>
            </a:xfrm>
            <a:custGeom>
              <a:avLst/>
              <a:gdLst>
                <a:gd name="connsiteX0" fmla="*/ 0 w 349694"/>
                <a:gd name="connsiteY0" fmla="*/ 31877 h 321589"/>
                <a:gd name="connsiteX1" fmla="*/ 300059 w 349694"/>
                <a:gd name="connsiteY1" fmla="*/ 321589 h 321589"/>
                <a:gd name="connsiteX2" fmla="*/ 349694 w 349694"/>
                <a:gd name="connsiteY2" fmla="*/ 305542 h 321589"/>
                <a:gd name="connsiteX3" fmla="*/ 33015 w 349694"/>
                <a:gd name="connsiteY3" fmla="*/ 0 h 321589"/>
                <a:gd name="connsiteX4" fmla="*/ 0 w 349694"/>
                <a:gd name="connsiteY4" fmla="*/ 31877 h 32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94" h="321589">
                  <a:moveTo>
                    <a:pt x="0" y="31877"/>
                  </a:moveTo>
                  <a:lnTo>
                    <a:pt x="300059" y="321589"/>
                  </a:lnTo>
                  <a:lnTo>
                    <a:pt x="349694" y="305542"/>
                  </a:lnTo>
                  <a:lnTo>
                    <a:pt x="33015" y="0"/>
                  </a:lnTo>
                  <a:lnTo>
                    <a:pt x="0" y="31877"/>
                  </a:lnTo>
                  <a:close/>
                </a:path>
              </a:pathLst>
            </a:custGeom>
            <a:grpFill/>
            <a:ln w="22452" cap="flat">
              <a:noFill/>
              <a:prstDash val="solid"/>
              <a:miter/>
            </a:ln>
          </p:spPr>
          <p:txBody>
            <a:bodyPr rtlCol="0" anchor="ctr"/>
            <a:lstStyle/>
            <a:p>
              <a:endParaRPr lang="en-EG"/>
            </a:p>
          </p:txBody>
        </p:sp>
      </p:grpSp>
      <p:pic>
        <p:nvPicPr>
          <p:cNvPr id="110" name="Picture 109">
            <a:extLst>
              <a:ext uri="{FF2B5EF4-FFF2-40B4-BE49-F238E27FC236}">
                <a16:creationId xmlns:a16="http://schemas.microsoft.com/office/drawing/2014/main" id="{38EF09F5-9B0F-594A-970A-F606BB5C2421}"/>
              </a:ext>
            </a:extLst>
          </p:cNvPr>
          <p:cNvPicPr>
            <a:picLocks noChangeAspect="1"/>
          </p:cNvPicPr>
          <p:nvPr/>
        </p:nvPicPr>
        <p:blipFill>
          <a:blip r:embed="rId2"/>
          <a:srcRect/>
          <a:stretch>
            <a:fillRect/>
          </a:stretch>
        </p:blipFill>
        <p:spPr>
          <a:xfrm>
            <a:off x="5069700" y="2433612"/>
            <a:ext cx="7451913" cy="4096410"/>
          </a:xfrm>
          <a:custGeom>
            <a:avLst/>
            <a:gdLst>
              <a:gd name="connsiteX0" fmla="*/ 848162 w 6458746"/>
              <a:gd name="connsiteY0" fmla="*/ 279188 h 3758779"/>
              <a:gd name="connsiteX1" fmla="*/ 848162 w 6458746"/>
              <a:gd name="connsiteY1" fmla="*/ 3242307 h 3758779"/>
              <a:gd name="connsiteX2" fmla="*/ 5535909 w 6458746"/>
              <a:gd name="connsiteY2" fmla="*/ 3242307 h 3758779"/>
              <a:gd name="connsiteX3" fmla="*/ 5535909 w 6458746"/>
              <a:gd name="connsiteY3" fmla="*/ 279188 h 3758779"/>
              <a:gd name="connsiteX4" fmla="*/ 0 w 6458746"/>
              <a:gd name="connsiteY4" fmla="*/ 0 h 3758779"/>
              <a:gd name="connsiteX5" fmla="*/ 6458746 w 6458746"/>
              <a:gd name="connsiteY5" fmla="*/ 0 h 3758779"/>
              <a:gd name="connsiteX6" fmla="*/ 6458746 w 6458746"/>
              <a:gd name="connsiteY6" fmla="*/ 3758779 h 3758779"/>
              <a:gd name="connsiteX7" fmla="*/ 0 w 6458746"/>
              <a:gd name="connsiteY7" fmla="*/ 3758779 h 3758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8746" h="3758779">
                <a:moveTo>
                  <a:pt x="848162" y="279188"/>
                </a:moveTo>
                <a:lnTo>
                  <a:pt x="848162" y="3242307"/>
                </a:lnTo>
                <a:lnTo>
                  <a:pt x="5535909" y="3242307"/>
                </a:lnTo>
                <a:lnTo>
                  <a:pt x="5535909" y="279188"/>
                </a:lnTo>
                <a:close/>
                <a:moveTo>
                  <a:pt x="0" y="0"/>
                </a:moveTo>
                <a:lnTo>
                  <a:pt x="6458746" y="0"/>
                </a:lnTo>
                <a:lnTo>
                  <a:pt x="6458746" y="3758779"/>
                </a:lnTo>
                <a:lnTo>
                  <a:pt x="0" y="3758779"/>
                </a:lnTo>
                <a:close/>
              </a:path>
            </a:pathLst>
          </a:custGeom>
          <a:effectLst>
            <a:outerShdw blurRad="50800" dist="38100" dir="5400000" algn="t" rotWithShape="0">
              <a:prstClr val="black">
                <a:alpha val="40000"/>
              </a:prstClr>
            </a:outerShdw>
          </a:effectLst>
        </p:spPr>
      </p:pic>
      <p:sp>
        <p:nvSpPr>
          <p:cNvPr id="6" name="TextBox 5"/>
          <p:cNvSpPr txBox="1"/>
          <p:nvPr/>
        </p:nvSpPr>
        <p:spPr>
          <a:xfrm>
            <a:off x="675937" y="1446524"/>
            <a:ext cx="2835329" cy="584775"/>
          </a:xfrm>
          <a:prstGeom prst="rect">
            <a:avLst/>
          </a:prstGeom>
          <a:noFill/>
        </p:spPr>
        <p:txBody>
          <a:bodyPr wrap="square" rtlCol="0">
            <a:spAutoFit/>
          </a:bodyPr>
          <a:lstStyle/>
          <a:p>
            <a:r>
              <a:rPr lang="en-US" sz="3200" b="1" dirty="0" smtClean="0">
                <a:solidFill>
                  <a:schemeClr val="accent1"/>
                </a:solidFill>
              </a:rPr>
              <a:t>Step:</a:t>
            </a:r>
            <a:r>
              <a:rPr lang="en-US" sz="2800" dirty="0" smtClean="0"/>
              <a:t>6</a:t>
            </a:r>
            <a:endParaRPr lang="en-US" sz="28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2265" t="12467" r="12843" b="12958"/>
          <a:stretch/>
        </p:blipFill>
        <p:spPr>
          <a:xfrm>
            <a:off x="5965371" y="2631421"/>
            <a:ext cx="5660572" cy="3488725"/>
          </a:xfrm>
          <a:prstGeom prst="rect">
            <a:avLst/>
          </a:prstGeom>
        </p:spPr>
      </p:pic>
      <p:sp>
        <p:nvSpPr>
          <p:cNvPr id="4" name="TextBox 3"/>
          <p:cNvSpPr txBox="1"/>
          <p:nvPr/>
        </p:nvSpPr>
        <p:spPr>
          <a:xfrm>
            <a:off x="278497" y="2356265"/>
            <a:ext cx="4278989" cy="461665"/>
          </a:xfrm>
          <a:prstGeom prst="rect">
            <a:avLst/>
          </a:prstGeom>
          <a:noFill/>
        </p:spPr>
        <p:txBody>
          <a:bodyPr wrap="square" rtlCol="0">
            <a:spAutoFit/>
          </a:bodyPr>
          <a:lstStyle/>
          <a:p>
            <a:r>
              <a:rPr lang="en-US" sz="2400" b="1" dirty="0"/>
              <a:t>Index Route:</a:t>
            </a:r>
          </a:p>
        </p:txBody>
      </p:sp>
    </p:spTree>
    <p:extLst>
      <p:ext uri="{BB962C8B-B14F-4D97-AF65-F5344CB8AC3E}">
        <p14:creationId xmlns:p14="http://schemas.microsoft.com/office/powerpoint/2010/main" val="6386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A52FD6CF-3BF5-424A-BFA9-0845A56093B6}"/>
              </a:ext>
            </a:extLst>
          </p:cNvPr>
          <p:cNvSpPr/>
          <p:nvPr/>
        </p:nvSpPr>
        <p:spPr>
          <a:xfrm>
            <a:off x="784171" y="805226"/>
            <a:ext cx="4130087" cy="584775"/>
          </a:xfrm>
          <a:prstGeom prst="rect">
            <a:avLst/>
          </a:prstGeom>
        </p:spPr>
        <p:txBody>
          <a:bodyPr wrap="square" lIns="0">
            <a:spAutoFit/>
          </a:bodyPr>
          <a:lstStyle/>
          <a:p>
            <a:r>
              <a:rPr lang="en-US" sz="3200" b="1" dirty="0" smtClean="0">
                <a:solidFill>
                  <a:schemeClr val="tx2"/>
                </a:solidFill>
                <a:latin typeface="Raleway" panose="020B0503030101060003" pitchFamily="34" charset="77"/>
              </a:rPr>
              <a:t>S</a:t>
            </a:r>
            <a:r>
              <a:rPr lang="en-US" sz="3200" b="1" dirty="0" smtClean="0">
                <a:solidFill>
                  <a:schemeClr val="accent1"/>
                </a:solidFill>
                <a:latin typeface="Raleway" panose="020B0503030101060003" pitchFamily="34" charset="77"/>
              </a:rPr>
              <a:t>te</a:t>
            </a:r>
            <a:r>
              <a:rPr lang="en-US" sz="3200" b="1" dirty="0" smtClean="0">
                <a:solidFill>
                  <a:schemeClr val="tx2"/>
                </a:solidFill>
                <a:latin typeface="Raleway" panose="020B0503030101060003" pitchFamily="34" charset="77"/>
              </a:rPr>
              <a:t>ps </a:t>
            </a:r>
            <a:r>
              <a:rPr lang="en-US" sz="3200" b="1" dirty="0" smtClean="0">
                <a:solidFill>
                  <a:schemeClr val="accent1"/>
                </a:solidFill>
                <a:latin typeface="Raleway" panose="020B0503030101060003" pitchFamily="34" charset="77"/>
              </a:rPr>
              <a:t>of </a:t>
            </a:r>
            <a:r>
              <a:rPr lang="en-US" sz="3200" b="1" dirty="0" smtClean="0">
                <a:solidFill>
                  <a:schemeClr val="tx2"/>
                </a:solidFill>
                <a:latin typeface="Raleway" panose="020B0503030101060003" pitchFamily="34" charset="77"/>
              </a:rPr>
              <a:t>pro</a:t>
            </a:r>
            <a:r>
              <a:rPr lang="en-US" sz="3200" b="1" dirty="0" smtClean="0">
                <a:solidFill>
                  <a:schemeClr val="accent1"/>
                </a:solidFill>
                <a:latin typeface="Raleway" panose="020B0503030101060003" pitchFamily="34" charset="77"/>
              </a:rPr>
              <a:t>jec</a:t>
            </a:r>
            <a:r>
              <a:rPr lang="en-US" sz="3200" b="1" dirty="0" smtClean="0">
                <a:solidFill>
                  <a:schemeClr val="tx2"/>
                </a:solidFill>
                <a:latin typeface="Raleway" panose="020B0503030101060003" pitchFamily="34" charset="77"/>
              </a:rPr>
              <a:t>t</a:t>
            </a:r>
            <a:endParaRPr lang="en-US" sz="3200" b="1" dirty="0">
              <a:solidFill>
                <a:schemeClr val="tx2"/>
              </a:solidFill>
              <a:latin typeface="Raleway" panose="020B0503030101060003" pitchFamily="34" charset="77"/>
            </a:endParaRPr>
          </a:p>
        </p:txBody>
      </p:sp>
      <p:sp>
        <p:nvSpPr>
          <p:cNvPr id="86" name="TextBox 85">
            <a:extLst>
              <a:ext uri="{FF2B5EF4-FFF2-40B4-BE49-F238E27FC236}">
                <a16:creationId xmlns:a16="http://schemas.microsoft.com/office/drawing/2014/main" id="{129855F9-3156-1141-8C67-2031CE3BCE9C}"/>
              </a:ext>
            </a:extLst>
          </p:cNvPr>
          <p:cNvSpPr txBox="1"/>
          <p:nvPr/>
        </p:nvSpPr>
        <p:spPr>
          <a:xfrm>
            <a:off x="424161" y="2165455"/>
            <a:ext cx="5396067" cy="4062651"/>
          </a:xfrm>
          <a:prstGeom prst="rect">
            <a:avLst/>
          </a:prstGeom>
          <a:noFill/>
        </p:spPr>
        <p:txBody>
          <a:bodyPr wrap="square" lIns="0" tIns="0" rIns="0" bIns="0" rtlCol="0">
            <a:spAutoFit/>
          </a:bodyPr>
          <a:lstStyle/>
          <a:p>
            <a:pPr>
              <a:lnSpc>
                <a:spcPct val="150000"/>
              </a:lnSpc>
            </a:pPr>
            <a:r>
              <a:rPr lang="en-US" sz="1600" dirty="0"/>
              <a:t>This route listens for POST requests </a:t>
            </a:r>
            <a:r>
              <a:rPr lang="en-US" sz="1600" dirty="0" smtClean="0"/>
              <a:t>on  / shorten</a:t>
            </a:r>
          </a:p>
          <a:p>
            <a:pPr>
              <a:lnSpc>
                <a:spcPct val="150000"/>
              </a:lnSpc>
            </a:pPr>
            <a:r>
              <a:rPr lang="en-US" sz="1600" b="1" dirty="0" smtClean="0"/>
              <a:t>request. Form[</a:t>
            </a:r>
            <a:r>
              <a:rPr lang="en-US" sz="1600" b="1" dirty="0"/>
              <a:t>'</a:t>
            </a:r>
            <a:r>
              <a:rPr lang="en-US" sz="1600" b="1" dirty="0" err="1"/>
              <a:t>url</a:t>
            </a:r>
            <a:r>
              <a:rPr lang="en-US" sz="1600" b="1" dirty="0" smtClean="0"/>
              <a:t>'] </a:t>
            </a:r>
          </a:p>
          <a:p>
            <a:pPr>
              <a:lnSpc>
                <a:spcPct val="150000"/>
              </a:lnSpc>
            </a:pPr>
            <a:r>
              <a:rPr lang="en-US" sz="1600" b="1" dirty="0"/>
              <a:t>.</a:t>
            </a:r>
            <a:r>
              <a:rPr lang="en-US" sz="1600" dirty="0" smtClean="0"/>
              <a:t>If </a:t>
            </a:r>
            <a:r>
              <a:rPr lang="en-US" sz="1600" dirty="0"/>
              <a:t>the original URL is already shortened, it retrieves the short code from </a:t>
            </a:r>
            <a:r>
              <a:rPr lang="en-US" sz="1600" dirty="0" smtClean="0"/>
              <a:t>the</a:t>
            </a:r>
          </a:p>
          <a:p>
            <a:pPr>
              <a:lnSpc>
                <a:spcPct val="150000"/>
              </a:lnSpc>
            </a:pPr>
            <a:r>
              <a:rPr lang="en-US" sz="1600" dirty="0" smtClean="0"/>
              <a:t>url_mapping</a:t>
            </a:r>
            <a:r>
              <a:rPr lang="en-US" sz="1600" dirty="0"/>
              <a:t> dictionary</a:t>
            </a:r>
            <a:r>
              <a:rPr lang="en-US" sz="1600" dirty="0" smtClean="0"/>
              <a:t>.</a:t>
            </a:r>
          </a:p>
          <a:p>
            <a:pPr>
              <a:lnSpc>
                <a:spcPct val="150000"/>
              </a:lnSpc>
            </a:pPr>
            <a:r>
              <a:rPr lang="en-US" sz="1600" dirty="0"/>
              <a:t>If the URL hasn’t been shortened before, it generates a new short code using </a:t>
            </a:r>
            <a:r>
              <a:rPr lang="en-US" sz="1600" dirty="0" smtClean="0"/>
              <a:t>the</a:t>
            </a:r>
          </a:p>
          <a:p>
            <a:pPr>
              <a:lnSpc>
                <a:spcPct val="150000"/>
              </a:lnSpc>
            </a:pPr>
            <a:r>
              <a:rPr lang="en-US" altLang="en-US" sz="1100" b="1" dirty="0" smtClean="0">
                <a:latin typeface="Arial Unicode MS"/>
              </a:rPr>
              <a:t>generate hash</a:t>
            </a:r>
            <a:r>
              <a:rPr lang="en-US" altLang="en-US" sz="1600" b="1" dirty="0" smtClean="0"/>
              <a:t> </a:t>
            </a:r>
            <a:r>
              <a:rPr lang="en-US" altLang="en-US" sz="1600" dirty="0"/>
              <a:t>function and stores the mapping in </a:t>
            </a:r>
            <a:r>
              <a:rPr lang="en-US" altLang="en-US" sz="1100" dirty="0" smtClean="0">
                <a:latin typeface="Arial Unicode MS"/>
              </a:rPr>
              <a:t>url_mapping</a:t>
            </a:r>
          </a:p>
          <a:p>
            <a:pPr>
              <a:lnSpc>
                <a:spcPct val="150000"/>
              </a:lnSpc>
            </a:pPr>
            <a:r>
              <a:rPr lang="en-US" sz="1600" dirty="0"/>
              <a:t>The short URL is created by appending the short code to the base URL (host URL of the server</a:t>
            </a:r>
            <a:r>
              <a:rPr lang="en-US" sz="1600" dirty="0" smtClean="0"/>
              <a:t>).</a:t>
            </a:r>
          </a:p>
          <a:p>
            <a:pPr>
              <a:lnSpc>
                <a:spcPct val="150000"/>
              </a:lnSpc>
            </a:pPr>
            <a:r>
              <a:rPr lang="en-US" sz="1600" dirty="0"/>
              <a:t>This short URL is then returned as JSON to the client.</a:t>
            </a:r>
            <a:endParaRPr lang="en-US" sz="1600" b="1" dirty="0">
              <a:solidFill>
                <a:schemeClr val="tx1">
                  <a:lumMod val="90000"/>
                  <a:lumOff val="10000"/>
                </a:schemeClr>
              </a:solidFill>
              <a:latin typeface="Raleway" panose="020B0503030101060003" pitchFamily="34" charset="77"/>
            </a:endParaRPr>
          </a:p>
        </p:txBody>
      </p:sp>
      <p:grpSp>
        <p:nvGrpSpPr>
          <p:cNvPr id="88" name="Graphic 55">
            <a:extLst>
              <a:ext uri="{FF2B5EF4-FFF2-40B4-BE49-F238E27FC236}">
                <a16:creationId xmlns:a16="http://schemas.microsoft.com/office/drawing/2014/main" id="{6CF7268C-19ED-8646-B1D1-A6513DB3F559}"/>
              </a:ext>
            </a:extLst>
          </p:cNvPr>
          <p:cNvGrpSpPr>
            <a:grpSpLocks noChangeAspect="1"/>
          </p:cNvGrpSpPr>
          <p:nvPr/>
        </p:nvGrpSpPr>
        <p:grpSpPr>
          <a:xfrm>
            <a:off x="936479" y="589565"/>
            <a:ext cx="560615" cy="128250"/>
            <a:chOff x="4174957" y="-561437"/>
            <a:chExt cx="2128935" cy="487029"/>
          </a:xfrm>
          <a:solidFill>
            <a:schemeClr val="accent1"/>
          </a:solidFill>
        </p:grpSpPr>
        <p:sp>
          <p:nvSpPr>
            <p:cNvPr id="90" name="Freeform 89">
              <a:extLst>
                <a:ext uri="{FF2B5EF4-FFF2-40B4-BE49-F238E27FC236}">
                  <a16:creationId xmlns:a16="http://schemas.microsoft.com/office/drawing/2014/main" id="{5D41CF77-6D6C-3548-AF60-08178A5F9DE5}"/>
                </a:ext>
              </a:extLst>
            </p:cNvPr>
            <p:cNvSpPr/>
            <p:nvPr/>
          </p:nvSpPr>
          <p:spPr>
            <a:xfrm>
              <a:off x="4174957" y="-334043"/>
              <a:ext cx="2128935" cy="259635"/>
            </a:xfrm>
            <a:custGeom>
              <a:avLst/>
              <a:gdLst>
                <a:gd name="connsiteX0" fmla="*/ 2120265 w 2128935"/>
                <a:gd name="connsiteY0" fmla="*/ 209567 h 259635"/>
                <a:gd name="connsiteX1" fmla="*/ 2120360 w 2128935"/>
                <a:gd name="connsiteY1" fmla="*/ 251005 h 259635"/>
                <a:gd name="connsiteX2" fmla="*/ 2099501 w 2128935"/>
                <a:gd name="connsiteY2" fmla="*/ 259635 h 259635"/>
                <a:gd name="connsiteX3" fmla="*/ 1871948 w 2128935"/>
                <a:gd name="connsiteY3" fmla="*/ 150774 h 259635"/>
                <a:gd name="connsiteX4" fmla="*/ 1685544 w 2128935"/>
                <a:gd name="connsiteY4" fmla="*/ 58603 h 259635"/>
                <a:gd name="connsiteX5" fmla="*/ 1499045 w 2128935"/>
                <a:gd name="connsiteY5" fmla="*/ 150774 h 259635"/>
                <a:gd name="connsiteX6" fmla="*/ 1271492 w 2128935"/>
                <a:gd name="connsiteY6" fmla="*/ 259541 h 259635"/>
                <a:gd name="connsiteX7" fmla="*/ 1043940 w 2128935"/>
                <a:gd name="connsiteY7" fmla="*/ 150774 h 259635"/>
                <a:gd name="connsiteX8" fmla="*/ 857536 w 2128935"/>
                <a:gd name="connsiteY8" fmla="*/ 58603 h 259635"/>
                <a:gd name="connsiteX9" fmla="*/ 671036 w 2128935"/>
                <a:gd name="connsiteY9" fmla="*/ 150774 h 259635"/>
                <a:gd name="connsiteX10" fmla="*/ 443484 w 2128935"/>
                <a:gd name="connsiteY10" fmla="*/ 259541 h 259635"/>
                <a:gd name="connsiteX11" fmla="*/ 215932 w 2128935"/>
                <a:gd name="connsiteY11" fmla="*/ 150774 h 259635"/>
                <a:gd name="connsiteX12" fmla="*/ 29432 w 2128935"/>
                <a:gd name="connsiteY12" fmla="*/ 58603 h 259635"/>
                <a:gd name="connsiteX13" fmla="*/ 0 w 2128935"/>
                <a:gd name="connsiteY13" fmla="*/ 29301 h 259635"/>
                <a:gd name="connsiteX14" fmla="*/ 29432 w 2128935"/>
                <a:gd name="connsiteY14" fmla="*/ 0 h 259635"/>
                <a:gd name="connsiteX15" fmla="*/ 257175 w 2128935"/>
                <a:gd name="connsiteY15" fmla="*/ 108766 h 259635"/>
                <a:gd name="connsiteX16" fmla="*/ 443675 w 2128935"/>
                <a:gd name="connsiteY16" fmla="*/ 200938 h 259635"/>
                <a:gd name="connsiteX17" fmla="*/ 630174 w 2128935"/>
                <a:gd name="connsiteY17" fmla="*/ 108766 h 259635"/>
                <a:gd name="connsiteX18" fmla="*/ 857250 w 2128935"/>
                <a:gd name="connsiteY18" fmla="*/ 474 h 259635"/>
                <a:gd name="connsiteX19" fmla="*/ 1085088 w 2128935"/>
                <a:gd name="connsiteY19" fmla="*/ 108766 h 259635"/>
                <a:gd name="connsiteX20" fmla="*/ 1271492 w 2128935"/>
                <a:gd name="connsiteY20" fmla="*/ 200938 h 259635"/>
                <a:gd name="connsiteX21" fmla="*/ 1457992 w 2128935"/>
                <a:gd name="connsiteY21" fmla="*/ 108766 h 259635"/>
                <a:gd name="connsiteX22" fmla="*/ 1685925 w 2128935"/>
                <a:gd name="connsiteY22" fmla="*/ 474 h 259635"/>
                <a:gd name="connsiteX23" fmla="*/ 1913001 w 2128935"/>
                <a:gd name="connsiteY23" fmla="*/ 108766 h 259635"/>
                <a:gd name="connsiteX24" fmla="*/ 2099501 w 2128935"/>
                <a:gd name="connsiteY24" fmla="*/ 200938 h 259635"/>
                <a:gd name="connsiteX25" fmla="*/ 2120265 w 2128935"/>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8935" h="259635">
                  <a:moveTo>
                    <a:pt x="2120265" y="209567"/>
                  </a:moveTo>
                  <a:cubicBezTo>
                    <a:pt x="2131790" y="220983"/>
                    <a:pt x="2131828" y="239536"/>
                    <a:pt x="2120360" y="251005"/>
                  </a:cubicBezTo>
                  <a:cubicBezTo>
                    <a:pt x="2114836" y="256530"/>
                    <a:pt x="2107330" y="259635"/>
                    <a:pt x="2099501" y="259635"/>
                  </a:cubicBezTo>
                  <a:cubicBezTo>
                    <a:pt x="1983962" y="259635"/>
                    <a:pt x="1924431" y="201791"/>
                    <a:pt x="1871948" y="150774"/>
                  </a:cubicBezTo>
                  <a:cubicBezTo>
                    <a:pt x="1820989" y="101275"/>
                    <a:pt x="1776698" y="58603"/>
                    <a:pt x="1685544" y="58603"/>
                  </a:cubicBezTo>
                  <a:cubicBezTo>
                    <a:pt x="1594390" y="58603"/>
                    <a:pt x="1550003" y="101275"/>
                    <a:pt x="1499045" y="150774"/>
                  </a:cubicBezTo>
                  <a:cubicBezTo>
                    <a:pt x="1446562" y="201791"/>
                    <a:pt x="1387031" y="259541"/>
                    <a:pt x="1271492" y="259541"/>
                  </a:cubicBezTo>
                  <a:cubicBezTo>
                    <a:pt x="1155954" y="259541"/>
                    <a:pt x="1096518" y="201791"/>
                    <a:pt x="1043940" y="150774"/>
                  </a:cubicBezTo>
                  <a:cubicBezTo>
                    <a:pt x="993077" y="101275"/>
                    <a:pt x="948690" y="58603"/>
                    <a:pt x="857536" y="58603"/>
                  </a:cubicBezTo>
                  <a:cubicBezTo>
                    <a:pt x="766382" y="58603"/>
                    <a:pt x="721995" y="101275"/>
                    <a:pt x="671036" y="150774"/>
                  </a:cubicBezTo>
                  <a:cubicBezTo>
                    <a:pt x="618554" y="201791"/>
                    <a:pt x="558927" y="259541"/>
                    <a:pt x="443484" y="259541"/>
                  </a:cubicBezTo>
                  <a:cubicBezTo>
                    <a:pt x="328041" y="259541"/>
                    <a:pt x="268415" y="201791"/>
                    <a:pt x="215932" y="150774"/>
                  </a:cubicBezTo>
                  <a:cubicBezTo>
                    <a:pt x="164973" y="101275"/>
                    <a:pt x="120682" y="58603"/>
                    <a:pt x="29432" y="58603"/>
                  </a:cubicBezTo>
                  <a:cubicBezTo>
                    <a:pt x="13177" y="58603"/>
                    <a:pt x="0" y="45485"/>
                    <a:pt x="0" y="29301"/>
                  </a:cubicBezTo>
                  <a:cubicBezTo>
                    <a:pt x="0" y="13118"/>
                    <a:pt x="13177" y="0"/>
                    <a:pt x="29432" y="0"/>
                  </a:cubicBezTo>
                  <a:cubicBezTo>
                    <a:pt x="144971" y="474"/>
                    <a:pt x="204502" y="57370"/>
                    <a:pt x="257175" y="108766"/>
                  </a:cubicBezTo>
                  <a:cubicBezTo>
                    <a:pt x="308134" y="158266"/>
                    <a:pt x="352425" y="200938"/>
                    <a:pt x="443675" y="200938"/>
                  </a:cubicBezTo>
                  <a:cubicBezTo>
                    <a:pt x="534924" y="200938"/>
                    <a:pt x="579215" y="158266"/>
                    <a:pt x="630174" y="108766"/>
                  </a:cubicBezTo>
                  <a:cubicBezTo>
                    <a:pt x="682466" y="57370"/>
                    <a:pt x="741998" y="474"/>
                    <a:pt x="857250" y="474"/>
                  </a:cubicBezTo>
                  <a:cubicBezTo>
                    <a:pt x="972503" y="474"/>
                    <a:pt x="1032510" y="57370"/>
                    <a:pt x="1085088" y="108766"/>
                  </a:cubicBezTo>
                  <a:cubicBezTo>
                    <a:pt x="1136047" y="158266"/>
                    <a:pt x="1180338" y="200938"/>
                    <a:pt x="1271492" y="200938"/>
                  </a:cubicBezTo>
                  <a:cubicBezTo>
                    <a:pt x="1362647" y="200938"/>
                    <a:pt x="1407033" y="158266"/>
                    <a:pt x="1457992" y="108766"/>
                  </a:cubicBezTo>
                  <a:cubicBezTo>
                    <a:pt x="1510475" y="57370"/>
                    <a:pt x="1570006" y="474"/>
                    <a:pt x="1685925" y="474"/>
                  </a:cubicBezTo>
                  <a:cubicBezTo>
                    <a:pt x="1801844" y="474"/>
                    <a:pt x="1860518" y="57370"/>
                    <a:pt x="1913001" y="108766"/>
                  </a:cubicBezTo>
                  <a:cubicBezTo>
                    <a:pt x="1963960" y="158266"/>
                    <a:pt x="2008251" y="200938"/>
                    <a:pt x="2099501" y="200938"/>
                  </a:cubicBezTo>
                  <a:cubicBezTo>
                    <a:pt x="2107302" y="200952"/>
                    <a:pt x="2114769" y="204058"/>
                    <a:pt x="2120265" y="209567"/>
                  </a:cubicBezTo>
                  <a:close/>
                </a:path>
              </a:pathLst>
            </a:custGeom>
            <a:grpFill/>
            <a:ln w="9525" cap="flat">
              <a:noFill/>
              <a:prstDash val="solid"/>
              <a:miter/>
            </a:ln>
          </p:spPr>
          <p:txBody>
            <a:bodyPr rtlCol="0" anchor="ctr"/>
            <a:lstStyle/>
            <a:p>
              <a:endParaRPr lang="en-EG"/>
            </a:p>
          </p:txBody>
        </p:sp>
        <p:sp>
          <p:nvSpPr>
            <p:cNvPr id="91" name="Freeform 90">
              <a:extLst>
                <a:ext uri="{FF2B5EF4-FFF2-40B4-BE49-F238E27FC236}">
                  <a16:creationId xmlns:a16="http://schemas.microsoft.com/office/drawing/2014/main" id="{29DF70CF-7194-344B-A4DF-D511E01D1C49}"/>
                </a:ext>
              </a:extLst>
            </p:cNvPr>
            <p:cNvSpPr/>
            <p:nvPr/>
          </p:nvSpPr>
          <p:spPr>
            <a:xfrm>
              <a:off x="4176538" y="-561437"/>
              <a:ext cx="2127354" cy="259635"/>
            </a:xfrm>
            <a:custGeom>
              <a:avLst/>
              <a:gdLst>
                <a:gd name="connsiteX0" fmla="*/ 2118685 w 2127354"/>
                <a:gd name="connsiteY0" fmla="*/ 209567 h 259635"/>
                <a:gd name="connsiteX1" fmla="*/ 2118780 w 2127354"/>
                <a:gd name="connsiteY1" fmla="*/ 251005 h 259635"/>
                <a:gd name="connsiteX2" fmla="*/ 2097920 w 2127354"/>
                <a:gd name="connsiteY2" fmla="*/ 259635 h 259635"/>
                <a:gd name="connsiteX3" fmla="*/ 1870368 w 2127354"/>
                <a:gd name="connsiteY3" fmla="*/ 150869 h 259635"/>
                <a:gd name="connsiteX4" fmla="*/ 1683964 w 2127354"/>
                <a:gd name="connsiteY4" fmla="*/ 58698 h 259635"/>
                <a:gd name="connsiteX5" fmla="*/ 1497464 w 2127354"/>
                <a:gd name="connsiteY5" fmla="*/ 150869 h 259635"/>
                <a:gd name="connsiteX6" fmla="*/ 1269912 w 2127354"/>
                <a:gd name="connsiteY6" fmla="*/ 259635 h 259635"/>
                <a:gd name="connsiteX7" fmla="*/ 1042360 w 2127354"/>
                <a:gd name="connsiteY7" fmla="*/ 150869 h 259635"/>
                <a:gd name="connsiteX8" fmla="*/ 855955 w 2127354"/>
                <a:gd name="connsiteY8" fmla="*/ 58698 h 259635"/>
                <a:gd name="connsiteX9" fmla="*/ 669456 w 2127354"/>
                <a:gd name="connsiteY9" fmla="*/ 150869 h 259635"/>
                <a:gd name="connsiteX10" fmla="*/ 441904 w 2127354"/>
                <a:gd name="connsiteY10" fmla="*/ 259635 h 259635"/>
                <a:gd name="connsiteX11" fmla="*/ 214351 w 2127354"/>
                <a:gd name="connsiteY11" fmla="*/ 150869 h 259635"/>
                <a:gd name="connsiteX12" fmla="*/ 27852 w 2127354"/>
                <a:gd name="connsiteY12" fmla="*/ 58698 h 259635"/>
                <a:gd name="connsiteX13" fmla="*/ 48 w 2127354"/>
                <a:gd name="connsiteY13" fmla="*/ 27680 h 259635"/>
                <a:gd name="connsiteX14" fmla="*/ 27852 w 2127354"/>
                <a:gd name="connsiteY14" fmla="*/ 0 h 259635"/>
                <a:gd name="connsiteX15" fmla="*/ 255595 w 2127354"/>
                <a:gd name="connsiteY15" fmla="*/ 108861 h 259635"/>
                <a:gd name="connsiteX16" fmla="*/ 442094 w 2127354"/>
                <a:gd name="connsiteY16" fmla="*/ 201033 h 259635"/>
                <a:gd name="connsiteX17" fmla="*/ 628594 w 2127354"/>
                <a:gd name="connsiteY17" fmla="*/ 108861 h 259635"/>
                <a:gd name="connsiteX18" fmla="*/ 855670 w 2127354"/>
                <a:gd name="connsiteY18" fmla="*/ 284 h 259635"/>
                <a:gd name="connsiteX19" fmla="*/ 1083222 w 2127354"/>
                <a:gd name="connsiteY19" fmla="*/ 109145 h 259635"/>
                <a:gd name="connsiteX20" fmla="*/ 1269626 w 2127354"/>
                <a:gd name="connsiteY20" fmla="*/ 201317 h 259635"/>
                <a:gd name="connsiteX21" fmla="*/ 1456126 w 2127354"/>
                <a:gd name="connsiteY21" fmla="*/ 109145 h 259635"/>
                <a:gd name="connsiteX22" fmla="*/ 1684345 w 2127354"/>
                <a:gd name="connsiteY22" fmla="*/ 284 h 259635"/>
                <a:gd name="connsiteX23" fmla="*/ 1911802 w 2127354"/>
                <a:gd name="connsiteY23" fmla="*/ 109145 h 259635"/>
                <a:gd name="connsiteX24" fmla="*/ 2098301 w 2127354"/>
                <a:gd name="connsiteY24" fmla="*/ 201317 h 259635"/>
                <a:gd name="connsiteX25" fmla="*/ 2118685 w 2127354"/>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7354" h="259635">
                  <a:moveTo>
                    <a:pt x="2118685" y="209567"/>
                  </a:moveTo>
                  <a:cubicBezTo>
                    <a:pt x="2130210" y="220983"/>
                    <a:pt x="2130248" y="239536"/>
                    <a:pt x="2118780" y="251005"/>
                  </a:cubicBezTo>
                  <a:cubicBezTo>
                    <a:pt x="2113256" y="256530"/>
                    <a:pt x="2105750" y="259635"/>
                    <a:pt x="2097920" y="259635"/>
                  </a:cubicBezTo>
                  <a:cubicBezTo>
                    <a:pt x="1982382" y="259635"/>
                    <a:pt x="1922851" y="201791"/>
                    <a:pt x="1870368" y="150869"/>
                  </a:cubicBezTo>
                  <a:cubicBezTo>
                    <a:pt x="1819409" y="101370"/>
                    <a:pt x="1775118" y="58698"/>
                    <a:pt x="1683964" y="58698"/>
                  </a:cubicBezTo>
                  <a:cubicBezTo>
                    <a:pt x="1592810" y="58698"/>
                    <a:pt x="1548423" y="101370"/>
                    <a:pt x="1497464" y="150869"/>
                  </a:cubicBezTo>
                  <a:cubicBezTo>
                    <a:pt x="1444981" y="201791"/>
                    <a:pt x="1385355" y="259635"/>
                    <a:pt x="1269912" y="259635"/>
                  </a:cubicBezTo>
                  <a:cubicBezTo>
                    <a:pt x="1154469" y="259635"/>
                    <a:pt x="1094938" y="201791"/>
                    <a:pt x="1042360" y="150869"/>
                  </a:cubicBezTo>
                  <a:cubicBezTo>
                    <a:pt x="991401" y="101370"/>
                    <a:pt x="947110" y="58698"/>
                    <a:pt x="855955" y="58698"/>
                  </a:cubicBezTo>
                  <a:cubicBezTo>
                    <a:pt x="764801" y="58698"/>
                    <a:pt x="720415" y="101370"/>
                    <a:pt x="669456" y="150869"/>
                  </a:cubicBezTo>
                  <a:cubicBezTo>
                    <a:pt x="616973" y="201791"/>
                    <a:pt x="557347" y="259635"/>
                    <a:pt x="441904" y="259635"/>
                  </a:cubicBezTo>
                  <a:cubicBezTo>
                    <a:pt x="326461" y="259635"/>
                    <a:pt x="266834" y="201791"/>
                    <a:pt x="214351" y="150869"/>
                  </a:cubicBezTo>
                  <a:cubicBezTo>
                    <a:pt x="163393" y="101370"/>
                    <a:pt x="119101" y="58698"/>
                    <a:pt x="27852" y="58698"/>
                  </a:cubicBezTo>
                  <a:cubicBezTo>
                    <a:pt x="11571" y="57776"/>
                    <a:pt x="-877" y="43889"/>
                    <a:pt x="48" y="27680"/>
                  </a:cubicBezTo>
                  <a:cubicBezTo>
                    <a:pt x="901" y="12758"/>
                    <a:pt x="12864" y="849"/>
                    <a:pt x="27852" y="0"/>
                  </a:cubicBezTo>
                  <a:cubicBezTo>
                    <a:pt x="143390" y="284"/>
                    <a:pt x="202921" y="57844"/>
                    <a:pt x="255595" y="108861"/>
                  </a:cubicBezTo>
                  <a:cubicBezTo>
                    <a:pt x="306553" y="158361"/>
                    <a:pt x="350845" y="201033"/>
                    <a:pt x="442094" y="201033"/>
                  </a:cubicBezTo>
                  <a:cubicBezTo>
                    <a:pt x="533344" y="201033"/>
                    <a:pt x="577635" y="158361"/>
                    <a:pt x="628594" y="108861"/>
                  </a:cubicBezTo>
                  <a:cubicBezTo>
                    <a:pt x="680886" y="57844"/>
                    <a:pt x="740417" y="284"/>
                    <a:pt x="855670" y="284"/>
                  </a:cubicBezTo>
                  <a:cubicBezTo>
                    <a:pt x="970922" y="284"/>
                    <a:pt x="1030644" y="58129"/>
                    <a:pt x="1083222" y="109145"/>
                  </a:cubicBezTo>
                  <a:cubicBezTo>
                    <a:pt x="1134181" y="158550"/>
                    <a:pt x="1178472" y="201317"/>
                    <a:pt x="1269626" y="201317"/>
                  </a:cubicBezTo>
                  <a:cubicBezTo>
                    <a:pt x="1360781" y="201317"/>
                    <a:pt x="1405167" y="158550"/>
                    <a:pt x="1456126" y="109145"/>
                  </a:cubicBezTo>
                  <a:cubicBezTo>
                    <a:pt x="1508894" y="57844"/>
                    <a:pt x="1568426" y="284"/>
                    <a:pt x="1684345" y="284"/>
                  </a:cubicBezTo>
                  <a:cubicBezTo>
                    <a:pt x="1800264" y="284"/>
                    <a:pt x="1859319" y="58129"/>
                    <a:pt x="1911802" y="109145"/>
                  </a:cubicBezTo>
                  <a:cubicBezTo>
                    <a:pt x="1962760" y="158550"/>
                    <a:pt x="2007052" y="201317"/>
                    <a:pt x="2098301" y="201317"/>
                  </a:cubicBezTo>
                  <a:cubicBezTo>
                    <a:pt x="2105912" y="201360"/>
                    <a:pt x="2113208" y="204314"/>
                    <a:pt x="2118685" y="209567"/>
                  </a:cubicBezTo>
                  <a:close/>
                </a:path>
              </a:pathLst>
            </a:custGeom>
            <a:grpFill/>
            <a:ln w="9525" cap="flat">
              <a:noFill/>
              <a:prstDash val="solid"/>
              <a:miter/>
            </a:ln>
          </p:spPr>
          <p:txBody>
            <a:bodyPr rtlCol="0" anchor="ctr"/>
            <a:lstStyle/>
            <a:p>
              <a:endParaRPr lang="en-EG"/>
            </a:p>
          </p:txBody>
        </p:sp>
      </p:grpSp>
      <p:sp>
        <p:nvSpPr>
          <p:cNvPr id="96" name="Arc 95">
            <a:extLst>
              <a:ext uri="{FF2B5EF4-FFF2-40B4-BE49-F238E27FC236}">
                <a16:creationId xmlns:a16="http://schemas.microsoft.com/office/drawing/2014/main" id="{E6E670D4-39A2-F347-BBCB-D372A48D591B}"/>
              </a:ext>
            </a:extLst>
          </p:cNvPr>
          <p:cNvSpPr>
            <a:spLocks noChangeAspect="1"/>
          </p:cNvSpPr>
          <p:nvPr/>
        </p:nvSpPr>
        <p:spPr>
          <a:xfrm>
            <a:off x="7872508" y="396514"/>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8976905C-97C7-5F4E-BA81-EB9F86BFDDEB}"/>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80" name="Freeform 79">
            <a:extLst>
              <a:ext uri="{FF2B5EF4-FFF2-40B4-BE49-F238E27FC236}">
                <a16:creationId xmlns:a16="http://schemas.microsoft.com/office/drawing/2014/main" id="{6EFFE92C-00A2-7D44-BCA1-70EA643F7C7C}"/>
              </a:ext>
            </a:extLst>
          </p:cNvPr>
          <p:cNvSpPr/>
          <p:nvPr/>
        </p:nvSpPr>
        <p:spPr>
          <a:xfrm>
            <a:off x="8449026" y="5004073"/>
            <a:ext cx="2392679" cy="788780"/>
          </a:xfrm>
          <a:custGeom>
            <a:avLst/>
            <a:gdLst>
              <a:gd name="connsiteX0" fmla="*/ 106123 w 2631947"/>
              <a:gd name="connsiteY0" fmla="*/ 0 h 867658"/>
              <a:gd name="connsiteX1" fmla="*/ 2525824 w 2631947"/>
              <a:gd name="connsiteY1" fmla="*/ 0 h 867658"/>
              <a:gd name="connsiteX2" fmla="*/ 2631947 w 2631947"/>
              <a:gd name="connsiteY2" fmla="*/ 106123 h 867658"/>
              <a:gd name="connsiteX3" fmla="*/ 2631947 w 2631947"/>
              <a:gd name="connsiteY3" fmla="*/ 563509 h 867658"/>
              <a:gd name="connsiteX4" fmla="*/ 2589330 w 2631947"/>
              <a:gd name="connsiteY4" fmla="*/ 563509 h 867658"/>
              <a:gd name="connsiteX5" fmla="*/ 2413316 w 2631947"/>
              <a:gd name="connsiteY5" fmla="*/ 563509 h 867658"/>
              <a:gd name="connsiteX6" fmla="*/ 2335764 w 2631947"/>
              <a:gd name="connsiteY6" fmla="*/ 641061 h 867658"/>
              <a:gd name="connsiteX7" fmla="*/ 2335764 w 2631947"/>
              <a:gd name="connsiteY7" fmla="*/ 867658 h 867658"/>
              <a:gd name="connsiteX8" fmla="*/ 106123 w 2631947"/>
              <a:gd name="connsiteY8" fmla="*/ 867658 h 867658"/>
              <a:gd name="connsiteX9" fmla="*/ 0 w 2631947"/>
              <a:gd name="connsiteY9" fmla="*/ 761535 h 867658"/>
              <a:gd name="connsiteX10" fmla="*/ 0 w 2631947"/>
              <a:gd name="connsiteY10" fmla="*/ 106123 h 867658"/>
              <a:gd name="connsiteX11" fmla="*/ 106123 w 2631947"/>
              <a:gd name="connsiteY11" fmla="*/ 0 h 86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1947" h="867658">
                <a:moveTo>
                  <a:pt x="106123" y="0"/>
                </a:moveTo>
                <a:lnTo>
                  <a:pt x="2525824" y="0"/>
                </a:lnTo>
                <a:cubicBezTo>
                  <a:pt x="2584434" y="0"/>
                  <a:pt x="2631947" y="47513"/>
                  <a:pt x="2631947" y="106123"/>
                </a:cubicBezTo>
                <a:lnTo>
                  <a:pt x="2631947" y="563509"/>
                </a:lnTo>
                <a:lnTo>
                  <a:pt x="2589330" y="563509"/>
                </a:lnTo>
                <a:lnTo>
                  <a:pt x="2413316" y="563509"/>
                </a:lnTo>
                <a:cubicBezTo>
                  <a:pt x="2370485" y="563509"/>
                  <a:pt x="2335764" y="598230"/>
                  <a:pt x="2335764" y="641061"/>
                </a:cubicBezTo>
                <a:lnTo>
                  <a:pt x="2335764" y="867658"/>
                </a:lnTo>
                <a:lnTo>
                  <a:pt x="106123" y="867658"/>
                </a:lnTo>
                <a:cubicBezTo>
                  <a:pt x="47513" y="867658"/>
                  <a:pt x="0" y="820145"/>
                  <a:pt x="0" y="761535"/>
                </a:cubicBezTo>
                <a:lnTo>
                  <a:pt x="0" y="106123"/>
                </a:lnTo>
                <a:cubicBezTo>
                  <a:pt x="0" y="47513"/>
                  <a:pt x="47513" y="0"/>
                  <a:pt x="106123" y="0"/>
                </a:cubicBezTo>
                <a:close/>
              </a:path>
            </a:pathLst>
          </a:custGeom>
          <a:solidFill>
            <a:schemeClr val="bg2"/>
          </a:solidFill>
          <a:ln>
            <a:noFill/>
          </a:ln>
          <a:effectLst>
            <a:outerShdw blurRad="571500" dist="241300" dir="27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a:extLst>
              <a:ext uri="{FF2B5EF4-FFF2-40B4-BE49-F238E27FC236}">
                <a16:creationId xmlns:a16="http://schemas.microsoft.com/office/drawing/2014/main" id="{2BF711A2-6D28-6341-BBD5-F866F9CDF6FE}"/>
              </a:ext>
            </a:extLst>
          </p:cNvPr>
          <p:cNvSpPr/>
          <p:nvPr/>
        </p:nvSpPr>
        <p:spPr>
          <a:xfrm>
            <a:off x="10661684" y="5603204"/>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57" name="Freeform 56">
            <a:extLst>
              <a:ext uri="{FF2B5EF4-FFF2-40B4-BE49-F238E27FC236}">
                <a16:creationId xmlns:a16="http://schemas.microsoft.com/office/drawing/2014/main" id="{9484479B-51ED-6A40-AD4D-CEA66E35FBED}"/>
              </a:ext>
            </a:extLst>
          </p:cNvPr>
          <p:cNvSpPr/>
          <p:nvPr/>
        </p:nvSpPr>
        <p:spPr>
          <a:xfrm>
            <a:off x="6444293" y="1648513"/>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60" name="TextBox 59">
            <a:extLst>
              <a:ext uri="{FF2B5EF4-FFF2-40B4-BE49-F238E27FC236}">
                <a16:creationId xmlns:a16="http://schemas.microsoft.com/office/drawing/2014/main" id="{84C843AA-5690-9645-A790-4A519B37605A}"/>
              </a:ext>
            </a:extLst>
          </p:cNvPr>
          <p:cNvSpPr txBox="1"/>
          <p:nvPr/>
        </p:nvSpPr>
        <p:spPr>
          <a:xfrm>
            <a:off x="7110218" y="1213425"/>
            <a:ext cx="1693585" cy="184666"/>
          </a:xfrm>
          <a:prstGeom prst="rect">
            <a:avLst/>
          </a:prstGeom>
          <a:noFill/>
        </p:spPr>
        <p:txBody>
          <a:bodyPr wrap="square" lIns="0" tIns="0" rIns="0" bIns="0" rtlCol="0" anchor="ctr">
            <a:spAutoFit/>
          </a:bodyPr>
          <a:lstStyle/>
          <a:p>
            <a:r>
              <a:rPr lang="en-US" sz="1200" b="1" dirty="0" smtClean="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rPr>
              <a:t>picture</a:t>
            </a:r>
            <a:endParaRPr lang="en-US" sz="1200" b="1" dirty="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endParaRPr>
          </a:p>
        </p:txBody>
      </p:sp>
      <p:grpSp>
        <p:nvGrpSpPr>
          <p:cNvPr id="55" name="Graphic 3">
            <a:extLst>
              <a:ext uri="{FF2B5EF4-FFF2-40B4-BE49-F238E27FC236}">
                <a16:creationId xmlns:a16="http://schemas.microsoft.com/office/drawing/2014/main" id="{02935A1B-8931-A44D-843F-CA948C50FBEF}"/>
              </a:ext>
            </a:extLst>
          </p:cNvPr>
          <p:cNvGrpSpPr>
            <a:grpSpLocks noChangeAspect="1"/>
          </p:cNvGrpSpPr>
          <p:nvPr/>
        </p:nvGrpSpPr>
        <p:grpSpPr>
          <a:xfrm>
            <a:off x="6557885" y="1705036"/>
            <a:ext cx="348195" cy="336946"/>
            <a:chOff x="602127" y="613487"/>
            <a:chExt cx="678534" cy="656613"/>
          </a:xfrm>
          <a:solidFill>
            <a:srgbClr val="FFFFFF"/>
          </a:solidFill>
        </p:grpSpPr>
        <p:sp>
          <p:nvSpPr>
            <p:cNvPr id="56" name="Freeform 55">
              <a:extLst>
                <a:ext uri="{FF2B5EF4-FFF2-40B4-BE49-F238E27FC236}">
                  <a16:creationId xmlns:a16="http://schemas.microsoft.com/office/drawing/2014/main" id="{F61EE99A-5133-6A48-897D-09372393AB94}"/>
                </a:ext>
              </a:extLst>
            </p:cNvPr>
            <p:cNvSpPr/>
            <p:nvPr/>
          </p:nvSpPr>
          <p:spPr>
            <a:xfrm>
              <a:off x="756762" y="1117476"/>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sp>
          <p:nvSpPr>
            <p:cNvPr id="58" name="Freeform 57">
              <a:extLst>
                <a:ext uri="{FF2B5EF4-FFF2-40B4-BE49-F238E27FC236}">
                  <a16:creationId xmlns:a16="http://schemas.microsoft.com/office/drawing/2014/main" id="{82373AD8-D73E-074A-8FA9-9A57A77EA65E}"/>
                </a:ext>
              </a:extLst>
            </p:cNvPr>
            <p:cNvSpPr/>
            <p:nvPr/>
          </p:nvSpPr>
          <p:spPr>
            <a:xfrm>
              <a:off x="602127" y="781921"/>
              <a:ext cx="31105" cy="30744"/>
            </a:xfrm>
            <a:custGeom>
              <a:avLst/>
              <a:gdLst>
                <a:gd name="connsiteX0" fmla="*/ 15773 w 31105"/>
                <a:gd name="connsiteY0" fmla="*/ 2 h 30744"/>
                <a:gd name="connsiteX1" fmla="*/ 2 w 31105"/>
                <a:gd name="connsiteY1" fmla="*/ 15154 h 30744"/>
                <a:gd name="connsiteX2" fmla="*/ 15332 w 31105"/>
                <a:gd name="connsiteY2" fmla="*/ 30743 h 30744"/>
                <a:gd name="connsiteX3" fmla="*/ 31104 w 31105"/>
                <a:gd name="connsiteY3" fmla="*/ 15590 h 30744"/>
                <a:gd name="connsiteX4" fmla="*/ 31104 w 31105"/>
                <a:gd name="connsiteY4" fmla="*/ 15154 h 30744"/>
                <a:gd name="connsiteX5" fmla="*/ 15773 w 31105"/>
                <a:gd name="connsiteY5" fmla="*/ 2 h 30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05" h="30744">
                  <a:moveTo>
                    <a:pt x="15773" y="2"/>
                  </a:moveTo>
                  <a:cubicBezTo>
                    <a:pt x="7185" y="-119"/>
                    <a:pt x="123" y="6665"/>
                    <a:pt x="2" y="15154"/>
                  </a:cubicBezTo>
                  <a:cubicBezTo>
                    <a:pt x="-120" y="23643"/>
                    <a:pt x="6743" y="30623"/>
                    <a:pt x="15332" y="30743"/>
                  </a:cubicBezTo>
                  <a:cubicBezTo>
                    <a:pt x="23921" y="30863"/>
                    <a:pt x="30982" y="24079"/>
                    <a:pt x="31104" y="15590"/>
                  </a:cubicBezTo>
                  <a:cubicBezTo>
                    <a:pt x="31106" y="15445"/>
                    <a:pt x="31106" y="15300"/>
                    <a:pt x="31104" y="15154"/>
                  </a:cubicBezTo>
                  <a:cubicBezTo>
                    <a:pt x="31104" y="6786"/>
                    <a:pt x="24240" y="2"/>
                    <a:pt x="15773" y="2"/>
                  </a:cubicBezTo>
                  <a:close/>
                </a:path>
              </a:pathLst>
            </a:custGeom>
            <a:grpFill/>
            <a:ln w="22123" cap="flat">
              <a:noFill/>
              <a:prstDash val="solid"/>
              <a:miter/>
            </a:ln>
          </p:spPr>
          <p:txBody>
            <a:bodyPr rtlCol="0" anchor="ctr"/>
            <a:lstStyle/>
            <a:p>
              <a:endParaRPr lang="en-EG"/>
            </a:p>
          </p:txBody>
        </p:sp>
        <p:sp>
          <p:nvSpPr>
            <p:cNvPr id="59" name="Freeform 58">
              <a:extLst>
                <a:ext uri="{FF2B5EF4-FFF2-40B4-BE49-F238E27FC236}">
                  <a16:creationId xmlns:a16="http://schemas.microsoft.com/office/drawing/2014/main" id="{CD896FB2-ADCC-0241-B518-EB4A86B61353}"/>
                </a:ext>
              </a:extLst>
            </p:cNvPr>
            <p:cNvSpPr/>
            <p:nvPr/>
          </p:nvSpPr>
          <p:spPr>
            <a:xfrm>
              <a:off x="802309" y="613487"/>
              <a:ext cx="78207" cy="46336"/>
            </a:xfrm>
            <a:custGeom>
              <a:avLst/>
              <a:gdLst>
                <a:gd name="connsiteX0" fmla="*/ 78207 w 78207"/>
                <a:gd name="connsiteY0" fmla="*/ 38650 h 46336"/>
                <a:gd name="connsiteX1" fmla="*/ 78207 w 78207"/>
                <a:gd name="connsiteY1" fmla="*/ 38650 h 46336"/>
                <a:gd name="connsiteX2" fmla="*/ 39104 w 78207"/>
                <a:gd name="connsiteY2" fmla="*/ 0 h 46336"/>
                <a:gd name="connsiteX3" fmla="*/ 0 w 78207"/>
                <a:gd name="connsiteY3" fmla="*/ 38650 h 46336"/>
                <a:gd name="connsiteX4" fmla="*/ 0 w 78207"/>
                <a:gd name="connsiteY4" fmla="*/ 46336 h 46336"/>
                <a:gd name="connsiteX5" fmla="*/ 77318 w 78207"/>
                <a:gd name="connsiteY5" fmla="*/ 46336 h 4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07" h="46336">
                  <a:moveTo>
                    <a:pt x="78207" y="38650"/>
                  </a:moveTo>
                  <a:lnTo>
                    <a:pt x="78207" y="38650"/>
                  </a:lnTo>
                  <a:cubicBezTo>
                    <a:pt x="78207" y="17304"/>
                    <a:pt x="60699" y="0"/>
                    <a:pt x="39104" y="0"/>
                  </a:cubicBezTo>
                  <a:cubicBezTo>
                    <a:pt x="17507" y="0"/>
                    <a:pt x="0" y="17304"/>
                    <a:pt x="0" y="38650"/>
                  </a:cubicBezTo>
                  <a:lnTo>
                    <a:pt x="0" y="46336"/>
                  </a:lnTo>
                  <a:lnTo>
                    <a:pt x="77318" y="46336"/>
                  </a:lnTo>
                  <a:close/>
                </a:path>
              </a:pathLst>
            </a:custGeom>
            <a:grpFill/>
            <a:ln w="22123" cap="flat">
              <a:noFill/>
              <a:prstDash val="solid"/>
              <a:miter/>
            </a:ln>
          </p:spPr>
          <p:txBody>
            <a:bodyPr rtlCol="0" anchor="ctr"/>
            <a:lstStyle/>
            <a:p>
              <a:endParaRPr lang="en-EG"/>
            </a:p>
          </p:txBody>
        </p:sp>
        <p:sp>
          <p:nvSpPr>
            <p:cNvPr id="72" name="Freeform 71">
              <a:extLst>
                <a:ext uri="{FF2B5EF4-FFF2-40B4-BE49-F238E27FC236}">
                  <a16:creationId xmlns:a16="http://schemas.microsoft.com/office/drawing/2014/main" id="{A56BBFB1-A681-2249-98C9-BACEC1ED354E}"/>
                </a:ext>
              </a:extLst>
            </p:cNvPr>
            <p:cNvSpPr/>
            <p:nvPr/>
          </p:nvSpPr>
          <p:spPr>
            <a:xfrm>
              <a:off x="1080922" y="685956"/>
              <a:ext cx="81761" cy="80594"/>
            </a:xfrm>
            <a:custGeom>
              <a:avLst/>
              <a:gdLst>
                <a:gd name="connsiteX0" fmla="*/ 0 w 81761"/>
                <a:gd name="connsiteY0" fmla="*/ 0 h 80594"/>
                <a:gd name="connsiteX1" fmla="*/ 0 w 81761"/>
                <a:gd name="connsiteY1" fmla="*/ 80594 h 80594"/>
                <a:gd name="connsiteX2" fmla="*/ 81762 w 81761"/>
                <a:gd name="connsiteY2" fmla="*/ 80594 h 80594"/>
                <a:gd name="connsiteX3" fmla="*/ 0 w 81761"/>
                <a:gd name="connsiteY3" fmla="*/ 0 h 80594"/>
              </a:gdLst>
              <a:ahLst/>
              <a:cxnLst>
                <a:cxn ang="0">
                  <a:pos x="connsiteX0" y="connsiteY0"/>
                </a:cxn>
                <a:cxn ang="0">
                  <a:pos x="connsiteX1" y="connsiteY1"/>
                </a:cxn>
                <a:cxn ang="0">
                  <a:pos x="connsiteX2" y="connsiteY2"/>
                </a:cxn>
                <a:cxn ang="0">
                  <a:pos x="connsiteX3" y="connsiteY3"/>
                </a:cxn>
              </a:cxnLst>
              <a:rect l="l" t="t" r="r" b="b"/>
              <a:pathLst>
                <a:path w="81761" h="80594">
                  <a:moveTo>
                    <a:pt x="0" y="0"/>
                  </a:moveTo>
                  <a:lnTo>
                    <a:pt x="0" y="80594"/>
                  </a:lnTo>
                  <a:lnTo>
                    <a:pt x="81762" y="80594"/>
                  </a:lnTo>
                  <a:lnTo>
                    <a:pt x="0" y="0"/>
                  </a:lnTo>
                  <a:close/>
                </a:path>
              </a:pathLst>
            </a:custGeom>
            <a:grpFill/>
            <a:ln w="22123" cap="flat">
              <a:noFill/>
              <a:prstDash val="solid"/>
              <a:miter/>
            </a:ln>
          </p:spPr>
          <p:txBody>
            <a:bodyPr rtlCol="0" anchor="ctr"/>
            <a:lstStyle/>
            <a:p>
              <a:endParaRPr lang="en-EG"/>
            </a:p>
          </p:txBody>
        </p:sp>
        <p:sp>
          <p:nvSpPr>
            <p:cNvPr id="76" name="Freeform 75">
              <a:extLst>
                <a:ext uri="{FF2B5EF4-FFF2-40B4-BE49-F238E27FC236}">
                  <a16:creationId xmlns:a16="http://schemas.microsoft.com/office/drawing/2014/main" id="{A1648113-F117-7F44-B3AE-EE52D4CC66DE}"/>
                </a:ext>
              </a:extLst>
            </p:cNvPr>
            <p:cNvSpPr/>
            <p:nvPr/>
          </p:nvSpPr>
          <p:spPr>
            <a:xfrm>
              <a:off x="694996" y="674976"/>
              <a:ext cx="478574" cy="595125"/>
            </a:xfrm>
            <a:custGeom>
              <a:avLst/>
              <a:gdLst>
                <a:gd name="connsiteX0" fmla="*/ 370595 w 478574"/>
                <a:gd name="connsiteY0" fmla="*/ 99261 h 595125"/>
                <a:gd name="connsiteX1" fmla="*/ 370595 w 478574"/>
                <a:gd name="connsiteY1" fmla="*/ 0 h 595125"/>
                <a:gd name="connsiteX2" fmla="*/ 200628 w 478574"/>
                <a:gd name="connsiteY2" fmla="*/ 0 h 595125"/>
                <a:gd name="connsiteX3" fmla="*/ 200628 w 478574"/>
                <a:gd name="connsiteY3" fmla="*/ 99261 h 595125"/>
                <a:gd name="connsiteX4" fmla="*/ 150211 w 478574"/>
                <a:gd name="connsiteY4" fmla="*/ 155936 h 595125"/>
                <a:gd name="connsiteX5" fmla="*/ 92871 w 478574"/>
                <a:gd name="connsiteY5" fmla="*/ 106104 h 595125"/>
                <a:gd name="connsiteX6" fmla="*/ 92871 w 478574"/>
                <a:gd name="connsiteY6" fmla="*/ 99261 h 595125"/>
                <a:gd name="connsiteX7" fmla="*/ 92871 w 478574"/>
                <a:gd name="connsiteY7" fmla="*/ 61269 h 595125"/>
                <a:gd name="connsiteX8" fmla="*/ 123754 w 478574"/>
                <a:gd name="connsiteY8" fmla="*/ 30744 h 595125"/>
                <a:gd name="connsiteX9" fmla="*/ 154637 w 478574"/>
                <a:gd name="connsiteY9" fmla="*/ 61269 h 595125"/>
                <a:gd name="connsiteX10" fmla="*/ 154637 w 478574"/>
                <a:gd name="connsiteY10" fmla="*/ 83230 h 595125"/>
                <a:gd name="connsiteX11" fmla="*/ 148280 w 478574"/>
                <a:gd name="connsiteY11" fmla="*/ 92101 h 595125"/>
                <a:gd name="connsiteX12" fmla="*/ 139306 w 478574"/>
                <a:gd name="connsiteY12" fmla="*/ 85819 h 595125"/>
                <a:gd name="connsiteX13" fmla="*/ 139306 w 478574"/>
                <a:gd name="connsiteY13" fmla="*/ 83230 h 595125"/>
                <a:gd name="connsiteX14" fmla="*/ 139306 w 478574"/>
                <a:gd name="connsiteY14" fmla="*/ 61269 h 595125"/>
                <a:gd name="connsiteX15" fmla="*/ 123754 w 478574"/>
                <a:gd name="connsiteY15" fmla="*/ 45897 h 595125"/>
                <a:gd name="connsiteX16" fmla="*/ 108201 w 478574"/>
                <a:gd name="connsiteY16" fmla="*/ 61269 h 595125"/>
                <a:gd name="connsiteX17" fmla="*/ 108201 w 478574"/>
                <a:gd name="connsiteY17" fmla="*/ 99261 h 595125"/>
                <a:gd name="connsiteX18" fmla="*/ 149678 w 478574"/>
                <a:gd name="connsiteY18" fmla="*/ 134467 h 595125"/>
                <a:gd name="connsiteX19" fmla="*/ 185298 w 478574"/>
                <a:gd name="connsiteY19" fmla="*/ 99261 h 595125"/>
                <a:gd name="connsiteX20" fmla="*/ 185298 w 478574"/>
                <a:gd name="connsiteY20" fmla="*/ 0 h 595125"/>
                <a:gd name="connsiteX21" fmla="*/ 41770 w 478574"/>
                <a:gd name="connsiteY21" fmla="*/ 0 h 595125"/>
                <a:gd name="connsiteX22" fmla="*/ 0 w 478574"/>
                <a:gd name="connsiteY22" fmla="*/ 41066 h 595125"/>
                <a:gd name="connsiteX23" fmla="*/ 0 w 478574"/>
                <a:gd name="connsiteY23" fmla="*/ 554059 h 595125"/>
                <a:gd name="connsiteX24" fmla="*/ 41770 w 478574"/>
                <a:gd name="connsiteY24" fmla="*/ 595125 h 595125"/>
                <a:gd name="connsiteX25" fmla="*/ 437027 w 478574"/>
                <a:gd name="connsiteY25" fmla="*/ 595125 h 595125"/>
                <a:gd name="connsiteX26" fmla="*/ 478574 w 478574"/>
                <a:gd name="connsiteY26" fmla="*/ 554059 h 595125"/>
                <a:gd name="connsiteX27" fmla="*/ 478574 w 478574"/>
                <a:gd name="connsiteY27" fmla="*/ 106947 h 595125"/>
                <a:gd name="connsiteX28" fmla="*/ 378149 w 478574"/>
                <a:gd name="connsiteY28" fmla="*/ 106947 h 595125"/>
                <a:gd name="connsiteX29" fmla="*/ 370595 w 478574"/>
                <a:gd name="connsiteY29" fmla="*/ 99261 h 595125"/>
                <a:gd name="connsiteX30" fmla="*/ 77318 w 478574"/>
                <a:gd name="connsiteY30" fmla="*/ 488178 h 595125"/>
                <a:gd name="connsiteX31" fmla="*/ 45125 w 478574"/>
                <a:gd name="connsiteY31" fmla="*/ 458549 h 595125"/>
                <a:gd name="connsiteX32" fmla="*/ 75102 w 478574"/>
                <a:gd name="connsiteY32" fmla="*/ 426729 h 595125"/>
                <a:gd name="connsiteX33" fmla="*/ 107296 w 478574"/>
                <a:gd name="connsiteY33" fmla="*/ 456358 h 595125"/>
                <a:gd name="connsiteX34" fmla="*/ 107313 w 478574"/>
                <a:gd name="connsiteY34" fmla="*/ 457873 h 595125"/>
                <a:gd name="connsiteX35" fmla="*/ 77318 w 478574"/>
                <a:gd name="connsiteY35" fmla="*/ 488178 h 595125"/>
                <a:gd name="connsiteX36" fmla="*/ 77318 w 478574"/>
                <a:gd name="connsiteY36" fmla="*/ 381231 h 595125"/>
                <a:gd name="connsiteX37" fmla="*/ 45125 w 478574"/>
                <a:gd name="connsiteY37" fmla="*/ 351603 h 595125"/>
                <a:gd name="connsiteX38" fmla="*/ 75102 w 478574"/>
                <a:gd name="connsiteY38" fmla="*/ 319782 h 595125"/>
                <a:gd name="connsiteX39" fmla="*/ 107296 w 478574"/>
                <a:gd name="connsiteY39" fmla="*/ 349411 h 595125"/>
                <a:gd name="connsiteX40" fmla="*/ 107313 w 478574"/>
                <a:gd name="connsiteY40" fmla="*/ 350926 h 595125"/>
                <a:gd name="connsiteX41" fmla="*/ 77318 w 478574"/>
                <a:gd name="connsiteY41" fmla="*/ 381451 h 595125"/>
                <a:gd name="connsiteX42" fmla="*/ 77318 w 478574"/>
                <a:gd name="connsiteY42" fmla="*/ 274504 h 595125"/>
                <a:gd name="connsiteX43" fmla="*/ 46435 w 478574"/>
                <a:gd name="connsiteY43" fmla="*/ 243979 h 595125"/>
                <a:gd name="connsiteX44" fmla="*/ 77318 w 478574"/>
                <a:gd name="connsiteY44" fmla="*/ 213454 h 595125"/>
                <a:gd name="connsiteX45" fmla="*/ 108201 w 478574"/>
                <a:gd name="connsiteY45" fmla="*/ 243979 h 595125"/>
                <a:gd name="connsiteX46" fmla="*/ 77318 w 478574"/>
                <a:gd name="connsiteY46" fmla="*/ 274504 h 595125"/>
                <a:gd name="connsiteX47" fmla="*/ 146638 w 478574"/>
                <a:gd name="connsiteY47" fmla="*/ 213454 h 595125"/>
                <a:gd name="connsiteX48" fmla="*/ 254840 w 478574"/>
                <a:gd name="connsiteY48" fmla="*/ 213454 h 595125"/>
                <a:gd name="connsiteX49" fmla="*/ 263814 w 478574"/>
                <a:gd name="connsiteY49" fmla="*/ 219737 h 595125"/>
                <a:gd name="connsiteX50" fmla="*/ 257459 w 478574"/>
                <a:gd name="connsiteY50" fmla="*/ 228607 h 595125"/>
                <a:gd name="connsiteX51" fmla="*/ 254840 w 478574"/>
                <a:gd name="connsiteY51" fmla="*/ 228607 h 595125"/>
                <a:gd name="connsiteX52" fmla="*/ 146638 w 478574"/>
                <a:gd name="connsiteY52" fmla="*/ 228607 h 595125"/>
                <a:gd name="connsiteX53" fmla="*/ 140282 w 478574"/>
                <a:gd name="connsiteY53" fmla="*/ 219737 h 595125"/>
                <a:gd name="connsiteX54" fmla="*/ 146638 w 478574"/>
                <a:gd name="connsiteY54" fmla="*/ 213454 h 595125"/>
                <a:gd name="connsiteX55" fmla="*/ 331936 w 478574"/>
                <a:gd name="connsiteY55" fmla="*/ 488178 h 595125"/>
                <a:gd name="connsiteX56" fmla="*/ 146638 w 478574"/>
                <a:gd name="connsiteY56" fmla="*/ 488178 h 595125"/>
                <a:gd name="connsiteX57" fmla="*/ 140282 w 478574"/>
                <a:gd name="connsiteY57" fmla="*/ 479308 h 595125"/>
                <a:gd name="connsiteX58" fmla="*/ 146638 w 478574"/>
                <a:gd name="connsiteY58" fmla="*/ 473026 h 595125"/>
                <a:gd name="connsiteX59" fmla="*/ 331936 w 478574"/>
                <a:gd name="connsiteY59" fmla="*/ 473026 h 595125"/>
                <a:gd name="connsiteX60" fmla="*/ 339712 w 478574"/>
                <a:gd name="connsiteY60" fmla="*/ 480492 h 595125"/>
                <a:gd name="connsiteX61" fmla="*/ 331936 w 478574"/>
                <a:gd name="connsiteY61" fmla="*/ 488178 h 595125"/>
                <a:gd name="connsiteX62" fmla="*/ 139084 w 478574"/>
                <a:gd name="connsiteY62" fmla="*/ 434595 h 595125"/>
                <a:gd name="connsiteX63" fmla="*/ 146638 w 478574"/>
                <a:gd name="connsiteY63" fmla="*/ 426909 h 595125"/>
                <a:gd name="connsiteX64" fmla="*/ 254840 w 478574"/>
                <a:gd name="connsiteY64" fmla="*/ 426909 h 595125"/>
                <a:gd name="connsiteX65" fmla="*/ 262616 w 478574"/>
                <a:gd name="connsiteY65" fmla="*/ 434595 h 595125"/>
                <a:gd name="connsiteX66" fmla="*/ 255291 w 478574"/>
                <a:gd name="connsiteY66" fmla="*/ 442281 h 595125"/>
                <a:gd name="connsiteX67" fmla="*/ 254840 w 478574"/>
                <a:gd name="connsiteY67" fmla="*/ 442281 h 595125"/>
                <a:gd name="connsiteX68" fmla="*/ 146638 w 478574"/>
                <a:gd name="connsiteY68" fmla="*/ 442281 h 595125"/>
                <a:gd name="connsiteX69" fmla="*/ 139084 w 478574"/>
                <a:gd name="connsiteY69" fmla="*/ 434815 h 595125"/>
                <a:gd name="connsiteX70" fmla="*/ 393702 w 478574"/>
                <a:gd name="connsiteY70" fmla="*/ 480492 h 595125"/>
                <a:gd name="connsiteX71" fmla="*/ 378374 w 478574"/>
                <a:gd name="connsiteY71" fmla="*/ 496082 h 595125"/>
                <a:gd name="connsiteX72" fmla="*/ 362599 w 478574"/>
                <a:gd name="connsiteY72" fmla="*/ 480931 h 595125"/>
                <a:gd name="connsiteX73" fmla="*/ 377929 w 478574"/>
                <a:gd name="connsiteY73" fmla="*/ 465342 h 595125"/>
                <a:gd name="connsiteX74" fmla="*/ 378149 w 478574"/>
                <a:gd name="connsiteY74" fmla="*/ 465339 h 595125"/>
                <a:gd name="connsiteX75" fmla="*/ 393702 w 478574"/>
                <a:gd name="connsiteY75" fmla="*/ 480270 h 595125"/>
                <a:gd name="connsiteX76" fmla="*/ 393702 w 478574"/>
                <a:gd name="connsiteY76" fmla="*/ 480712 h 595125"/>
                <a:gd name="connsiteX77" fmla="*/ 378371 w 478574"/>
                <a:gd name="connsiteY77" fmla="*/ 381231 h 595125"/>
                <a:gd name="connsiteX78" fmla="*/ 146638 w 478574"/>
                <a:gd name="connsiteY78" fmla="*/ 381231 h 595125"/>
                <a:gd name="connsiteX79" fmla="*/ 139082 w 478574"/>
                <a:gd name="connsiteY79" fmla="*/ 373767 h 595125"/>
                <a:gd name="connsiteX80" fmla="*/ 139084 w 478574"/>
                <a:gd name="connsiteY80" fmla="*/ 373545 h 595125"/>
                <a:gd name="connsiteX81" fmla="*/ 146638 w 478574"/>
                <a:gd name="connsiteY81" fmla="*/ 366079 h 595125"/>
                <a:gd name="connsiteX82" fmla="*/ 378371 w 478574"/>
                <a:gd name="connsiteY82" fmla="*/ 366079 h 595125"/>
                <a:gd name="connsiteX83" fmla="*/ 387348 w 478574"/>
                <a:gd name="connsiteY83" fmla="*/ 372362 h 595125"/>
                <a:gd name="connsiteX84" fmla="*/ 380991 w 478574"/>
                <a:gd name="connsiteY84" fmla="*/ 381231 h 595125"/>
                <a:gd name="connsiteX85" fmla="*/ 378371 w 478574"/>
                <a:gd name="connsiteY85" fmla="*/ 381231 h 595125"/>
                <a:gd name="connsiteX86" fmla="*/ 139084 w 478574"/>
                <a:gd name="connsiteY86" fmla="*/ 328087 h 595125"/>
                <a:gd name="connsiteX87" fmla="*/ 146638 w 478574"/>
                <a:gd name="connsiteY87" fmla="*/ 320621 h 595125"/>
                <a:gd name="connsiteX88" fmla="*/ 254840 w 478574"/>
                <a:gd name="connsiteY88" fmla="*/ 320621 h 595125"/>
                <a:gd name="connsiteX89" fmla="*/ 263814 w 478574"/>
                <a:gd name="connsiteY89" fmla="*/ 326904 h 595125"/>
                <a:gd name="connsiteX90" fmla="*/ 257459 w 478574"/>
                <a:gd name="connsiteY90" fmla="*/ 335774 h 595125"/>
                <a:gd name="connsiteX91" fmla="*/ 254840 w 478574"/>
                <a:gd name="connsiteY91" fmla="*/ 335774 h 595125"/>
                <a:gd name="connsiteX92" fmla="*/ 146638 w 478574"/>
                <a:gd name="connsiteY92" fmla="*/ 335774 h 595125"/>
                <a:gd name="connsiteX93" fmla="*/ 139084 w 478574"/>
                <a:gd name="connsiteY93" fmla="*/ 328087 h 595125"/>
                <a:gd name="connsiteX94" fmla="*/ 285723 w 478574"/>
                <a:gd name="connsiteY94" fmla="*/ 328087 h 595125"/>
                <a:gd name="connsiteX95" fmla="*/ 301275 w 478574"/>
                <a:gd name="connsiteY95" fmla="*/ 312715 h 595125"/>
                <a:gd name="connsiteX96" fmla="*/ 316828 w 478574"/>
                <a:gd name="connsiteY96" fmla="*/ 328087 h 595125"/>
                <a:gd name="connsiteX97" fmla="*/ 301275 w 478574"/>
                <a:gd name="connsiteY97" fmla="*/ 343460 h 595125"/>
                <a:gd name="connsiteX98" fmla="*/ 285081 w 478574"/>
                <a:gd name="connsiteY98" fmla="*/ 329214 h 595125"/>
                <a:gd name="connsiteX99" fmla="*/ 285056 w 478574"/>
                <a:gd name="connsiteY99" fmla="*/ 328087 h 595125"/>
                <a:gd name="connsiteX100" fmla="*/ 385926 w 478574"/>
                <a:gd name="connsiteY100" fmla="*/ 267257 h 595125"/>
                <a:gd name="connsiteX101" fmla="*/ 378374 w 478574"/>
                <a:gd name="connsiteY101" fmla="*/ 274726 h 595125"/>
                <a:gd name="connsiteX102" fmla="*/ 378149 w 478574"/>
                <a:gd name="connsiteY102" fmla="*/ 274724 h 595125"/>
                <a:gd name="connsiteX103" fmla="*/ 146416 w 478574"/>
                <a:gd name="connsiteY103" fmla="*/ 274724 h 595125"/>
                <a:gd name="connsiteX104" fmla="*/ 140060 w 478574"/>
                <a:gd name="connsiteY104" fmla="*/ 265854 h 595125"/>
                <a:gd name="connsiteX105" fmla="*/ 146416 w 478574"/>
                <a:gd name="connsiteY105" fmla="*/ 259571 h 595125"/>
                <a:gd name="connsiteX106" fmla="*/ 378149 w 478574"/>
                <a:gd name="connsiteY106" fmla="*/ 259571 h 595125"/>
                <a:gd name="connsiteX107" fmla="*/ 385926 w 478574"/>
                <a:gd name="connsiteY107" fmla="*/ 266811 h 595125"/>
                <a:gd name="connsiteX108" fmla="*/ 385926 w 478574"/>
                <a:gd name="connsiteY108" fmla="*/ 267257 h 59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78574" h="595125">
                  <a:moveTo>
                    <a:pt x="370595" y="99261"/>
                  </a:moveTo>
                  <a:lnTo>
                    <a:pt x="370595" y="0"/>
                  </a:lnTo>
                  <a:lnTo>
                    <a:pt x="200628" y="0"/>
                  </a:lnTo>
                  <a:lnTo>
                    <a:pt x="200628" y="99261"/>
                  </a:lnTo>
                  <a:cubicBezTo>
                    <a:pt x="202539" y="128672"/>
                    <a:pt x="179967" y="154046"/>
                    <a:pt x="150211" y="155936"/>
                  </a:cubicBezTo>
                  <a:cubicBezTo>
                    <a:pt x="120455" y="157826"/>
                    <a:pt x="94783" y="135515"/>
                    <a:pt x="92871" y="106104"/>
                  </a:cubicBezTo>
                  <a:cubicBezTo>
                    <a:pt x="92723" y="103825"/>
                    <a:pt x="92723" y="101539"/>
                    <a:pt x="92871" y="99261"/>
                  </a:cubicBezTo>
                  <a:lnTo>
                    <a:pt x="92871" y="61269"/>
                  </a:lnTo>
                  <a:cubicBezTo>
                    <a:pt x="92871" y="44411"/>
                    <a:pt x="106698" y="30744"/>
                    <a:pt x="123754" y="30744"/>
                  </a:cubicBezTo>
                  <a:cubicBezTo>
                    <a:pt x="140811" y="30744"/>
                    <a:pt x="154637" y="44411"/>
                    <a:pt x="154637" y="61269"/>
                  </a:cubicBezTo>
                  <a:lnTo>
                    <a:pt x="154637" y="83230"/>
                  </a:lnTo>
                  <a:cubicBezTo>
                    <a:pt x="155361" y="87414"/>
                    <a:pt x="152515" y="91386"/>
                    <a:pt x="148280" y="92101"/>
                  </a:cubicBezTo>
                  <a:cubicBezTo>
                    <a:pt x="144048" y="92816"/>
                    <a:pt x="140031" y="90003"/>
                    <a:pt x="139306" y="85819"/>
                  </a:cubicBezTo>
                  <a:cubicBezTo>
                    <a:pt x="139158" y="84962"/>
                    <a:pt x="139158" y="84087"/>
                    <a:pt x="139306" y="83230"/>
                  </a:cubicBezTo>
                  <a:lnTo>
                    <a:pt x="139306" y="61269"/>
                  </a:lnTo>
                  <a:cubicBezTo>
                    <a:pt x="139306" y="52779"/>
                    <a:pt x="132343" y="45897"/>
                    <a:pt x="123754" y="45897"/>
                  </a:cubicBezTo>
                  <a:cubicBezTo>
                    <a:pt x="115164" y="45897"/>
                    <a:pt x="108201" y="52779"/>
                    <a:pt x="108201" y="61269"/>
                  </a:cubicBezTo>
                  <a:lnTo>
                    <a:pt x="108201" y="99261"/>
                  </a:lnTo>
                  <a:cubicBezTo>
                    <a:pt x="109819" y="120303"/>
                    <a:pt x="128389" y="136066"/>
                    <a:pt x="149678" y="134467"/>
                  </a:cubicBezTo>
                  <a:cubicBezTo>
                    <a:pt x="168719" y="133037"/>
                    <a:pt x="183851" y="118081"/>
                    <a:pt x="185298" y="99261"/>
                  </a:cubicBezTo>
                  <a:lnTo>
                    <a:pt x="185298" y="0"/>
                  </a:lnTo>
                  <a:lnTo>
                    <a:pt x="41770" y="0"/>
                  </a:lnTo>
                  <a:cubicBezTo>
                    <a:pt x="18787" y="0"/>
                    <a:pt x="122" y="18350"/>
                    <a:pt x="0" y="41066"/>
                  </a:cubicBezTo>
                  <a:lnTo>
                    <a:pt x="0" y="554059"/>
                  </a:lnTo>
                  <a:cubicBezTo>
                    <a:pt x="122" y="576775"/>
                    <a:pt x="18787" y="595125"/>
                    <a:pt x="41770" y="595125"/>
                  </a:cubicBezTo>
                  <a:lnTo>
                    <a:pt x="437027" y="595125"/>
                  </a:lnTo>
                  <a:cubicBezTo>
                    <a:pt x="459974" y="595125"/>
                    <a:pt x="478574" y="576740"/>
                    <a:pt x="478574" y="554059"/>
                  </a:cubicBezTo>
                  <a:lnTo>
                    <a:pt x="478574" y="106947"/>
                  </a:lnTo>
                  <a:lnTo>
                    <a:pt x="378149" y="106947"/>
                  </a:lnTo>
                  <a:cubicBezTo>
                    <a:pt x="373941" y="106828"/>
                    <a:pt x="370593" y="103421"/>
                    <a:pt x="370595" y="99261"/>
                  </a:cubicBezTo>
                  <a:close/>
                  <a:moveTo>
                    <a:pt x="77318" y="488178"/>
                  </a:moveTo>
                  <a:cubicBezTo>
                    <a:pt x="60150" y="488782"/>
                    <a:pt x="45737" y="475518"/>
                    <a:pt x="45125" y="458549"/>
                  </a:cubicBezTo>
                  <a:cubicBezTo>
                    <a:pt x="44513" y="441578"/>
                    <a:pt x="57934" y="427333"/>
                    <a:pt x="75102" y="426729"/>
                  </a:cubicBezTo>
                  <a:cubicBezTo>
                    <a:pt x="92270" y="426123"/>
                    <a:pt x="106684" y="439389"/>
                    <a:pt x="107296" y="456358"/>
                  </a:cubicBezTo>
                  <a:cubicBezTo>
                    <a:pt x="107314" y="456863"/>
                    <a:pt x="107320" y="457368"/>
                    <a:pt x="107313" y="457873"/>
                  </a:cubicBezTo>
                  <a:cubicBezTo>
                    <a:pt x="107086" y="474262"/>
                    <a:pt x="93891" y="487594"/>
                    <a:pt x="77318" y="488178"/>
                  </a:cubicBezTo>
                  <a:close/>
                  <a:moveTo>
                    <a:pt x="77318" y="381231"/>
                  </a:moveTo>
                  <a:cubicBezTo>
                    <a:pt x="60150" y="381835"/>
                    <a:pt x="45737" y="368571"/>
                    <a:pt x="45125" y="351603"/>
                  </a:cubicBezTo>
                  <a:cubicBezTo>
                    <a:pt x="44513" y="334632"/>
                    <a:pt x="57934" y="320386"/>
                    <a:pt x="75102" y="319782"/>
                  </a:cubicBezTo>
                  <a:cubicBezTo>
                    <a:pt x="92270" y="319176"/>
                    <a:pt x="106684" y="332442"/>
                    <a:pt x="107296" y="349411"/>
                  </a:cubicBezTo>
                  <a:cubicBezTo>
                    <a:pt x="107314" y="349916"/>
                    <a:pt x="107320" y="350421"/>
                    <a:pt x="107313" y="350926"/>
                  </a:cubicBezTo>
                  <a:cubicBezTo>
                    <a:pt x="107204" y="367401"/>
                    <a:pt x="93976" y="380862"/>
                    <a:pt x="77318" y="381451"/>
                  </a:cubicBezTo>
                  <a:close/>
                  <a:moveTo>
                    <a:pt x="77318" y="274504"/>
                  </a:moveTo>
                  <a:cubicBezTo>
                    <a:pt x="60262" y="274504"/>
                    <a:pt x="46435" y="260838"/>
                    <a:pt x="46435" y="243979"/>
                  </a:cubicBezTo>
                  <a:cubicBezTo>
                    <a:pt x="46435" y="227120"/>
                    <a:pt x="60262" y="213454"/>
                    <a:pt x="77318" y="213454"/>
                  </a:cubicBezTo>
                  <a:cubicBezTo>
                    <a:pt x="94375" y="213454"/>
                    <a:pt x="108201" y="227120"/>
                    <a:pt x="108201" y="243979"/>
                  </a:cubicBezTo>
                  <a:cubicBezTo>
                    <a:pt x="108201" y="260838"/>
                    <a:pt x="94375" y="274504"/>
                    <a:pt x="77318" y="274504"/>
                  </a:cubicBezTo>
                  <a:close/>
                  <a:moveTo>
                    <a:pt x="146638" y="213454"/>
                  </a:moveTo>
                  <a:lnTo>
                    <a:pt x="254840" y="213454"/>
                  </a:lnTo>
                  <a:cubicBezTo>
                    <a:pt x="259072" y="212739"/>
                    <a:pt x="263091" y="215552"/>
                    <a:pt x="263814" y="219737"/>
                  </a:cubicBezTo>
                  <a:cubicBezTo>
                    <a:pt x="264538" y="223921"/>
                    <a:pt x="261692" y="227891"/>
                    <a:pt x="257459" y="228607"/>
                  </a:cubicBezTo>
                  <a:cubicBezTo>
                    <a:pt x="256593" y="228754"/>
                    <a:pt x="255706" y="228754"/>
                    <a:pt x="254840" y="228607"/>
                  </a:cubicBezTo>
                  <a:lnTo>
                    <a:pt x="146638" y="228607"/>
                  </a:lnTo>
                  <a:cubicBezTo>
                    <a:pt x="142406" y="227891"/>
                    <a:pt x="139560" y="223921"/>
                    <a:pt x="140282" y="219737"/>
                  </a:cubicBezTo>
                  <a:cubicBezTo>
                    <a:pt x="140839" y="216522"/>
                    <a:pt x="143386" y="214003"/>
                    <a:pt x="146638" y="213454"/>
                  </a:cubicBezTo>
                  <a:close/>
                  <a:moveTo>
                    <a:pt x="331936" y="488178"/>
                  </a:moveTo>
                  <a:lnTo>
                    <a:pt x="146638" y="488178"/>
                  </a:lnTo>
                  <a:cubicBezTo>
                    <a:pt x="142406" y="487462"/>
                    <a:pt x="139560" y="483492"/>
                    <a:pt x="140282" y="479308"/>
                  </a:cubicBezTo>
                  <a:cubicBezTo>
                    <a:pt x="140839" y="476093"/>
                    <a:pt x="143386" y="473575"/>
                    <a:pt x="146638" y="473026"/>
                  </a:cubicBezTo>
                  <a:lnTo>
                    <a:pt x="331936" y="473026"/>
                  </a:lnTo>
                  <a:cubicBezTo>
                    <a:pt x="336146" y="473023"/>
                    <a:pt x="339592" y="476333"/>
                    <a:pt x="339712" y="480492"/>
                  </a:cubicBezTo>
                  <a:cubicBezTo>
                    <a:pt x="339712" y="484737"/>
                    <a:pt x="336231" y="488178"/>
                    <a:pt x="331936" y="488178"/>
                  </a:cubicBezTo>
                  <a:close/>
                  <a:moveTo>
                    <a:pt x="139084" y="434595"/>
                  </a:moveTo>
                  <a:cubicBezTo>
                    <a:pt x="139082" y="430434"/>
                    <a:pt x="142430" y="427027"/>
                    <a:pt x="146638" y="426909"/>
                  </a:cubicBezTo>
                  <a:lnTo>
                    <a:pt x="254840" y="426909"/>
                  </a:lnTo>
                  <a:cubicBezTo>
                    <a:pt x="259134" y="426909"/>
                    <a:pt x="262616" y="430350"/>
                    <a:pt x="262616" y="434595"/>
                  </a:cubicBezTo>
                  <a:cubicBezTo>
                    <a:pt x="262740" y="438717"/>
                    <a:pt x="259461" y="442158"/>
                    <a:pt x="255291" y="442281"/>
                  </a:cubicBezTo>
                  <a:cubicBezTo>
                    <a:pt x="255140" y="442286"/>
                    <a:pt x="254991" y="442286"/>
                    <a:pt x="254840" y="442281"/>
                  </a:cubicBezTo>
                  <a:lnTo>
                    <a:pt x="146638" y="442281"/>
                  </a:lnTo>
                  <a:cubicBezTo>
                    <a:pt x="142466" y="442281"/>
                    <a:pt x="139084" y="438939"/>
                    <a:pt x="139084" y="434815"/>
                  </a:cubicBezTo>
                  <a:close/>
                  <a:moveTo>
                    <a:pt x="393702" y="480492"/>
                  </a:moveTo>
                  <a:cubicBezTo>
                    <a:pt x="393824" y="488982"/>
                    <a:pt x="386961" y="495961"/>
                    <a:pt x="378374" y="496082"/>
                  </a:cubicBezTo>
                  <a:cubicBezTo>
                    <a:pt x="369784" y="496205"/>
                    <a:pt x="362723" y="489421"/>
                    <a:pt x="362599" y="480931"/>
                  </a:cubicBezTo>
                  <a:cubicBezTo>
                    <a:pt x="362477" y="472441"/>
                    <a:pt x="369340" y="465462"/>
                    <a:pt x="377929" y="465342"/>
                  </a:cubicBezTo>
                  <a:cubicBezTo>
                    <a:pt x="378003" y="465339"/>
                    <a:pt x="378076" y="465339"/>
                    <a:pt x="378149" y="465339"/>
                  </a:cubicBezTo>
                  <a:cubicBezTo>
                    <a:pt x="386614" y="465216"/>
                    <a:pt x="393577" y="471901"/>
                    <a:pt x="393702" y="480270"/>
                  </a:cubicBezTo>
                  <a:cubicBezTo>
                    <a:pt x="393704" y="480417"/>
                    <a:pt x="393704" y="480565"/>
                    <a:pt x="393702" y="480712"/>
                  </a:cubicBezTo>
                  <a:close/>
                  <a:moveTo>
                    <a:pt x="378371" y="381231"/>
                  </a:moveTo>
                  <a:lnTo>
                    <a:pt x="146638" y="381231"/>
                  </a:lnTo>
                  <a:cubicBezTo>
                    <a:pt x="142466" y="381234"/>
                    <a:pt x="139082" y="377891"/>
                    <a:pt x="139082" y="373767"/>
                  </a:cubicBezTo>
                  <a:cubicBezTo>
                    <a:pt x="139082" y="373695"/>
                    <a:pt x="139082" y="373620"/>
                    <a:pt x="139084" y="373545"/>
                  </a:cubicBezTo>
                  <a:cubicBezTo>
                    <a:pt x="139084" y="369421"/>
                    <a:pt x="142466" y="366079"/>
                    <a:pt x="146638" y="366079"/>
                  </a:cubicBezTo>
                  <a:lnTo>
                    <a:pt x="378371" y="366079"/>
                  </a:lnTo>
                  <a:cubicBezTo>
                    <a:pt x="382604" y="365363"/>
                    <a:pt x="386623" y="368176"/>
                    <a:pt x="387348" y="372362"/>
                  </a:cubicBezTo>
                  <a:cubicBezTo>
                    <a:pt x="388070" y="376545"/>
                    <a:pt x="385223" y="380516"/>
                    <a:pt x="380991" y="381231"/>
                  </a:cubicBezTo>
                  <a:cubicBezTo>
                    <a:pt x="380124" y="381379"/>
                    <a:pt x="379238" y="381379"/>
                    <a:pt x="378371" y="381231"/>
                  </a:cubicBezTo>
                  <a:close/>
                  <a:moveTo>
                    <a:pt x="139084" y="328087"/>
                  </a:moveTo>
                  <a:cubicBezTo>
                    <a:pt x="139084" y="323963"/>
                    <a:pt x="142466" y="320621"/>
                    <a:pt x="146638" y="320621"/>
                  </a:cubicBezTo>
                  <a:lnTo>
                    <a:pt x="254840" y="320621"/>
                  </a:lnTo>
                  <a:cubicBezTo>
                    <a:pt x="259072" y="319905"/>
                    <a:pt x="263091" y="322718"/>
                    <a:pt x="263814" y="326904"/>
                  </a:cubicBezTo>
                  <a:cubicBezTo>
                    <a:pt x="264538" y="331087"/>
                    <a:pt x="261692" y="335058"/>
                    <a:pt x="257459" y="335774"/>
                  </a:cubicBezTo>
                  <a:cubicBezTo>
                    <a:pt x="256593" y="335921"/>
                    <a:pt x="255706" y="335921"/>
                    <a:pt x="254840" y="335774"/>
                  </a:cubicBezTo>
                  <a:lnTo>
                    <a:pt x="146638" y="335774"/>
                  </a:lnTo>
                  <a:cubicBezTo>
                    <a:pt x="142430" y="335655"/>
                    <a:pt x="139082" y="332249"/>
                    <a:pt x="139084" y="328087"/>
                  </a:cubicBezTo>
                  <a:close/>
                  <a:moveTo>
                    <a:pt x="285723" y="328087"/>
                  </a:moveTo>
                  <a:cubicBezTo>
                    <a:pt x="285723" y="319598"/>
                    <a:pt x="292686" y="312715"/>
                    <a:pt x="301275" y="312715"/>
                  </a:cubicBezTo>
                  <a:cubicBezTo>
                    <a:pt x="309865" y="312715"/>
                    <a:pt x="316828" y="319598"/>
                    <a:pt x="316828" y="328087"/>
                  </a:cubicBezTo>
                  <a:cubicBezTo>
                    <a:pt x="316828" y="336577"/>
                    <a:pt x="309865" y="343460"/>
                    <a:pt x="301275" y="343460"/>
                  </a:cubicBezTo>
                  <a:cubicBezTo>
                    <a:pt x="292824" y="343945"/>
                    <a:pt x="285572" y="337568"/>
                    <a:pt x="285081" y="329214"/>
                  </a:cubicBezTo>
                  <a:cubicBezTo>
                    <a:pt x="285058" y="328838"/>
                    <a:pt x="285049" y="328463"/>
                    <a:pt x="285056" y="328087"/>
                  </a:cubicBezTo>
                  <a:close/>
                  <a:moveTo>
                    <a:pt x="385926" y="267257"/>
                  </a:moveTo>
                  <a:cubicBezTo>
                    <a:pt x="385928" y="271381"/>
                    <a:pt x="382546" y="274726"/>
                    <a:pt x="378374" y="274726"/>
                  </a:cubicBezTo>
                  <a:cubicBezTo>
                    <a:pt x="378300" y="274726"/>
                    <a:pt x="378225" y="274726"/>
                    <a:pt x="378149" y="274724"/>
                  </a:cubicBezTo>
                  <a:lnTo>
                    <a:pt x="146416" y="274724"/>
                  </a:lnTo>
                  <a:cubicBezTo>
                    <a:pt x="142184" y="274008"/>
                    <a:pt x="139338" y="270037"/>
                    <a:pt x="140060" y="265854"/>
                  </a:cubicBezTo>
                  <a:cubicBezTo>
                    <a:pt x="140617" y="262639"/>
                    <a:pt x="143163" y="260120"/>
                    <a:pt x="146416" y="259571"/>
                  </a:cubicBezTo>
                  <a:lnTo>
                    <a:pt x="378149" y="259571"/>
                  </a:lnTo>
                  <a:cubicBezTo>
                    <a:pt x="382320" y="259448"/>
                    <a:pt x="385801" y="262690"/>
                    <a:pt x="385926" y="266811"/>
                  </a:cubicBezTo>
                  <a:cubicBezTo>
                    <a:pt x="385930" y="266961"/>
                    <a:pt x="385930" y="267108"/>
                    <a:pt x="385926" y="267257"/>
                  </a:cubicBezTo>
                  <a:close/>
                </a:path>
              </a:pathLst>
            </a:custGeom>
            <a:grpFill/>
            <a:ln w="22123" cap="flat">
              <a:noFill/>
              <a:prstDash val="solid"/>
              <a:miter/>
            </a:ln>
          </p:spPr>
          <p:txBody>
            <a:bodyPr rtlCol="0" anchor="ctr"/>
            <a:lstStyle/>
            <a:p>
              <a:endParaRPr lang="en-EG"/>
            </a:p>
          </p:txBody>
        </p:sp>
        <p:sp>
          <p:nvSpPr>
            <p:cNvPr id="78" name="Freeform 77">
              <a:extLst>
                <a:ext uri="{FF2B5EF4-FFF2-40B4-BE49-F238E27FC236}">
                  <a16:creationId xmlns:a16="http://schemas.microsoft.com/office/drawing/2014/main" id="{9100D767-00E3-F741-AF68-AA8D658CDB55}"/>
                </a:ext>
              </a:extLst>
            </p:cNvPr>
            <p:cNvSpPr/>
            <p:nvPr/>
          </p:nvSpPr>
          <p:spPr>
            <a:xfrm>
              <a:off x="756762" y="1010749"/>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986" y="6933"/>
                    <a:pt x="24092" y="119"/>
                    <a:pt x="15553" y="0"/>
                  </a:cubicBezTo>
                  <a:close/>
                </a:path>
              </a:pathLst>
            </a:custGeom>
            <a:grpFill/>
            <a:ln w="22123" cap="flat">
              <a:noFill/>
              <a:prstDash val="solid"/>
              <a:miter/>
            </a:ln>
          </p:spPr>
          <p:txBody>
            <a:bodyPr rtlCol="0" anchor="ctr"/>
            <a:lstStyle/>
            <a:p>
              <a:endParaRPr lang="en-EG"/>
            </a:p>
          </p:txBody>
        </p:sp>
        <p:sp>
          <p:nvSpPr>
            <p:cNvPr id="79" name="Freeform 78">
              <a:extLst>
                <a:ext uri="{FF2B5EF4-FFF2-40B4-BE49-F238E27FC236}">
                  <a16:creationId xmlns:a16="http://schemas.microsoft.com/office/drawing/2014/main" id="{52EFD011-CF2E-1342-ADDE-44AE49433472}"/>
                </a:ext>
              </a:extLst>
            </p:cNvPr>
            <p:cNvSpPr/>
            <p:nvPr/>
          </p:nvSpPr>
          <p:spPr>
            <a:xfrm>
              <a:off x="1236225" y="1025902"/>
              <a:ext cx="44435" cy="43920"/>
            </a:xfrm>
            <a:custGeom>
              <a:avLst/>
              <a:gdLst>
                <a:gd name="connsiteX0" fmla="*/ 22218 w 44435"/>
                <a:gd name="connsiteY0" fmla="*/ 0 h 43920"/>
                <a:gd name="connsiteX1" fmla="*/ 0 w 44435"/>
                <a:gd name="connsiteY1" fmla="*/ 21960 h 43920"/>
                <a:gd name="connsiteX2" fmla="*/ 22218 w 44435"/>
                <a:gd name="connsiteY2" fmla="*/ 43921 h 43920"/>
                <a:gd name="connsiteX3" fmla="*/ 44436 w 44435"/>
                <a:gd name="connsiteY3" fmla="*/ 21960 h 43920"/>
                <a:gd name="connsiteX4" fmla="*/ 22218 w 44435"/>
                <a:gd name="connsiteY4" fmla="*/ 0 h 43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35" h="43920">
                  <a:moveTo>
                    <a:pt x="22218" y="0"/>
                  </a:moveTo>
                  <a:cubicBezTo>
                    <a:pt x="9947" y="0"/>
                    <a:pt x="0" y="9832"/>
                    <a:pt x="0" y="21960"/>
                  </a:cubicBezTo>
                  <a:cubicBezTo>
                    <a:pt x="0" y="34089"/>
                    <a:pt x="9947" y="43921"/>
                    <a:pt x="22218" y="43921"/>
                  </a:cubicBezTo>
                  <a:cubicBezTo>
                    <a:pt x="34489" y="43921"/>
                    <a:pt x="44436" y="34089"/>
                    <a:pt x="44436" y="21960"/>
                  </a:cubicBezTo>
                  <a:cubicBezTo>
                    <a:pt x="44436" y="9832"/>
                    <a:pt x="34489" y="0"/>
                    <a:pt x="22218" y="0"/>
                  </a:cubicBezTo>
                  <a:close/>
                </a:path>
              </a:pathLst>
            </a:custGeom>
            <a:grpFill/>
            <a:ln w="22123" cap="flat">
              <a:noFill/>
              <a:prstDash val="solid"/>
              <a:miter/>
            </a:ln>
          </p:spPr>
          <p:txBody>
            <a:bodyPr rtlCol="0" anchor="ctr"/>
            <a:lstStyle/>
            <a:p>
              <a:endParaRPr lang="en-EG"/>
            </a:p>
          </p:txBody>
        </p:sp>
        <p:sp>
          <p:nvSpPr>
            <p:cNvPr id="81" name="Freeform 80">
              <a:extLst>
                <a:ext uri="{FF2B5EF4-FFF2-40B4-BE49-F238E27FC236}">
                  <a16:creationId xmlns:a16="http://schemas.microsoft.com/office/drawing/2014/main" id="{728AF3D8-0056-1346-BEFA-9E54115837A7}"/>
                </a:ext>
              </a:extLst>
            </p:cNvPr>
            <p:cNvSpPr/>
            <p:nvPr/>
          </p:nvSpPr>
          <p:spPr>
            <a:xfrm>
              <a:off x="756762" y="903802"/>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grpSp>
      <p:grpSp>
        <p:nvGrpSpPr>
          <p:cNvPr id="82" name="Graphic 5">
            <a:extLst>
              <a:ext uri="{FF2B5EF4-FFF2-40B4-BE49-F238E27FC236}">
                <a16:creationId xmlns:a16="http://schemas.microsoft.com/office/drawing/2014/main" id="{949C8519-69D6-AD44-BD8C-C099CBF7EF6B}"/>
              </a:ext>
            </a:extLst>
          </p:cNvPr>
          <p:cNvGrpSpPr>
            <a:grpSpLocks noChangeAspect="1"/>
          </p:cNvGrpSpPr>
          <p:nvPr/>
        </p:nvGrpSpPr>
        <p:grpSpPr>
          <a:xfrm>
            <a:off x="10718890" y="5670129"/>
            <a:ext cx="317523" cy="316142"/>
            <a:chOff x="1917741" y="629117"/>
            <a:chExt cx="618760" cy="616071"/>
          </a:xfrm>
          <a:solidFill>
            <a:srgbClr val="FFFFFF"/>
          </a:solidFill>
        </p:grpSpPr>
        <p:sp>
          <p:nvSpPr>
            <p:cNvPr id="84" name="Freeform 83">
              <a:extLst>
                <a:ext uri="{FF2B5EF4-FFF2-40B4-BE49-F238E27FC236}">
                  <a16:creationId xmlns:a16="http://schemas.microsoft.com/office/drawing/2014/main" id="{44F2EA57-6E81-6B49-BF7A-AA042A3B8545}"/>
                </a:ext>
              </a:extLst>
            </p:cNvPr>
            <p:cNvSpPr/>
            <p:nvPr/>
          </p:nvSpPr>
          <p:spPr>
            <a:xfrm>
              <a:off x="2505056" y="1043517"/>
              <a:ext cx="31444" cy="30360"/>
            </a:xfrm>
            <a:custGeom>
              <a:avLst/>
              <a:gdLst>
                <a:gd name="connsiteX0" fmla="*/ 15722 w 31444"/>
                <a:gd name="connsiteY0" fmla="*/ 2 h 30360"/>
                <a:gd name="connsiteX1" fmla="*/ 0 w 31444"/>
                <a:gd name="connsiteY1" fmla="*/ 15181 h 30360"/>
                <a:gd name="connsiteX2" fmla="*/ 15722 w 31444"/>
                <a:gd name="connsiteY2" fmla="*/ 30361 h 30360"/>
                <a:gd name="connsiteX3" fmla="*/ 31443 w 31444"/>
                <a:gd name="connsiteY3" fmla="*/ 15181 h 30360"/>
                <a:gd name="connsiteX4" fmla="*/ 16173 w 31444"/>
                <a:gd name="connsiteY4" fmla="*/ 2 h 30360"/>
                <a:gd name="connsiteX5" fmla="*/ 15722 w 31444"/>
                <a:gd name="connsiteY5" fmla="*/ 2 h 3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44" h="30360">
                  <a:moveTo>
                    <a:pt x="15722" y="2"/>
                  </a:moveTo>
                  <a:cubicBezTo>
                    <a:pt x="7039" y="2"/>
                    <a:pt x="0" y="6798"/>
                    <a:pt x="0" y="15181"/>
                  </a:cubicBezTo>
                  <a:cubicBezTo>
                    <a:pt x="0" y="23565"/>
                    <a:pt x="7039" y="30361"/>
                    <a:pt x="15722" y="30361"/>
                  </a:cubicBezTo>
                  <a:cubicBezTo>
                    <a:pt x="24405" y="30361"/>
                    <a:pt x="31443" y="23565"/>
                    <a:pt x="31443" y="15181"/>
                  </a:cubicBezTo>
                  <a:cubicBezTo>
                    <a:pt x="31569" y="6919"/>
                    <a:pt x="24732" y="123"/>
                    <a:pt x="16173" y="2"/>
                  </a:cubicBezTo>
                  <a:cubicBezTo>
                    <a:pt x="16023" y="-1"/>
                    <a:pt x="15872" y="-1"/>
                    <a:pt x="15722" y="2"/>
                  </a:cubicBezTo>
                  <a:close/>
                </a:path>
              </a:pathLst>
            </a:custGeom>
            <a:grpFill/>
            <a:ln w="22452" cap="flat">
              <a:noFill/>
              <a:prstDash val="solid"/>
              <a:miter/>
            </a:ln>
          </p:spPr>
          <p:txBody>
            <a:bodyPr rtlCol="0" anchor="ctr"/>
            <a:lstStyle/>
            <a:p>
              <a:endParaRPr lang="en-EG"/>
            </a:p>
          </p:txBody>
        </p:sp>
        <p:sp>
          <p:nvSpPr>
            <p:cNvPr id="92" name="Freeform 91">
              <a:extLst>
                <a:ext uri="{FF2B5EF4-FFF2-40B4-BE49-F238E27FC236}">
                  <a16:creationId xmlns:a16="http://schemas.microsoft.com/office/drawing/2014/main" id="{7921F6ED-E83E-7640-8F2A-1080D5E220C0}"/>
                </a:ext>
              </a:extLst>
            </p:cNvPr>
            <p:cNvSpPr/>
            <p:nvPr/>
          </p:nvSpPr>
          <p:spPr>
            <a:xfrm>
              <a:off x="1917741" y="945502"/>
              <a:ext cx="309042" cy="297952"/>
            </a:xfrm>
            <a:custGeom>
              <a:avLst/>
              <a:gdLst>
                <a:gd name="connsiteX0" fmla="*/ 199440 w 309042"/>
                <a:gd name="connsiteY0" fmla="*/ 0 h 297952"/>
                <a:gd name="connsiteX1" fmla="*/ 176981 w 309042"/>
                <a:gd name="connsiteY1" fmla="*/ 21685 h 297952"/>
                <a:gd name="connsiteX2" fmla="*/ 215611 w 309042"/>
                <a:gd name="connsiteY2" fmla="*/ 58983 h 297952"/>
                <a:gd name="connsiteX3" fmla="*/ 215611 w 309042"/>
                <a:gd name="connsiteY3" fmla="*/ 69609 h 297952"/>
                <a:gd name="connsiteX4" fmla="*/ 209996 w 309042"/>
                <a:gd name="connsiteY4" fmla="*/ 71777 h 297952"/>
                <a:gd name="connsiteX5" fmla="*/ 204381 w 309042"/>
                <a:gd name="connsiteY5" fmla="*/ 69609 h 297952"/>
                <a:gd name="connsiteX6" fmla="*/ 166200 w 309042"/>
                <a:gd name="connsiteY6" fmla="*/ 31877 h 297952"/>
                <a:gd name="connsiteX7" fmla="*/ 143741 w 309042"/>
                <a:gd name="connsiteY7" fmla="*/ 53562 h 297952"/>
                <a:gd name="connsiteX8" fmla="*/ 193376 w 309042"/>
                <a:gd name="connsiteY8" fmla="*/ 101486 h 297952"/>
                <a:gd name="connsiteX9" fmla="*/ 193376 w 309042"/>
                <a:gd name="connsiteY9" fmla="*/ 112112 h 297952"/>
                <a:gd name="connsiteX10" fmla="*/ 182147 w 309042"/>
                <a:gd name="connsiteY10" fmla="*/ 112112 h 297952"/>
                <a:gd name="connsiteX11" fmla="*/ 132960 w 309042"/>
                <a:gd name="connsiteY11" fmla="*/ 63754 h 297952"/>
                <a:gd name="connsiteX12" fmla="*/ 110501 w 309042"/>
                <a:gd name="connsiteY12" fmla="*/ 85439 h 297952"/>
                <a:gd name="connsiteX13" fmla="*/ 149131 w 309042"/>
                <a:gd name="connsiteY13" fmla="*/ 122737 h 297952"/>
                <a:gd name="connsiteX14" fmla="*/ 149131 w 309042"/>
                <a:gd name="connsiteY14" fmla="*/ 133363 h 297952"/>
                <a:gd name="connsiteX15" fmla="*/ 143516 w 309042"/>
                <a:gd name="connsiteY15" fmla="*/ 135531 h 297952"/>
                <a:gd name="connsiteX16" fmla="*/ 137901 w 309042"/>
                <a:gd name="connsiteY16" fmla="*/ 133363 h 297952"/>
                <a:gd name="connsiteX17" fmla="*/ 99496 w 309042"/>
                <a:gd name="connsiteY17" fmla="*/ 95631 h 297952"/>
                <a:gd name="connsiteX18" fmla="*/ 77036 w 309042"/>
                <a:gd name="connsiteY18" fmla="*/ 117316 h 297952"/>
                <a:gd name="connsiteX19" fmla="*/ 126896 w 309042"/>
                <a:gd name="connsiteY19" fmla="*/ 165240 h 297952"/>
                <a:gd name="connsiteX20" fmla="*/ 126566 w 309042"/>
                <a:gd name="connsiteY20" fmla="*/ 175970 h 297952"/>
                <a:gd name="connsiteX21" fmla="*/ 121057 w 309042"/>
                <a:gd name="connsiteY21" fmla="*/ 178034 h 297952"/>
                <a:gd name="connsiteX22" fmla="*/ 115442 w 309042"/>
                <a:gd name="connsiteY22" fmla="*/ 175866 h 297952"/>
                <a:gd name="connsiteX23" fmla="*/ 67379 w 309042"/>
                <a:gd name="connsiteY23" fmla="*/ 127508 h 297952"/>
                <a:gd name="connsiteX24" fmla="*/ 44919 w 309042"/>
                <a:gd name="connsiteY24" fmla="*/ 149193 h 297952"/>
                <a:gd name="connsiteX25" fmla="*/ 83549 w 309042"/>
                <a:gd name="connsiteY25" fmla="*/ 186491 h 297952"/>
                <a:gd name="connsiteX26" fmla="*/ 83549 w 309042"/>
                <a:gd name="connsiteY26" fmla="*/ 197117 h 297952"/>
                <a:gd name="connsiteX27" fmla="*/ 77934 w 309042"/>
                <a:gd name="connsiteY27" fmla="*/ 199285 h 297952"/>
                <a:gd name="connsiteX28" fmla="*/ 72320 w 309042"/>
                <a:gd name="connsiteY28" fmla="*/ 197117 h 297952"/>
                <a:gd name="connsiteX29" fmla="*/ 33015 w 309042"/>
                <a:gd name="connsiteY29" fmla="*/ 159385 h 297952"/>
                <a:gd name="connsiteX30" fmla="*/ 0 w 309042"/>
                <a:gd name="connsiteY30" fmla="*/ 191262 h 297952"/>
                <a:gd name="connsiteX31" fmla="*/ 110276 w 309042"/>
                <a:gd name="connsiteY31" fmla="*/ 297952 h 297952"/>
                <a:gd name="connsiteX32" fmla="*/ 309043 w 309042"/>
                <a:gd name="connsiteY32" fmla="*/ 106040 h 29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042" h="297952">
                  <a:moveTo>
                    <a:pt x="199440" y="0"/>
                  </a:moveTo>
                  <a:lnTo>
                    <a:pt x="176981" y="21685"/>
                  </a:lnTo>
                  <a:lnTo>
                    <a:pt x="215611" y="58983"/>
                  </a:lnTo>
                  <a:cubicBezTo>
                    <a:pt x="218493" y="61978"/>
                    <a:pt x="218493" y="66614"/>
                    <a:pt x="215611" y="69609"/>
                  </a:cubicBezTo>
                  <a:cubicBezTo>
                    <a:pt x="214144" y="71071"/>
                    <a:pt x="212102" y="71858"/>
                    <a:pt x="209996" y="71777"/>
                  </a:cubicBezTo>
                  <a:cubicBezTo>
                    <a:pt x="207900" y="71806"/>
                    <a:pt x="205879" y="71025"/>
                    <a:pt x="204381" y="69609"/>
                  </a:cubicBezTo>
                  <a:lnTo>
                    <a:pt x="166200" y="31877"/>
                  </a:lnTo>
                  <a:lnTo>
                    <a:pt x="143741" y="53562"/>
                  </a:lnTo>
                  <a:lnTo>
                    <a:pt x="193376" y="101486"/>
                  </a:lnTo>
                  <a:cubicBezTo>
                    <a:pt x="196258" y="104481"/>
                    <a:pt x="196258" y="109117"/>
                    <a:pt x="193376" y="112112"/>
                  </a:cubicBezTo>
                  <a:cubicBezTo>
                    <a:pt x="190244" y="115030"/>
                    <a:pt x="185279" y="115030"/>
                    <a:pt x="182147" y="112112"/>
                  </a:cubicBezTo>
                  <a:lnTo>
                    <a:pt x="132960" y="63754"/>
                  </a:lnTo>
                  <a:lnTo>
                    <a:pt x="110501" y="85439"/>
                  </a:lnTo>
                  <a:lnTo>
                    <a:pt x="149131" y="122737"/>
                  </a:lnTo>
                  <a:cubicBezTo>
                    <a:pt x="152013" y="125732"/>
                    <a:pt x="152013" y="130368"/>
                    <a:pt x="149131" y="133363"/>
                  </a:cubicBezTo>
                  <a:cubicBezTo>
                    <a:pt x="147634" y="134779"/>
                    <a:pt x="145612" y="135560"/>
                    <a:pt x="143516" y="135531"/>
                  </a:cubicBezTo>
                  <a:cubicBezTo>
                    <a:pt x="141410" y="135612"/>
                    <a:pt x="139369" y="134825"/>
                    <a:pt x="137901" y="133363"/>
                  </a:cubicBezTo>
                  <a:lnTo>
                    <a:pt x="99496" y="95631"/>
                  </a:lnTo>
                  <a:lnTo>
                    <a:pt x="77036" y="117316"/>
                  </a:lnTo>
                  <a:lnTo>
                    <a:pt x="126896" y="165240"/>
                  </a:lnTo>
                  <a:cubicBezTo>
                    <a:pt x="129874" y="168291"/>
                    <a:pt x="129726" y="173094"/>
                    <a:pt x="126566" y="175970"/>
                  </a:cubicBezTo>
                  <a:cubicBezTo>
                    <a:pt x="125078" y="177323"/>
                    <a:pt x="123102" y="178064"/>
                    <a:pt x="121057" y="178034"/>
                  </a:cubicBezTo>
                  <a:cubicBezTo>
                    <a:pt x="118974" y="177997"/>
                    <a:pt x="116976" y="177225"/>
                    <a:pt x="115442" y="175866"/>
                  </a:cubicBezTo>
                  <a:lnTo>
                    <a:pt x="67379" y="127508"/>
                  </a:lnTo>
                  <a:lnTo>
                    <a:pt x="44919" y="149193"/>
                  </a:lnTo>
                  <a:lnTo>
                    <a:pt x="83549" y="186491"/>
                  </a:lnTo>
                  <a:cubicBezTo>
                    <a:pt x="86431" y="189486"/>
                    <a:pt x="86431" y="194122"/>
                    <a:pt x="83549" y="197117"/>
                  </a:cubicBezTo>
                  <a:cubicBezTo>
                    <a:pt x="82099" y="198602"/>
                    <a:pt x="80045" y="199396"/>
                    <a:pt x="77934" y="199285"/>
                  </a:cubicBezTo>
                  <a:cubicBezTo>
                    <a:pt x="75851" y="199249"/>
                    <a:pt x="73854" y="198477"/>
                    <a:pt x="72320" y="197117"/>
                  </a:cubicBezTo>
                  <a:lnTo>
                    <a:pt x="33015" y="159385"/>
                  </a:lnTo>
                  <a:lnTo>
                    <a:pt x="0" y="191262"/>
                  </a:lnTo>
                  <a:lnTo>
                    <a:pt x="110276" y="297952"/>
                  </a:lnTo>
                  <a:lnTo>
                    <a:pt x="309043" y="106040"/>
                  </a:lnTo>
                  <a:close/>
                </a:path>
              </a:pathLst>
            </a:custGeom>
            <a:grpFill/>
            <a:ln w="22452" cap="flat">
              <a:noFill/>
              <a:prstDash val="solid"/>
              <a:miter/>
            </a:ln>
          </p:spPr>
          <p:txBody>
            <a:bodyPr rtlCol="0" anchor="ctr"/>
            <a:lstStyle/>
            <a:p>
              <a:endParaRPr lang="en-EG"/>
            </a:p>
          </p:txBody>
        </p:sp>
        <p:sp>
          <p:nvSpPr>
            <p:cNvPr id="94" name="Freeform 93">
              <a:extLst>
                <a:ext uri="{FF2B5EF4-FFF2-40B4-BE49-F238E27FC236}">
                  <a16:creationId xmlns:a16="http://schemas.microsoft.com/office/drawing/2014/main" id="{D0A2CCFF-B0D0-8A43-A99D-9D9C103210F6}"/>
                </a:ext>
              </a:extLst>
            </p:cNvPr>
            <p:cNvSpPr/>
            <p:nvPr/>
          </p:nvSpPr>
          <p:spPr>
            <a:xfrm>
              <a:off x="2465752" y="915360"/>
              <a:ext cx="62886" cy="60718"/>
            </a:xfrm>
            <a:custGeom>
              <a:avLst/>
              <a:gdLst>
                <a:gd name="connsiteX0" fmla="*/ 62887 w 62886"/>
                <a:gd name="connsiteY0" fmla="*/ 30359 h 60718"/>
                <a:gd name="connsiteX1" fmla="*/ 31443 w 62886"/>
                <a:gd name="connsiteY1" fmla="*/ 0 h 60718"/>
                <a:gd name="connsiteX2" fmla="*/ 0 w 62886"/>
                <a:gd name="connsiteY2" fmla="*/ 30361 h 60718"/>
                <a:gd name="connsiteX3" fmla="*/ 31443 w 62886"/>
                <a:gd name="connsiteY3" fmla="*/ 60718 h 60718"/>
                <a:gd name="connsiteX4" fmla="*/ 31668 w 62886"/>
                <a:gd name="connsiteY4" fmla="*/ 60718 h 60718"/>
                <a:gd name="connsiteX5" fmla="*/ 62887 w 62886"/>
                <a:gd name="connsiteY5" fmla="*/ 30359 h 6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86" h="60718">
                  <a:moveTo>
                    <a:pt x="62887" y="30359"/>
                  </a:moveTo>
                  <a:cubicBezTo>
                    <a:pt x="62887" y="13592"/>
                    <a:pt x="48809" y="0"/>
                    <a:pt x="31443" y="0"/>
                  </a:cubicBezTo>
                  <a:cubicBezTo>
                    <a:pt x="14078" y="2"/>
                    <a:pt x="0" y="13594"/>
                    <a:pt x="0" y="30361"/>
                  </a:cubicBezTo>
                  <a:cubicBezTo>
                    <a:pt x="0" y="47128"/>
                    <a:pt x="14078" y="60720"/>
                    <a:pt x="31443" y="60718"/>
                  </a:cubicBezTo>
                  <a:cubicBezTo>
                    <a:pt x="31520" y="60718"/>
                    <a:pt x="31594" y="60718"/>
                    <a:pt x="31668" y="60718"/>
                  </a:cubicBezTo>
                  <a:cubicBezTo>
                    <a:pt x="48946" y="60599"/>
                    <a:pt x="62887" y="47041"/>
                    <a:pt x="62887" y="30359"/>
                  </a:cubicBezTo>
                  <a:close/>
                </a:path>
              </a:pathLst>
            </a:custGeom>
            <a:grpFill/>
            <a:ln w="22452" cap="flat">
              <a:noFill/>
              <a:prstDash val="solid"/>
              <a:miter/>
            </a:ln>
          </p:spPr>
          <p:txBody>
            <a:bodyPr rtlCol="0" anchor="ctr"/>
            <a:lstStyle/>
            <a:p>
              <a:endParaRPr lang="en-EG"/>
            </a:p>
          </p:txBody>
        </p:sp>
        <p:sp>
          <p:nvSpPr>
            <p:cNvPr id="95" name="Freeform 94">
              <a:extLst>
                <a:ext uri="{FF2B5EF4-FFF2-40B4-BE49-F238E27FC236}">
                  <a16:creationId xmlns:a16="http://schemas.microsoft.com/office/drawing/2014/main" id="{8D1DE317-5BB9-4841-B713-E4153EB90CEA}"/>
                </a:ext>
              </a:extLst>
            </p:cNvPr>
            <p:cNvSpPr/>
            <p:nvPr/>
          </p:nvSpPr>
          <p:spPr>
            <a:xfrm>
              <a:off x="2004883" y="741229"/>
              <a:ext cx="99270" cy="96064"/>
            </a:xfrm>
            <a:custGeom>
              <a:avLst/>
              <a:gdLst>
                <a:gd name="connsiteX0" fmla="*/ 22010 w 99270"/>
                <a:gd name="connsiteY0" fmla="*/ 96065 h 96064"/>
                <a:gd name="connsiteX1" fmla="*/ 60641 w 99270"/>
                <a:gd name="connsiteY1" fmla="*/ 58766 h 96064"/>
                <a:gd name="connsiteX2" fmla="*/ 99271 w 99270"/>
                <a:gd name="connsiteY2" fmla="*/ 21468 h 96064"/>
                <a:gd name="connsiteX3" fmla="*/ 77261 w 99270"/>
                <a:gd name="connsiteY3" fmla="*/ 0 h 96064"/>
                <a:gd name="connsiteX4" fmla="*/ 0 w 99270"/>
                <a:gd name="connsiteY4" fmla="*/ 74597 h 96064"/>
                <a:gd name="connsiteX5" fmla="*/ 22010 w 99270"/>
                <a:gd name="connsiteY5" fmla="*/ 96065 h 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70" h="96064">
                  <a:moveTo>
                    <a:pt x="22010" y="96065"/>
                  </a:moveTo>
                  <a:lnTo>
                    <a:pt x="60641" y="58766"/>
                  </a:lnTo>
                  <a:lnTo>
                    <a:pt x="99271" y="21468"/>
                  </a:lnTo>
                  <a:lnTo>
                    <a:pt x="77261" y="0"/>
                  </a:lnTo>
                  <a:lnTo>
                    <a:pt x="0" y="74597"/>
                  </a:lnTo>
                  <a:lnTo>
                    <a:pt x="22010" y="96065"/>
                  </a:lnTo>
                  <a:close/>
                </a:path>
              </a:pathLst>
            </a:custGeom>
            <a:grpFill/>
            <a:ln w="22452" cap="flat">
              <a:noFill/>
              <a:prstDash val="solid"/>
              <a:miter/>
            </a:ln>
          </p:spPr>
          <p:txBody>
            <a:bodyPr rtlCol="0" anchor="ctr"/>
            <a:lstStyle/>
            <a:p>
              <a:endParaRPr lang="en-EG"/>
            </a:p>
          </p:txBody>
        </p:sp>
        <p:sp>
          <p:nvSpPr>
            <p:cNvPr id="101" name="Freeform 100">
              <a:extLst>
                <a:ext uri="{FF2B5EF4-FFF2-40B4-BE49-F238E27FC236}">
                  <a16:creationId xmlns:a16="http://schemas.microsoft.com/office/drawing/2014/main" id="{557420AC-D7CC-F044-8458-274FBE6B3933}"/>
                </a:ext>
              </a:extLst>
            </p:cNvPr>
            <p:cNvSpPr/>
            <p:nvPr/>
          </p:nvSpPr>
          <p:spPr>
            <a:xfrm>
              <a:off x="1950981" y="900180"/>
              <a:ext cx="31443" cy="30359"/>
            </a:xfrm>
            <a:custGeom>
              <a:avLst/>
              <a:gdLst>
                <a:gd name="connsiteX0" fmla="*/ 15722 w 31443"/>
                <a:gd name="connsiteY0" fmla="*/ 30359 h 30359"/>
                <a:gd name="connsiteX1" fmla="*/ 31443 w 31443"/>
                <a:gd name="connsiteY1" fmla="*/ 15180 h 30359"/>
                <a:gd name="connsiteX2" fmla="*/ 15722 w 31443"/>
                <a:gd name="connsiteY2" fmla="*/ 0 h 30359"/>
                <a:gd name="connsiteX3" fmla="*/ 0 w 31443"/>
                <a:gd name="connsiteY3" fmla="*/ 15180 h 30359"/>
                <a:gd name="connsiteX4" fmla="*/ 15722 w 31443"/>
                <a:gd name="connsiteY4" fmla="*/ 30359 h 3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43" h="30359">
                  <a:moveTo>
                    <a:pt x="15722" y="30359"/>
                  </a:moveTo>
                  <a:cubicBezTo>
                    <a:pt x="24404" y="30359"/>
                    <a:pt x="31443" y="23563"/>
                    <a:pt x="31443" y="15180"/>
                  </a:cubicBezTo>
                  <a:cubicBezTo>
                    <a:pt x="31443" y="6796"/>
                    <a:pt x="24404" y="0"/>
                    <a:pt x="15722" y="0"/>
                  </a:cubicBezTo>
                  <a:cubicBezTo>
                    <a:pt x="7039" y="0"/>
                    <a:pt x="0" y="6796"/>
                    <a:pt x="0" y="15180"/>
                  </a:cubicBezTo>
                  <a:cubicBezTo>
                    <a:pt x="0" y="23563"/>
                    <a:pt x="7039" y="30359"/>
                    <a:pt x="15722" y="30359"/>
                  </a:cubicBezTo>
                  <a:close/>
                </a:path>
              </a:pathLst>
            </a:custGeom>
            <a:grpFill/>
            <a:ln w="22452" cap="flat">
              <a:noFill/>
              <a:prstDash val="solid"/>
              <a:miter/>
            </a:ln>
          </p:spPr>
          <p:txBody>
            <a:bodyPr rtlCol="0" anchor="ctr"/>
            <a:lstStyle/>
            <a:p>
              <a:endParaRPr lang="en-EG"/>
            </a:p>
          </p:txBody>
        </p:sp>
        <p:sp>
          <p:nvSpPr>
            <p:cNvPr id="102" name="Freeform 101">
              <a:extLst>
                <a:ext uri="{FF2B5EF4-FFF2-40B4-BE49-F238E27FC236}">
                  <a16:creationId xmlns:a16="http://schemas.microsoft.com/office/drawing/2014/main" id="{D1305216-EA44-EA41-B972-2087DD5850F1}"/>
                </a:ext>
              </a:extLst>
            </p:cNvPr>
            <p:cNvSpPr/>
            <p:nvPr/>
          </p:nvSpPr>
          <p:spPr>
            <a:xfrm>
              <a:off x="2217575" y="1201819"/>
              <a:ext cx="44919" cy="43370"/>
            </a:xfrm>
            <a:custGeom>
              <a:avLst/>
              <a:gdLst>
                <a:gd name="connsiteX0" fmla="*/ 22460 w 44919"/>
                <a:gd name="connsiteY0" fmla="*/ 0 h 43370"/>
                <a:gd name="connsiteX1" fmla="*/ 0 w 44919"/>
                <a:gd name="connsiteY1" fmla="*/ 21685 h 43370"/>
                <a:gd name="connsiteX2" fmla="*/ 22460 w 44919"/>
                <a:gd name="connsiteY2" fmla="*/ 43370 h 43370"/>
                <a:gd name="connsiteX3" fmla="*/ 44919 w 44919"/>
                <a:gd name="connsiteY3" fmla="*/ 21685 h 43370"/>
                <a:gd name="connsiteX4" fmla="*/ 22460 w 44919"/>
                <a:gd name="connsiteY4" fmla="*/ 0 h 43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19" h="43370">
                  <a:moveTo>
                    <a:pt x="22460" y="0"/>
                  </a:moveTo>
                  <a:cubicBezTo>
                    <a:pt x="10055" y="0"/>
                    <a:pt x="0" y="9708"/>
                    <a:pt x="0" y="21685"/>
                  </a:cubicBezTo>
                  <a:cubicBezTo>
                    <a:pt x="0" y="33662"/>
                    <a:pt x="10055" y="43370"/>
                    <a:pt x="22460" y="43370"/>
                  </a:cubicBezTo>
                  <a:cubicBezTo>
                    <a:pt x="34864" y="43370"/>
                    <a:pt x="44919" y="33662"/>
                    <a:pt x="44919" y="21685"/>
                  </a:cubicBezTo>
                  <a:cubicBezTo>
                    <a:pt x="44919" y="9708"/>
                    <a:pt x="34864" y="0"/>
                    <a:pt x="22460" y="0"/>
                  </a:cubicBezTo>
                  <a:close/>
                </a:path>
              </a:pathLst>
            </a:custGeom>
            <a:grpFill/>
            <a:ln w="22452" cap="flat">
              <a:noFill/>
              <a:prstDash val="solid"/>
              <a:miter/>
            </a:ln>
          </p:spPr>
          <p:txBody>
            <a:bodyPr rtlCol="0" anchor="ctr"/>
            <a:lstStyle/>
            <a:p>
              <a:endParaRPr lang="en-EG"/>
            </a:p>
          </p:txBody>
        </p:sp>
        <p:sp>
          <p:nvSpPr>
            <p:cNvPr id="103" name="Freeform 102">
              <a:extLst>
                <a:ext uri="{FF2B5EF4-FFF2-40B4-BE49-F238E27FC236}">
                  <a16:creationId xmlns:a16="http://schemas.microsoft.com/office/drawing/2014/main" id="{79EBCAB9-047B-E347-921A-4DE0C6F556AC}"/>
                </a:ext>
              </a:extLst>
            </p:cNvPr>
            <p:cNvSpPr/>
            <p:nvPr/>
          </p:nvSpPr>
          <p:spPr>
            <a:xfrm>
              <a:off x="1972312" y="709759"/>
              <a:ext cx="98826" cy="95441"/>
            </a:xfrm>
            <a:custGeom>
              <a:avLst/>
              <a:gdLst>
                <a:gd name="connsiteX0" fmla="*/ 21566 w 98826"/>
                <a:gd name="connsiteY0" fmla="*/ 95441 h 95441"/>
                <a:gd name="connsiteX1" fmla="*/ 98826 w 98826"/>
                <a:gd name="connsiteY1" fmla="*/ 20628 h 95441"/>
                <a:gd name="connsiteX2" fmla="*/ 93212 w 98826"/>
                <a:gd name="connsiteY2" fmla="*/ 15207 h 95441"/>
                <a:gd name="connsiteX3" fmla="*/ 15951 w 98826"/>
                <a:gd name="connsiteY3" fmla="*/ 15207 h 95441"/>
                <a:gd name="connsiteX4" fmla="*/ 15951 w 98826"/>
                <a:gd name="connsiteY4" fmla="*/ 90020 h 9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26" h="95441">
                  <a:moveTo>
                    <a:pt x="21566" y="95441"/>
                  </a:moveTo>
                  <a:lnTo>
                    <a:pt x="98826" y="20628"/>
                  </a:lnTo>
                  <a:lnTo>
                    <a:pt x="93212" y="15207"/>
                  </a:lnTo>
                  <a:cubicBezTo>
                    <a:pt x="71739" y="-5069"/>
                    <a:pt x="37424" y="-5069"/>
                    <a:pt x="15951" y="15207"/>
                  </a:cubicBezTo>
                  <a:cubicBezTo>
                    <a:pt x="-5317" y="35917"/>
                    <a:pt x="-5317" y="69309"/>
                    <a:pt x="15951" y="90020"/>
                  </a:cubicBezTo>
                  <a:close/>
                </a:path>
              </a:pathLst>
            </a:custGeom>
            <a:grpFill/>
            <a:ln w="22452" cap="flat">
              <a:noFill/>
              <a:prstDash val="solid"/>
              <a:miter/>
            </a:ln>
          </p:spPr>
          <p:txBody>
            <a:bodyPr rtlCol="0" anchor="ctr"/>
            <a:lstStyle/>
            <a:p>
              <a:endParaRPr lang="en-EG"/>
            </a:p>
          </p:txBody>
        </p:sp>
        <p:sp>
          <p:nvSpPr>
            <p:cNvPr id="104" name="Freeform 103">
              <a:extLst>
                <a:ext uri="{FF2B5EF4-FFF2-40B4-BE49-F238E27FC236}">
                  <a16:creationId xmlns:a16="http://schemas.microsoft.com/office/drawing/2014/main" id="{62F02DF6-72A5-3140-BF8B-7FAD3239748F}"/>
                </a:ext>
              </a:extLst>
            </p:cNvPr>
            <p:cNvSpPr/>
            <p:nvPr/>
          </p:nvSpPr>
          <p:spPr>
            <a:xfrm>
              <a:off x="2107186" y="629117"/>
              <a:ext cx="46940" cy="45321"/>
            </a:xfrm>
            <a:custGeom>
              <a:avLst/>
              <a:gdLst>
                <a:gd name="connsiteX0" fmla="*/ 23470 w 46940"/>
                <a:gd name="connsiteY0" fmla="*/ 45322 h 45321"/>
                <a:gd name="connsiteX1" fmla="*/ 46940 w 46940"/>
                <a:gd name="connsiteY1" fmla="*/ 22661 h 45321"/>
                <a:gd name="connsiteX2" fmla="*/ 23470 w 46940"/>
                <a:gd name="connsiteY2" fmla="*/ 0 h 45321"/>
                <a:gd name="connsiteX3" fmla="*/ 0 w 46940"/>
                <a:gd name="connsiteY3" fmla="*/ 22661 h 45321"/>
                <a:gd name="connsiteX4" fmla="*/ 23470 w 46940"/>
                <a:gd name="connsiteY4" fmla="*/ 45322 h 4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40" h="45321">
                  <a:moveTo>
                    <a:pt x="23470" y="45322"/>
                  </a:moveTo>
                  <a:cubicBezTo>
                    <a:pt x="36432" y="45322"/>
                    <a:pt x="46940" y="35176"/>
                    <a:pt x="46940" y="22661"/>
                  </a:cubicBezTo>
                  <a:cubicBezTo>
                    <a:pt x="46940" y="10146"/>
                    <a:pt x="36432" y="0"/>
                    <a:pt x="23470" y="0"/>
                  </a:cubicBezTo>
                  <a:cubicBezTo>
                    <a:pt x="10508" y="0"/>
                    <a:pt x="0" y="10146"/>
                    <a:pt x="0" y="22661"/>
                  </a:cubicBezTo>
                  <a:cubicBezTo>
                    <a:pt x="0" y="35176"/>
                    <a:pt x="10508" y="45322"/>
                    <a:pt x="23470" y="45322"/>
                  </a:cubicBezTo>
                  <a:close/>
                </a:path>
              </a:pathLst>
            </a:custGeom>
            <a:grpFill/>
            <a:ln w="22452" cap="flat">
              <a:noFill/>
              <a:prstDash val="solid"/>
              <a:miter/>
            </a:ln>
          </p:spPr>
          <p:txBody>
            <a:bodyPr rtlCol="0" anchor="ctr"/>
            <a:lstStyle/>
            <a:p>
              <a:endParaRPr lang="en-EG"/>
            </a:p>
          </p:txBody>
        </p:sp>
        <p:sp>
          <p:nvSpPr>
            <p:cNvPr id="105" name="Freeform 104">
              <a:extLst>
                <a:ext uri="{FF2B5EF4-FFF2-40B4-BE49-F238E27FC236}">
                  <a16:creationId xmlns:a16="http://schemas.microsoft.com/office/drawing/2014/main" id="{7E13D0E9-05CD-8047-A4ED-5EE03337059B}"/>
                </a:ext>
              </a:extLst>
            </p:cNvPr>
            <p:cNvSpPr/>
            <p:nvPr/>
          </p:nvSpPr>
          <p:spPr>
            <a:xfrm>
              <a:off x="2037899" y="815826"/>
              <a:ext cx="333298" cy="337852"/>
            </a:xfrm>
            <a:custGeom>
              <a:avLst/>
              <a:gdLst>
                <a:gd name="connsiteX0" fmla="*/ 33240 w 333298"/>
                <a:gd name="connsiteY0" fmla="*/ 0 h 337852"/>
                <a:gd name="connsiteX1" fmla="*/ 0 w 333298"/>
                <a:gd name="connsiteY1" fmla="*/ 32094 h 337852"/>
                <a:gd name="connsiteX2" fmla="*/ 316679 w 333298"/>
                <a:gd name="connsiteY2" fmla="*/ 337853 h 337852"/>
                <a:gd name="connsiteX3" fmla="*/ 333299 w 333298"/>
                <a:gd name="connsiteY3" fmla="*/ 289712 h 337852"/>
                <a:gd name="connsiteX4" fmla="*/ 33240 w 333298"/>
                <a:gd name="connsiteY4" fmla="*/ 0 h 337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298" h="337852">
                  <a:moveTo>
                    <a:pt x="33240" y="0"/>
                  </a:moveTo>
                  <a:lnTo>
                    <a:pt x="0" y="32094"/>
                  </a:lnTo>
                  <a:lnTo>
                    <a:pt x="316679" y="337853"/>
                  </a:lnTo>
                  <a:lnTo>
                    <a:pt x="333299" y="289712"/>
                  </a:lnTo>
                  <a:lnTo>
                    <a:pt x="33240" y="0"/>
                  </a:lnTo>
                  <a:close/>
                </a:path>
              </a:pathLst>
            </a:custGeom>
            <a:grpFill/>
            <a:ln w="22452" cap="flat">
              <a:noFill/>
              <a:prstDash val="solid"/>
              <a:miter/>
            </a:ln>
          </p:spPr>
          <p:txBody>
            <a:bodyPr rtlCol="0" anchor="ctr"/>
            <a:lstStyle/>
            <a:p>
              <a:endParaRPr lang="en-EG"/>
            </a:p>
          </p:txBody>
        </p:sp>
        <p:sp>
          <p:nvSpPr>
            <p:cNvPr id="106" name="Freeform 105">
              <a:extLst>
                <a:ext uri="{FF2B5EF4-FFF2-40B4-BE49-F238E27FC236}">
                  <a16:creationId xmlns:a16="http://schemas.microsoft.com/office/drawing/2014/main" id="{7C128934-15B9-2D45-88CF-1FF2C6FA8548}"/>
                </a:ext>
              </a:extLst>
            </p:cNvPr>
            <p:cNvSpPr/>
            <p:nvPr/>
          </p:nvSpPr>
          <p:spPr>
            <a:xfrm>
              <a:off x="2215778" y="657959"/>
              <a:ext cx="309716" cy="298602"/>
            </a:xfrm>
            <a:custGeom>
              <a:avLst/>
              <a:gdLst>
                <a:gd name="connsiteX0" fmla="*/ 309716 w 309716"/>
                <a:gd name="connsiteY0" fmla="*/ 106474 h 298602"/>
                <a:gd name="connsiteX1" fmla="*/ 199440 w 309716"/>
                <a:gd name="connsiteY1" fmla="*/ 0 h 298602"/>
                <a:gd name="connsiteX2" fmla="*/ 166425 w 309716"/>
                <a:gd name="connsiteY2" fmla="*/ 31877 h 298602"/>
                <a:gd name="connsiteX3" fmla="*/ 205055 w 309716"/>
                <a:gd name="connsiteY3" fmla="*/ 69175 h 298602"/>
                <a:gd name="connsiteX4" fmla="*/ 205055 w 309716"/>
                <a:gd name="connsiteY4" fmla="*/ 79801 h 298602"/>
                <a:gd name="connsiteX5" fmla="*/ 193825 w 309716"/>
                <a:gd name="connsiteY5" fmla="*/ 79801 h 298602"/>
                <a:gd name="connsiteX6" fmla="*/ 155195 w 309716"/>
                <a:gd name="connsiteY6" fmla="*/ 42503 h 298602"/>
                <a:gd name="connsiteX7" fmla="*/ 132736 w 309716"/>
                <a:gd name="connsiteY7" fmla="*/ 64188 h 298602"/>
                <a:gd name="connsiteX8" fmla="*/ 182371 w 309716"/>
                <a:gd name="connsiteY8" fmla="*/ 112112 h 298602"/>
                <a:gd name="connsiteX9" fmla="*/ 182371 w 309716"/>
                <a:gd name="connsiteY9" fmla="*/ 122737 h 298602"/>
                <a:gd name="connsiteX10" fmla="*/ 176756 w 309716"/>
                <a:gd name="connsiteY10" fmla="*/ 124906 h 298602"/>
                <a:gd name="connsiteX11" fmla="*/ 171141 w 309716"/>
                <a:gd name="connsiteY11" fmla="*/ 122737 h 298602"/>
                <a:gd name="connsiteX12" fmla="*/ 121730 w 309716"/>
                <a:gd name="connsiteY12" fmla="*/ 74380 h 298602"/>
                <a:gd name="connsiteX13" fmla="*/ 99271 w 309716"/>
                <a:gd name="connsiteY13" fmla="*/ 96065 h 298602"/>
                <a:gd name="connsiteX14" fmla="*/ 138126 w 309716"/>
                <a:gd name="connsiteY14" fmla="*/ 133363 h 298602"/>
                <a:gd name="connsiteX15" fmla="*/ 137796 w 309716"/>
                <a:gd name="connsiteY15" fmla="*/ 144092 h 298602"/>
                <a:gd name="connsiteX16" fmla="*/ 132286 w 309716"/>
                <a:gd name="connsiteY16" fmla="*/ 146157 h 298602"/>
                <a:gd name="connsiteX17" fmla="*/ 126672 w 309716"/>
                <a:gd name="connsiteY17" fmla="*/ 143989 h 298602"/>
                <a:gd name="connsiteX18" fmla="*/ 88490 w 309716"/>
                <a:gd name="connsiteY18" fmla="*/ 106257 h 298602"/>
                <a:gd name="connsiteX19" fmla="*/ 66031 w 309716"/>
                <a:gd name="connsiteY19" fmla="*/ 127942 h 298602"/>
                <a:gd name="connsiteX20" fmla="*/ 115666 w 309716"/>
                <a:gd name="connsiteY20" fmla="*/ 175866 h 298602"/>
                <a:gd name="connsiteX21" fmla="*/ 115666 w 309716"/>
                <a:gd name="connsiteY21" fmla="*/ 186491 h 298602"/>
                <a:gd name="connsiteX22" fmla="*/ 110052 w 309716"/>
                <a:gd name="connsiteY22" fmla="*/ 188660 h 298602"/>
                <a:gd name="connsiteX23" fmla="*/ 104437 w 309716"/>
                <a:gd name="connsiteY23" fmla="*/ 186491 h 298602"/>
                <a:gd name="connsiteX24" fmla="*/ 55250 w 309716"/>
                <a:gd name="connsiteY24" fmla="*/ 138784 h 298602"/>
                <a:gd name="connsiteX25" fmla="*/ 32791 w 309716"/>
                <a:gd name="connsiteY25" fmla="*/ 160469 h 298602"/>
                <a:gd name="connsiteX26" fmla="*/ 71421 w 309716"/>
                <a:gd name="connsiteY26" fmla="*/ 197984 h 298602"/>
                <a:gd name="connsiteX27" fmla="*/ 71421 w 309716"/>
                <a:gd name="connsiteY27" fmla="*/ 208610 h 298602"/>
                <a:gd name="connsiteX28" fmla="*/ 65806 w 309716"/>
                <a:gd name="connsiteY28" fmla="*/ 210562 h 298602"/>
                <a:gd name="connsiteX29" fmla="*/ 60191 w 309716"/>
                <a:gd name="connsiteY29" fmla="*/ 208610 h 298602"/>
                <a:gd name="connsiteX30" fmla="*/ 22460 w 309716"/>
                <a:gd name="connsiteY30" fmla="*/ 170228 h 298602"/>
                <a:gd name="connsiteX31" fmla="*/ 0 w 309716"/>
                <a:gd name="connsiteY31" fmla="*/ 191913 h 298602"/>
                <a:gd name="connsiteX32" fmla="*/ 110276 w 309716"/>
                <a:gd name="connsiteY32" fmla="*/ 298603 h 29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716" h="298602">
                  <a:moveTo>
                    <a:pt x="309716" y="106474"/>
                  </a:moveTo>
                  <a:lnTo>
                    <a:pt x="199440" y="0"/>
                  </a:lnTo>
                  <a:lnTo>
                    <a:pt x="166425" y="31877"/>
                  </a:lnTo>
                  <a:lnTo>
                    <a:pt x="205055" y="69175"/>
                  </a:lnTo>
                  <a:cubicBezTo>
                    <a:pt x="207937" y="72171"/>
                    <a:pt x="207937" y="76805"/>
                    <a:pt x="205055" y="79801"/>
                  </a:cubicBezTo>
                  <a:cubicBezTo>
                    <a:pt x="201922" y="82720"/>
                    <a:pt x="196959" y="82720"/>
                    <a:pt x="193825" y="79801"/>
                  </a:cubicBezTo>
                  <a:lnTo>
                    <a:pt x="155195" y="42503"/>
                  </a:lnTo>
                  <a:lnTo>
                    <a:pt x="132736" y="64188"/>
                  </a:lnTo>
                  <a:lnTo>
                    <a:pt x="182371" y="112112"/>
                  </a:lnTo>
                  <a:cubicBezTo>
                    <a:pt x="185253" y="115107"/>
                    <a:pt x="185253" y="119742"/>
                    <a:pt x="182371" y="122737"/>
                  </a:cubicBezTo>
                  <a:cubicBezTo>
                    <a:pt x="180873" y="124154"/>
                    <a:pt x="178852" y="124935"/>
                    <a:pt x="176756" y="124906"/>
                  </a:cubicBezTo>
                  <a:cubicBezTo>
                    <a:pt x="174650" y="124987"/>
                    <a:pt x="172608" y="124198"/>
                    <a:pt x="171141" y="122737"/>
                  </a:cubicBezTo>
                  <a:lnTo>
                    <a:pt x="121730" y="74380"/>
                  </a:lnTo>
                  <a:lnTo>
                    <a:pt x="99271" y="96065"/>
                  </a:lnTo>
                  <a:lnTo>
                    <a:pt x="138126" y="133363"/>
                  </a:lnTo>
                  <a:cubicBezTo>
                    <a:pt x="141104" y="136414"/>
                    <a:pt x="140956" y="141217"/>
                    <a:pt x="137796" y="144092"/>
                  </a:cubicBezTo>
                  <a:cubicBezTo>
                    <a:pt x="136309" y="145446"/>
                    <a:pt x="134333" y="146187"/>
                    <a:pt x="132286" y="146157"/>
                  </a:cubicBezTo>
                  <a:cubicBezTo>
                    <a:pt x="130195" y="146163"/>
                    <a:pt x="128183" y="145386"/>
                    <a:pt x="126672" y="143989"/>
                  </a:cubicBezTo>
                  <a:lnTo>
                    <a:pt x="88490" y="106257"/>
                  </a:lnTo>
                  <a:lnTo>
                    <a:pt x="66031" y="127942"/>
                  </a:lnTo>
                  <a:lnTo>
                    <a:pt x="115666" y="175866"/>
                  </a:lnTo>
                  <a:cubicBezTo>
                    <a:pt x="118548" y="178861"/>
                    <a:pt x="118548" y="183496"/>
                    <a:pt x="115666" y="186491"/>
                  </a:cubicBezTo>
                  <a:cubicBezTo>
                    <a:pt x="114216" y="187976"/>
                    <a:pt x="112163" y="188770"/>
                    <a:pt x="110052" y="188660"/>
                  </a:cubicBezTo>
                  <a:cubicBezTo>
                    <a:pt x="107970" y="188623"/>
                    <a:pt x="105971" y="187852"/>
                    <a:pt x="104437" y="186491"/>
                  </a:cubicBezTo>
                  <a:lnTo>
                    <a:pt x="55250" y="138784"/>
                  </a:lnTo>
                  <a:lnTo>
                    <a:pt x="32791" y="160469"/>
                  </a:lnTo>
                  <a:lnTo>
                    <a:pt x="71421" y="197984"/>
                  </a:lnTo>
                  <a:cubicBezTo>
                    <a:pt x="74303" y="200979"/>
                    <a:pt x="74303" y="205615"/>
                    <a:pt x="71421" y="208610"/>
                  </a:cubicBezTo>
                  <a:cubicBezTo>
                    <a:pt x="69887" y="209948"/>
                    <a:pt x="67870" y="210648"/>
                    <a:pt x="65806" y="210562"/>
                  </a:cubicBezTo>
                  <a:cubicBezTo>
                    <a:pt x="63758" y="210549"/>
                    <a:pt x="61777" y="209859"/>
                    <a:pt x="60191" y="208610"/>
                  </a:cubicBezTo>
                  <a:lnTo>
                    <a:pt x="22460" y="170228"/>
                  </a:lnTo>
                  <a:lnTo>
                    <a:pt x="0" y="191913"/>
                  </a:lnTo>
                  <a:lnTo>
                    <a:pt x="110276" y="298603"/>
                  </a:lnTo>
                  <a:close/>
                </a:path>
              </a:pathLst>
            </a:custGeom>
            <a:grpFill/>
            <a:ln w="22452" cap="flat">
              <a:noFill/>
              <a:prstDash val="solid"/>
              <a:miter/>
            </a:ln>
          </p:spPr>
          <p:txBody>
            <a:bodyPr rtlCol="0" anchor="ctr"/>
            <a:lstStyle/>
            <a:p>
              <a:endParaRPr lang="en-EG"/>
            </a:p>
          </p:txBody>
        </p:sp>
        <p:sp>
          <p:nvSpPr>
            <p:cNvPr id="108" name="Freeform 107">
              <a:extLst>
                <a:ext uri="{FF2B5EF4-FFF2-40B4-BE49-F238E27FC236}">
                  <a16:creationId xmlns:a16="http://schemas.microsoft.com/office/drawing/2014/main" id="{0DFD272D-DA85-FD42-951C-18772994B041}"/>
                </a:ext>
              </a:extLst>
            </p:cNvPr>
            <p:cNvSpPr/>
            <p:nvPr/>
          </p:nvSpPr>
          <p:spPr>
            <a:xfrm>
              <a:off x="2368053" y="1091876"/>
              <a:ext cx="100169" cy="96932"/>
            </a:xfrm>
            <a:custGeom>
              <a:avLst/>
              <a:gdLst>
                <a:gd name="connsiteX0" fmla="*/ 18192 w 100169"/>
                <a:gd name="connsiteY0" fmla="*/ 17565 h 96932"/>
                <a:gd name="connsiteX1" fmla="*/ 0 w 100169"/>
                <a:gd name="connsiteY1" fmla="*/ 70476 h 96932"/>
                <a:gd name="connsiteX2" fmla="*/ 100169 w 100169"/>
                <a:gd name="connsiteY2" fmla="*/ 96932 h 96932"/>
                <a:gd name="connsiteX3" fmla="*/ 72769 w 100169"/>
                <a:gd name="connsiteY3" fmla="*/ 0 h 96932"/>
                <a:gd name="connsiteX4" fmla="*/ 18192 w 100169"/>
                <a:gd name="connsiteY4" fmla="*/ 17565 h 96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69" h="96932">
                  <a:moveTo>
                    <a:pt x="18192" y="17565"/>
                  </a:moveTo>
                  <a:lnTo>
                    <a:pt x="0" y="70476"/>
                  </a:lnTo>
                  <a:lnTo>
                    <a:pt x="100169" y="96932"/>
                  </a:lnTo>
                  <a:lnTo>
                    <a:pt x="72769" y="0"/>
                  </a:lnTo>
                  <a:lnTo>
                    <a:pt x="18192" y="17565"/>
                  </a:lnTo>
                  <a:close/>
                </a:path>
              </a:pathLst>
            </a:custGeom>
            <a:grpFill/>
            <a:ln w="22452" cap="flat">
              <a:noFill/>
              <a:prstDash val="solid"/>
              <a:miter/>
            </a:ln>
          </p:spPr>
          <p:txBody>
            <a:bodyPr rtlCol="0" anchor="ctr"/>
            <a:lstStyle/>
            <a:p>
              <a:endParaRPr lang="en-EG"/>
            </a:p>
          </p:txBody>
        </p:sp>
        <p:sp>
          <p:nvSpPr>
            <p:cNvPr id="109" name="Freeform 108">
              <a:extLst>
                <a:ext uri="{FF2B5EF4-FFF2-40B4-BE49-F238E27FC236}">
                  <a16:creationId xmlns:a16="http://schemas.microsoft.com/office/drawing/2014/main" id="{DF03201D-368E-4B43-AC97-83DF7600D9F2}"/>
                </a:ext>
              </a:extLst>
            </p:cNvPr>
            <p:cNvSpPr/>
            <p:nvPr/>
          </p:nvSpPr>
          <p:spPr>
            <a:xfrm>
              <a:off x="2082144" y="773323"/>
              <a:ext cx="349694" cy="321589"/>
            </a:xfrm>
            <a:custGeom>
              <a:avLst/>
              <a:gdLst>
                <a:gd name="connsiteX0" fmla="*/ 0 w 349694"/>
                <a:gd name="connsiteY0" fmla="*/ 31877 h 321589"/>
                <a:gd name="connsiteX1" fmla="*/ 300059 w 349694"/>
                <a:gd name="connsiteY1" fmla="*/ 321589 h 321589"/>
                <a:gd name="connsiteX2" fmla="*/ 349694 w 349694"/>
                <a:gd name="connsiteY2" fmla="*/ 305542 h 321589"/>
                <a:gd name="connsiteX3" fmla="*/ 33015 w 349694"/>
                <a:gd name="connsiteY3" fmla="*/ 0 h 321589"/>
                <a:gd name="connsiteX4" fmla="*/ 0 w 349694"/>
                <a:gd name="connsiteY4" fmla="*/ 31877 h 32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94" h="321589">
                  <a:moveTo>
                    <a:pt x="0" y="31877"/>
                  </a:moveTo>
                  <a:lnTo>
                    <a:pt x="300059" y="321589"/>
                  </a:lnTo>
                  <a:lnTo>
                    <a:pt x="349694" y="305542"/>
                  </a:lnTo>
                  <a:lnTo>
                    <a:pt x="33015" y="0"/>
                  </a:lnTo>
                  <a:lnTo>
                    <a:pt x="0" y="31877"/>
                  </a:lnTo>
                  <a:close/>
                </a:path>
              </a:pathLst>
            </a:custGeom>
            <a:grpFill/>
            <a:ln w="22452" cap="flat">
              <a:noFill/>
              <a:prstDash val="solid"/>
              <a:miter/>
            </a:ln>
          </p:spPr>
          <p:txBody>
            <a:bodyPr rtlCol="0" anchor="ctr"/>
            <a:lstStyle/>
            <a:p>
              <a:endParaRPr lang="en-EG"/>
            </a:p>
          </p:txBody>
        </p:sp>
      </p:grpSp>
      <p:pic>
        <p:nvPicPr>
          <p:cNvPr id="110" name="Picture 109">
            <a:extLst>
              <a:ext uri="{FF2B5EF4-FFF2-40B4-BE49-F238E27FC236}">
                <a16:creationId xmlns:a16="http://schemas.microsoft.com/office/drawing/2014/main" id="{38EF09F5-9B0F-594A-970A-F606BB5C2421}"/>
              </a:ext>
            </a:extLst>
          </p:cNvPr>
          <p:cNvPicPr>
            <a:picLocks noChangeAspect="1"/>
          </p:cNvPicPr>
          <p:nvPr/>
        </p:nvPicPr>
        <p:blipFill>
          <a:blip r:embed="rId2"/>
          <a:srcRect/>
          <a:stretch>
            <a:fillRect/>
          </a:stretch>
        </p:blipFill>
        <p:spPr>
          <a:xfrm>
            <a:off x="5077846" y="2480021"/>
            <a:ext cx="7451913" cy="4096410"/>
          </a:xfrm>
          <a:custGeom>
            <a:avLst/>
            <a:gdLst>
              <a:gd name="connsiteX0" fmla="*/ 848162 w 6458746"/>
              <a:gd name="connsiteY0" fmla="*/ 279188 h 3758779"/>
              <a:gd name="connsiteX1" fmla="*/ 848162 w 6458746"/>
              <a:gd name="connsiteY1" fmla="*/ 3242307 h 3758779"/>
              <a:gd name="connsiteX2" fmla="*/ 5535909 w 6458746"/>
              <a:gd name="connsiteY2" fmla="*/ 3242307 h 3758779"/>
              <a:gd name="connsiteX3" fmla="*/ 5535909 w 6458746"/>
              <a:gd name="connsiteY3" fmla="*/ 279188 h 3758779"/>
              <a:gd name="connsiteX4" fmla="*/ 0 w 6458746"/>
              <a:gd name="connsiteY4" fmla="*/ 0 h 3758779"/>
              <a:gd name="connsiteX5" fmla="*/ 6458746 w 6458746"/>
              <a:gd name="connsiteY5" fmla="*/ 0 h 3758779"/>
              <a:gd name="connsiteX6" fmla="*/ 6458746 w 6458746"/>
              <a:gd name="connsiteY6" fmla="*/ 3758779 h 3758779"/>
              <a:gd name="connsiteX7" fmla="*/ 0 w 6458746"/>
              <a:gd name="connsiteY7" fmla="*/ 3758779 h 3758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8746" h="3758779">
                <a:moveTo>
                  <a:pt x="848162" y="279188"/>
                </a:moveTo>
                <a:lnTo>
                  <a:pt x="848162" y="3242307"/>
                </a:lnTo>
                <a:lnTo>
                  <a:pt x="5535909" y="3242307"/>
                </a:lnTo>
                <a:lnTo>
                  <a:pt x="5535909" y="279188"/>
                </a:lnTo>
                <a:close/>
                <a:moveTo>
                  <a:pt x="0" y="0"/>
                </a:moveTo>
                <a:lnTo>
                  <a:pt x="6458746" y="0"/>
                </a:lnTo>
                <a:lnTo>
                  <a:pt x="6458746" y="3758779"/>
                </a:lnTo>
                <a:lnTo>
                  <a:pt x="0" y="3758779"/>
                </a:lnTo>
                <a:close/>
              </a:path>
            </a:pathLst>
          </a:custGeom>
          <a:effectLst>
            <a:outerShdw blurRad="50800" dist="38100" dir="5400000" algn="t" rotWithShape="0">
              <a:prstClr val="black">
                <a:alpha val="40000"/>
              </a:prstClr>
            </a:outerShdw>
          </a:effectLst>
        </p:spPr>
      </p:pic>
      <p:sp>
        <p:nvSpPr>
          <p:cNvPr id="6" name="TextBox 5"/>
          <p:cNvSpPr txBox="1"/>
          <p:nvPr/>
        </p:nvSpPr>
        <p:spPr>
          <a:xfrm>
            <a:off x="675937" y="1446524"/>
            <a:ext cx="2835329" cy="584775"/>
          </a:xfrm>
          <a:prstGeom prst="rect">
            <a:avLst/>
          </a:prstGeom>
          <a:noFill/>
        </p:spPr>
        <p:txBody>
          <a:bodyPr wrap="square" rtlCol="0">
            <a:spAutoFit/>
          </a:bodyPr>
          <a:lstStyle/>
          <a:p>
            <a:r>
              <a:rPr lang="en-US" sz="3200" b="1" dirty="0" smtClean="0">
                <a:solidFill>
                  <a:schemeClr val="accent1"/>
                </a:solidFill>
              </a:rPr>
              <a:t>Step:</a:t>
            </a:r>
            <a:r>
              <a:rPr lang="en-US" sz="2800" dirty="0"/>
              <a:t>7</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2121" t="12725" r="12122" b="12527"/>
          <a:stretch/>
        </p:blipFill>
        <p:spPr>
          <a:xfrm>
            <a:off x="5981701" y="2628900"/>
            <a:ext cx="5638800" cy="3576259"/>
          </a:xfrm>
          <a:prstGeom prst="rect">
            <a:avLst/>
          </a:prstGeom>
        </p:spPr>
      </p:pic>
    </p:spTree>
    <p:extLst>
      <p:ext uri="{BB962C8B-B14F-4D97-AF65-F5344CB8AC3E}">
        <p14:creationId xmlns:p14="http://schemas.microsoft.com/office/powerpoint/2010/main" val="351955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A52FD6CF-3BF5-424A-BFA9-0845A56093B6}"/>
              </a:ext>
            </a:extLst>
          </p:cNvPr>
          <p:cNvSpPr/>
          <p:nvPr/>
        </p:nvSpPr>
        <p:spPr>
          <a:xfrm>
            <a:off x="784171" y="805226"/>
            <a:ext cx="4130087" cy="584775"/>
          </a:xfrm>
          <a:prstGeom prst="rect">
            <a:avLst/>
          </a:prstGeom>
        </p:spPr>
        <p:txBody>
          <a:bodyPr wrap="square" lIns="0">
            <a:spAutoFit/>
          </a:bodyPr>
          <a:lstStyle/>
          <a:p>
            <a:r>
              <a:rPr lang="en-US" sz="3200" b="1" dirty="0" smtClean="0">
                <a:solidFill>
                  <a:schemeClr val="tx2"/>
                </a:solidFill>
                <a:latin typeface="Raleway" panose="020B0503030101060003" pitchFamily="34" charset="77"/>
              </a:rPr>
              <a:t>S</a:t>
            </a:r>
            <a:r>
              <a:rPr lang="en-US" sz="3200" b="1" dirty="0" smtClean="0">
                <a:solidFill>
                  <a:schemeClr val="accent1"/>
                </a:solidFill>
                <a:latin typeface="Raleway" panose="020B0503030101060003" pitchFamily="34" charset="77"/>
              </a:rPr>
              <a:t>te</a:t>
            </a:r>
            <a:r>
              <a:rPr lang="en-US" sz="3200" b="1" dirty="0" smtClean="0">
                <a:solidFill>
                  <a:schemeClr val="tx2"/>
                </a:solidFill>
                <a:latin typeface="Raleway" panose="020B0503030101060003" pitchFamily="34" charset="77"/>
              </a:rPr>
              <a:t>ps </a:t>
            </a:r>
            <a:r>
              <a:rPr lang="en-US" sz="3200" b="1" dirty="0" smtClean="0">
                <a:solidFill>
                  <a:schemeClr val="accent1"/>
                </a:solidFill>
                <a:latin typeface="Raleway" panose="020B0503030101060003" pitchFamily="34" charset="77"/>
              </a:rPr>
              <a:t>of </a:t>
            </a:r>
            <a:r>
              <a:rPr lang="en-US" sz="3200" b="1" dirty="0" smtClean="0">
                <a:solidFill>
                  <a:schemeClr val="tx2"/>
                </a:solidFill>
                <a:latin typeface="Raleway" panose="020B0503030101060003" pitchFamily="34" charset="77"/>
              </a:rPr>
              <a:t>pro</a:t>
            </a:r>
            <a:r>
              <a:rPr lang="en-US" sz="3200" b="1" dirty="0" smtClean="0">
                <a:solidFill>
                  <a:schemeClr val="accent1"/>
                </a:solidFill>
                <a:latin typeface="Raleway" panose="020B0503030101060003" pitchFamily="34" charset="77"/>
              </a:rPr>
              <a:t>jec</a:t>
            </a:r>
            <a:r>
              <a:rPr lang="en-US" sz="3200" b="1" dirty="0" smtClean="0">
                <a:solidFill>
                  <a:schemeClr val="tx2"/>
                </a:solidFill>
                <a:latin typeface="Raleway" panose="020B0503030101060003" pitchFamily="34" charset="77"/>
              </a:rPr>
              <a:t>t</a:t>
            </a:r>
            <a:endParaRPr lang="en-US" sz="3200" b="1" dirty="0">
              <a:solidFill>
                <a:schemeClr val="tx2"/>
              </a:solidFill>
              <a:latin typeface="Raleway" panose="020B0503030101060003" pitchFamily="34" charset="77"/>
            </a:endParaRPr>
          </a:p>
        </p:txBody>
      </p:sp>
      <p:grpSp>
        <p:nvGrpSpPr>
          <p:cNvPr id="88" name="Graphic 55">
            <a:extLst>
              <a:ext uri="{FF2B5EF4-FFF2-40B4-BE49-F238E27FC236}">
                <a16:creationId xmlns:a16="http://schemas.microsoft.com/office/drawing/2014/main" id="{6CF7268C-19ED-8646-B1D1-A6513DB3F559}"/>
              </a:ext>
            </a:extLst>
          </p:cNvPr>
          <p:cNvGrpSpPr>
            <a:grpSpLocks noChangeAspect="1"/>
          </p:cNvGrpSpPr>
          <p:nvPr/>
        </p:nvGrpSpPr>
        <p:grpSpPr>
          <a:xfrm>
            <a:off x="936479" y="589565"/>
            <a:ext cx="560615" cy="128250"/>
            <a:chOff x="4174957" y="-561437"/>
            <a:chExt cx="2128935" cy="487029"/>
          </a:xfrm>
          <a:solidFill>
            <a:schemeClr val="accent1"/>
          </a:solidFill>
        </p:grpSpPr>
        <p:sp>
          <p:nvSpPr>
            <p:cNvPr id="90" name="Freeform 89">
              <a:extLst>
                <a:ext uri="{FF2B5EF4-FFF2-40B4-BE49-F238E27FC236}">
                  <a16:creationId xmlns:a16="http://schemas.microsoft.com/office/drawing/2014/main" id="{5D41CF77-6D6C-3548-AF60-08178A5F9DE5}"/>
                </a:ext>
              </a:extLst>
            </p:cNvPr>
            <p:cNvSpPr/>
            <p:nvPr/>
          </p:nvSpPr>
          <p:spPr>
            <a:xfrm>
              <a:off x="4174957" y="-334043"/>
              <a:ext cx="2128935" cy="259635"/>
            </a:xfrm>
            <a:custGeom>
              <a:avLst/>
              <a:gdLst>
                <a:gd name="connsiteX0" fmla="*/ 2120265 w 2128935"/>
                <a:gd name="connsiteY0" fmla="*/ 209567 h 259635"/>
                <a:gd name="connsiteX1" fmla="*/ 2120360 w 2128935"/>
                <a:gd name="connsiteY1" fmla="*/ 251005 h 259635"/>
                <a:gd name="connsiteX2" fmla="*/ 2099501 w 2128935"/>
                <a:gd name="connsiteY2" fmla="*/ 259635 h 259635"/>
                <a:gd name="connsiteX3" fmla="*/ 1871948 w 2128935"/>
                <a:gd name="connsiteY3" fmla="*/ 150774 h 259635"/>
                <a:gd name="connsiteX4" fmla="*/ 1685544 w 2128935"/>
                <a:gd name="connsiteY4" fmla="*/ 58603 h 259635"/>
                <a:gd name="connsiteX5" fmla="*/ 1499045 w 2128935"/>
                <a:gd name="connsiteY5" fmla="*/ 150774 h 259635"/>
                <a:gd name="connsiteX6" fmla="*/ 1271492 w 2128935"/>
                <a:gd name="connsiteY6" fmla="*/ 259541 h 259635"/>
                <a:gd name="connsiteX7" fmla="*/ 1043940 w 2128935"/>
                <a:gd name="connsiteY7" fmla="*/ 150774 h 259635"/>
                <a:gd name="connsiteX8" fmla="*/ 857536 w 2128935"/>
                <a:gd name="connsiteY8" fmla="*/ 58603 h 259635"/>
                <a:gd name="connsiteX9" fmla="*/ 671036 w 2128935"/>
                <a:gd name="connsiteY9" fmla="*/ 150774 h 259635"/>
                <a:gd name="connsiteX10" fmla="*/ 443484 w 2128935"/>
                <a:gd name="connsiteY10" fmla="*/ 259541 h 259635"/>
                <a:gd name="connsiteX11" fmla="*/ 215932 w 2128935"/>
                <a:gd name="connsiteY11" fmla="*/ 150774 h 259635"/>
                <a:gd name="connsiteX12" fmla="*/ 29432 w 2128935"/>
                <a:gd name="connsiteY12" fmla="*/ 58603 h 259635"/>
                <a:gd name="connsiteX13" fmla="*/ 0 w 2128935"/>
                <a:gd name="connsiteY13" fmla="*/ 29301 h 259635"/>
                <a:gd name="connsiteX14" fmla="*/ 29432 w 2128935"/>
                <a:gd name="connsiteY14" fmla="*/ 0 h 259635"/>
                <a:gd name="connsiteX15" fmla="*/ 257175 w 2128935"/>
                <a:gd name="connsiteY15" fmla="*/ 108766 h 259635"/>
                <a:gd name="connsiteX16" fmla="*/ 443675 w 2128935"/>
                <a:gd name="connsiteY16" fmla="*/ 200938 h 259635"/>
                <a:gd name="connsiteX17" fmla="*/ 630174 w 2128935"/>
                <a:gd name="connsiteY17" fmla="*/ 108766 h 259635"/>
                <a:gd name="connsiteX18" fmla="*/ 857250 w 2128935"/>
                <a:gd name="connsiteY18" fmla="*/ 474 h 259635"/>
                <a:gd name="connsiteX19" fmla="*/ 1085088 w 2128935"/>
                <a:gd name="connsiteY19" fmla="*/ 108766 h 259635"/>
                <a:gd name="connsiteX20" fmla="*/ 1271492 w 2128935"/>
                <a:gd name="connsiteY20" fmla="*/ 200938 h 259635"/>
                <a:gd name="connsiteX21" fmla="*/ 1457992 w 2128935"/>
                <a:gd name="connsiteY21" fmla="*/ 108766 h 259635"/>
                <a:gd name="connsiteX22" fmla="*/ 1685925 w 2128935"/>
                <a:gd name="connsiteY22" fmla="*/ 474 h 259635"/>
                <a:gd name="connsiteX23" fmla="*/ 1913001 w 2128935"/>
                <a:gd name="connsiteY23" fmla="*/ 108766 h 259635"/>
                <a:gd name="connsiteX24" fmla="*/ 2099501 w 2128935"/>
                <a:gd name="connsiteY24" fmla="*/ 200938 h 259635"/>
                <a:gd name="connsiteX25" fmla="*/ 2120265 w 2128935"/>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8935" h="259635">
                  <a:moveTo>
                    <a:pt x="2120265" y="209567"/>
                  </a:moveTo>
                  <a:cubicBezTo>
                    <a:pt x="2131790" y="220983"/>
                    <a:pt x="2131828" y="239536"/>
                    <a:pt x="2120360" y="251005"/>
                  </a:cubicBezTo>
                  <a:cubicBezTo>
                    <a:pt x="2114836" y="256530"/>
                    <a:pt x="2107330" y="259635"/>
                    <a:pt x="2099501" y="259635"/>
                  </a:cubicBezTo>
                  <a:cubicBezTo>
                    <a:pt x="1983962" y="259635"/>
                    <a:pt x="1924431" y="201791"/>
                    <a:pt x="1871948" y="150774"/>
                  </a:cubicBezTo>
                  <a:cubicBezTo>
                    <a:pt x="1820989" y="101275"/>
                    <a:pt x="1776698" y="58603"/>
                    <a:pt x="1685544" y="58603"/>
                  </a:cubicBezTo>
                  <a:cubicBezTo>
                    <a:pt x="1594390" y="58603"/>
                    <a:pt x="1550003" y="101275"/>
                    <a:pt x="1499045" y="150774"/>
                  </a:cubicBezTo>
                  <a:cubicBezTo>
                    <a:pt x="1446562" y="201791"/>
                    <a:pt x="1387031" y="259541"/>
                    <a:pt x="1271492" y="259541"/>
                  </a:cubicBezTo>
                  <a:cubicBezTo>
                    <a:pt x="1155954" y="259541"/>
                    <a:pt x="1096518" y="201791"/>
                    <a:pt x="1043940" y="150774"/>
                  </a:cubicBezTo>
                  <a:cubicBezTo>
                    <a:pt x="993077" y="101275"/>
                    <a:pt x="948690" y="58603"/>
                    <a:pt x="857536" y="58603"/>
                  </a:cubicBezTo>
                  <a:cubicBezTo>
                    <a:pt x="766382" y="58603"/>
                    <a:pt x="721995" y="101275"/>
                    <a:pt x="671036" y="150774"/>
                  </a:cubicBezTo>
                  <a:cubicBezTo>
                    <a:pt x="618554" y="201791"/>
                    <a:pt x="558927" y="259541"/>
                    <a:pt x="443484" y="259541"/>
                  </a:cubicBezTo>
                  <a:cubicBezTo>
                    <a:pt x="328041" y="259541"/>
                    <a:pt x="268415" y="201791"/>
                    <a:pt x="215932" y="150774"/>
                  </a:cubicBezTo>
                  <a:cubicBezTo>
                    <a:pt x="164973" y="101275"/>
                    <a:pt x="120682" y="58603"/>
                    <a:pt x="29432" y="58603"/>
                  </a:cubicBezTo>
                  <a:cubicBezTo>
                    <a:pt x="13177" y="58603"/>
                    <a:pt x="0" y="45485"/>
                    <a:pt x="0" y="29301"/>
                  </a:cubicBezTo>
                  <a:cubicBezTo>
                    <a:pt x="0" y="13118"/>
                    <a:pt x="13177" y="0"/>
                    <a:pt x="29432" y="0"/>
                  </a:cubicBezTo>
                  <a:cubicBezTo>
                    <a:pt x="144971" y="474"/>
                    <a:pt x="204502" y="57370"/>
                    <a:pt x="257175" y="108766"/>
                  </a:cubicBezTo>
                  <a:cubicBezTo>
                    <a:pt x="308134" y="158266"/>
                    <a:pt x="352425" y="200938"/>
                    <a:pt x="443675" y="200938"/>
                  </a:cubicBezTo>
                  <a:cubicBezTo>
                    <a:pt x="534924" y="200938"/>
                    <a:pt x="579215" y="158266"/>
                    <a:pt x="630174" y="108766"/>
                  </a:cubicBezTo>
                  <a:cubicBezTo>
                    <a:pt x="682466" y="57370"/>
                    <a:pt x="741998" y="474"/>
                    <a:pt x="857250" y="474"/>
                  </a:cubicBezTo>
                  <a:cubicBezTo>
                    <a:pt x="972503" y="474"/>
                    <a:pt x="1032510" y="57370"/>
                    <a:pt x="1085088" y="108766"/>
                  </a:cubicBezTo>
                  <a:cubicBezTo>
                    <a:pt x="1136047" y="158266"/>
                    <a:pt x="1180338" y="200938"/>
                    <a:pt x="1271492" y="200938"/>
                  </a:cubicBezTo>
                  <a:cubicBezTo>
                    <a:pt x="1362647" y="200938"/>
                    <a:pt x="1407033" y="158266"/>
                    <a:pt x="1457992" y="108766"/>
                  </a:cubicBezTo>
                  <a:cubicBezTo>
                    <a:pt x="1510475" y="57370"/>
                    <a:pt x="1570006" y="474"/>
                    <a:pt x="1685925" y="474"/>
                  </a:cubicBezTo>
                  <a:cubicBezTo>
                    <a:pt x="1801844" y="474"/>
                    <a:pt x="1860518" y="57370"/>
                    <a:pt x="1913001" y="108766"/>
                  </a:cubicBezTo>
                  <a:cubicBezTo>
                    <a:pt x="1963960" y="158266"/>
                    <a:pt x="2008251" y="200938"/>
                    <a:pt x="2099501" y="200938"/>
                  </a:cubicBezTo>
                  <a:cubicBezTo>
                    <a:pt x="2107302" y="200952"/>
                    <a:pt x="2114769" y="204058"/>
                    <a:pt x="2120265" y="209567"/>
                  </a:cubicBezTo>
                  <a:close/>
                </a:path>
              </a:pathLst>
            </a:custGeom>
            <a:grpFill/>
            <a:ln w="9525" cap="flat">
              <a:noFill/>
              <a:prstDash val="solid"/>
              <a:miter/>
            </a:ln>
          </p:spPr>
          <p:txBody>
            <a:bodyPr rtlCol="0" anchor="ctr"/>
            <a:lstStyle/>
            <a:p>
              <a:endParaRPr lang="en-EG"/>
            </a:p>
          </p:txBody>
        </p:sp>
        <p:sp>
          <p:nvSpPr>
            <p:cNvPr id="91" name="Freeform 90">
              <a:extLst>
                <a:ext uri="{FF2B5EF4-FFF2-40B4-BE49-F238E27FC236}">
                  <a16:creationId xmlns:a16="http://schemas.microsoft.com/office/drawing/2014/main" id="{29DF70CF-7194-344B-A4DF-D511E01D1C49}"/>
                </a:ext>
              </a:extLst>
            </p:cNvPr>
            <p:cNvSpPr/>
            <p:nvPr/>
          </p:nvSpPr>
          <p:spPr>
            <a:xfrm>
              <a:off x="4176538" y="-561437"/>
              <a:ext cx="2127354" cy="259635"/>
            </a:xfrm>
            <a:custGeom>
              <a:avLst/>
              <a:gdLst>
                <a:gd name="connsiteX0" fmla="*/ 2118685 w 2127354"/>
                <a:gd name="connsiteY0" fmla="*/ 209567 h 259635"/>
                <a:gd name="connsiteX1" fmla="*/ 2118780 w 2127354"/>
                <a:gd name="connsiteY1" fmla="*/ 251005 h 259635"/>
                <a:gd name="connsiteX2" fmla="*/ 2097920 w 2127354"/>
                <a:gd name="connsiteY2" fmla="*/ 259635 h 259635"/>
                <a:gd name="connsiteX3" fmla="*/ 1870368 w 2127354"/>
                <a:gd name="connsiteY3" fmla="*/ 150869 h 259635"/>
                <a:gd name="connsiteX4" fmla="*/ 1683964 w 2127354"/>
                <a:gd name="connsiteY4" fmla="*/ 58698 h 259635"/>
                <a:gd name="connsiteX5" fmla="*/ 1497464 w 2127354"/>
                <a:gd name="connsiteY5" fmla="*/ 150869 h 259635"/>
                <a:gd name="connsiteX6" fmla="*/ 1269912 w 2127354"/>
                <a:gd name="connsiteY6" fmla="*/ 259635 h 259635"/>
                <a:gd name="connsiteX7" fmla="*/ 1042360 w 2127354"/>
                <a:gd name="connsiteY7" fmla="*/ 150869 h 259635"/>
                <a:gd name="connsiteX8" fmla="*/ 855955 w 2127354"/>
                <a:gd name="connsiteY8" fmla="*/ 58698 h 259635"/>
                <a:gd name="connsiteX9" fmla="*/ 669456 w 2127354"/>
                <a:gd name="connsiteY9" fmla="*/ 150869 h 259635"/>
                <a:gd name="connsiteX10" fmla="*/ 441904 w 2127354"/>
                <a:gd name="connsiteY10" fmla="*/ 259635 h 259635"/>
                <a:gd name="connsiteX11" fmla="*/ 214351 w 2127354"/>
                <a:gd name="connsiteY11" fmla="*/ 150869 h 259635"/>
                <a:gd name="connsiteX12" fmla="*/ 27852 w 2127354"/>
                <a:gd name="connsiteY12" fmla="*/ 58698 h 259635"/>
                <a:gd name="connsiteX13" fmla="*/ 48 w 2127354"/>
                <a:gd name="connsiteY13" fmla="*/ 27680 h 259635"/>
                <a:gd name="connsiteX14" fmla="*/ 27852 w 2127354"/>
                <a:gd name="connsiteY14" fmla="*/ 0 h 259635"/>
                <a:gd name="connsiteX15" fmla="*/ 255595 w 2127354"/>
                <a:gd name="connsiteY15" fmla="*/ 108861 h 259635"/>
                <a:gd name="connsiteX16" fmla="*/ 442094 w 2127354"/>
                <a:gd name="connsiteY16" fmla="*/ 201033 h 259635"/>
                <a:gd name="connsiteX17" fmla="*/ 628594 w 2127354"/>
                <a:gd name="connsiteY17" fmla="*/ 108861 h 259635"/>
                <a:gd name="connsiteX18" fmla="*/ 855670 w 2127354"/>
                <a:gd name="connsiteY18" fmla="*/ 284 h 259635"/>
                <a:gd name="connsiteX19" fmla="*/ 1083222 w 2127354"/>
                <a:gd name="connsiteY19" fmla="*/ 109145 h 259635"/>
                <a:gd name="connsiteX20" fmla="*/ 1269626 w 2127354"/>
                <a:gd name="connsiteY20" fmla="*/ 201317 h 259635"/>
                <a:gd name="connsiteX21" fmla="*/ 1456126 w 2127354"/>
                <a:gd name="connsiteY21" fmla="*/ 109145 h 259635"/>
                <a:gd name="connsiteX22" fmla="*/ 1684345 w 2127354"/>
                <a:gd name="connsiteY22" fmla="*/ 284 h 259635"/>
                <a:gd name="connsiteX23" fmla="*/ 1911802 w 2127354"/>
                <a:gd name="connsiteY23" fmla="*/ 109145 h 259635"/>
                <a:gd name="connsiteX24" fmla="*/ 2098301 w 2127354"/>
                <a:gd name="connsiteY24" fmla="*/ 201317 h 259635"/>
                <a:gd name="connsiteX25" fmla="*/ 2118685 w 2127354"/>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7354" h="259635">
                  <a:moveTo>
                    <a:pt x="2118685" y="209567"/>
                  </a:moveTo>
                  <a:cubicBezTo>
                    <a:pt x="2130210" y="220983"/>
                    <a:pt x="2130248" y="239536"/>
                    <a:pt x="2118780" y="251005"/>
                  </a:cubicBezTo>
                  <a:cubicBezTo>
                    <a:pt x="2113256" y="256530"/>
                    <a:pt x="2105750" y="259635"/>
                    <a:pt x="2097920" y="259635"/>
                  </a:cubicBezTo>
                  <a:cubicBezTo>
                    <a:pt x="1982382" y="259635"/>
                    <a:pt x="1922851" y="201791"/>
                    <a:pt x="1870368" y="150869"/>
                  </a:cubicBezTo>
                  <a:cubicBezTo>
                    <a:pt x="1819409" y="101370"/>
                    <a:pt x="1775118" y="58698"/>
                    <a:pt x="1683964" y="58698"/>
                  </a:cubicBezTo>
                  <a:cubicBezTo>
                    <a:pt x="1592810" y="58698"/>
                    <a:pt x="1548423" y="101370"/>
                    <a:pt x="1497464" y="150869"/>
                  </a:cubicBezTo>
                  <a:cubicBezTo>
                    <a:pt x="1444981" y="201791"/>
                    <a:pt x="1385355" y="259635"/>
                    <a:pt x="1269912" y="259635"/>
                  </a:cubicBezTo>
                  <a:cubicBezTo>
                    <a:pt x="1154469" y="259635"/>
                    <a:pt x="1094938" y="201791"/>
                    <a:pt x="1042360" y="150869"/>
                  </a:cubicBezTo>
                  <a:cubicBezTo>
                    <a:pt x="991401" y="101370"/>
                    <a:pt x="947110" y="58698"/>
                    <a:pt x="855955" y="58698"/>
                  </a:cubicBezTo>
                  <a:cubicBezTo>
                    <a:pt x="764801" y="58698"/>
                    <a:pt x="720415" y="101370"/>
                    <a:pt x="669456" y="150869"/>
                  </a:cubicBezTo>
                  <a:cubicBezTo>
                    <a:pt x="616973" y="201791"/>
                    <a:pt x="557347" y="259635"/>
                    <a:pt x="441904" y="259635"/>
                  </a:cubicBezTo>
                  <a:cubicBezTo>
                    <a:pt x="326461" y="259635"/>
                    <a:pt x="266834" y="201791"/>
                    <a:pt x="214351" y="150869"/>
                  </a:cubicBezTo>
                  <a:cubicBezTo>
                    <a:pt x="163393" y="101370"/>
                    <a:pt x="119101" y="58698"/>
                    <a:pt x="27852" y="58698"/>
                  </a:cubicBezTo>
                  <a:cubicBezTo>
                    <a:pt x="11571" y="57776"/>
                    <a:pt x="-877" y="43889"/>
                    <a:pt x="48" y="27680"/>
                  </a:cubicBezTo>
                  <a:cubicBezTo>
                    <a:pt x="901" y="12758"/>
                    <a:pt x="12864" y="849"/>
                    <a:pt x="27852" y="0"/>
                  </a:cubicBezTo>
                  <a:cubicBezTo>
                    <a:pt x="143390" y="284"/>
                    <a:pt x="202921" y="57844"/>
                    <a:pt x="255595" y="108861"/>
                  </a:cubicBezTo>
                  <a:cubicBezTo>
                    <a:pt x="306553" y="158361"/>
                    <a:pt x="350845" y="201033"/>
                    <a:pt x="442094" y="201033"/>
                  </a:cubicBezTo>
                  <a:cubicBezTo>
                    <a:pt x="533344" y="201033"/>
                    <a:pt x="577635" y="158361"/>
                    <a:pt x="628594" y="108861"/>
                  </a:cubicBezTo>
                  <a:cubicBezTo>
                    <a:pt x="680886" y="57844"/>
                    <a:pt x="740417" y="284"/>
                    <a:pt x="855670" y="284"/>
                  </a:cubicBezTo>
                  <a:cubicBezTo>
                    <a:pt x="970922" y="284"/>
                    <a:pt x="1030644" y="58129"/>
                    <a:pt x="1083222" y="109145"/>
                  </a:cubicBezTo>
                  <a:cubicBezTo>
                    <a:pt x="1134181" y="158550"/>
                    <a:pt x="1178472" y="201317"/>
                    <a:pt x="1269626" y="201317"/>
                  </a:cubicBezTo>
                  <a:cubicBezTo>
                    <a:pt x="1360781" y="201317"/>
                    <a:pt x="1405167" y="158550"/>
                    <a:pt x="1456126" y="109145"/>
                  </a:cubicBezTo>
                  <a:cubicBezTo>
                    <a:pt x="1508894" y="57844"/>
                    <a:pt x="1568426" y="284"/>
                    <a:pt x="1684345" y="284"/>
                  </a:cubicBezTo>
                  <a:cubicBezTo>
                    <a:pt x="1800264" y="284"/>
                    <a:pt x="1859319" y="58129"/>
                    <a:pt x="1911802" y="109145"/>
                  </a:cubicBezTo>
                  <a:cubicBezTo>
                    <a:pt x="1962760" y="158550"/>
                    <a:pt x="2007052" y="201317"/>
                    <a:pt x="2098301" y="201317"/>
                  </a:cubicBezTo>
                  <a:cubicBezTo>
                    <a:pt x="2105912" y="201360"/>
                    <a:pt x="2113208" y="204314"/>
                    <a:pt x="2118685" y="209567"/>
                  </a:cubicBezTo>
                  <a:close/>
                </a:path>
              </a:pathLst>
            </a:custGeom>
            <a:grpFill/>
            <a:ln w="9525" cap="flat">
              <a:noFill/>
              <a:prstDash val="solid"/>
              <a:miter/>
            </a:ln>
          </p:spPr>
          <p:txBody>
            <a:bodyPr rtlCol="0" anchor="ctr"/>
            <a:lstStyle/>
            <a:p>
              <a:endParaRPr lang="en-EG"/>
            </a:p>
          </p:txBody>
        </p:sp>
      </p:grpSp>
      <p:sp>
        <p:nvSpPr>
          <p:cNvPr id="96" name="Arc 95">
            <a:extLst>
              <a:ext uri="{FF2B5EF4-FFF2-40B4-BE49-F238E27FC236}">
                <a16:creationId xmlns:a16="http://schemas.microsoft.com/office/drawing/2014/main" id="{E6E670D4-39A2-F347-BBCB-D372A48D591B}"/>
              </a:ext>
            </a:extLst>
          </p:cNvPr>
          <p:cNvSpPr>
            <a:spLocks noChangeAspect="1"/>
          </p:cNvSpPr>
          <p:nvPr/>
        </p:nvSpPr>
        <p:spPr>
          <a:xfrm>
            <a:off x="7872508" y="396514"/>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8976905C-97C7-5F4E-BA81-EB9F86BFDDEB}"/>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80" name="Freeform 79">
            <a:extLst>
              <a:ext uri="{FF2B5EF4-FFF2-40B4-BE49-F238E27FC236}">
                <a16:creationId xmlns:a16="http://schemas.microsoft.com/office/drawing/2014/main" id="{6EFFE92C-00A2-7D44-BCA1-70EA643F7C7C}"/>
              </a:ext>
            </a:extLst>
          </p:cNvPr>
          <p:cNvSpPr/>
          <p:nvPr/>
        </p:nvSpPr>
        <p:spPr>
          <a:xfrm>
            <a:off x="8449026" y="5004073"/>
            <a:ext cx="2392679" cy="788780"/>
          </a:xfrm>
          <a:custGeom>
            <a:avLst/>
            <a:gdLst>
              <a:gd name="connsiteX0" fmla="*/ 106123 w 2631947"/>
              <a:gd name="connsiteY0" fmla="*/ 0 h 867658"/>
              <a:gd name="connsiteX1" fmla="*/ 2525824 w 2631947"/>
              <a:gd name="connsiteY1" fmla="*/ 0 h 867658"/>
              <a:gd name="connsiteX2" fmla="*/ 2631947 w 2631947"/>
              <a:gd name="connsiteY2" fmla="*/ 106123 h 867658"/>
              <a:gd name="connsiteX3" fmla="*/ 2631947 w 2631947"/>
              <a:gd name="connsiteY3" fmla="*/ 563509 h 867658"/>
              <a:gd name="connsiteX4" fmla="*/ 2589330 w 2631947"/>
              <a:gd name="connsiteY4" fmla="*/ 563509 h 867658"/>
              <a:gd name="connsiteX5" fmla="*/ 2413316 w 2631947"/>
              <a:gd name="connsiteY5" fmla="*/ 563509 h 867658"/>
              <a:gd name="connsiteX6" fmla="*/ 2335764 w 2631947"/>
              <a:gd name="connsiteY6" fmla="*/ 641061 h 867658"/>
              <a:gd name="connsiteX7" fmla="*/ 2335764 w 2631947"/>
              <a:gd name="connsiteY7" fmla="*/ 867658 h 867658"/>
              <a:gd name="connsiteX8" fmla="*/ 106123 w 2631947"/>
              <a:gd name="connsiteY8" fmla="*/ 867658 h 867658"/>
              <a:gd name="connsiteX9" fmla="*/ 0 w 2631947"/>
              <a:gd name="connsiteY9" fmla="*/ 761535 h 867658"/>
              <a:gd name="connsiteX10" fmla="*/ 0 w 2631947"/>
              <a:gd name="connsiteY10" fmla="*/ 106123 h 867658"/>
              <a:gd name="connsiteX11" fmla="*/ 106123 w 2631947"/>
              <a:gd name="connsiteY11" fmla="*/ 0 h 86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1947" h="867658">
                <a:moveTo>
                  <a:pt x="106123" y="0"/>
                </a:moveTo>
                <a:lnTo>
                  <a:pt x="2525824" y="0"/>
                </a:lnTo>
                <a:cubicBezTo>
                  <a:pt x="2584434" y="0"/>
                  <a:pt x="2631947" y="47513"/>
                  <a:pt x="2631947" y="106123"/>
                </a:cubicBezTo>
                <a:lnTo>
                  <a:pt x="2631947" y="563509"/>
                </a:lnTo>
                <a:lnTo>
                  <a:pt x="2589330" y="563509"/>
                </a:lnTo>
                <a:lnTo>
                  <a:pt x="2413316" y="563509"/>
                </a:lnTo>
                <a:cubicBezTo>
                  <a:pt x="2370485" y="563509"/>
                  <a:pt x="2335764" y="598230"/>
                  <a:pt x="2335764" y="641061"/>
                </a:cubicBezTo>
                <a:lnTo>
                  <a:pt x="2335764" y="867658"/>
                </a:lnTo>
                <a:lnTo>
                  <a:pt x="106123" y="867658"/>
                </a:lnTo>
                <a:cubicBezTo>
                  <a:pt x="47513" y="867658"/>
                  <a:pt x="0" y="820145"/>
                  <a:pt x="0" y="761535"/>
                </a:cubicBezTo>
                <a:lnTo>
                  <a:pt x="0" y="106123"/>
                </a:lnTo>
                <a:cubicBezTo>
                  <a:pt x="0" y="47513"/>
                  <a:pt x="47513" y="0"/>
                  <a:pt x="106123" y="0"/>
                </a:cubicBezTo>
                <a:close/>
              </a:path>
            </a:pathLst>
          </a:custGeom>
          <a:solidFill>
            <a:schemeClr val="bg2"/>
          </a:solidFill>
          <a:ln>
            <a:noFill/>
          </a:ln>
          <a:effectLst>
            <a:outerShdw blurRad="571500" dist="241300" dir="27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a:extLst>
              <a:ext uri="{FF2B5EF4-FFF2-40B4-BE49-F238E27FC236}">
                <a16:creationId xmlns:a16="http://schemas.microsoft.com/office/drawing/2014/main" id="{2BF711A2-6D28-6341-BBD5-F866F9CDF6FE}"/>
              </a:ext>
            </a:extLst>
          </p:cNvPr>
          <p:cNvSpPr/>
          <p:nvPr/>
        </p:nvSpPr>
        <p:spPr>
          <a:xfrm>
            <a:off x="10661684" y="5603204"/>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57" name="Freeform 56">
            <a:extLst>
              <a:ext uri="{FF2B5EF4-FFF2-40B4-BE49-F238E27FC236}">
                <a16:creationId xmlns:a16="http://schemas.microsoft.com/office/drawing/2014/main" id="{9484479B-51ED-6A40-AD4D-CEA66E35FBED}"/>
              </a:ext>
            </a:extLst>
          </p:cNvPr>
          <p:cNvSpPr/>
          <p:nvPr/>
        </p:nvSpPr>
        <p:spPr>
          <a:xfrm>
            <a:off x="6444293" y="1648513"/>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60" name="TextBox 59">
            <a:extLst>
              <a:ext uri="{FF2B5EF4-FFF2-40B4-BE49-F238E27FC236}">
                <a16:creationId xmlns:a16="http://schemas.microsoft.com/office/drawing/2014/main" id="{84C843AA-5690-9645-A790-4A519B37605A}"/>
              </a:ext>
            </a:extLst>
          </p:cNvPr>
          <p:cNvSpPr txBox="1"/>
          <p:nvPr/>
        </p:nvSpPr>
        <p:spPr>
          <a:xfrm>
            <a:off x="7110218" y="1213425"/>
            <a:ext cx="1693585" cy="184666"/>
          </a:xfrm>
          <a:prstGeom prst="rect">
            <a:avLst/>
          </a:prstGeom>
          <a:noFill/>
        </p:spPr>
        <p:txBody>
          <a:bodyPr wrap="square" lIns="0" tIns="0" rIns="0" bIns="0" rtlCol="0" anchor="ctr">
            <a:spAutoFit/>
          </a:bodyPr>
          <a:lstStyle/>
          <a:p>
            <a:r>
              <a:rPr lang="en-US" sz="1200" b="1" dirty="0" smtClean="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rPr>
              <a:t>picture</a:t>
            </a:r>
            <a:endParaRPr lang="en-US" sz="1200" b="1" dirty="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endParaRPr>
          </a:p>
        </p:txBody>
      </p:sp>
      <p:grpSp>
        <p:nvGrpSpPr>
          <p:cNvPr id="55" name="Graphic 3">
            <a:extLst>
              <a:ext uri="{FF2B5EF4-FFF2-40B4-BE49-F238E27FC236}">
                <a16:creationId xmlns:a16="http://schemas.microsoft.com/office/drawing/2014/main" id="{02935A1B-8931-A44D-843F-CA948C50FBEF}"/>
              </a:ext>
            </a:extLst>
          </p:cNvPr>
          <p:cNvGrpSpPr>
            <a:grpSpLocks noChangeAspect="1"/>
          </p:cNvGrpSpPr>
          <p:nvPr/>
        </p:nvGrpSpPr>
        <p:grpSpPr>
          <a:xfrm>
            <a:off x="6557885" y="1705036"/>
            <a:ext cx="348195" cy="336946"/>
            <a:chOff x="602127" y="613487"/>
            <a:chExt cx="678534" cy="656613"/>
          </a:xfrm>
          <a:solidFill>
            <a:srgbClr val="FFFFFF"/>
          </a:solidFill>
        </p:grpSpPr>
        <p:sp>
          <p:nvSpPr>
            <p:cNvPr id="56" name="Freeform 55">
              <a:extLst>
                <a:ext uri="{FF2B5EF4-FFF2-40B4-BE49-F238E27FC236}">
                  <a16:creationId xmlns:a16="http://schemas.microsoft.com/office/drawing/2014/main" id="{F61EE99A-5133-6A48-897D-09372393AB94}"/>
                </a:ext>
              </a:extLst>
            </p:cNvPr>
            <p:cNvSpPr/>
            <p:nvPr/>
          </p:nvSpPr>
          <p:spPr>
            <a:xfrm>
              <a:off x="756762" y="1117476"/>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sp>
          <p:nvSpPr>
            <p:cNvPr id="58" name="Freeform 57">
              <a:extLst>
                <a:ext uri="{FF2B5EF4-FFF2-40B4-BE49-F238E27FC236}">
                  <a16:creationId xmlns:a16="http://schemas.microsoft.com/office/drawing/2014/main" id="{82373AD8-D73E-074A-8FA9-9A57A77EA65E}"/>
                </a:ext>
              </a:extLst>
            </p:cNvPr>
            <p:cNvSpPr/>
            <p:nvPr/>
          </p:nvSpPr>
          <p:spPr>
            <a:xfrm>
              <a:off x="602127" y="781921"/>
              <a:ext cx="31105" cy="30744"/>
            </a:xfrm>
            <a:custGeom>
              <a:avLst/>
              <a:gdLst>
                <a:gd name="connsiteX0" fmla="*/ 15773 w 31105"/>
                <a:gd name="connsiteY0" fmla="*/ 2 h 30744"/>
                <a:gd name="connsiteX1" fmla="*/ 2 w 31105"/>
                <a:gd name="connsiteY1" fmla="*/ 15154 h 30744"/>
                <a:gd name="connsiteX2" fmla="*/ 15332 w 31105"/>
                <a:gd name="connsiteY2" fmla="*/ 30743 h 30744"/>
                <a:gd name="connsiteX3" fmla="*/ 31104 w 31105"/>
                <a:gd name="connsiteY3" fmla="*/ 15590 h 30744"/>
                <a:gd name="connsiteX4" fmla="*/ 31104 w 31105"/>
                <a:gd name="connsiteY4" fmla="*/ 15154 h 30744"/>
                <a:gd name="connsiteX5" fmla="*/ 15773 w 31105"/>
                <a:gd name="connsiteY5" fmla="*/ 2 h 30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05" h="30744">
                  <a:moveTo>
                    <a:pt x="15773" y="2"/>
                  </a:moveTo>
                  <a:cubicBezTo>
                    <a:pt x="7185" y="-119"/>
                    <a:pt x="123" y="6665"/>
                    <a:pt x="2" y="15154"/>
                  </a:cubicBezTo>
                  <a:cubicBezTo>
                    <a:pt x="-120" y="23643"/>
                    <a:pt x="6743" y="30623"/>
                    <a:pt x="15332" y="30743"/>
                  </a:cubicBezTo>
                  <a:cubicBezTo>
                    <a:pt x="23921" y="30863"/>
                    <a:pt x="30982" y="24079"/>
                    <a:pt x="31104" y="15590"/>
                  </a:cubicBezTo>
                  <a:cubicBezTo>
                    <a:pt x="31106" y="15445"/>
                    <a:pt x="31106" y="15300"/>
                    <a:pt x="31104" y="15154"/>
                  </a:cubicBezTo>
                  <a:cubicBezTo>
                    <a:pt x="31104" y="6786"/>
                    <a:pt x="24240" y="2"/>
                    <a:pt x="15773" y="2"/>
                  </a:cubicBezTo>
                  <a:close/>
                </a:path>
              </a:pathLst>
            </a:custGeom>
            <a:grpFill/>
            <a:ln w="22123" cap="flat">
              <a:noFill/>
              <a:prstDash val="solid"/>
              <a:miter/>
            </a:ln>
          </p:spPr>
          <p:txBody>
            <a:bodyPr rtlCol="0" anchor="ctr"/>
            <a:lstStyle/>
            <a:p>
              <a:endParaRPr lang="en-EG"/>
            </a:p>
          </p:txBody>
        </p:sp>
        <p:sp>
          <p:nvSpPr>
            <p:cNvPr id="59" name="Freeform 58">
              <a:extLst>
                <a:ext uri="{FF2B5EF4-FFF2-40B4-BE49-F238E27FC236}">
                  <a16:creationId xmlns:a16="http://schemas.microsoft.com/office/drawing/2014/main" id="{CD896FB2-ADCC-0241-B518-EB4A86B61353}"/>
                </a:ext>
              </a:extLst>
            </p:cNvPr>
            <p:cNvSpPr/>
            <p:nvPr/>
          </p:nvSpPr>
          <p:spPr>
            <a:xfrm>
              <a:off x="802309" y="613487"/>
              <a:ext cx="78207" cy="46336"/>
            </a:xfrm>
            <a:custGeom>
              <a:avLst/>
              <a:gdLst>
                <a:gd name="connsiteX0" fmla="*/ 78207 w 78207"/>
                <a:gd name="connsiteY0" fmla="*/ 38650 h 46336"/>
                <a:gd name="connsiteX1" fmla="*/ 78207 w 78207"/>
                <a:gd name="connsiteY1" fmla="*/ 38650 h 46336"/>
                <a:gd name="connsiteX2" fmla="*/ 39104 w 78207"/>
                <a:gd name="connsiteY2" fmla="*/ 0 h 46336"/>
                <a:gd name="connsiteX3" fmla="*/ 0 w 78207"/>
                <a:gd name="connsiteY3" fmla="*/ 38650 h 46336"/>
                <a:gd name="connsiteX4" fmla="*/ 0 w 78207"/>
                <a:gd name="connsiteY4" fmla="*/ 46336 h 46336"/>
                <a:gd name="connsiteX5" fmla="*/ 77318 w 78207"/>
                <a:gd name="connsiteY5" fmla="*/ 46336 h 4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07" h="46336">
                  <a:moveTo>
                    <a:pt x="78207" y="38650"/>
                  </a:moveTo>
                  <a:lnTo>
                    <a:pt x="78207" y="38650"/>
                  </a:lnTo>
                  <a:cubicBezTo>
                    <a:pt x="78207" y="17304"/>
                    <a:pt x="60699" y="0"/>
                    <a:pt x="39104" y="0"/>
                  </a:cubicBezTo>
                  <a:cubicBezTo>
                    <a:pt x="17507" y="0"/>
                    <a:pt x="0" y="17304"/>
                    <a:pt x="0" y="38650"/>
                  </a:cubicBezTo>
                  <a:lnTo>
                    <a:pt x="0" y="46336"/>
                  </a:lnTo>
                  <a:lnTo>
                    <a:pt x="77318" y="46336"/>
                  </a:lnTo>
                  <a:close/>
                </a:path>
              </a:pathLst>
            </a:custGeom>
            <a:grpFill/>
            <a:ln w="22123" cap="flat">
              <a:noFill/>
              <a:prstDash val="solid"/>
              <a:miter/>
            </a:ln>
          </p:spPr>
          <p:txBody>
            <a:bodyPr rtlCol="0" anchor="ctr"/>
            <a:lstStyle/>
            <a:p>
              <a:endParaRPr lang="en-EG"/>
            </a:p>
          </p:txBody>
        </p:sp>
        <p:sp>
          <p:nvSpPr>
            <p:cNvPr id="72" name="Freeform 71">
              <a:extLst>
                <a:ext uri="{FF2B5EF4-FFF2-40B4-BE49-F238E27FC236}">
                  <a16:creationId xmlns:a16="http://schemas.microsoft.com/office/drawing/2014/main" id="{A56BBFB1-A681-2249-98C9-BACEC1ED354E}"/>
                </a:ext>
              </a:extLst>
            </p:cNvPr>
            <p:cNvSpPr/>
            <p:nvPr/>
          </p:nvSpPr>
          <p:spPr>
            <a:xfrm>
              <a:off x="1080922" y="685956"/>
              <a:ext cx="81761" cy="80594"/>
            </a:xfrm>
            <a:custGeom>
              <a:avLst/>
              <a:gdLst>
                <a:gd name="connsiteX0" fmla="*/ 0 w 81761"/>
                <a:gd name="connsiteY0" fmla="*/ 0 h 80594"/>
                <a:gd name="connsiteX1" fmla="*/ 0 w 81761"/>
                <a:gd name="connsiteY1" fmla="*/ 80594 h 80594"/>
                <a:gd name="connsiteX2" fmla="*/ 81762 w 81761"/>
                <a:gd name="connsiteY2" fmla="*/ 80594 h 80594"/>
                <a:gd name="connsiteX3" fmla="*/ 0 w 81761"/>
                <a:gd name="connsiteY3" fmla="*/ 0 h 80594"/>
              </a:gdLst>
              <a:ahLst/>
              <a:cxnLst>
                <a:cxn ang="0">
                  <a:pos x="connsiteX0" y="connsiteY0"/>
                </a:cxn>
                <a:cxn ang="0">
                  <a:pos x="connsiteX1" y="connsiteY1"/>
                </a:cxn>
                <a:cxn ang="0">
                  <a:pos x="connsiteX2" y="connsiteY2"/>
                </a:cxn>
                <a:cxn ang="0">
                  <a:pos x="connsiteX3" y="connsiteY3"/>
                </a:cxn>
              </a:cxnLst>
              <a:rect l="l" t="t" r="r" b="b"/>
              <a:pathLst>
                <a:path w="81761" h="80594">
                  <a:moveTo>
                    <a:pt x="0" y="0"/>
                  </a:moveTo>
                  <a:lnTo>
                    <a:pt x="0" y="80594"/>
                  </a:lnTo>
                  <a:lnTo>
                    <a:pt x="81762" y="80594"/>
                  </a:lnTo>
                  <a:lnTo>
                    <a:pt x="0" y="0"/>
                  </a:lnTo>
                  <a:close/>
                </a:path>
              </a:pathLst>
            </a:custGeom>
            <a:grpFill/>
            <a:ln w="22123" cap="flat">
              <a:noFill/>
              <a:prstDash val="solid"/>
              <a:miter/>
            </a:ln>
          </p:spPr>
          <p:txBody>
            <a:bodyPr rtlCol="0" anchor="ctr"/>
            <a:lstStyle/>
            <a:p>
              <a:endParaRPr lang="en-EG"/>
            </a:p>
          </p:txBody>
        </p:sp>
        <p:sp>
          <p:nvSpPr>
            <p:cNvPr id="76" name="Freeform 75">
              <a:extLst>
                <a:ext uri="{FF2B5EF4-FFF2-40B4-BE49-F238E27FC236}">
                  <a16:creationId xmlns:a16="http://schemas.microsoft.com/office/drawing/2014/main" id="{A1648113-F117-7F44-B3AE-EE52D4CC66DE}"/>
                </a:ext>
              </a:extLst>
            </p:cNvPr>
            <p:cNvSpPr/>
            <p:nvPr/>
          </p:nvSpPr>
          <p:spPr>
            <a:xfrm>
              <a:off x="694996" y="674976"/>
              <a:ext cx="478574" cy="595125"/>
            </a:xfrm>
            <a:custGeom>
              <a:avLst/>
              <a:gdLst>
                <a:gd name="connsiteX0" fmla="*/ 370595 w 478574"/>
                <a:gd name="connsiteY0" fmla="*/ 99261 h 595125"/>
                <a:gd name="connsiteX1" fmla="*/ 370595 w 478574"/>
                <a:gd name="connsiteY1" fmla="*/ 0 h 595125"/>
                <a:gd name="connsiteX2" fmla="*/ 200628 w 478574"/>
                <a:gd name="connsiteY2" fmla="*/ 0 h 595125"/>
                <a:gd name="connsiteX3" fmla="*/ 200628 w 478574"/>
                <a:gd name="connsiteY3" fmla="*/ 99261 h 595125"/>
                <a:gd name="connsiteX4" fmla="*/ 150211 w 478574"/>
                <a:gd name="connsiteY4" fmla="*/ 155936 h 595125"/>
                <a:gd name="connsiteX5" fmla="*/ 92871 w 478574"/>
                <a:gd name="connsiteY5" fmla="*/ 106104 h 595125"/>
                <a:gd name="connsiteX6" fmla="*/ 92871 w 478574"/>
                <a:gd name="connsiteY6" fmla="*/ 99261 h 595125"/>
                <a:gd name="connsiteX7" fmla="*/ 92871 w 478574"/>
                <a:gd name="connsiteY7" fmla="*/ 61269 h 595125"/>
                <a:gd name="connsiteX8" fmla="*/ 123754 w 478574"/>
                <a:gd name="connsiteY8" fmla="*/ 30744 h 595125"/>
                <a:gd name="connsiteX9" fmla="*/ 154637 w 478574"/>
                <a:gd name="connsiteY9" fmla="*/ 61269 h 595125"/>
                <a:gd name="connsiteX10" fmla="*/ 154637 w 478574"/>
                <a:gd name="connsiteY10" fmla="*/ 83230 h 595125"/>
                <a:gd name="connsiteX11" fmla="*/ 148280 w 478574"/>
                <a:gd name="connsiteY11" fmla="*/ 92101 h 595125"/>
                <a:gd name="connsiteX12" fmla="*/ 139306 w 478574"/>
                <a:gd name="connsiteY12" fmla="*/ 85819 h 595125"/>
                <a:gd name="connsiteX13" fmla="*/ 139306 w 478574"/>
                <a:gd name="connsiteY13" fmla="*/ 83230 h 595125"/>
                <a:gd name="connsiteX14" fmla="*/ 139306 w 478574"/>
                <a:gd name="connsiteY14" fmla="*/ 61269 h 595125"/>
                <a:gd name="connsiteX15" fmla="*/ 123754 w 478574"/>
                <a:gd name="connsiteY15" fmla="*/ 45897 h 595125"/>
                <a:gd name="connsiteX16" fmla="*/ 108201 w 478574"/>
                <a:gd name="connsiteY16" fmla="*/ 61269 h 595125"/>
                <a:gd name="connsiteX17" fmla="*/ 108201 w 478574"/>
                <a:gd name="connsiteY17" fmla="*/ 99261 h 595125"/>
                <a:gd name="connsiteX18" fmla="*/ 149678 w 478574"/>
                <a:gd name="connsiteY18" fmla="*/ 134467 h 595125"/>
                <a:gd name="connsiteX19" fmla="*/ 185298 w 478574"/>
                <a:gd name="connsiteY19" fmla="*/ 99261 h 595125"/>
                <a:gd name="connsiteX20" fmla="*/ 185298 w 478574"/>
                <a:gd name="connsiteY20" fmla="*/ 0 h 595125"/>
                <a:gd name="connsiteX21" fmla="*/ 41770 w 478574"/>
                <a:gd name="connsiteY21" fmla="*/ 0 h 595125"/>
                <a:gd name="connsiteX22" fmla="*/ 0 w 478574"/>
                <a:gd name="connsiteY22" fmla="*/ 41066 h 595125"/>
                <a:gd name="connsiteX23" fmla="*/ 0 w 478574"/>
                <a:gd name="connsiteY23" fmla="*/ 554059 h 595125"/>
                <a:gd name="connsiteX24" fmla="*/ 41770 w 478574"/>
                <a:gd name="connsiteY24" fmla="*/ 595125 h 595125"/>
                <a:gd name="connsiteX25" fmla="*/ 437027 w 478574"/>
                <a:gd name="connsiteY25" fmla="*/ 595125 h 595125"/>
                <a:gd name="connsiteX26" fmla="*/ 478574 w 478574"/>
                <a:gd name="connsiteY26" fmla="*/ 554059 h 595125"/>
                <a:gd name="connsiteX27" fmla="*/ 478574 w 478574"/>
                <a:gd name="connsiteY27" fmla="*/ 106947 h 595125"/>
                <a:gd name="connsiteX28" fmla="*/ 378149 w 478574"/>
                <a:gd name="connsiteY28" fmla="*/ 106947 h 595125"/>
                <a:gd name="connsiteX29" fmla="*/ 370595 w 478574"/>
                <a:gd name="connsiteY29" fmla="*/ 99261 h 595125"/>
                <a:gd name="connsiteX30" fmla="*/ 77318 w 478574"/>
                <a:gd name="connsiteY30" fmla="*/ 488178 h 595125"/>
                <a:gd name="connsiteX31" fmla="*/ 45125 w 478574"/>
                <a:gd name="connsiteY31" fmla="*/ 458549 h 595125"/>
                <a:gd name="connsiteX32" fmla="*/ 75102 w 478574"/>
                <a:gd name="connsiteY32" fmla="*/ 426729 h 595125"/>
                <a:gd name="connsiteX33" fmla="*/ 107296 w 478574"/>
                <a:gd name="connsiteY33" fmla="*/ 456358 h 595125"/>
                <a:gd name="connsiteX34" fmla="*/ 107313 w 478574"/>
                <a:gd name="connsiteY34" fmla="*/ 457873 h 595125"/>
                <a:gd name="connsiteX35" fmla="*/ 77318 w 478574"/>
                <a:gd name="connsiteY35" fmla="*/ 488178 h 595125"/>
                <a:gd name="connsiteX36" fmla="*/ 77318 w 478574"/>
                <a:gd name="connsiteY36" fmla="*/ 381231 h 595125"/>
                <a:gd name="connsiteX37" fmla="*/ 45125 w 478574"/>
                <a:gd name="connsiteY37" fmla="*/ 351603 h 595125"/>
                <a:gd name="connsiteX38" fmla="*/ 75102 w 478574"/>
                <a:gd name="connsiteY38" fmla="*/ 319782 h 595125"/>
                <a:gd name="connsiteX39" fmla="*/ 107296 w 478574"/>
                <a:gd name="connsiteY39" fmla="*/ 349411 h 595125"/>
                <a:gd name="connsiteX40" fmla="*/ 107313 w 478574"/>
                <a:gd name="connsiteY40" fmla="*/ 350926 h 595125"/>
                <a:gd name="connsiteX41" fmla="*/ 77318 w 478574"/>
                <a:gd name="connsiteY41" fmla="*/ 381451 h 595125"/>
                <a:gd name="connsiteX42" fmla="*/ 77318 w 478574"/>
                <a:gd name="connsiteY42" fmla="*/ 274504 h 595125"/>
                <a:gd name="connsiteX43" fmla="*/ 46435 w 478574"/>
                <a:gd name="connsiteY43" fmla="*/ 243979 h 595125"/>
                <a:gd name="connsiteX44" fmla="*/ 77318 w 478574"/>
                <a:gd name="connsiteY44" fmla="*/ 213454 h 595125"/>
                <a:gd name="connsiteX45" fmla="*/ 108201 w 478574"/>
                <a:gd name="connsiteY45" fmla="*/ 243979 h 595125"/>
                <a:gd name="connsiteX46" fmla="*/ 77318 w 478574"/>
                <a:gd name="connsiteY46" fmla="*/ 274504 h 595125"/>
                <a:gd name="connsiteX47" fmla="*/ 146638 w 478574"/>
                <a:gd name="connsiteY47" fmla="*/ 213454 h 595125"/>
                <a:gd name="connsiteX48" fmla="*/ 254840 w 478574"/>
                <a:gd name="connsiteY48" fmla="*/ 213454 h 595125"/>
                <a:gd name="connsiteX49" fmla="*/ 263814 w 478574"/>
                <a:gd name="connsiteY49" fmla="*/ 219737 h 595125"/>
                <a:gd name="connsiteX50" fmla="*/ 257459 w 478574"/>
                <a:gd name="connsiteY50" fmla="*/ 228607 h 595125"/>
                <a:gd name="connsiteX51" fmla="*/ 254840 w 478574"/>
                <a:gd name="connsiteY51" fmla="*/ 228607 h 595125"/>
                <a:gd name="connsiteX52" fmla="*/ 146638 w 478574"/>
                <a:gd name="connsiteY52" fmla="*/ 228607 h 595125"/>
                <a:gd name="connsiteX53" fmla="*/ 140282 w 478574"/>
                <a:gd name="connsiteY53" fmla="*/ 219737 h 595125"/>
                <a:gd name="connsiteX54" fmla="*/ 146638 w 478574"/>
                <a:gd name="connsiteY54" fmla="*/ 213454 h 595125"/>
                <a:gd name="connsiteX55" fmla="*/ 331936 w 478574"/>
                <a:gd name="connsiteY55" fmla="*/ 488178 h 595125"/>
                <a:gd name="connsiteX56" fmla="*/ 146638 w 478574"/>
                <a:gd name="connsiteY56" fmla="*/ 488178 h 595125"/>
                <a:gd name="connsiteX57" fmla="*/ 140282 w 478574"/>
                <a:gd name="connsiteY57" fmla="*/ 479308 h 595125"/>
                <a:gd name="connsiteX58" fmla="*/ 146638 w 478574"/>
                <a:gd name="connsiteY58" fmla="*/ 473026 h 595125"/>
                <a:gd name="connsiteX59" fmla="*/ 331936 w 478574"/>
                <a:gd name="connsiteY59" fmla="*/ 473026 h 595125"/>
                <a:gd name="connsiteX60" fmla="*/ 339712 w 478574"/>
                <a:gd name="connsiteY60" fmla="*/ 480492 h 595125"/>
                <a:gd name="connsiteX61" fmla="*/ 331936 w 478574"/>
                <a:gd name="connsiteY61" fmla="*/ 488178 h 595125"/>
                <a:gd name="connsiteX62" fmla="*/ 139084 w 478574"/>
                <a:gd name="connsiteY62" fmla="*/ 434595 h 595125"/>
                <a:gd name="connsiteX63" fmla="*/ 146638 w 478574"/>
                <a:gd name="connsiteY63" fmla="*/ 426909 h 595125"/>
                <a:gd name="connsiteX64" fmla="*/ 254840 w 478574"/>
                <a:gd name="connsiteY64" fmla="*/ 426909 h 595125"/>
                <a:gd name="connsiteX65" fmla="*/ 262616 w 478574"/>
                <a:gd name="connsiteY65" fmla="*/ 434595 h 595125"/>
                <a:gd name="connsiteX66" fmla="*/ 255291 w 478574"/>
                <a:gd name="connsiteY66" fmla="*/ 442281 h 595125"/>
                <a:gd name="connsiteX67" fmla="*/ 254840 w 478574"/>
                <a:gd name="connsiteY67" fmla="*/ 442281 h 595125"/>
                <a:gd name="connsiteX68" fmla="*/ 146638 w 478574"/>
                <a:gd name="connsiteY68" fmla="*/ 442281 h 595125"/>
                <a:gd name="connsiteX69" fmla="*/ 139084 w 478574"/>
                <a:gd name="connsiteY69" fmla="*/ 434815 h 595125"/>
                <a:gd name="connsiteX70" fmla="*/ 393702 w 478574"/>
                <a:gd name="connsiteY70" fmla="*/ 480492 h 595125"/>
                <a:gd name="connsiteX71" fmla="*/ 378374 w 478574"/>
                <a:gd name="connsiteY71" fmla="*/ 496082 h 595125"/>
                <a:gd name="connsiteX72" fmla="*/ 362599 w 478574"/>
                <a:gd name="connsiteY72" fmla="*/ 480931 h 595125"/>
                <a:gd name="connsiteX73" fmla="*/ 377929 w 478574"/>
                <a:gd name="connsiteY73" fmla="*/ 465342 h 595125"/>
                <a:gd name="connsiteX74" fmla="*/ 378149 w 478574"/>
                <a:gd name="connsiteY74" fmla="*/ 465339 h 595125"/>
                <a:gd name="connsiteX75" fmla="*/ 393702 w 478574"/>
                <a:gd name="connsiteY75" fmla="*/ 480270 h 595125"/>
                <a:gd name="connsiteX76" fmla="*/ 393702 w 478574"/>
                <a:gd name="connsiteY76" fmla="*/ 480712 h 595125"/>
                <a:gd name="connsiteX77" fmla="*/ 378371 w 478574"/>
                <a:gd name="connsiteY77" fmla="*/ 381231 h 595125"/>
                <a:gd name="connsiteX78" fmla="*/ 146638 w 478574"/>
                <a:gd name="connsiteY78" fmla="*/ 381231 h 595125"/>
                <a:gd name="connsiteX79" fmla="*/ 139082 w 478574"/>
                <a:gd name="connsiteY79" fmla="*/ 373767 h 595125"/>
                <a:gd name="connsiteX80" fmla="*/ 139084 w 478574"/>
                <a:gd name="connsiteY80" fmla="*/ 373545 h 595125"/>
                <a:gd name="connsiteX81" fmla="*/ 146638 w 478574"/>
                <a:gd name="connsiteY81" fmla="*/ 366079 h 595125"/>
                <a:gd name="connsiteX82" fmla="*/ 378371 w 478574"/>
                <a:gd name="connsiteY82" fmla="*/ 366079 h 595125"/>
                <a:gd name="connsiteX83" fmla="*/ 387348 w 478574"/>
                <a:gd name="connsiteY83" fmla="*/ 372362 h 595125"/>
                <a:gd name="connsiteX84" fmla="*/ 380991 w 478574"/>
                <a:gd name="connsiteY84" fmla="*/ 381231 h 595125"/>
                <a:gd name="connsiteX85" fmla="*/ 378371 w 478574"/>
                <a:gd name="connsiteY85" fmla="*/ 381231 h 595125"/>
                <a:gd name="connsiteX86" fmla="*/ 139084 w 478574"/>
                <a:gd name="connsiteY86" fmla="*/ 328087 h 595125"/>
                <a:gd name="connsiteX87" fmla="*/ 146638 w 478574"/>
                <a:gd name="connsiteY87" fmla="*/ 320621 h 595125"/>
                <a:gd name="connsiteX88" fmla="*/ 254840 w 478574"/>
                <a:gd name="connsiteY88" fmla="*/ 320621 h 595125"/>
                <a:gd name="connsiteX89" fmla="*/ 263814 w 478574"/>
                <a:gd name="connsiteY89" fmla="*/ 326904 h 595125"/>
                <a:gd name="connsiteX90" fmla="*/ 257459 w 478574"/>
                <a:gd name="connsiteY90" fmla="*/ 335774 h 595125"/>
                <a:gd name="connsiteX91" fmla="*/ 254840 w 478574"/>
                <a:gd name="connsiteY91" fmla="*/ 335774 h 595125"/>
                <a:gd name="connsiteX92" fmla="*/ 146638 w 478574"/>
                <a:gd name="connsiteY92" fmla="*/ 335774 h 595125"/>
                <a:gd name="connsiteX93" fmla="*/ 139084 w 478574"/>
                <a:gd name="connsiteY93" fmla="*/ 328087 h 595125"/>
                <a:gd name="connsiteX94" fmla="*/ 285723 w 478574"/>
                <a:gd name="connsiteY94" fmla="*/ 328087 h 595125"/>
                <a:gd name="connsiteX95" fmla="*/ 301275 w 478574"/>
                <a:gd name="connsiteY95" fmla="*/ 312715 h 595125"/>
                <a:gd name="connsiteX96" fmla="*/ 316828 w 478574"/>
                <a:gd name="connsiteY96" fmla="*/ 328087 h 595125"/>
                <a:gd name="connsiteX97" fmla="*/ 301275 w 478574"/>
                <a:gd name="connsiteY97" fmla="*/ 343460 h 595125"/>
                <a:gd name="connsiteX98" fmla="*/ 285081 w 478574"/>
                <a:gd name="connsiteY98" fmla="*/ 329214 h 595125"/>
                <a:gd name="connsiteX99" fmla="*/ 285056 w 478574"/>
                <a:gd name="connsiteY99" fmla="*/ 328087 h 595125"/>
                <a:gd name="connsiteX100" fmla="*/ 385926 w 478574"/>
                <a:gd name="connsiteY100" fmla="*/ 267257 h 595125"/>
                <a:gd name="connsiteX101" fmla="*/ 378374 w 478574"/>
                <a:gd name="connsiteY101" fmla="*/ 274726 h 595125"/>
                <a:gd name="connsiteX102" fmla="*/ 378149 w 478574"/>
                <a:gd name="connsiteY102" fmla="*/ 274724 h 595125"/>
                <a:gd name="connsiteX103" fmla="*/ 146416 w 478574"/>
                <a:gd name="connsiteY103" fmla="*/ 274724 h 595125"/>
                <a:gd name="connsiteX104" fmla="*/ 140060 w 478574"/>
                <a:gd name="connsiteY104" fmla="*/ 265854 h 595125"/>
                <a:gd name="connsiteX105" fmla="*/ 146416 w 478574"/>
                <a:gd name="connsiteY105" fmla="*/ 259571 h 595125"/>
                <a:gd name="connsiteX106" fmla="*/ 378149 w 478574"/>
                <a:gd name="connsiteY106" fmla="*/ 259571 h 595125"/>
                <a:gd name="connsiteX107" fmla="*/ 385926 w 478574"/>
                <a:gd name="connsiteY107" fmla="*/ 266811 h 595125"/>
                <a:gd name="connsiteX108" fmla="*/ 385926 w 478574"/>
                <a:gd name="connsiteY108" fmla="*/ 267257 h 59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78574" h="595125">
                  <a:moveTo>
                    <a:pt x="370595" y="99261"/>
                  </a:moveTo>
                  <a:lnTo>
                    <a:pt x="370595" y="0"/>
                  </a:lnTo>
                  <a:lnTo>
                    <a:pt x="200628" y="0"/>
                  </a:lnTo>
                  <a:lnTo>
                    <a:pt x="200628" y="99261"/>
                  </a:lnTo>
                  <a:cubicBezTo>
                    <a:pt x="202539" y="128672"/>
                    <a:pt x="179967" y="154046"/>
                    <a:pt x="150211" y="155936"/>
                  </a:cubicBezTo>
                  <a:cubicBezTo>
                    <a:pt x="120455" y="157826"/>
                    <a:pt x="94783" y="135515"/>
                    <a:pt x="92871" y="106104"/>
                  </a:cubicBezTo>
                  <a:cubicBezTo>
                    <a:pt x="92723" y="103825"/>
                    <a:pt x="92723" y="101539"/>
                    <a:pt x="92871" y="99261"/>
                  </a:cubicBezTo>
                  <a:lnTo>
                    <a:pt x="92871" y="61269"/>
                  </a:lnTo>
                  <a:cubicBezTo>
                    <a:pt x="92871" y="44411"/>
                    <a:pt x="106698" y="30744"/>
                    <a:pt x="123754" y="30744"/>
                  </a:cubicBezTo>
                  <a:cubicBezTo>
                    <a:pt x="140811" y="30744"/>
                    <a:pt x="154637" y="44411"/>
                    <a:pt x="154637" y="61269"/>
                  </a:cubicBezTo>
                  <a:lnTo>
                    <a:pt x="154637" y="83230"/>
                  </a:lnTo>
                  <a:cubicBezTo>
                    <a:pt x="155361" y="87414"/>
                    <a:pt x="152515" y="91386"/>
                    <a:pt x="148280" y="92101"/>
                  </a:cubicBezTo>
                  <a:cubicBezTo>
                    <a:pt x="144048" y="92816"/>
                    <a:pt x="140031" y="90003"/>
                    <a:pt x="139306" y="85819"/>
                  </a:cubicBezTo>
                  <a:cubicBezTo>
                    <a:pt x="139158" y="84962"/>
                    <a:pt x="139158" y="84087"/>
                    <a:pt x="139306" y="83230"/>
                  </a:cubicBezTo>
                  <a:lnTo>
                    <a:pt x="139306" y="61269"/>
                  </a:lnTo>
                  <a:cubicBezTo>
                    <a:pt x="139306" y="52779"/>
                    <a:pt x="132343" y="45897"/>
                    <a:pt x="123754" y="45897"/>
                  </a:cubicBezTo>
                  <a:cubicBezTo>
                    <a:pt x="115164" y="45897"/>
                    <a:pt x="108201" y="52779"/>
                    <a:pt x="108201" y="61269"/>
                  </a:cubicBezTo>
                  <a:lnTo>
                    <a:pt x="108201" y="99261"/>
                  </a:lnTo>
                  <a:cubicBezTo>
                    <a:pt x="109819" y="120303"/>
                    <a:pt x="128389" y="136066"/>
                    <a:pt x="149678" y="134467"/>
                  </a:cubicBezTo>
                  <a:cubicBezTo>
                    <a:pt x="168719" y="133037"/>
                    <a:pt x="183851" y="118081"/>
                    <a:pt x="185298" y="99261"/>
                  </a:cubicBezTo>
                  <a:lnTo>
                    <a:pt x="185298" y="0"/>
                  </a:lnTo>
                  <a:lnTo>
                    <a:pt x="41770" y="0"/>
                  </a:lnTo>
                  <a:cubicBezTo>
                    <a:pt x="18787" y="0"/>
                    <a:pt x="122" y="18350"/>
                    <a:pt x="0" y="41066"/>
                  </a:cubicBezTo>
                  <a:lnTo>
                    <a:pt x="0" y="554059"/>
                  </a:lnTo>
                  <a:cubicBezTo>
                    <a:pt x="122" y="576775"/>
                    <a:pt x="18787" y="595125"/>
                    <a:pt x="41770" y="595125"/>
                  </a:cubicBezTo>
                  <a:lnTo>
                    <a:pt x="437027" y="595125"/>
                  </a:lnTo>
                  <a:cubicBezTo>
                    <a:pt x="459974" y="595125"/>
                    <a:pt x="478574" y="576740"/>
                    <a:pt x="478574" y="554059"/>
                  </a:cubicBezTo>
                  <a:lnTo>
                    <a:pt x="478574" y="106947"/>
                  </a:lnTo>
                  <a:lnTo>
                    <a:pt x="378149" y="106947"/>
                  </a:lnTo>
                  <a:cubicBezTo>
                    <a:pt x="373941" y="106828"/>
                    <a:pt x="370593" y="103421"/>
                    <a:pt x="370595" y="99261"/>
                  </a:cubicBezTo>
                  <a:close/>
                  <a:moveTo>
                    <a:pt x="77318" y="488178"/>
                  </a:moveTo>
                  <a:cubicBezTo>
                    <a:pt x="60150" y="488782"/>
                    <a:pt x="45737" y="475518"/>
                    <a:pt x="45125" y="458549"/>
                  </a:cubicBezTo>
                  <a:cubicBezTo>
                    <a:pt x="44513" y="441578"/>
                    <a:pt x="57934" y="427333"/>
                    <a:pt x="75102" y="426729"/>
                  </a:cubicBezTo>
                  <a:cubicBezTo>
                    <a:pt x="92270" y="426123"/>
                    <a:pt x="106684" y="439389"/>
                    <a:pt x="107296" y="456358"/>
                  </a:cubicBezTo>
                  <a:cubicBezTo>
                    <a:pt x="107314" y="456863"/>
                    <a:pt x="107320" y="457368"/>
                    <a:pt x="107313" y="457873"/>
                  </a:cubicBezTo>
                  <a:cubicBezTo>
                    <a:pt x="107086" y="474262"/>
                    <a:pt x="93891" y="487594"/>
                    <a:pt x="77318" y="488178"/>
                  </a:cubicBezTo>
                  <a:close/>
                  <a:moveTo>
                    <a:pt x="77318" y="381231"/>
                  </a:moveTo>
                  <a:cubicBezTo>
                    <a:pt x="60150" y="381835"/>
                    <a:pt x="45737" y="368571"/>
                    <a:pt x="45125" y="351603"/>
                  </a:cubicBezTo>
                  <a:cubicBezTo>
                    <a:pt x="44513" y="334632"/>
                    <a:pt x="57934" y="320386"/>
                    <a:pt x="75102" y="319782"/>
                  </a:cubicBezTo>
                  <a:cubicBezTo>
                    <a:pt x="92270" y="319176"/>
                    <a:pt x="106684" y="332442"/>
                    <a:pt x="107296" y="349411"/>
                  </a:cubicBezTo>
                  <a:cubicBezTo>
                    <a:pt x="107314" y="349916"/>
                    <a:pt x="107320" y="350421"/>
                    <a:pt x="107313" y="350926"/>
                  </a:cubicBezTo>
                  <a:cubicBezTo>
                    <a:pt x="107204" y="367401"/>
                    <a:pt x="93976" y="380862"/>
                    <a:pt x="77318" y="381451"/>
                  </a:cubicBezTo>
                  <a:close/>
                  <a:moveTo>
                    <a:pt x="77318" y="274504"/>
                  </a:moveTo>
                  <a:cubicBezTo>
                    <a:pt x="60262" y="274504"/>
                    <a:pt x="46435" y="260838"/>
                    <a:pt x="46435" y="243979"/>
                  </a:cubicBezTo>
                  <a:cubicBezTo>
                    <a:pt x="46435" y="227120"/>
                    <a:pt x="60262" y="213454"/>
                    <a:pt x="77318" y="213454"/>
                  </a:cubicBezTo>
                  <a:cubicBezTo>
                    <a:pt x="94375" y="213454"/>
                    <a:pt x="108201" y="227120"/>
                    <a:pt x="108201" y="243979"/>
                  </a:cubicBezTo>
                  <a:cubicBezTo>
                    <a:pt x="108201" y="260838"/>
                    <a:pt x="94375" y="274504"/>
                    <a:pt x="77318" y="274504"/>
                  </a:cubicBezTo>
                  <a:close/>
                  <a:moveTo>
                    <a:pt x="146638" y="213454"/>
                  </a:moveTo>
                  <a:lnTo>
                    <a:pt x="254840" y="213454"/>
                  </a:lnTo>
                  <a:cubicBezTo>
                    <a:pt x="259072" y="212739"/>
                    <a:pt x="263091" y="215552"/>
                    <a:pt x="263814" y="219737"/>
                  </a:cubicBezTo>
                  <a:cubicBezTo>
                    <a:pt x="264538" y="223921"/>
                    <a:pt x="261692" y="227891"/>
                    <a:pt x="257459" y="228607"/>
                  </a:cubicBezTo>
                  <a:cubicBezTo>
                    <a:pt x="256593" y="228754"/>
                    <a:pt x="255706" y="228754"/>
                    <a:pt x="254840" y="228607"/>
                  </a:cubicBezTo>
                  <a:lnTo>
                    <a:pt x="146638" y="228607"/>
                  </a:lnTo>
                  <a:cubicBezTo>
                    <a:pt x="142406" y="227891"/>
                    <a:pt x="139560" y="223921"/>
                    <a:pt x="140282" y="219737"/>
                  </a:cubicBezTo>
                  <a:cubicBezTo>
                    <a:pt x="140839" y="216522"/>
                    <a:pt x="143386" y="214003"/>
                    <a:pt x="146638" y="213454"/>
                  </a:cubicBezTo>
                  <a:close/>
                  <a:moveTo>
                    <a:pt x="331936" y="488178"/>
                  </a:moveTo>
                  <a:lnTo>
                    <a:pt x="146638" y="488178"/>
                  </a:lnTo>
                  <a:cubicBezTo>
                    <a:pt x="142406" y="487462"/>
                    <a:pt x="139560" y="483492"/>
                    <a:pt x="140282" y="479308"/>
                  </a:cubicBezTo>
                  <a:cubicBezTo>
                    <a:pt x="140839" y="476093"/>
                    <a:pt x="143386" y="473575"/>
                    <a:pt x="146638" y="473026"/>
                  </a:cubicBezTo>
                  <a:lnTo>
                    <a:pt x="331936" y="473026"/>
                  </a:lnTo>
                  <a:cubicBezTo>
                    <a:pt x="336146" y="473023"/>
                    <a:pt x="339592" y="476333"/>
                    <a:pt x="339712" y="480492"/>
                  </a:cubicBezTo>
                  <a:cubicBezTo>
                    <a:pt x="339712" y="484737"/>
                    <a:pt x="336231" y="488178"/>
                    <a:pt x="331936" y="488178"/>
                  </a:cubicBezTo>
                  <a:close/>
                  <a:moveTo>
                    <a:pt x="139084" y="434595"/>
                  </a:moveTo>
                  <a:cubicBezTo>
                    <a:pt x="139082" y="430434"/>
                    <a:pt x="142430" y="427027"/>
                    <a:pt x="146638" y="426909"/>
                  </a:cubicBezTo>
                  <a:lnTo>
                    <a:pt x="254840" y="426909"/>
                  </a:lnTo>
                  <a:cubicBezTo>
                    <a:pt x="259134" y="426909"/>
                    <a:pt x="262616" y="430350"/>
                    <a:pt x="262616" y="434595"/>
                  </a:cubicBezTo>
                  <a:cubicBezTo>
                    <a:pt x="262740" y="438717"/>
                    <a:pt x="259461" y="442158"/>
                    <a:pt x="255291" y="442281"/>
                  </a:cubicBezTo>
                  <a:cubicBezTo>
                    <a:pt x="255140" y="442286"/>
                    <a:pt x="254991" y="442286"/>
                    <a:pt x="254840" y="442281"/>
                  </a:cubicBezTo>
                  <a:lnTo>
                    <a:pt x="146638" y="442281"/>
                  </a:lnTo>
                  <a:cubicBezTo>
                    <a:pt x="142466" y="442281"/>
                    <a:pt x="139084" y="438939"/>
                    <a:pt x="139084" y="434815"/>
                  </a:cubicBezTo>
                  <a:close/>
                  <a:moveTo>
                    <a:pt x="393702" y="480492"/>
                  </a:moveTo>
                  <a:cubicBezTo>
                    <a:pt x="393824" y="488982"/>
                    <a:pt x="386961" y="495961"/>
                    <a:pt x="378374" y="496082"/>
                  </a:cubicBezTo>
                  <a:cubicBezTo>
                    <a:pt x="369784" y="496205"/>
                    <a:pt x="362723" y="489421"/>
                    <a:pt x="362599" y="480931"/>
                  </a:cubicBezTo>
                  <a:cubicBezTo>
                    <a:pt x="362477" y="472441"/>
                    <a:pt x="369340" y="465462"/>
                    <a:pt x="377929" y="465342"/>
                  </a:cubicBezTo>
                  <a:cubicBezTo>
                    <a:pt x="378003" y="465339"/>
                    <a:pt x="378076" y="465339"/>
                    <a:pt x="378149" y="465339"/>
                  </a:cubicBezTo>
                  <a:cubicBezTo>
                    <a:pt x="386614" y="465216"/>
                    <a:pt x="393577" y="471901"/>
                    <a:pt x="393702" y="480270"/>
                  </a:cubicBezTo>
                  <a:cubicBezTo>
                    <a:pt x="393704" y="480417"/>
                    <a:pt x="393704" y="480565"/>
                    <a:pt x="393702" y="480712"/>
                  </a:cubicBezTo>
                  <a:close/>
                  <a:moveTo>
                    <a:pt x="378371" y="381231"/>
                  </a:moveTo>
                  <a:lnTo>
                    <a:pt x="146638" y="381231"/>
                  </a:lnTo>
                  <a:cubicBezTo>
                    <a:pt x="142466" y="381234"/>
                    <a:pt x="139082" y="377891"/>
                    <a:pt x="139082" y="373767"/>
                  </a:cubicBezTo>
                  <a:cubicBezTo>
                    <a:pt x="139082" y="373695"/>
                    <a:pt x="139082" y="373620"/>
                    <a:pt x="139084" y="373545"/>
                  </a:cubicBezTo>
                  <a:cubicBezTo>
                    <a:pt x="139084" y="369421"/>
                    <a:pt x="142466" y="366079"/>
                    <a:pt x="146638" y="366079"/>
                  </a:cubicBezTo>
                  <a:lnTo>
                    <a:pt x="378371" y="366079"/>
                  </a:lnTo>
                  <a:cubicBezTo>
                    <a:pt x="382604" y="365363"/>
                    <a:pt x="386623" y="368176"/>
                    <a:pt x="387348" y="372362"/>
                  </a:cubicBezTo>
                  <a:cubicBezTo>
                    <a:pt x="388070" y="376545"/>
                    <a:pt x="385223" y="380516"/>
                    <a:pt x="380991" y="381231"/>
                  </a:cubicBezTo>
                  <a:cubicBezTo>
                    <a:pt x="380124" y="381379"/>
                    <a:pt x="379238" y="381379"/>
                    <a:pt x="378371" y="381231"/>
                  </a:cubicBezTo>
                  <a:close/>
                  <a:moveTo>
                    <a:pt x="139084" y="328087"/>
                  </a:moveTo>
                  <a:cubicBezTo>
                    <a:pt x="139084" y="323963"/>
                    <a:pt x="142466" y="320621"/>
                    <a:pt x="146638" y="320621"/>
                  </a:cubicBezTo>
                  <a:lnTo>
                    <a:pt x="254840" y="320621"/>
                  </a:lnTo>
                  <a:cubicBezTo>
                    <a:pt x="259072" y="319905"/>
                    <a:pt x="263091" y="322718"/>
                    <a:pt x="263814" y="326904"/>
                  </a:cubicBezTo>
                  <a:cubicBezTo>
                    <a:pt x="264538" y="331087"/>
                    <a:pt x="261692" y="335058"/>
                    <a:pt x="257459" y="335774"/>
                  </a:cubicBezTo>
                  <a:cubicBezTo>
                    <a:pt x="256593" y="335921"/>
                    <a:pt x="255706" y="335921"/>
                    <a:pt x="254840" y="335774"/>
                  </a:cubicBezTo>
                  <a:lnTo>
                    <a:pt x="146638" y="335774"/>
                  </a:lnTo>
                  <a:cubicBezTo>
                    <a:pt x="142430" y="335655"/>
                    <a:pt x="139082" y="332249"/>
                    <a:pt x="139084" y="328087"/>
                  </a:cubicBezTo>
                  <a:close/>
                  <a:moveTo>
                    <a:pt x="285723" y="328087"/>
                  </a:moveTo>
                  <a:cubicBezTo>
                    <a:pt x="285723" y="319598"/>
                    <a:pt x="292686" y="312715"/>
                    <a:pt x="301275" y="312715"/>
                  </a:cubicBezTo>
                  <a:cubicBezTo>
                    <a:pt x="309865" y="312715"/>
                    <a:pt x="316828" y="319598"/>
                    <a:pt x="316828" y="328087"/>
                  </a:cubicBezTo>
                  <a:cubicBezTo>
                    <a:pt x="316828" y="336577"/>
                    <a:pt x="309865" y="343460"/>
                    <a:pt x="301275" y="343460"/>
                  </a:cubicBezTo>
                  <a:cubicBezTo>
                    <a:pt x="292824" y="343945"/>
                    <a:pt x="285572" y="337568"/>
                    <a:pt x="285081" y="329214"/>
                  </a:cubicBezTo>
                  <a:cubicBezTo>
                    <a:pt x="285058" y="328838"/>
                    <a:pt x="285049" y="328463"/>
                    <a:pt x="285056" y="328087"/>
                  </a:cubicBezTo>
                  <a:close/>
                  <a:moveTo>
                    <a:pt x="385926" y="267257"/>
                  </a:moveTo>
                  <a:cubicBezTo>
                    <a:pt x="385928" y="271381"/>
                    <a:pt x="382546" y="274726"/>
                    <a:pt x="378374" y="274726"/>
                  </a:cubicBezTo>
                  <a:cubicBezTo>
                    <a:pt x="378300" y="274726"/>
                    <a:pt x="378225" y="274726"/>
                    <a:pt x="378149" y="274724"/>
                  </a:cubicBezTo>
                  <a:lnTo>
                    <a:pt x="146416" y="274724"/>
                  </a:lnTo>
                  <a:cubicBezTo>
                    <a:pt x="142184" y="274008"/>
                    <a:pt x="139338" y="270037"/>
                    <a:pt x="140060" y="265854"/>
                  </a:cubicBezTo>
                  <a:cubicBezTo>
                    <a:pt x="140617" y="262639"/>
                    <a:pt x="143163" y="260120"/>
                    <a:pt x="146416" y="259571"/>
                  </a:cubicBezTo>
                  <a:lnTo>
                    <a:pt x="378149" y="259571"/>
                  </a:lnTo>
                  <a:cubicBezTo>
                    <a:pt x="382320" y="259448"/>
                    <a:pt x="385801" y="262690"/>
                    <a:pt x="385926" y="266811"/>
                  </a:cubicBezTo>
                  <a:cubicBezTo>
                    <a:pt x="385930" y="266961"/>
                    <a:pt x="385930" y="267108"/>
                    <a:pt x="385926" y="267257"/>
                  </a:cubicBezTo>
                  <a:close/>
                </a:path>
              </a:pathLst>
            </a:custGeom>
            <a:grpFill/>
            <a:ln w="22123" cap="flat">
              <a:noFill/>
              <a:prstDash val="solid"/>
              <a:miter/>
            </a:ln>
          </p:spPr>
          <p:txBody>
            <a:bodyPr rtlCol="0" anchor="ctr"/>
            <a:lstStyle/>
            <a:p>
              <a:endParaRPr lang="en-EG"/>
            </a:p>
          </p:txBody>
        </p:sp>
        <p:sp>
          <p:nvSpPr>
            <p:cNvPr id="78" name="Freeform 77">
              <a:extLst>
                <a:ext uri="{FF2B5EF4-FFF2-40B4-BE49-F238E27FC236}">
                  <a16:creationId xmlns:a16="http://schemas.microsoft.com/office/drawing/2014/main" id="{9100D767-00E3-F741-AF68-AA8D658CDB55}"/>
                </a:ext>
              </a:extLst>
            </p:cNvPr>
            <p:cNvSpPr/>
            <p:nvPr/>
          </p:nvSpPr>
          <p:spPr>
            <a:xfrm>
              <a:off x="756762" y="1010749"/>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986" y="6933"/>
                    <a:pt x="24092" y="119"/>
                    <a:pt x="15553" y="0"/>
                  </a:cubicBezTo>
                  <a:close/>
                </a:path>
              </a:pathLst>
            </a:custGeom>
            <a:grpFill/>
            <a:ln w="22123" cap="flat">
              <a:noFill/>
              <a:prstDash val="solid"/>
              <a:miter/>
            </a:ln>
          </p:spPr>
          <p:txBody>
            <a:bodyPr rtlCol="0" anchor="ctr"/>
            <a:lstStyle/>
            <a:p>
              <a:endParaRPr lang="en-EG"/>
            </a:p>
          </p:txBody>
        </p:sp>
        <p:sp>
          <p:nvSpPr>
            <p:cNvPr id="79" name="Freeform 78">
              <a:extLst>
                <a:ext uri="{FF2B5EF4-FFF2-40B4-BE49-F238E27FC236}">
                  <a16:creationId xmlns:a16="http://schemas.microsoft.com/office/drawing/2014/main" id="{52EFD011-CF2E-1342-ADDE-44AE49433472}"/>
                </a:ext>
              </a:extLst>
            </p:cNvPr>
            <p:cNvSpPr/>
            <p:nvPr/>
          </p:nvSpPr>
          <p:spPr>
            <a:xfrm>
              <a:off x="1236225" y="1025902"/>
              <a:ext cx="44435" cy="43920"/>
            </a:xfrm>
            <a:custGeom>
              <a:avLst/>
              <a:gdLst>
                <a:gd name="connsiteX0" fmla="*/ 22218 w 44435"/>
                <a:gd name="connsiteY0" fmla="*/ 0 h 43920"/>
                <a:gd name="connsiteX1" fmla="*/ 0 w 44435"/>
                <a:gd name="connsiteY1" fmla="*/ 21960 h 43920"/>
                <a:gd name="connsiteX2" fmla="*/ 22218 w 44435"/>
                <a:gd name="connsiteY2" fmla="*/ 43921 h 43920"/>
                <a:gd name="connsiteX3" fmla="*/ 44436 w 44435"/>
                <a:gd name="connsiteY3" fmla="*/ 21960 h 43920"/>
                <a:gd name="connsiteX4" fmla="*/ 22218 w 44435"/>
                <a:gd name="connsiteY4" fmla="*/ 0 h 43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35" h="43920">
                  <a:moveTo>
                    <a:pt x="22218" y="0"/>
                  </a:moveTo>
                  <a:cubicBezTo>
                    <a:pt x="9947" y="0"/>
                    <a:pt x="0" y="9832"/>
                    <a:pt x="0" y="21960"/>
                  </a:cubicBezTo>
                  <a:cubicBezTo>
                    <a:pt x="0" y="34089"/>
                    <a:pt x="9947" y="43921"/>
                    <a:pt x="22218" y="43921"/>
                  </a:cubicBezTo>
                  <a:cubicBezTo>
                    <a:pt x="34489" y="43921"/>
                    <a:pt x="44436" y="34089"/>
                    <a:pt x="44436" y="21960"/>
                  </a:cubicBezTo>
                  <a:cubicBezTo>
                    <a:pt x="44436" y="9832"/>
                    <a:pt x="34489" y="0"/>
                    <a:pt x="22218" y="0"/>
                  </a:cubicBezTo>
                  <a:close/>
                </a:path>
              </a:pathLst>
            </a:custGeom>
            <a:grpFill/>
            <a:ln w="22123" cap="flat">
              <a:noFill/>
              <a:prstDash val="solid"/>
              <a:miter/>
            </a:ln>
          </p:spPr>
          <p:txBody>
            <a:bodyPr rtlCol="0" anchor="ctr"/>
            <a:lstStyle/>
            <a:p>
              <a:endParaRPr lang="en-EG"/>
            </a:p>
          </p:txBody>
        </p:sp>
        <p:sp>
          <p:nvSpPr>
            <p:cNvPr id="81" name="Freeform 80">
              <a:extLst>
                <a:ext uri="{FF2B5EF4-FFF2-40B4-BE49-F238E27FC236}">
                  <a16:creationId xmlns:a16="http://schemas.microsoft.com/office/drawing/2014/main" id="{728AF3D8-0056-1346-BEFA-9E54115837A7}"/>
                </a:ext>
              </a:extLst>
            </p:cNvPr>
            <p:cNvSpPr/>
            <p:nvPr/>
          </p:nvSpPr>
          <p:spPr>
            <a:xfrm>
              <a:off x="756762" y="903802"/>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grpSp>
      <p:grpSp>
        <p:nvGrpSpPr>
          <p:cNvPr id="82" name="Graphic 5">
            <a:extLst>
              <a:ext uri="{FF2B5EF4-FFF2-40B4-BE49-F238E27FC236}">
                <a16:creationId xmlns:a16="http://schemas.microsoft.com/office/drawing/2014/main" id="{949C8519-69D6-AD44-BD8C-C099CBF7EF6B}"/>
              </a:ext>
            </a:extLst>
          </p:cNvPr>
          <p:cNvGrpSpPr>
            <a:grpSpLocks noChangeAspect="1"/>
          </p:cNvGrpSpPr>
          <p:nvPr/>
        </p:nvGrpSpPr>
        <p:grpSpPr>
          <a:xfrm>
            <a:off x="10718890" y="5670129"/>
            <a:ext cx="317523" cy="316142"/>
            <a:chOff x="1917741" y="629117"/>
            <a:chExt cx="618760" cy="616071"/>
          </a:xfrm>
          <a:solidFill>
            <a:srgbClr val="FFFFFF"/>
          </a:solidFill>
        </p:grpSpPr>
        <p:sp>
          <p:nvSpPr>
            <p:cNvPr id="84" name="Freeform 83">
              <a:extLst>
                <a:ext uri="{FF2B5EF4-FFF2-40B4-BE49-F238E27FC236}">
                  <a16:creationId xmlns:a16="http://schemas.microsoft.com/office/drawing/2014/main" id="{44F2EA57-6E81-6B49-BF7A-AA042A3B8545}"/>
                </a:ext>
              </a:extLst>
            </p:cNvPr>
            <p:cNvSpPr/>
            <p:nvPr/>
          </p:nvSpPr>
          <p:spPr>
            <a:xfrm>
              <a:off x="2505056" y="1043517"/>
              <a:ext cx="31444" cy="30360"/>
            </a:xfrm>
            <a:custGeom>
              <a:avLst/>
              <a:gdLst>
                <a:gd name="connsiteX0" fmla="*/ 15722 w 31444"/>
                <a:gd name="connsiteY0" fmla="*/ 2 h 30360"/>
                <a:gd name="connsiteX1" fmla="*/ 0 w 31444"/>
                <a:gd name="connsiteY1" fmla="*/ 15181 h 30360"/>
                <a:gd name="connsiteX2" fmla="*/ 15722 w 31444"/>
                <a:gd name="connsiteY2" fmla="*/ 30361 h 30360"/>
                <a:gd name="connsiteX3" fmla="*/ 31443 w 31444"/>
                <a:gd name="connsiteY3" fmla="*/ 15181 h 30360"/>
                <a:gd name="connsiteX4" fmla="*/ 16173 w 31444"/>
                <a:gd name="connsiteY4" fmla="*/ 2 h 30360"/>
                <a:gd name="connsiteX5" fmla="*/ 15722 w 31444"/>
                <a:gd name="connsiteY5" fmla="*/ 2 h 3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44" h="30360">
                  <a:moveTo>
                    <a:pt x="15722" y="2"/>
                  </a:moveTo>
                  <a:cubicBezTo>
                    <a:pt x="7039" y="2"/>
                    <a:pt x="0" y="6798"/>
                    <a:pt x="0" y="15181"/>
                  </a:cubicBezTo>
                  <a:cubicBezTo>
                    <a:pt x="0" y="23565"/>
                    <a:pt x="7039" y="30361"/>
                    <a:pt x="15722" y="30361"/>
                  </a:cubicBezTo>
                  <a:cubicBezTo>
                    <a:pt x="24405" y="30361"/>
                    <a:pt x="31443" y="23565"/>
                    <a:pt x="31443" y="15181"/>
                  </a:cubicBezTo>
                  <a:cubicBezTo>
                    <a:pt x="31569" y="6919"/>
                    <a:pt x="24732" y="123"/>
                    <a:pt x="16173" y="2"/>
                  </a:cubicBezTo>
                  <a:cubicBezTo>
                    <a:pt x="16023" y="-1"/>
                    <a:pt x="15872" y="-1"/>
                    <a:pt x="15722" y="2"/>
                  </a:cubicBezTo>
                  <a:close/>
                </a:path>
              </a:pathLst>
            </a:custGeom>
            <a:grpFill/>
            <a:ln w="22452" cap="flat">
              <a:noFill/>
              <a:prstDash val="solid"/>
              <a:miter/>
            </a:ln>
          </p:spPr>
          <p:txBody>
            <a:bodyPr rtlCol="0" anchor="ctr"/>
            <a:lstStyle/>
            <a:p>
              <a:endParaRPr lang="en-EG"/>
            </a:p>
          </p:txBody>
        </p:sp>
        <p:sp>
          <p:nvSpPr>
            <p:cNvPr id="92" name="Freeform 91">
              <a:extLst>
                <a:ext uri="{FF2B5EF4-FFF2-40B4-BE49-F238E27FC236}">
                  <a16:creationId xmlns:a16="http://schemas.microsoft.com/office/drawing/2014/main" id="{7921F6ED-E83E-7640-8F2A-1080D5E220C0}"/>
                </a:ext>
              </a:extLst>
            </p:cNvPr>
            <p:cNvSpPr/>
            <p:nvPr/>
          </p:nvSpPr>
          <p:spPr>
            <a:xfrm>
              <a:off x="1917741" y="945502"/>
              <a:ext cx="309042" cy="297952"/>
            </a:xfrm>
            <a:custGeom>
              <a:avLst/>
              <a:gdLst>
                <a:gd name="connsiteX0" fmla="*/ 199440 w 309042"/>
                <a:gd name="connsiteY0" fmla="*/ 0 h 297952"/>
                <a:gd name="connsiteX1" fmla="*/ 176981 w 309042"/>
                <a:gd name="connsiteY1" fmla="*/ 21685 h 297952"/>
                <a:gd name="connsiteX2" fmla="*/ 215611 w 309042"/>
                <a:gd name="connsiteY2" fmla="*/ 58983 h 297952"/>
                <a:gd name="connsiteX3" fmla="*/ 215611 w 309042"/>
                <a:gd name="connsiteY3" fmla="*/ 69609 h 297952"/>
                <a:gd name="connsiteX4" fmla="*/ 209996 w 309042"/>
                <a:gd name="connsiteY4" fmla="*/ 71777 h 297952"/>
                <a:gd name="connsiteX5" fmla="*/ 204381 w 309042"/>
                <a:gd name="connsiteY5" fmla="*/ 69609 h 297952"/>
                <a:gd name="connsiteX6" fmla="*/ 166200 w 309042"/>
                <a:gd name="connsiteY6" fmla="*/ 31877 h 297952"/>
                <a:gd name="connsiteX7" fmla="*/ 143741 w 309042"/>
                <a:gd name="connsiteY7" fmla="*/ 53562 h 297952"/>
                <a:gd name="connsiteX8" fmla="*/ 193376 w 309042"/>
                <a:gd name="connsiteY8" fmla="*/ 101486 h 297952"/>
                <a:gd name="connsiteX9" fmla="*/ 193376 w 309042"/>
                <a:gd name="connsiteY9" fmla="*/ 112112 h 297952"/>
                <a:gd name="connsiteX10" fmla="*/ 182147 w 309042"/>
                <a:gd name="connsiteY10" fmla="*/ 112112 h 297952"/>
                <a:gd name="connsiteX11" fmla="*/ 132960 w 309042"/>
                <a:gd name="connsiteY11" fmla="*/ 63754 h 297952"/>
                <a:gd name="connsiteX12" fmla="*/ 110501 w 309042"/>
                <a:gd name="connsiteY12" fmla="*/ 85439 h 297952"/>
                <a:gd name="connsiteX13" fmla="*/ 149131 w 309042"/>
                <a:gd name="connsiteY13" fmla="*/ 122737 h 297952"/>
                <a:gd name="connsiteX14" fmla="*/ 149131 w 309042"/>
                <a:gd name="connsiteY14" fmla="*/ 133363 h 297952"/>
                <a:gd name="connsiteX15" fmla="*/ 143516 w 309042"/>
                <a:gd name="connsiteY15" fmla="*/ 135531 h 297952"/>
                <a:gd name="connsiteX16" fmla="*/ 137901 w 309042"/>
                <a:gd name="connsiteY16" fmla="*/ 133363 h 297952"/>
                <a:gd name="connsiteX17" fmla="*/ 99496 w 309042"/>
                <a:gd name="connsiteY17" fmla="*/ 95631 h 297952"/>
                <a:gd name="connsiteX18" fmla="*/ 77036 w 309042"/>
                <a:gd name="connsiteY18" fmla="*/ 117316 h 297952"/>
                <a:gd name="connsiteX19" fmla="*/ 126896 w 309042"/>
                <a:gd name="connsiteY19" fmla="*/ 165240 h 297952"/>
                <a:gd name="connsiteX20" fmla="*/ 126566 w 309042"/>
                <a:gd name="connsiteY20" fmla="*/ 175970 h 297952"/>
                <a:gd name="connsiteX21" fmla="*/ 121057 w 309042"/>
                <a:gd name="connsiteY21" fmla="*/ 178034 h 297952"/>
                <a:gd name="connsiteX22" fmla="*/ 115442 w 309042"/>
                <a:gd name="connsiteY22" fmla="*/ 175866 h 297952"/>
                <a:gd name="connsiteX23" fmla="*/ 67379 w 309042"/>
                <a:gd name="connsiteY23" fmla="*/ 127508 h 297952"/>
                <a:gd name="connsiteX24" fmla="*/ 44919 w 309042"/>
                <a:gd name="connsiteY24" fmla="*/ 149193 h 297952"/>
                <a:gd name="connsiteX25" fmla="*/ 83549 w 309042"/>
                <a:gd name="connsiteY25" fmla="*/ 186491 h 297952"/>
                <a:gd name="connsiteX26" fmla="*/ 83549 w 309042"/>
                <a:gd name="connsiteY26" fmla="*/ 197117 h 297952"/>
                <a:gd name="connsiteX27" fmla="*/ 77934 w 309042"/>
                <a:gd name="connsiteY27" fmla="*/ 199285 h 297952"/>
                <a:gd name="connsiteX28" fmla="*/ 72320 w 309042"/>
                <a:gd name="connsiteY28" fmla="*/ 197117 h 297952"/>
                <a:gd name="connsiteX29" fmla="*/ 33015 w 309042"/>
                <a:gd name="connsiteY29" fmla="*/ 159385 h 297952"/>
                <a:gd name="connsiteX30" fmla="*/ 0 w 309042"/>
                <a:gd name="connsiteY30" fmla="*/ 191262 h 297952"/>
                <a:gd name="connsiteX31" fmla="*/ 110276 w 309042"/>
                <a:gd name="connsiteY31" fmla="*/ 297952 h 297952"/>
                <a:gd name="connsiteX32" fmla="*/ 309043 w 309042"/>
                <a:gd name="connsiteY32" fmla="*/ 106040 h 29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042" h="297952">
                  <a:moveTo>
                    <a:pt x="199440" y="0"/>
                  </a:moveTo>
                  <a:lnTo>
                    <a:pt x="176981" y="21685"/>
                  </a:lnTo>
                  <a:lnTo>
                    <a:pt x="215611" y="58983"/>
                  </a:lnTo>
                  <a:cubicBezTo>
                    <a:pt x="218493" y="61978"/>
                    <a:pt x="218493" y="66614"/>
                    <a:pt x="215611" y="69609"/>
                  </a:cubicBezTo>
                  <a:cubicBezTo>
                    <a:pt x="214144" y="71071"/>
                    <a:pt x="212102" y="71858"/>
                    <a:pt x="209996" y="71777"/>
                  </a:cubicBezTo>
                  <a:cubicBezTo>
                    <a:pt x="207900" y="71806"/>
                    <a:pt x="205879" y="71025"/>
                    <a:pt x="204381" y="69609"/>
                  </a:cubicBezTo>
                  <a:lnTo>
                    <a:pt x="166200" y="31877"/>
                  </a:lnTo>
                  <a:lnTo>
                    <a:pt x="143741" y="53562"/>
                  </a:lnTo>
                  <a:lnTo>
                    <a:pt x="193376" y="101486"/>
                  </a:lnTo>
                  <a:cubicBezTo>
                    <a:pt x="196258" y="104481"/>
                    <a:pt x="196258" y="109117"/>
                    <a:pt x="193376" y="112112"/>
                  </a:cubicBezTo>
                  <a:cubicBezTo>
                    <a:pt x="190244" y="115030"/>
                    <a:pt x="185279" y="115030"/>
                    <a:pt x="182147" y="112112"/>
                  </a:cubicBezTo>
                  <a:lnTo>
                    <a:pt x="132960" y="63754"/>
                  </a:lnTo>
                  <a:lnTo>
                    <a:pt x="110501" y="85439"/>
                  </a:lnTo>
                  <a:lnTo>
                    <a:pt x="149131" y="122737"/>
                  </a:lnTo>
                  <a:cubicBezTo>
                    <a:pt x="152013" y="125732"/>
                    <a:pt x="152013" y="130368"/>
                    <a:pt x="149131" y="133363"/>
                  </a:cubicBezTo>
                  <a:cubicBezTo>
                    <a:pt x="147634" y="134779"/>
                    <a:pt x="145612" y="135560"/>
                    <a:pt x="143516" y="135531"/>
                  </a:cubicBezTo>
                  <a:cubicBezTo>
                    <a:pt x="141410" y="135612"/>
                    <a:pt x="139369" y="134825"/>
                    <a:pt x="137901" y="133363"/>
                  </a:cubicBezTo>
                  <a:lnTo>
                    <a:pt x="99496" y="95631"/>
                  </a:lnTo>
                  <a:lnTo>
                    <a:pt x="77036" y="117316"/>
                  </a:lnTo>
                  <a:lnTo>
                    <a:pt x="126896" y="165240"/>
                  </a:lnTo>
                  <a:cubicBezTo>
                    <a:pt x="129874" y="168291"/>
                    <a:pt x="129726" y="173094"/>
                    <a:pt x="126566" y="175970"/>
                  </a:cubicBezTo>
                  <a:cubicBezTo>
                    <a:pt x="125078" y="177323"/>
                    <a:pt x="123102" y="178064"/>
                    <a:pt x="121057" y="178034"/>
                  </a:cubicBezTo>
                  <a:cubicBezTo>
                    <a:pt x="118974" y="177997"/>
                    <a:pt x="116976" y="177225"/>
                    <a:pt x="115442" y="175866"/>
                  </a:cubicBezTo>
                  <a:lnTo>
                    <a:pt x="67379" y="127508"/>
                  </a:lnTo>
                  <a:lnTo>
                    <a:pt x="44919" y="149193"/>
                  </a:lnTo>
                  <a:lnTo>
                    <a:pt x="83549" y="186491"/>
                  </a:lnTo>
                  <a:cubicBezTo>
                    <a:pt x="86431" y="189486"/>
                    <a:pt x="86431" y="194122"/>
                    <a:pt x="83549" y="197117"/>
                  </a:cubicBezTo>
                  <a:cubicBezTo>
                    <a:pt x="82099" y="198602"/>
                    <a:pt x="80045" y="199396"/>
                    <a:pt x="77934" y="199285"/>
                  </a:cubicBezTo>
                  <a:cubicBezTo>
                    <a:pt x="75851" y="199249"/>
                    <a:pt x="73854" y="198477"/>
                    <a:pt x="72320" y="197117"/>
                  </a:cubicBezTo>
                  <a:lnTo>
                    <a:pt x="33015" y="159385"/>
                  </a:lnTo>
                  <a:lnTo>
                    <a:pt x="0" y="191262"/>
                  </a:lnTo>
                  <a:lnTo>
                    <a:pt x="110276" y="297952"/>
                  </a:lnTo>
                  <a:lnTo>
                    <a:pt x="309043" y="106040"/>
                  </a:lnTo>
                  <a:close/>
                </a:path>
              </a:pathLst>
            </a:custGeom>
            <a:grpFill/>
            <a:ln w="22452" cap="flat">
              <a:noFill/>
              <a:prstDash val="solid"/>
              <a:miter/>
            </a:ln>
          </p:spPr>
          <p:txBody>
            <a:bodyPr rtlCol="0" anchor="ctr"/>
            <a:lstStyle/>
            <a:p>
              <a:endParaRPr lang="en-EG"/>
            </a:p>
          </p:txBody>
        </p:sp>
        <p:sp>
          <p:nvSpPr>
            <p:cNvPr id="94" name="Freeform 93">
              <a:extLst>
                <a:ext uri="{FF2B5EF4-FFF2-40B4-BE49-F238E27FC236}">
                  <a16:creationId xmlns:a16="http://schemas.microsoft.com/office/drawing/2014/main" id="{D0A2CCFF-B0D0-8A43-A99D-9D9C103210F6}"/>
                </a:ext>
              </a:extLst>
            </p:cNvPr>
            <p:cNvSpPr/>
            <p:nvPr/>
          </p:nvSpPr>
          <p:spPr>
            <a:xfrm>
              <a:off x="2465752" y="915360"/>
              <a:ext cx="62886" cy="60718"/>
            </a:xfrm>
            <a:custGeom>
              <a:avLst/>
              <a:gdLst>
                <a:gd name="connsiteX0" fmla="*/ 62887 w 62886"/>
                <a:gd name="connsiteY0" fmla="*/ 30359 h 60718"/>
                <a:gd name="connsiteX1" fmla="*/ 31443 w 62886"/>
                <a:gd name="connsiteY1" fmla="*/ 0 h 60718"/>
                <a:gd name="connsiteX2" fmla="*/ 0 w 62886"/>
                <a:gd name="connsiteY2" fmla="*/ 30361 h 60718"/>
                <a:gd name="connsiteX3" fmla="*/ 31443 w 62886"/>
                <a:gd name="connsiteY3" fmla="*/ 60718 h 60718"/>
                <a:gd name="connsiteX4" fmla="*/ 31668 w 62886"/>
                <a:gd name="connsiteY4" fmla="*/ 60718 h 60718"/>
                <a:gd name="connsiteX5" fmla="*/ 62887 w 62886"/>
                <a:gd name="connsiteY5" fmla="*/ 30359 h 6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86" h="60718">
                  <a:moveTo>
                    <a:pt x="62887" y="30359"/>
                  </a:moveTo>
                  <a:cubicBezTo>
                    <a:pt x="62887" y="13592"/>
                    <a:pt x="48809" y="0"/>
                    <a:pt x="31443" y="0"/>
                  </a:cubicBezTo>
                  <a:cubicBezTo>
                    <a:pt x="14078" y="2"/>
                    <a:pt x="0" y="13594"/>
                    <a:pt x="0" y="30361"/>
                  </a:cubicBezTo>
                  <a:cubicBezTo>
                    <a:pt x="0" y="47128"/>
                    <a:pt x="14078" y="60720"/>
                    <a:pt x="31443" y="60718"/>
                  </a:cubicBezTo>
                  <a:cubicBezTo>
                    <a:pt x="31520" y="60718"/>
                    <a:pt x="31594" y="60718"/>
                    <a:pt x="31668" y="60718"/>
                  </a:cubicBezTo>
                  <a:cubicBezTo>
                    <a:pt x="48946" y="60599"/>
                    <a:pt x="62887" y="47041"/>
                    <a:pt x="62887" y="30359"/>
                  </a:cubicBezTo>
                  <a:close/>
                </a:path>
              </a:pathLst>
            </a:custGeom>
            <a:grpFill/>
            <a:ln w="22452" cap="flat">
              <a:noFill/>
              <a:prstDash val="solid"/>
              <a:miter/>
            </a:ln>
          </p:spPr>
          <p:txBody>
            <a:bodyPr rtlCol="0" anchor="ctr"/>
            <a:lstStyle/>
            <a:p>
              <a:endParaRPr lang="en-EG"/>
            </a:p>
          </p:txBody>
        </p:sp>
        <p:sp>
          <p:nvSpPr>
            <p:cNvPr id="95" name="Freeform 94">
              <a:extLst>
                <a:ext uri="{FF2B5EF4-FFF2-40B4-BE49-F238E27FC236}">
                  <a16:creationId xmlns:a16="http://schemas.microsoft.com/office/drawing/2014/main" id="{8D1DE317-5BB9-4841-B713-E4153EB90CEA}"/>
                </a:ext>
              </a:extLst>
            </p:cNvPr>
            <p:cNvSpPr/>
            <p:nvPr/>
          </p:nvSpPr>
          <p:spPr>
            <a:xfrm>
              <a:off x="2004883" y="741229"/>
              <a:ext cx="99270" cy="96064"/>
            </a:xfrm>
            <a:custGeom>
              <a:avLst/>
              <a:gdLst>
                <a:gd name="connsiteX0" fmla="*/ 22010 w 99270"/>
                <a:gd name="connsiteY0" fmla="*/ 96065 h 96064"/>
                <a:gd name="connsiteX1" fmla="*/ 60641 w 99270"/>
                <a:gd name="connsiteY1" fmla="*/ 58766 h 96064"/>
                <a:gd name="connsiteX2" fmla="*/ 99271 w 99270"/>
                <a:gd name="connsiteY2" fmla="*/ 21468 h 96064"/>
                <a:gd name="connsiteX3" fmla="*/ 77261 w 99270"/>
                <a:gd name="connsiteY3" fmla="*/ 0 h 96064"/>
                <a:gd name="connsiteX4" fmla="*/ 0 w 99270"/>
                <a:gd name="connsiteY4" fmla="*/ 74597 h 96064"/>
                <a:gd name="connsiteX5" fmla="*/ 22010 w 99270"/>
                <a:gd name="connsiteY5" fmla="*/ 96065 h 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70" h="96064">
                  <a:moveTo>
                    <a:pt x="22010" y="96065"/>
                  </a:moveTo>
                  <a:lnTo>
                    <a:pt x="60641" y="58766"/>
                  </a:lnTo>
                  <a:lnTo>
                    <a:pt x="99271" y="21468"/>
                  </a:lnTo>
                  <a:lnTo>
                    <a:pt x="77261" y="0"/>
                  </a:lnTo>
                  <a:lnTo>
                    <a:pt x="0" y="74597"/>
                  </a:lnTo>
                  <a:lnTo>
                    <a:pt x="22010" y="96065"/>
                  </a:lnTo>
                  <a:close/>
                </a:path>
              </a:pathLst>
            </a:custGeom>
            <a:grpFill/>
            <a:ln w="22452" cap="flat">
              <a:noFill/>
              <a:prstDash val="solid"/>
              <a:miter/>
            </a:ln>
          </p:spPr>
          <p:txBody>
            <a:bodyPr rtlCol="0" anchor="ctr"/>
            <a:lstStyle/>
            <a:p>
              <a:endParaRPr lang="en-EG"/>
            </a:p>
          </p:txBody>
        </p:sp>
        <p:sp>
          <p:nvSpPr>
            <p:cNvPr id="101" name="Freeform 100">
              <a:extLst>
                <a:ext uri="{FF2B5EF4-FFF2-40B4-BE49-F238E27FC236}">
                  <a16:creationId xmlns:a16="http://schemas.microsoft.com/office/drawing/2014/main" id="{557420AC-D7CC-F044-8458-274FBE6B3933}"/>
                </a:ext>
              </a:extLst>
            </p:cNvPr>
            <p:cNvSpPr/>
            <p:nvPr/>
          </p:nvSpPr>
          <p:spPr>
            <a:xfrm>
              <a:off x="1950981" y="900180"/>
              <a:ext cx="31443" cy="30359"/>
            </a:xfrm>
            <a:custGeom>
              <a:avLst/>
              <a:gdLst>
                <a:gd name="connsiteX0" fmla="*/ 15722 w 31443"/>
                <a:gd name="connsiteY0" fmla="*/ 30359 h 30359"/>
                <a:gd name="connsiteX1" fmla="*/ 31443 w 31443"/>
                <a:gd name="connsiteY1" fmla="*/ 15180 h 30359"/>
                <a:gd name="connsiteX2" fmla="*/ 15722 w 31443"/>
                <a:gd name="connsiteY2" fmla="*/ 0 h 30359"/>
                <a:gd name="connsiteX3" fmla="*/ 0 w 31443"/>
                <a:gd name="connsiteY3" fmla="*/ 15180 h 30359"/>
                <a:gd name="connsiteX4" fmla="*/ 15722 w 31443"/>
                <a:gd name="connsiteY4" fmla="*/ 30359 h 3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43" h="30359">
                  <a:moveTo>
                    <a:pt x="15722" y="30359"/>
                  </a:moveTo>
                  <a:cubicBezTo>
                    <a:pt x="24404" y="30359"/>
                    <a:pt x="31443" y="23563"/>
                    <a:pt x="31443" y="15180"/>
                  </a:cubicBezTo>
                  <a:cubicBezTo>
                    <a:pt x="31443" y="6796"/>
                    <a:pt x="24404" y="0"/>
                    <a:pt x="15722" y="0"/>
                  </a:cubicBezTo>
                  <a:cubicBezTo>
                    <a:pt x="7039" y="0"/>
                    <a:pt x="0" y="6796"/>
                    <a:pt x="0" y="15180"/>
                  </a:cubicBezTo>
                  <a:cubicBezTo>
                    <a:pt x="0" y="23563"/>
                    <a:pt x="7039" y="30359"/>
                    <a:pt x="15722" y="30359"/>
                  </a:cubicBezTo>
                  <a:close/>
                </a:path>
              </a:pathLst>
            </a:custGeom>
            <a:grpFill/>
            <a:ln w="22452" cap="flat">
              <a:noFill/>
              <a:prstDash val="solid"/>
              <a:miter/>
            </a:ln>
          </p:spPr>
          <p:txBody>
            <a:bodyPr rtlCol="0" anchor="ctr"/>
            <a:lstStyle/>
            <a:p>
              <a:endParaRPr lang="en-EG"/>
            </a:p>
          </p:txBody>
        </p:sp>
        <p:sp>
          <p:nvSpPr>
            <p:cNvPr id="102" name="Freeform 101">
              <a:extLst>
                <a:ext uri="{FF2B5EF4-FFF2-40B4-BE49-F238E27FC236}">
                  <a16:creationId xmlns:a16="http://schemas.microsoft.com/office/drawing/2014/main" id="{D1305216-EA44-EA41-B972-2087DD5850F1}"/>
                </a:ext>
              </a:extLst>
            </p:cNvPr>
            <p:cNvSpPr/>
            <p:nvPr/>
          </p:nvSpPr>
          <p:spPr>
            <a:xfrm>
              <a:off x="2217575" y="1201819"/>
              <a:ext cx="44919" cy="43370"/>
            </a:xfrm>
            <a:custGeom>
              <a:avLst/>
              <a:gdLst>
                <a:gd name="connsiteX0" fmla="*/ 22460 w 44919"/>
                <a:gd name="connsiteY0" fmla="*/ 0 h 43370"/>
                <a:gd name="connsiteX1" fmla="*/ 0 w 44919"/>
                <a:gd name="connsiteY1" fmla="*/ 21685 h 43370"/>
                <a:gd name="connsiteX2" fmla="*/ 22460 w 44919"/>
                <a:gd name="connsiteY2" fmla="*/ 43370 h 43370"/>
                <a:gd name="connsiteX3" fmla="*/ 44919 w 44919"/>
                <a:gd name="connsiteY3" fmla="*/ 21685 h 43370"/>
                <a:gd name="connsiteX4" fmla="*/ 22460 w 44919"/>
                <a:gd name="connsiteY4" fmla="*/ 0 h 43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19" h="43370">
                  <a:moveTo>
                    <a:pt x="22460" y="0"/>
                  </a:moveTo>
                  <a:cubicBezTo>
                    <a:pt x="10055" y="0"/>
                    <a:pt x="0" y="9708"/>
                    <a:pt x="0" y="21685"/>
                  </a:cubicBezTo>
                  <a:cubicBezTo>
                    <a:pt x="0" y="33662"/>
                    <a:pt x="10055" y="43370"/>
                    <a:pt x="22460" y="43370"/>
                  </a:cubicBezTo>
                  <a:cubicBezTo>
                    <a:pt x="34864" y="43370"/>
                    <a:pt x="44919" y="33662"/>
                    <a:pt x="44919" y="21685"/>
                  </a:cubicBezTo>
                  <a:cubicBezTo>
                    <a:pt x="44919" y="9708"/>
                    <a:pt x="34864" y="0"/>
                    <a:pt x="22460" y="0"/>
                  </a:cubicBezTo>
                  <a:close/>
                </a:path>
              </a:pathLst>
            </a:custGeom>
            <a:grpFill/>
            <a:ln w="22452" cap="flat">
              <a:noFill/>
              <a:prstDash val="solid"/>
              <a:miter/>
            </a:ln>
          </p:spPr>
          <p:txBody>
            <a:bodyPr rtlCol="0" anchor="ctr"/>
            <a:lstStyle/>
            <a:p>
              <a:endParaRPr lang="en-EG"/>
            </a:p>
          </p:txBody>
        </p:sp>
        <p:sp>
          <p:nvSpPr>
            <p:cNvPr id="103" name="Freeform 102">
              <a:extLst>
                <a:ext uri="{FF2B5EF4-FFF2-40B4-BE49-F238E27FC236}">
                  <a16:creationId xmlns:a16="http://schemas.microsoft.com/office/drawing/2014/main" id="{79EBCAB9-047B-E347-921A-4DE0C6F556AC}"/>
                </a:ext>
              </a:extLst>
            </p:cNvPr>
            <p:cNvSpPr/>
            <p:nvPr/>
          </p:nvSpPr>
          <p:spPr>
            <a:xfrm>
              <a:off x="1972312" y="709759"/>
              <a:ext cx="98826" cy="95441"/>
            </a:xfrm>
            <a:custGeom>
              <a:avLst/>
              <a:gdLst>
                <a:gd name="connsiteX0" fmla="*/ 21566 w 98826"/>
                <a:gd name="connsiteY0" fmla="*/ 95441 h 95441"/>
                <a:gd name="connsiteX1" fmla="*/ 98826 w 98826"/>
                <a:gd name="connsiteY1" fmla="*/ 20628 h 95441"/>
                <a:gd name="connsiteX2" fmla="*/ 93212 w 98826"/>
                <a:gd name="connsiteY2" fmla="*/ 15207 h 95441"/>
                <a:gd name="connsiteX3" fmla="*/ 15951 w 98826"/>
                <a:gd name="connsiteY3" fmla="*/ 15207 h 95441"/>
                <a:gd name="connsiteX4" fmla="*/ 15951 w 98826"/>
                <a:gd name="connsiteY4" fmla="*/ 90020 h 9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26" h="95441">
                  <a:moveTo>
                    <a:pt x="21566" y="95441"/>
                  </a:moveTo>
                  <a:lnTo>
                    <a:pt x="98826" y="20628"/>
                  </a:lnTo>
                  <a:lnTo>
                    <a:pt x="93212" y="15207"/>
                  </a:lnTo>
                  <a:cubicBezTo>
                    <a:pt x="71739" y="-5069"/>
                    <a:pt x="37424" y="-5069"/>
                    <a:pt x="15951" y="15207"/>
                  </a:cubicBezTo>
                  <a:cubicBezTo>
                    <a:pt x="-5317" y="35917"/>
                    <a:pt x="-5317" y="69309"/>
                    <a:pt x="15951" y="90020"/>
                  </a:cubicBezTo>
                  <a:close/>
                </a:path>
              </a:pathLst>
            </a:custGeom>
            <a:grpFill/>
            <a:ln w="22452" cap="flat">
              <a:noFill/>
              <a:prstDash val="solid"/>
              <a:miter/>
            </a:ln>
          </p:spPr>
          <p:txBody>
            <a:bodyPr rtlCol="0" anchor="ctr"/>
            <a:lstStyle/>
            <a:p>
              <a:endParaRPr lang="en-EG"/>
            </a:p>
          </p:txBody>
        </p:sp>
        <p:sp>
          <p:nvSpPr>
            <p:cNvPr id="104" name="Freeform 103">
              <a:extLst>
                <a:ext uri="{FF2B5EF4-FFF2-40B4-BE49-F238E27FC236}">
                  <a16:creationId xmlns:a16="http://schemas.microsoft.com/office/drawing/2014/main" id="{62F02DF6-72A5-3140-BF8B-7FAD3239748F}"/>
                </a:ext>
              </a:extLst>
            </p:cNvPr>
            <p:cNvSpPr/>
            <p:nvPr/>
          </p:nvSpPr>
          <p:spPr>
            <a:xfrm>
              <a:off x="2107186" y="629117"/>
              <a:ext cx="46940" cy="45321"/>
            </a:xfrm>
            <a:custGeom>
              <a:avLst/>
              <a:gdLst>
                <a:gd name="connsiteX0" fmla="*/ 23470 w 46940"/>
                <a:gd name="connsiteY0" fmla="*/ 45322 h 45321"/>
                <a:gd name="connsiteX1" fmla="*/ 46940 w 46940"/>
                <a:gd name="connsiteY1" fmla="*/ 22661 h 45321"/>
                <a:gd name="connsiteX2" fmla="*/ 23470 w 46940"/>
                <a:gd name="connsiteY2" fmla="*/ 0 h 45321"/>
                <a:gd name="connsiteX3" fmla="*/ 0 w 46940"/>
                <a:gd name="connsiteY3" fmla="*/ 22661 h 45321"/>
                <a:gd name="connsiteX4" fmla="*/ 23470 w 46940"/>
                <a:gd name="connsiteY4" fmla="*/ 45322 h 4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40" h="45321">
                  <a:moveTo>
                    <a:pt x="23470" y="45322"/>
                  </a:moveTo>
                  <a:cubicBezTo>
                    <a:pt x="36432" y="45322"/>
                    <a:pt x="46940" y="35176"/>
                    <a:pt x="46940" y="22661"/>
                  </a:cubicBezTo>
                  <a:cubicBezTo>
                    <a:pt x="46940" y="10146"/>
                    <a:pt x="36432" y="0"/>
                    <a:pt x="23470" y="0"/>
                  </a:cubicBezTo>
                  <a:cubicBezTo>
                    <a:pt x="10508" y="0"/>
                    <a:pt x="0" y="10146"/>
                    <a:pt x="0" y="22661"/>
                  </a:cubicBezTo>
                  <a:cubicBezTo>
                    <a:pt x="0" y="35176"/>
                    <a:pt x="10508" y="45322"/>
                    <a:pt x="23470" y="45322"/>
                  </a:cubicBezTo>
                  <a:close/>
                </a:path>
              </a:pathLst>
            </a:custGeom>
            <a:grpFill/>
            <a:ln w="22452" cap="flat">
              <a:noFill/>
              <a:prstDash val="solid"/>
              <a:miter/>
            </a:ln>
          </p:spPr>
          <p:txBody>
            <a:bodyPr rtlCol="0" anchor="ctr"/>
            <a:lstStyle/>
            <a:p>
              <a:endParaRPr lang="en-EG"/>
            </a:p>
          </p:txBody>
        </p:sp>
        <p:sp>
          <p:nvSpPr>
            <p:cNvPr id="105" name="Freeform 104">
              <a:extLst>
                <a:ext uri="{FF2B5EF4-FFF2-40B4-BE49-F238E27FC236}">
                  <a16:creationId xmlns:a16="http://schemas.microsoft.com/office/drawing/2014/main" id="{7E13D0E9-05CD-8047-A4ED-5EE03337059B}"/>
                </a:ext>
              </a:extLst>
            </p:cNvPr>
            <p:cNvSpPr/>
            <p:nvPr/>
          </p:nvSpPr>
          <p:spPr>
            <a:xfrm>
              <a:off x="2037899" y="815826"/>
              <a:ext cx="333298" cy="337852"/>
            </a:xfrm>
            <a:custGeom>
              <a:avLst/>
              <a:gdLst>
                <a:gd name="connsiteX0" fmla="*/ 33240 w 333298"/>
                <a:gd name="connsiteY0" fmla="*/ 0 h 337852"/>
                <a:gd name="connsiteX1" fmla="*/ 0 w 333298"/>
                <a:gd name="connsiteY1" fmla="*/ 32094 h 337852"/>
                <a:gd name="connsiteX2" fmla="*/ 316679 w 333298"/>
                <a:gd name="connsiteY2" fmla="*/ 337853 h 337852"/>
                <a:gd name="connsiteX3" fmla="*/ 333299 w 333298"/>
                <a:gd name="connsiteY3" fmla="*/ 289712 h 337852"/>
                <a:gd name="connsiteX4" fmla="*/ 33240 w 333298"/>
                <a:gd name="connsiteY4" fmla="*/ 0 h 337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298" h="337852">
                  <a:moveTo>
                    <a:pt x="33240" y="0"/>
                  </a:moveTo>
                  <a:lnTo>
                    <a:pt x="0" y="32094"/>
                  </a:lnTo>
                  <a:lnTo>
                    <a:pt x="316679" y="337853"/>
                  </a:lnTo>
                  <a:lnTo>
                    <a:pt x="333299" y="289712"/>
                  </a:lnTo>
                  <a:lnTo>
                    <a:pt x="33240" y="0"/>
                  </a:lnTo>
                  <a:close/>
                </a:path>
              </a:pathLst>
            </a:custGeom>
            <a:grpFill/>
            <a:ln w="22452" cap="flat">
              <a:noFill/>
              <a:prstDash val="solid"/>
              <a:miter/>
            </a:ln>
          </p:spPr>
          <p:txBody>
            <a:bodyPr rtlCol="0" anchor="ctr"/>
            <a:lstStyle/>
            <a:p>
              <a:endParaRPr lang="en-EG"/>
            </a:p>
          </p:txBody>
        </p:sp>
        <p:sp>
          <p:nvSpPr>
            <p:cNvPr id="106" name="Freeform 105">
              <a:extLst>
                <a:ext uri="{FF2B5EF4-FFF2-40B4-BE49-F238E27FC236}">
                  <a16:creationId xmlns:a16="http://schemas.microsoft.com/office/drawing/2014/main" id="{7C128934-15B9-2D45-88CF-1FF2C6FA8548}"/>
                </a:ext>
              </a:extLst>
            </p:cNvPr>
            <p:cNvSpPr/>
            <p:nvPr/>
          </p:nvSpPr>
          <p:spPr>
            <a:xfrm>
              <a:off x="2215778" y="657959"/>
              <a:ext cx="309716" cy="298602"/>
            </a:xfrm>
            <a:custGeom>
              <a:avLst/>
              <a:gdLst>
                <a:gd name="connsiteX0" fmla="*/ 309716 w 309716"/>
                <a:gd name="connsiteY0" fmla="*/ 106474 h 298602"/>
                <a:gd name="connsiteX1" fmla="*/ 199440 w 309716"/>
                <a:gd name="connsiteY1" fmla="*/ 0 h 298602"/>
                <a:gd name="connsiteX2" fmla="*/ 166425 w 309716"/>
                <a:gd name="connsiteY2" fmla="*/ 31877 h 298602"/>
                <a:gd name="connsiteX3" fmla="*/ 205055 w 309716"/>
                <a:gd name="connsiteY3" fmla="*/ 69175 h 298602"/>
                <a:gd name="connsiteX4" fmla="*/ 205055 w 309716"/>
                <a:gd name="connsiteY4" fmla="*/ 79801 h 298602"/>
                <a:gd name="connsiteX5" fmla="*/ 193825 w 309716"/>
                <a:gd name="connsiteY5" fmla="*/ 79801 h 298602"/>
                <a:gd name="connsiteX6" fmla="*/ 155195 w 309716"/>
                <a:gd name="connsiteY6" fmla="*/ 42503 h 298602"/>
                <a:gd name="connsiteX7" fmla="*/ 132736 w 309716"/>
                <a:gd name="connsiteY7" fmla="*/ 64188 h 298602"/>
                <a:gd name="connsiteX8" fmla="*/ 182371 w 309716"/>
                <a:gd name="connsiteY8" fmla="*/ 112112 h 298602"/>
                <a:gd name="connsiteX9" fmla="*/ 182371 w 309716"/>
                <a:gd name="connsiteY9" fmla="*/ 122737 h 298602"/>
                <a:gd name="connsiteX10" fmla="*/ 176756 w 309716"/>
                <a:gd name="connsiteY10" fmla="*/ 124906 h 298602"/>
                <a:gd name="connsiteX11" fmla="*/ 171141 w 309716"/>
                <a:gd name="connsiteY11" fmla="*/ 122737 h 298602"/>
                <a:gd name="connsiteX12" fmla="*/ 121730 w 309716"/>
                <a:gd name="connsiteY12" fmla="*/ 74380 h 298602"/>
                <a:gd name="connsiteX13" fmla="*/ 99271 w 309716"/>
                <a:gd name="connsiteY13" fmla="*/ 96065 h 298602"/>
                <a:gd name="connsiteX14" fmla="*/ 138126 w 309716"/>
                <a:gd name="connsiteY14" fmla="*/ 133363 h 298602"/>
                <a:gd name="connsiteX15" fmla="*/ 137796 w 309716"/>
                <a:gd name="connsiteY15" fmla="*/ 144092 h 298602"/>
                <a:gd name="connsiteX16" fmla="*/ 132286 w 309716"/>
                <a:gd name="connsiteY16" fmla="*/ 146157 h 298602"/>
                <a:gd name="connsiteX17" fmla="*/ 126672 w 309716"/>
                <a:gd name="connsiteY17" fmla="*/ 143989 h 298602"/>
                <a:gd name="connsiteX18" fmla="*/ 88490 w 309716"/>
                <a:gd name="connsiteY18" fmla="*/ 106257 h 298602"/>
                <a:gd name="connsiteX19" fmla="*/ 66031 w 309716"/>
                <a:gd name="connsiteY19" fmla="*/ 127942 h 298602"/>
                <a:gd name="connsiteX20" fmla="*/ 115666 w 309716"/>
                <a:gd name="connsiteY20" fmla="*/ 175866 h 298602"/>
                <a:gd name="connsiteX21" fmla="*/ 115666 w 309716"/>
                <a:gd name="connsiteY21" fmla="*/ 186491 h 298602"/>
                <a:gd name="connsiteX22" fmla="*/ 110052 w 309716"/>
                <a:gd name="connsiteY22" fmla="*/ 188660 h 298602"/>
                <a:gd name="connsiteX23" fmla="*/ 104437 w 309716"/>
                <a:gd name="connsiteY23" fmla="*/ 186491 h 298602"/>
                <a:gd name="connsiteX24" fmla="*/ 55250 w 309716"/>
                <a:gd name="connsiteY24" fmla="*/ 138784 h 298602"/>
                <a:gd name="connsiteX25" fmla="*/ 32791 w 309716"/>
                <a:gd name="connsiteY25" fmla="*/ 160469 h 298602"/>
                <a:gd name="connsiteX26" fmla="*/ 71421 w 309716"/>
                <a:gd name="connsiteY26" fmla="*/ 197984 h 298602"/>
                <a:gd name="connsiteX27" fmla="*/ 71421 w 309716"/>
                <a:gd name="connsiteY27" fmla="*/ 208610 h 298602"/>
                <a:gd name="connsiteX28" fmla="*/ 65806 w 309716"/>
                <a:gd name="connsiteY28" fmla="*/ 210562 h 298602"/>
                <a:gd name="connsiteX29" fmla="*/ 60191 w 309716"/>
                <a:gd name="connsiteY29" fmla="*/ 208610 h 298602"/>
                <a:gd name="connsiteX30" fmla="*/ 22460 w 309716"/>
                <a:gd name="connsiteY30" fmla="*/ 170228 h 298602"/>
                <a:gd name="connsiteX31" fmla="*/ 0 w 309716"/>
                <a:gd name="connsiteY31" fmla="*/ 191913 h 298602"/>
                <a:gd name="connsiteX32" fmla="*/ 110276 w 309716"/>
                <a:gd name="connsiteY32" fmla="*/ 298603 h 29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716" h="298602">
                  <a:moveTo>
                    <a:pt x="309716" y="106474"/>
                  </a:moveTo>
                  <a:lnTo>
                    <a:pt x="199440" y="0"/>
                  </a:lnTo>
                  <a:lnTo>
                    <a:pt x="166425" y="31877"/>
                  </a:lnTo>
                  <a:lnTo>
                    <a:pt x="205055" y="69175"/>
                  </a:lnTo>
                  <a:cubicBezTo>
                    <a:pt x="207937" y="72171"/>
                    <a:pt x="207937" y="76805"/>
                    <a:pt x="205055" y="79801"/>
                  </a:cubicBezTo>
                  <a:cubicBezTo>
                    <a:pt x="201922" y="82720"/>
                    <a:pt x="196959" y="82720"/>
                    <a:pt x="193825" y="79801"/>
                  </a:cubicBezTo>
                  <a:lnTo>
                    <a:pt x="155195" y="42503"/>
                  </a:lnTo>
                  <a:lnTo>
                    <a:pt x="132736" y="64188"/>
                  </a:lnTo>
                  <a:lnTo>
                    <a:pt x="182371" y="112112"/>
                  </a:lnTo>
                  <a:cubicBezTo>
                    <a:pt x="185253" y="115107"/>
                    <a:pt x="185253" y="119742"/>
                    <a:pt x="182371" y="122737"/>
                  </a:cubicBezTo>
                  <a:cubicBezTo>
                    <a:pt x="180873" y="124154"/>
                    <a:pt x="178852" y="124935"/>
                    <a:pt x="176756" y="124906"/>
                  </a:cubicBezTo>
                  <a:cubicBezTo>
                    <a:pt x="174650" y="124987"/>
                    <a:pt x="172608" y="124198"/>
                    <a:pt x="171141" y="122737"/>
                  </a:cubicBezTo>
                  <a:lnTo>
                    <a:pt x="121730" y="74380"/>
                  </a:lnTo>
                  <a:lnTo>
                    <a:pt x="99271" y="96065"/>
                  </a:lnTo>
                  <a:lnTo>
                    <a:pt x="138126" y="133363"/>
                  </a:lnTo>
                  <a:cubicBezTo>
                    <a:pt x="141104" y="136414"/>
                    <a:pt x="140956" y="141217"/>
                    <a:pt x="137796" y="144092"/>
                  </a:cubicBezTo>
                  <a:cubicBezTo>
                    <a:pt x="136309" y="145446"/>
                    <a:pt x="134333" y="146187"/>
                    <a:pt x="132286" y="146157"/>
                  </a:cubicBezTo>
                  <a:cubicBezTo>
                    <a:pt x="130195" y="146163"/>
                    <a:pt x="128183" y="145386"/>
                    <a:pt x="126672" y="143989"/>
                  </a:cubicBezTo>
                  <a:lnTo>
                    <a:pt x="88490" y="106257"/>
                  </a:lnTo>
                  <a:lnTo>
                    <a:pt x="66031" y="127942"/>
                  </a:lnTo>
                  <a:lnTo>
                    <a:pt x="115666" y="175866"/>
                  </a:lnTo>
                  <a:cubicBezTo>
                    <a:pt x="118548" y="178861"/>
                    <a:pt x="118548" y="183496"/>
                    <a:pt x="115666" y="186491"/>
                  </a:cubicBezTo>
                  <a:cubicBezTo>
                    <a:pt x="114216" y="187976"/>
                    <a:pt x="112163" y="188770"/>
                    <a:pt x="110052" y="188660"/>
                  </a:cubicBezTo>
                  <a:cubicBezTo>
                    <a:pt x="107970" y="188623"/>
                    <a:pt x="105971" y="187852"/>
                    <a:pt x="104437" y="186491"/>
                  </a:cubicBezTo>
                  <a:lnTo>
                    <a:pt x="55250" y="138784"/>
                  </a:lnTo>
                  <a:lnTo>
                    <a:pt x="32791" y="160469"/>
                  </a:lnTo>
                  <a:lnTo>
                    <a:pt x="71421" y="197984"/>
                  </a:lnTo>
                  <a:cubicBezTo>
                    <a:pt x="74303" y="200979"/>
                    <a:pt x="74303" y="205615"/>
                    <a:pt x="71421" y="208610"/>
                  </a:cubicBezTo>
                  <a:cubicBezTo>
                    <a:pt x="69887" y="209948"/>
                    <a:pt x="67870" y="210648"/>
                    <a:pt x="65806" y="210562"/>
                  </a:cubicBezTo>
                  <a:cubicBezTo>
                    <a:pt x="63758" y="210549"/>
                    <a:pt x="61777" y="209859"/>
                    <a:pt x="60191" y="208610"/>
                  </a:cubicBezTo>
                  <a:lnTo>
                    <a:pt x="22460" y="170228"/>
                  </a:lnTo>
                  <a:lnTo>
                    <a:pt x="0" y="191913"/>
                  </a:lnTo>
                  <a:lnTo>
                    <a:pt x="110276" y="298603"/>
                  </a:lnTo>
                  <a:close/>
                </a:path>
              </a:pathLst>
            </a:custGeom>
            <a:grpFill/>
            <a:ln w="22452" cap="flat">
              <a:noFill/>
              <a:prstDash val="solid"/>
              <a:miter/>
            </a:ln>
          </p:spPr>
          <p:txBody>
            <a:bodyPr rtlCol="0" anchor="ctr"/>
            <a:lstStyle/>
            <a:p>
              <a:endParaRPr lang="en-EG"/>
            </a:p>
          </p:txBody>
        </p:sp>
        <p:sp>
          <p:nvSpPr>
            <p:cNvPr id="108" name="Freeform 107">
              <a:extLst>
                <a:ext uri="{FF2B5EF4-FFF2-40B4-BE49-F238E27FC236}">
                  <a16:creationId xmlns:a16="http://schemas.microsoft.com/office/drawing/2014/main" id="{0DFD272D-DA85-FD42-951C-18772994B041}"/>
                </a:ext>
              </a:extLst>
            </p:cNvPr>
            <p:cNvSpPr/>
            <p:nvPr/>
          </p:nvSpPr>
          <p:spPr>
            <a:xfrm>
              <a:off x="2368053" y="1091876"/>
              <a:ext cx="100169" cy="96932"/>
            </a:xfrm>
            <a:custGeom>
              <a:avLst/>
              <a:gdLst>
                <a:gd name="connsiteX0" fmla="*/ 18192 w 100169"/>
                <a:gd name="connsiteY0" fmla="*/ 17565 h 96932"/>
                <a:gd name="connsiteX1" fmla="*/ 0 w 100169"/>
                <a:gd name="connsiteY1" fmla="*/ 70476 h 96932"/>
                <a:gd name="connsiteX2" fmla="*/ 100169 w 100169"/>
                <a:gd name="connsiteY2" fmla="*/ 96932 h 96932"/>
                <a:gd name="connsiteX3" fmla="*/ 72769 w 100169"/>
                <a:gd name="connsiteY3" fmla="*/ 0 h 96932"/>
                <a:gd name="connsiteX4" fmla="*/ 18192 w 100169"/>
                <a:gd name="connsiteY4" fmla="*/ 17565 h 96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69" h="96932">
                  <a:moveTo>
                    <a:pt x="18192" y="17565"/>
                  </a:moveTo>
                  <a:lnTo>
                    <a:pt x="0" y="70476"/>
                  </a:lnTo>
                  <a:lnTo>
                    <a:pt x="100169" y="96932"/>
                  </a:lnTo>
                  <a:lnTo>
                    <a:pt x="72769" y="0"/>
                  </a:lnTo>
                  <a:lnTo>
                    <a:pt x="18192" y="17565"/>
                  </a:lnTo>
                  <a:close/>
                </a:path>
              </a:pathLst>
            </a:custGeom>
            <a:grpFill/>
            <a:ln w="22452" cap="flat">
              <a:noFill/>
              <a:prstDash val="solid"/>
              <a:miter/>
            </a:ln>
          </p:spPr>
          <p:txBody>
            <a:bodyPr rtlCol="0" anchor="ctr"/>
            <a:lstStyle/>
            <a:p>
              <a:endParaRPr lang="en-EG"/>
            </a:p>
          </p:txBody>
        </p:sp>
        <p:sp>
          <p:nvSpPr>
            <p:cNvPr id="109" name="Freeform 108">
              <a:extLst>
                <a:ext uri="{FF2B5EF4-FFF2-40B4-BE49-F238E27FC236}">
                  <a16:creationId xmlns:a16="http://schemas.microsoft.com/office/drawing/2014/main" id="{DF03201D-368E-4B43-AC97-83DF7600D9F2}"/>
                </a:ext>
              </a:extLst>
            </p:cNvPr>
            <p:cNvSpPr/>
            <p:nvPr/>
          </p:nvSpPr>
          <p:spPr>
            <a:xfrm>
              <a:off x="2082144" y="773323"/>
              <a:ext cx="349694" cy="321589"/>
            </a:xfrm>
            <a:custGeom>
              <a:avLst/>
              <a:gdLst>
                <a:gd name="connsiteX0" fmla="*/ 0 w 349694"/>
                <a:gd name="connsiteY0" fmla="*/ 31877 h 321589"/>
                <a:gd name="connsiteX1" fmla="*/ 300059 w 349694"/>
                <a:gd name="connsiteY1" fmla="*/ 321589 h 321589"/>
                <a:gd name="connsiteX2" fmla="*/ 349694 w 349694"/>
                <a:gd name="connsiteY2" fmla="*/ 305542 h 321589"/>
                <a:gd name="connsiteX3" fmla="*/ 33015 w 349694"/>
                <a:gd name="connsiteY3" fmla="*/ 0 h 321589"/>
                <a:gd name="connsiteX4" fmla="*/ 0 w 349694"/>
                <a:gd name="connsiteY4" fmla="*/ 31877 h 32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94" h="321589">
                  <a:moveTo>
                    <a:pt x="0" y="31877"/>
                  </a:moveTo>
                  <a:lnTo>
                    <a:pt x="300059" y="321589"/>
                  </a:lnTo>
                  <a:lnTo>
                    <a:pt x="349694" y="305542"/>
                  </a:lnTo>
                  <a:lnTo>
                    <a:pt x="33015" y="0"/>
                  </a:lnTo>
                  <a:lnTo>
                    <a:pt x="0" y="31877"/>
                  </a:lnTo>
                  <a:close/>
                </a:path>
              </a:pathLst>
            </a:custGeom>
            <a:grpFill/>
            <a:ln w="22452" cap="flat">
              <a:noFill/>
              <a:prstDash val="solid"/>
              <a:miter/>
            </a:ln>
          </p:spPr>
          <p:txBody>
            <a:bodyPr rtlCol="0" anchor="ctr"/>
            <a:lstStyle/>
            <a:p>
              <a:endParaRPr lang="en-EG"/>
            </a:p>
          </p:txBody>
        </p:sp>
      </p:grpSp>
      <p:pic>
        <p:nvPicPr>
          <p:cNvPr id="110" name="Picture 109">
            <a:extLst>
              <a:ext uri="{FF2B5EF4-FFF2-40B4-BE49-F238E27FC236}">
                <a16:creationId xmlns:a16="http://schemas.microsoft.com/office/drawing/2014/main" id="{38EF09F5-9B0F-594A-970A-F606BB5C2421}"/>
              </a:ext>
            </a:extLst>
          </p:cNvPr>
          <p:cNvPicPr>
            <a:picLocks noChangeAspect="1"/>
          </p:cNvPicPr>
          <p:nvPr/>
        </p:nvPicPr>
        <p:blipFill>
          <a:blip r:embed="rId2"/>
          <a:srcRect/>
          <a:stretch>
            <a:fillRect/>
          </a:stretch>
        </p:blipFill>
        <p:spPr>
          <a:xfrm>
            <a:off x="4095646" y="1599826"/>
            <a:ext cx="7963458" cy="4377613"/>
          </a:xfrm>
          <a:custGeom>
            <a:avLst/>
            <a:gdLst>
              <a:gd name="connsiteX0" fmla="*/ 848162 w 6458746"/>
              <a:gd name="connsiteY0" fmla="*/ 279188 h 3758779"/>
              <a:gd name="connsiteX1" fmla="*/ 848162 w 6458746"/>
              <a:gd name="connsiteY1" fmla="*/ 3242307 h 3758779"/>
              <a:gd name="connsiteX2" fmla="*/ 5535909 w 6458746"/>
              <a:gd name="connsiteY2" fmla="*/ 3242307 h 3758779"/>
              <a:gd name="connsiteX3" fmla="*/ 5535909 w 6458746"/>
              <a:gd name="connsiteY3" fmla="*/ 279188 h 3758779"/>
              <a:gd name="connsiteX4" fmla="*/ 0 w 6458746"/>
              <a:gd name="connsiteY4" fmla="*/ 0 h 3758779"/>
              <a:gd name="connsiteX5" fmla="*/ 6458746 w 6458746"/>
              <a:gd name="connsiteY5" fmla="*/ 0 h 3758779"/>
              <a:gd name="connsiteX6" fmla="*/ 6458746 w 6458746"/>
              <a:gd name="connsiteY6" fmla="*/ 3758779 h 3758779"/>
              <a:gd name="connsiteX7" fmla="*/ 0 w 6458746"/>
              <a:gd name="connsiteY7" fmla="*/ 3758779 h 3758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8746" h="3758779">
                <a:moveTo>
                  <a:pt x="848162" y="279188"/>
                </a:moveTo>
                <a:lnTo>
                  <a:pt x="848162" y="3242307"/>
                </a:lnTo>
                <a:lnTo>
                  <a:pt x="5535909" y="3242307"/>
                </a:lnTo>
                <a:lnTo>
                  <a:pt x="5535909" y="279188"/>
                </a:lnTo>
                <a:close/>
                <a:moveTo>
                  <a:pt x="0" y="0"/>
                </a:moveTo>
                <a:lnTo>
                  <a:pt x="6458746" y="0"/>
                </a:lnTo>
                <a:lnTo>
                  <a:pt x="6458746" y="3758779"/>
                </a:lnTo>
                <a:lnTo>
                  <a:pt x="0" y="3758779"/>
                </a:lnTo>
                <a:close/>
              </a:path>
            </a:pathLst>
          </a:custGeom>
          <a:effectLst>
            <a:outerShdw blurRad="50800" dist="38100" dir="5400000" algn="t" rotWithShape="0">
              <a:prstClr val="black">
                <a:alpha val="40000"/>
              </a:prstClr>
            </a:outerShdw>
          </a:effectLst>
        </p:spPr>
      </p:pic>
      <p:sp>
        <p:nvSpPr>
          <p:cNvPr id="6" name="TextBox 5"/>
          <p:cNvSpPr txBox="1"/>
          <p:nvPr/>
        </p:nvSpPr>
        <p:spPr>
          <a:xfrm>
            <a:off x="675937" y="1446524"/>
            <a:ext cx="2835329" cy="584775"/>
          </a:xfrm>
          <a:prstGeom prst="rect">
            <a:avLst/>
          </a:prstGeom>
          <a:noFill/>
        </p:spPr>
        <p:txBody>
          <a:bodyPr wrap="square" rtlCol="0">
            <a:spAutoFit/>
          </a:bodyPr>
          <a:lstStyle/>
          <a:p>
            <a:r>
              <a:rPr lang="en-US" sz="3200" b="1" dirty="0" smtClean="0">
                <a:solidFill>
                  <a:schemeClr val="accent1"/>
                </a:solidFill>
              </a:rPr>
              <a:t>Step:</a:t>
            </a:r>
            <a:r>
              <a:rPr lang="en-US" sz="2800" dirty="0" smtClean="0"/>
              <a:t>8</a:t>
            </a:r>
            <a:endParaRPr lang="en-US" sz="2800" dirty="0"/>
          </a:p>
        </p:txBody>
      </p:sp>
      <p:sp>
        <p:nvSpPr>
          <p:cNvPr id="3" name="TextBox 2"/>
          <p:cNvSpPr txBox="1"/>
          <p:nvPr/>
        </p:nvSpPr>
        <p:spPr>
          <a:xfrm>
            <a:off x="150246" y="3063679"/>
            <a:ext cx="4927600" cy="1200329"/>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This route captures the </a:t>
            </a:r>
            <a:r>
              <a:rPr lang="en-US" dirty="0" smtClean="0">
                <a:ln w="0"/>
                <a:effectLst>
                  <a:outerShdw blurRad="38100" dist="19050" dir="2700000" algn="tl" rotWithShape="0">
                    <a:schemeClr val="dk1">
                      <a:alpha val="40000"/>
                    </a:schemeClr>
                  </a:outerShdw>
                </a:effectLst>
              </a:rPr>
              <a:t>short code </a:t>
            </a:r>
            <a:r>
              <a:rPr lang="en-US" dirty="0">
                <a:ln w="0"/>
                <a:effectLst>
                  <a:outerShdw blurRad="38100" dist="19050" dir="2700000" algn="tl" rotWithShape="0">
                    <a:schemeClr val="dk1">
                      <a:alpha val="40000"/>
                    </a:schemeClr>
                  </a:outerShdw>
                </a:effectLst>
              </a:rPr>
              <a:t>from the URL</a:t>
            </a:r>
            <a:r>
              <a:rPr lang="en-US" dirty="0" smtClean="0">
                <a:ln w="0"/>
                <a:effectLst>
                  <a:outerShdw blurRad="38100" dist="19050" dir="2700000" algn="tl" rotWithShape="0">
                    <a:schemeClr val="dk1">
                      <a:alpha val="40000"/>
                    </a:schemeClr>
                  </a:outerShdw>
                </a:effectLst>
              </a:rPr>
              <a:t>.</a:t>
            </a:r>
          </a:p>
          <a:p>
            <a:r>
              <a:rPr lang="en-US" dirty="0">
                <a:ln w="0"/>
                <a:effectLst>
                  <a:outerShdw blurRad="38100" dist="19050" dir="2700000" algn="tl" rotWithShape="0">
                    <a:schemeClr val="dk1">
                      <a:alpha val="40000"/>
                    </a:schemeClr>
                  </a:outerShdw>
                </a:effectLst>
              </a:rPr>
              <a:t> It looks up the </a:t>
            </a:r>
            <a:r>
              <a:rPr lang="en-US" dirty="0" smtClean="0">
                <a:ln w="0"/>
                <a:effectLst>
                  <a:outerShdw blurRad="38100" dist="19050" dir="2700000" algn="tl" rotWithShape="0">
                    <a:schemeClr val="dk1">
                      <a:alpha val="40000"/>
                    </a:schemeClr>
                  </a:outerShdw>
                </a:effectLst>
              </a:rPr>
              <a:t>short code </a:t>
            </a:r>
            <a:r>
              <a:rPr lang="en-US" dirty="0">
                <a:ln w="0"/>
                <a:effectLst>
                  <a:outerShdw blurRad="38100" dist="19050" dir="2700000" algn="tl" rotWithShape="0">
                    <a:schemeClr val="dk1">
                      <a:alpha val="40000"/>
                    </a:schemeClr>
                  </a:outerShdw>
                </a:effectLst>
              </a:rPr>
              <a:t>in the url_mapping dictionary and redirects the user to </a:t>
            </a:r>
            <a:r>
              <a:rPr lang="en-US" dirty="0" smtClean="0">
                <a:ln w="0"/>
                <a:effectLst>
                  <a:outerShdw blurRad="38100" dist="19050" dir="2700000" algn="tl" rotWithShape="0">
                    <a:schemeClr val="dk1">
                      <a:alpha val="40000"/>
                    </a:schemeClr>
                  </a:outerShdw>
                </a:effectLst>
              </a:rPr>
              <a:t>the</a:t>
            </a:r>
          </a:p>
          <a:p>
            <a:r>
              <a:rPr lang="en-US" dirty="0"/>
              <a:t>corresponding original URL.</a:t>
            </a:r>
            <a:endParaRPr lang="en-US" dirty="0">
              <a:ln w="0"/>
              <a:effectLst>
                <a:outerShdw blurRad="38100" dist="19050" dir="2700000" algn="tl" rotWithShape="0">
                  <a:schemeClr val="dk1">
                    <a:alpha val="40000"/>
                  </a:schemeClr>
                </a:outerShdw>
              </a:effectLst>
            </a:endParaRPr>
          </a:p>
        </p:txBody>
      </p:sp>
      <p:sp>
        <p:nvSpPr>
          <p:cNvPr id="4" name="TextBox 3"/>
          <p:cNvSpPr txBox="1"/>
          <p:nvPr/>
        </p:nvSpPr>
        <p:spPr>
          <a:xfrm>
            <a:off x="342900" y="2345865"/>
            <a:ext cx="4216400" cy="461665"/>
          </a:xfrm>
          <a:prstGeom prst="rect">
            <a:avLst/>
          </a:prstGeom>
          <a:noFill/>
        </p:spPr>
        <p:txBody>
          <a:bodyPr wrap="square" rtlCol="0">
            <a:spAutoFit/>
          </a:bodyPr>
          <a:lstStyle/>
          <a:p>
            <a:r>
              <a:rPr lang="en-US" sz="2400" b="1" dirty="0"/>
              <a:t>Redirection to Original URL:</a:t>
            </a:r>
          </a:p>
        </p:txBody>
      </p:sp>
      <p:pic>
        <p:nvPicPr>
          <p:cNvPr id="12" name="Picture 11"/>
          <p:cNvPicPr>
            <a:picLocks noChangeAspect="1"/>
          </p:cNvPicPr>
          <p:nvPr/>
        </p:nvPicPr>
        <p:blipFill>
          <a:blip r:embed="rId3"/>
          <a:stretch>
            <a:fillRect/>
          </a:stretch>
        </p:blipFill>
        <p:spPr>
          <a:xfrm>
            <a:off x="5074909" y="1805391"/>
            <a:ext cx="6090432" cy="3804234"/>
          </a:xfrm>
          <a:prstGeom prst="rect">
            <a:avLst/>
          </a:prstGeom>
        </p:spPr>
      </p:pic>
    </p:spTree>
    <p:extLst>
      <p:ext uri="{BB962C8B-B14F-4D97-AF65-F5344CB8AC3E}">
        <p14:creationId xmlns:p14="http://schemas.microsoft.com/office/powerpoint/2010/main" val="161644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A52FD6CF-3BF5-424A-BFA9-0845A56093B6}"/>
              </a:ext>
            </a:extLst>
          </p:cNvPr>
          <p:cNvSpPr/>
          <p:nvPr/>
        </p:nvSpPr>
        <p:spPr>
          <a:xfrm>
            <a:off x="784171" y="805226"/>
            <a:ext cx="4130087" cy="584775"/>
          </a:xfrm>
          <a:prstGeom prst="rect">
            <a:avLst/>
          </a:prstGeom>
        </p:spPr>
        <p:txBody>
          <a:bodyPr wrap="square" lIns="0">
            <a:spAutoFit/>
          </a:bodyPr>
          <a:lstStyle/>
          <a:p>
            <a:r>
              <a:rPr lang="en-US" sz="3200" b="1" dirty="0" smtClean="0">
                <a:solidFill>
                  <a:schemeClr val="tx2"/>
                </a:solidFill>
                <a:latin typeface="Raleway" panose="020B0503030101060003" pitchFamily="34" charset="77"/>
              </a:rPr>
              <a:t>S</a:t>
            </a:r>
            <a:r>
              <a:rPr lang="en-US" sz="3200" b="1" dirty="0" smtClean="0">
                <a:solidFill>
                  <a:schemeClr val="accent1"/>
                </a:solidFill>
                <a:latin typeface="Raleway" panose="020B0503030101060003" pitchFamily="34" charset="77"/>
              </a:rPr>
              <a:t>te</a:t>
            </a:r>
            <a:r>
              <a:rPr lang="en-US" sz="3200" b="1" dirty="0" smtClean="0">
                <a:solidFill>
                  <a:schemeClr val="tx2"/>
                </a:solidFill>
                <a:latin typeface="Raleway" panose="020B0503030101060003" pitchFamily="34" charset="77"/>
              </a:rPr>
              <a:t>ps </a:t>
            </a:r>
            <a:r>
              <a:rPr lang="en-US" sz="3200" b="1" dirty="0" smtClean="0">
                <a:solidFill>
                  <a:schemeClr val="accent1"/>
                </a:solidFill>
                <a:latin typeface="Raleway" panose="020B0503030101060003" pitchFamily="34" charset="77"/>
              </a:rPr>
              <a:t>of </a:t>
            </a:r>
            <a:r>
              <a:rPr lang="en-US" sz="3200" b="1" dirty="0" smtClean="0">
                <a:solidFill>
                  <a:schemeClr val="tx2"/>
                </a:solidFill>
                <a:latin typeface="Raleway" panose="020B0503030101060003" pitchFamily="34" charset="77"/>
              </a:rPr>
              <a:t>pro</a:t>
            </a:r>
            <a:r>
              <a:rPr lang="en-US" sz="3200" b="1" dirty="0" smtClean="0">
                <a:solidFill>
                  <a:schemeClr val="accent1"/>
                </a:solidFill>
                <a:latin typeface="Raleway" panose="020B0503030101060003" pitchFamily="34" charset="77"/>
              </a:rPr>
              <a:t>jec</a:t>
            </a:r>
            <a:r>
              <a:rPr lang="en-US" sz="3200" b="1" dirty="0" smtClean="0">
                <a:solidFill>
                  <a:schemeClr val="tx2"/>
                </a:solidFill>
                <a:latin typeface="Raleway" panose="020B0503030101060003" pitchFamily="34" charset="77"/>
              </a:rPr>
              <a:t>t</a:t>
            </a:r>
            <a:endParaRPr lang="en-US" sz="3200" b="1" dirty="0">
              <a:solidFill>
                <a:schemeClr val="tx2"/>
              </a:solidFill>
              <a:latin typeface="Raleway" panose="020B0503030101060003" pitchFamily="34" charset="77"/>
            </a:endParaRPr>
          </a:p>
        </p:txBody>
      </p:sp>
      <p:grpSp>
        <p:nvGrpSpPr>
          <p:cNvPr id="88" name="Graphic 55">
            <a:extLst>
              <a:ext uri="{FF2B5EF4-FFF2-40B4-BE49-F238E27FC236}">
                <a16:creationId xmlns:a16="http://schemas.microsoft.com/office/drawing/2014/main" id="{6CF7268C-19ED-8646-B1D1-A6513DB3F559}"/>
              </a:ext>
            </a:extLst>
          </p:cNvPr>
          <p:cNvGrpSpPr>
            <a:grpSpLocks noChangeAspect="1"/>
          </p:cNvGrpSpPr>
          <p:nvPr/>
        </p:nvGrpSpPr>
        <p:grpSpPr>
          <a:xfrm>
            <a:off x="936479" y="589565"/>
            <a:ext cx="560615" cy="128250"/>
            <a:chOff x="4174957" y="-561437"/>
            <a:chExt cx="2128935" cy="487029"/>
          </a:xfrm>
          <a:solidFill>
            <a:schemeClr val="accent1"/>
          </a:solidFill>
        </p:grpSpPr>
        <p:sp>
          <p:nvSpPr>
            <p:cNvPr id="90" name="Freeform 89">
              <a:extLst>
                <a:ext uri="{FF2B5EF4-FFF2-40B4-BE49-F238E27FC236}">
                  <a16:creationId xmlns:a16="http://schemas.microsoft.com/office/drawing/2014/main" id="{5D41CF77-6D6C-3548-AF60-08178A5F9DE5}"/>
                </a:ext>
              </a:extLst>
            </p:cNvPr>
            <p:cNvSpPr/>
            <p:nvPr/>
          </p:nvSpPr>
          <p:spPr>
            <a:xfrm>
              <a:off x="4174957" y="-334043"/>
              <a:ext cx="2128935" cy="259635"/>
            </a:xfrm>
            <a:custGeom>
              <a:avLst/>
              <a:gdLst>
                <a:gd name="connsiteX0" fmla="*/ 2120265 w 2128935"/>
                <a:gd name="connsiteY0" fmla="*/ 209567 h 259635"/>
                <a:gd name="connsiteX1" fmla="*/ 2120360 w 2128935"/>
                <a:gd name="connsiteY1" fmla="*/ 251005 h 259635"/>
                <a:gd name="connsiteX2" fmla="*/ 2099501 w 2128935"/>
                <a:gd name="connsiteY2" fmla="*/ 259635 h 259635"/>
                <a:gd name="connsiteX3" fmla="*/ 1871948 w 2128935"/>
                <a:gd name="connsiteY3" fmla="*/ 150774 h 259635"/>
                <a:gd name="connsiteX4" fmla="*/ 1685544 w 2128935"/>
                <a:gd name="connsiteY4" fmla="*/ 58603 h 259635"/>
                <a:gd name="connsiteX5" fmla="*/ 1499045 w 2128935"/>
                <a:gd name="connsiteY5" fmla="*/ 150774 h 259635"/>
                <a:gd name="connsiteX6" fmla="*/ 1271492 w 2128935"/>
                <a:gd name="connsiteY6" fmla="*/ 259541 h 259635"/>
                <a:gd name="connsiteX7" fmla="*/ 1043940 w 2128935"/>
                <a:gd name="connsiteY7" fmla="*/ 150774 h 259635"/>
                <a:gd name="connsiteX8" fmla="*/ 857536 w 2128935"/>
                <a:gd name="connsiteY8" fmla="*/ 58603 h 259635"/>
                <a:gd name="connsiteX9" fmla="*/ 671036 w 2128935"/>
                <a:gd name="connsiteY9" fmla="*/ 150774 h 259635"/>
                <a:gd name="connsiteX10" fmla="*/ 443484 w 2128935"/>
                <a:gd name="connsiteY10" fmla="*/ 259541 h 259635"/>
                <a:gd name="connsiteX11" fmla="*/ 215932 w 2128935"/>
                <a:gd name="connsiteY11" fmla="*/ 150774 h 259635"/>
                <a:gd name="connsiteX12" fmla="*/ 29432 w 2128935"/>
                <a:gd name="connsiteY12" fmla="*/ 58603 h 259635"/>
                <a:gd name="connsiteX13" fmla="*/ 0 w 2128935"/>
                <a:gd name="connsiteY13" fmla="*/ 29301 h 259635"/>
                <a:gd name="connsiteX14" fmla="*/ 29432 w 2128935"/>
                <a:gd name="connsiteY14" fmla="*/ 0 h 259635"/>
                <a:gd name="connsiteX15" fmla="*/ 257175 w 2128935"/>
                <a:gd name="connsiteY15" fmla="*/ 108766 h 259635"/>
                <a:gd name="connsiteX16" fmla="*/ 443675 w 2128935"/>
                <a:gd name="connsiteY16" fmla="*/ 200938 h 259635"/>
                <a:gd name="connsiteX17" fmla="*/ 630174 w 2128935"/>
                <a:gd name="connsiteY17" fmla="*/ 108766 h 259635"/>
                <a:gd name="connsiteX18" fmla="*/ 857250 w 2128935"/>
                <a:gd name="connsiteY18" fmla="*/ 474 h 259635"/>
                <a:gd name="connsiteX19" fmla="*/ 1085088 w 2128935"/>
                <a:gd name="connsiteY19" fmla="*/ 108766 h 259635"/>
                <a:gd name="connsiteX20" fmla="*/ 1271492 w 2128935"/>
                <a:gd name="connsiteY20" fmla="*/ 200938 h 259635"/>
                <a:gd name="connsiteX21" fmla="*/ 1457992 w 2128935"/>
                <a:gd name="connsiteY21" fmla="*/ 108766 h 259635"/>
                <a:gd name="connsiteX22" fmla="*/ 1685925 w 2128935"/>
                <a:gd name="connsiteY22" fmla="*/ 474 h 259635"/>
                <a:gd name="connsiteX23" fmla="*/ 1913001 w 2128935"/>
                <a:gd name="connsiteY23" fmla="*/ 108766 h 259635"/>
                <a:gd name="connsiteX24" fmla="*/ 2099501 w 2128935"/>
                <a:gd name="connsiteY24" fmla="*/ 200938 h 259635"/>
                <a:gd name="connsiteX25" fmla="*/ 2120265 w 2128935"/>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8935" h="259635">
                  <a:moveTo>
                    <a:pt x="2120265" y="209567"/>
                  </a:moveTo>
                  <a:cubicBezTo>
                    <a:pt x="2131790" y="220983"/>
                    <a:pt x="2131828" y="239536"/>
                    <a:pt x="2120360" y="251005"/>
                  </a:cubicBezTo>
                  <a:cubicBezTo>
                    <a:pt x="2114836" y="256530"/>
                    <a:pt x="2107330" y="259635"/>
                    <a:pt x="2099501" y="259635"/>
                  </a:cubicBezTo>
                  <a:cubicBezTo>
                    <a:pt x="1983962" y="259635"/>
                    <a:pt x="1924431" y="201791"/>
                    <a:pt x="1871948" y="150774"/>
                  </a:cubicBezTo>
                  <a:cubicBezTo>
                    <a:pt x="1820989" y="101275"/>
                    <a:pt x="1776698" y="58603"/>
                    <a:pt x="1685544" y="58603"/>
                  </a:cubicBezTo>
                  <a:cubicBezTo>
                    <a:pt x="1594390" y="58603"/>
                    <a:pt x="1550003" y="101275"/>
                    <a:pt x="1499045" y="150774"/>
                  </a:cubicBezTo>
                  <a:cubicBezTo>
                    <a:pt x="1446562" y="201791"/>
                    <a:pt x="1387031" y="259541"/>
                    <a:pt x="1271492" y="259541"/>
                  </a:cubicBezTo>
                  <a:cubicBezTo>
                    <a:pt x="1155954" y="259541"/>
                    <a:pt x="1096518" y="201791"/>
                    <a:pt x="1043940" y="150774"/>
                  </a:cubicBezTo>
                  <a:cubicBezTo>
                    <a:pt x="993077" y="101275"/>
                    <a:pt x="948690" y="58603"/>
                    <a:pt x="857536" y="58603"/>
                  </a:cubicBezTo>
                  <a:cubicBezTo>
                    <a:pt x="766382" y="58603"/>
                    <a:pt x="721995" y="101275"/>
                    <a:pt x="671036" y="150774"/>
                  </a:cubicBezTo>
                  <a:cubicBezTo>
                    <a:pt x="618554" y="201791"/>
                    <a:pt x="558927" y="259541"/>
                    <a:pt x="443484" y="259541"/>
                  </a:cubicBezTo>
                  <a:cubicBezTo>
                    <a:pt x="328041" y="259541"/>
                    <a:pt x="268415" y="201791"/>
                    <a:pt x="215932" y="150774"/>
                  </a:cubicBezTo>
                  <a:cubicBezTo>
                    <a:pt x="164973" y="101275"/>
                    <a:pt x="120682" y="58603"/>
                    <a:pt x="29432" y="58603"/>
                  </a:cubicBezTo>
                  <a:cubicBezTo>
                    <a:pt x="13177" y="58603"/>
                    <a:pt x="0" y="45485"/>
                    <a:pt x="0" y="29301"/>
                  </a:cubicBezTo>
                  <a:cubicBezTo>
                    <a:pt x="0" y="13118"/>
                    <a:pt x="13177" y="0"/>
                    <a:pt x="29432" y="0"/>
                  </a:cubicBezTo>
                  <a:cubicBezTo>
                    <a:pt x="144971" y="474"/>
                    <a:pt x="204502" y="57370"/>
                    <a:pt x="257175" y="108766"/>
                  </a:cubicBezTo>
                  <a:cubicBezTo>
                    <a:pt x="308134" y="158266"/>
                    <a:pt x="352425" y="200938"/>
                    <a:pt x="443675" y="200938"/>
                  </a:cubicBezTo>
                  <a:cubicBezTo>
                    <a:pt x="534924" y="200938"/>
                    <a:pt x="579215" y="158266"/>
                    <a:pt x="630174" y="108766"/>
                  </a:cubicBezTo>
                  <a:cubicBezTo>
                    <a:pt x="682466" y="57370"/>
                    <a:pt x="741998" y="474"/>
                    <a:pt x="857250" y="474"/>
                  </a:cubicBezTo>
                  <a:cubicBezTo>
                    <a:pt x="972503" y="474"/>
                    <a:pt x="1032510" y="57370"/>
                    <a:pt x="1085088" y="108766"/>
                  </a:cubicBezTo>
                  <a:cubicBezTo>
                    <a:pt x="1136047" y="158266"/>
                    <a:pt x="1180338" y="200938"/>
                    <a:pt x="1271492" y="200938"/>
                  </a:cubicBezTo>
                  <a:cubicBezTo>
                    <a:pt x="1362647" y="200938"/>
                    <a:pt x="1407033" y="158266"/>
                    <a:pt x="1457992" y="108766"/>
                  </a:cubicBezTo>
                  <a:cubicBezTo>
                    <a:pt x="1510475" y="57370"/>
                    <a:pt x="1570006" y="474"/>
                    <a:pt x="1685925" y="474"/>
                  </a:cubicBezTo>
                  <a:cubicBezTo>
                    <a:pt x="1801844" y="474"/>
                    <a:pt x="1860518" y="57370"/>
                    <a:pt x="1913001" y="108766"/>
                  </a:cubicBezTo>
                  <a:cubicBezTo>
                    <a:pt x="1963960" y="158266"/>
                    <a:pt x="2008251" y="200938"/>
                    <a:pt x="2099501" y="200938"/>
                  </a:cubicBezTo>
                  <a:cubicBezTo>
                    <a:pt x="2107302" y="200952"/>
                    <a:pt x="2114769" y="204058"/>
                    <a:pt x="2120265" y="209567"/>
                  </a:cubicBezTo>
                  <a:close/>
                </a:path>
              </a:pathLst>
            </a:custGeom>
            <a:grpFill/>
            <a:ln w="9525" cap="flat">
              <a:noFill/>
              <a:prstDash val="solid"/>
              <a:miter/>
            </a:ln>
          </p:spPr>
          <p:txBody>
            <a:bodyPr rtlCol="0" anchor="ctr"/>
            <a:lstStyle/>
            <a:p>
              <a:endParaRPr lang="en-EG"/>
            </a:p>
          </p:txBody>
        </p:sp>
        <p:sp>
          <p:nvSpPr>
            <p:cNvPr id="91" name="Freeform 90">
              <a:extLst>
                <a:ext uri="{FF2B5EF4-FFF2-40B4-BE49-F238E27FC236}">
                  <a16:creationId xmlns:a16="http://schemas.microsoft.com/office/drawing/2014/main" id="{29DF70CF-7194-344B-A4DF-D511E01D1C49}"/>
                </a:ext>
              </a:extLst>
            </p:cNvPr>
            <p:cNvSpPr/>
            <p:nvPr/>
          </p:nvSpPr>
          <p:spPr>
            <a:xfrm>
              <a:off x="4176538" y="-561437"/>
              <a:ext cx="2127354" cy="259635"/>
            </a:xfrm>
            <a:custGeom>
              <a:avLst/>
              <a:gdLst>
                <a:gd name="connsiteX0" fmla="*/ 2118685 w 2127354"/>
                <a:gd name="connsiteY0" fmla="*/ 209567 h 259635"/>
                <a:gd name="connsiteX1" fmla="*/ 2118780 w 2127354"/>
                <a:gd name="connsiteY1" fmla="*/ 251005 h 259635"/>
                <a:gd name="connsiteX2" fmla="*/ 2097920 w 2127354"/>
                <a:gd name="connsiteY2" fmla="*/ 259635 h 259635"/>
                <a:gd name="connsiteX3" fmla="*/ 1870368 w 2127354"/>
                <a:gd name="connsiteY3" fmla="*/ 150869 h 259635"/>
                <a:gd name="connsiteX4" fmla="*/ 1683964 w 2127354"/>
                <a:gd name="connsiteY4" fmla="*/ 58698 h 259635"/>
                <a:gd name="connsiteX5" fmla="*/ 1497464 w 2127354"/>
                <a:gd name="connsiteY5" fmla="*/ 150869 h 259635"/>
                <a:gd name="connsiteX6" fmla="*/ 1269912 w 2127354"/>
                <a:gd name="connsiteY6" fmla="*/ 259635 h 259635"/>
                <a:gd name="connsiteX7" fmla="*/ 1042360 w 2127354"/>
                <a:gd name="connsiteY7" fmla="*/ 150869 h 259635"/>
                <a:gd name="connsiteX8" fmla="*/ 855955 w 2127354"/>
                <a:gd name="connsiteY8" fmla="*/ 58698 h 259635"/>
                <a:gd name="connsiteX9" fmla="*/ 669456 w 2127354"/>
                <a:gd name="connsiteY9" fmla="*/ 150869 h 259635"/>
                <a:gd name="connsiteX10" fmla="*/ 441904 w 2127354"/>
                <a:gd name="connsiteY10" fmla="*/ 259635 h 259635"/>
                <a:gd name="connsiteX11" fmla="*/ 214351 w 2127354"/>
                <a:gd name="connsiteY11" fmla="*/ 150869 h 259635"/>
                <a:gd name="connsiteX12" fmla="*/ 27852 w 2127354"/>
                <a:gd name="connsiteY12" fmla="*/ 58698 h 259635"/>
                <a:gd name="connsiteX13" fmla="*/ 48 w 2127354"/>
                <a:gd name="connsiteY13" fmla="*/ 27680 h 259635"/>
                <a:gd name="connsiteX14" fmla="*/ 27852 w 2127354"/>
                <a:gd name="connsiteY14" fmla="*/ 0 h 259635"/>
                <a:gd name="connsiteX15" fmla="*/ 255595 w 2127354"/>
                <a:gd name="connsiteY15" fmla="*/ 108861 h 259635"/>
                <a:gd name="connsiteX16" fmla="*/ 442094 w 2127354"/>
                <a:gd name="connsiteY16" fmla="*/ 201033 h 259635"/>
                <a:gd name="connsiteX17" fmla="*/ 628594 w 2127354"/>
                <a:gd name="connsiteY17" fmla="*/ 108861 h 259635"/>
                <a:gd name="connsiteX18" fmla="*/ 855670 w 2127354"/>
                <a:gd name="connsiteY18" fmla="*/ 284 h 259635"/>
                <a:gd name="connsiteX19" fmla="*/ 1083222 w 2127354"/>
                <a:gd name="connsiteY19" fmla="*/ 109145 h 259635"/>
                <a:gd name="connsiteX20" fmla="*/ 1269626 w 2127354"/>
                <a:gd name="connsiteY20" fmla="*/ 201317 h 259635"/>
                <a:gd name="connsiteX21" fmla="*/ 1456126 w 2127354"/>
                <a:gd name="connsiteY21" fmla="*/ 109145 h 259635"/>
                <a:gd name="connsiteX22" fmla="*/ 1684345 w 2127354"/>
                <a:gd name="connsiteY22" fmla="*/ 284 h 259635"/>
                <a:gd name="connsiteX23" fmla="*/ 1911802 w 2127354"/>
                <a:gd name="connsiteY23" fmla="*/ 109145 h 259635"/>
                <a:gd name="connsiteX24" fmla="*/ 2098301 w 2127354"/>
                <a:gd name="connsiteY24" fmla="*/ 201317 h 259635"/>
                <a:gd name="connsiteX25" fmla="*/ 2118685 w 2127354"/>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7354" h="259635">
                  <a:moveTo>
                    <a:pt x="2118685" y="209567"/>
                  </a:moveTo>
                  <a:cubicBezTo>
                    <a:pt x="2130210" y="220983"/>
                    <a:pt x="2130248" y="239536"/>
                    <a:pt x="2118780" y="251005"/>
                  </a:cubicBezTo>
                  <a:cubicBezTo>
                    <a:pt x="2113256" y="256530"/>
                    <a:pt x="2105750" y="259635"/>
                    <a:pt x="2097920" y="259635"/>
                  </a:cubicBezTo>
                  <a:cubicBezTo>
                    <a:pt x="1982382" y="259635"/>
                    <a:pt x="1922851" y="201791"/>
                    <a:pt x="1870368" y="150869"/>
                  </a:cubicBezTo>
                  <a:cubicBezTo>
                    <a:pt x="1819409" y="101370"/>
                    <a:pt x="1775118" y="58698"/>
                    <a:pt x="1683964" y="58698"/>
                  </a:cubicBezTo>
                  <a:cubicBezTo>
                    <a:pt x="1592810" y="58698"/>
                    <a:pt x="1548423" y="101370"/>
                    <a:pt x="1497464" y="150869"/>
                  </a:cubicBezTo>
                  <a:cubicBezTo>
                    <a:pt x="1444981" y="201791"/>
                    <a:pt x="1385355" y="259635"/>
                    <a:pt x="1269912" y="259635"/>
                  </a:cubicBezTo>
                  <a:cubicBezTo>
                    <a:pt x="1154469" y="259635"/>
                    <a:pt x="1094938" y="201791"/>
                    <a:pt x="1042360" y="150869"/>
                  </a:cubicBezTo>
                  <a:cubicBezTo>
                    <a:pt x="991401" y="101370"/>
                    <a:pt x="947110" y="58698"/>
                    <a:pt x="855955" y="58698"/>
                  </a:cubicBezTo>
                  <a:cubicBezTo>
                    <a:pt x="764801" y="58698"/>
                    <a:pt x="720415" y="101370"/>
                    <a:pt x="669456" y="150869"/>
                  </a:cubicBezTo>
                  <a:cubicBezTo>
                    <a:pt x="616973" y="201791"/>
                    <a:pt x="557347" y="259635"/>
                    <a:pt x="441904" y="259635"/>
                  </a:cubicBezTo>
                  <a:cubicBezTo>
                    <a:pt x="326461" y="259635"/>
                    <a:pt x="266834" y="201791"/>
                    <a:pt x="214351" y="150869"/>
                  </a:cubicBezTo>
                  <a:cubicBezTo>
                    <a:pt x="163393" y="101370"/>
                    <a:pt x="119101" y="58698"/>
                    <a:pt x="27852" y="58698"/>
                  </a:cubicBezTo>
                  <a:cubicBezTo>
                    <a:pt x="11571" y="57776"/>
                    <a:pt x="-877" y="43889"/>
                    <a:pt x="48" y="27680"/>
                  </a:cubicBezTo>
                  <a:cubicBezTo>
                    <a:pt x="901" y="12758"/>
                    <a:pt x="12864" y="849"/>
                    <a:pt x="27852" y="0"/>
                  </a:cubicBezTo>
                  <a:cubicBezTo>
                    <a:pt x="143390" y="284"/>
                    <a:pt x="202921" y="57844"/>
                    <a:pt x="255595" y="108861"/>
                  </a:cubicBezTo>
                  <a:cubicBezTo>
                    <a:pt x="306553" y="158361"/>
                    <a:pt x="350845" y="201033"/>
                    <a:pt x="442094" y="201033"/>
                  </a:cubicBezTo>
                  <a:cubicBezTo>
                    <a:pt x="533344" y="201033"/>
                    <a:pt x="577635" y="158361"/>
                    <a:pt x="628594" y="108861"/>
                  </a:cubicBezTo>
                  <a:cubicBezTo>
                    <a:pt x="680886" y="57844"/>
                    <a:pt x="740417" y="284"/>
                    <a:pt x="855670" y="284"/>
                  </a:cubicBezTo>
                  <a:cubicBezTo>
                    <a:pt x="970922" y="284"/>
                    <a:pt x="1030644" y="58129"/>
                    <a:pt x="1083222" y="109145"/>
                  </a:cubicBezTo>
                  <a:cubicBezTo>
                    <a:pt x="1134181" y="158550"/>
                    <a:pt x="1178472" y="201317"/>
                    <a:pt x="1269626" y="201317"/>
                  </a:cubicBezTo>
                  <a:cubicBezTo>
                    <a:pt x="1360781" y="201317"/>
                    <a:pt x="1405167" y="158550"/>
                    <a:pt x="1456126" y="109145"/>
                  </a:cubicBezTo>
                  <a:cubicBezTo>
                    <a:pt x="1508894" y="57844"/>
                    <a:pt x="1568426" y="284"/>
                    <a:pt x="1684345" y="284"/>
                  </a:cubicBezTo>
                  <a:cubicBezTo>
                    <a:pt x="1800264" y="284"/>
                    <a:pt x="1859319" y="58129"/>
                    <a:pt x="1911802" y="109145"/>
                  </a:cubicBezTo>
                  <a:cubicBezTo>
                    <a:pt x="1962760" y="158550"/>
                    <a:pt x="2007052" y="201317"/>
                    <a:pt x="2098301" y="201317"/>
                  </a:cubicBezTo>
                  <a:cubicBezTo>
                    <a:pt x="2105912" y="201360"/>
                    <a:pt x="2113208" y="204314"/>
                    <a:pt x="2118685" y="209567"/>
                  </a:cubicBezTo>
                  <a:close/>
                </a:path>
              </a:pathLst>
            </a:custGeom>
            <a:grpFill/>
            <a:ln w="9525" cap="flat">
              <a:noFill/>
              <a:prstDash val="solid"/>
              <a:miter/>
            </a:ln>
          </p:spPr>
          <p:txBody>
            <a:bodyPr rtlCol="0" anchor="ctr"/>
            <a:lstStyle/>
            <a:p>
              <a:endParaRPr lang="en-EG"/>
            </a:p>
          </p:txBody>
        </p:sp>
      </p:grpSp>
      <p:sp>
        <p:nvSpPr>
          <p:cNvPr id="96" name="Arc 95">
            <a:extLst>
              <a:ext uri="{FF2B5EF4-FFF2-40B4-BE49-F238E27FC236}">
                <a16:creationId xmlns:a16="http://schemas.microsoft.com/office/drawing/2014/main" id="{E6E670D4-39A2-F347-BBCB-D372A48D591B}"/>
              </a:ext>
            </a:extLst>
          </p:cNvPr>
          <p:cNvSpPr>
            <a:spLocks noChangeAspect="1"/>
          </p:cNvSpPr>
          <p:nvPr/>
        </p:nvSpPr>
        <p:spPr>
          <a:xfrm>
            <a:off x="7872508" y="396514"/>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8976905C-97C7-5F4E-BA81-EB9F86BFDDEB}"/>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80" name="Freeform 79">
            <a:extLst>
              <a:ext uri="{FF2B5EF4-FFF2-40B4-BE49-F238E27FC236}">
                <a16:creationId xmlns:a16="http://schemas.microsoft.com/office/drawing/2014/main" id="{6EFFE92C-00A2-7D44-BCA1-70EA643F7C7C}"/>
              </a:ext>
            </a:extLst>
          </p:cNvPr>
          <p:cNvSpPr/>
          <p:nvPr/>
        </p:nvSpPr>
        <p:spPr>
          <a:xfrm>
            <a:off x="8449026" y="5004073"/>
            <a:ext cx="2392679" cy="788780"/>
          </a:xfrm>
          <a:custGeom>
            <a:avLst/>
            <a:gdLst>
              <a:gd name="connsiteX0" fmla="*/ 106123 w 2631947"/>
              <a:gd name="connsiteY0" fmla="*/ 0 h 867658"/>
              <a:gd name="connsiteX1" fmla="*/ 2525824 w 2631947"/>
              <a:gd name="connsiteY1" fmla="*/ 0 h 867658"/>
              <a:gd name="connsiteX2" fmla="*/ 2631947 w 2631947"/>
              <a:gd name="connsiteY2" fmla="*/ 106123 h 867658"/>
              <a:gd name="connsiteX3" fmla="*/ 2631947 w 2631947"/>
              <a:gd name="connsiteY3" fmla="*/ 563509 h 867658"/>
              <a:gd name="connsiteX4" fmla="*/ 2589330 w 2631947"/>
              <a:gd name="connsiteY4" fmla="*/ 563509 h 867658"/>
              <a:gd name="connsiteX5" fmla="*/ 2413316 w 2631947"/>
              <a:gd name="connsiteY5" fmla="*/ 563509 h 867658"/>
              <a:gd name="connsiteX6" fmla="*/ 2335764 w 2631947"/>
              <a:gd name="connsiteY6" fmla="*/ 641061 h 867658"/>
              <a:gd name="connsiteX7" fmla="*/ 2335764 w 2631947"/>
              <a:gd name="connsiteY7" fmla="*/ 867658 h 867658"/>
              <a:gd name="connsiteX8" fmla="*/ 106123 w 2631947"/>
              <a:gd name="connsiteY8" fmla="*/ 867658 h 867658"/>
              <a:gd name="connsiteX9" fmla="*/ 0 w 2631947"/>
              <a:gd name="connsiteY9" fmla="*/ 761535 h 867658"/>
              <a:gd name="connsiteX10" fmla="*/ 0 w 2631947"/>
              <a:gd name="connsiteY10" fmla="*/ 106123 h 867658"/>
              <a:gd name="connsiteX11" fmla="*/ 106123 w 2631947"/>
              <a:gd name="connsiteY11" fmla="*/ 0 h 86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1947" h="867658">
                <a:moveTo>
                  <a:pt x="106123" y="0"/>
                </a:moveTo>
                <a:lnTo>
                  <a:pt x="2525824" y="0"/>
                </a:lnTo>
                <a:cubicBezTo>
                  <a:pt x="2584434" y="0"/>
                  <a:pt x="2631947" y="47513"/>
                  <a:pt x="2631947" y="106123"/>
                </a:cubicBezTo>
                <a:lnTo>
                  <a:pt x="2631947" y="563509"/>
                </a:lnTo>
                <a:lnTo>
                  <a:pt x="2589330" y="563509"/>
                </a:lnTo>
                <a:lnTo>
                  <a:pt x="2413316" y="563509"/>
                </a:lnTo>
                <a:cubicBezTo>
                  <a:pt x="2370485" y="563509"/>
                  <a:pt x="2335764" y="598230"/>
                  <a:pt x="2335764" y="641061"/>
                </a:cubicBezTo>
                <a:lnTo>
                  <a:pt x="2335764" y="867658"/>
                </a:lnTo>
                <a:lnTo>
                  <a:pt x="106123" y="867658"/>
                </a:lnTo>
                <a:cubicBezTo>
                  <a:pt x="47513" y="867658"/>
                  <a:pt x="0" y="820145"/>
                  <a:pt x="0" y="761535"/>
                </a:cubicBezTo>
                <a:lnTo>
                  <a:pt x="0" y="106123"/>
                </a:lnTo>
                <a:cubicBezTo>
                  <a:pt x="0" y="47513"/>
                  <a:pt x="47513" y="0"/>
                  <a:pt x="106123" y="0"/>
                </a:cubicBezTo>
                <a:close/>
              </a:path>
            </a:pathLst>
          </a:custGeom>
          <a:solidFill>
            <a:schemeClr val="bg2"/>
          </a:solidFill>
          <a:ln>
            <a:noFill/>
          </a:ln>
          <a:effectLst>
            <a:outerShdw blurRad="571500" dist="241300" dir="27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a:extLst>
              <a:ext uri="{FF2B5EF4-FFF2-40B4-BE49-F238E27FC236}">
                <a16:creationId xmlns:a16="http://schemas.microsoft.com/office/drawing/2014/main" id="{2BF711A2-6D28-6341-BBD5-F866F9CDF6FE}"/>
              </a:ext>
            </a:extLst>
          </p:cNvPr>
          <p:cNvSpPr/>
          <p:nvPr/>
        </p:nvSpPr>
        <p:spPr>
          <a:xfrm>
            <a:off x="10661684" y="5603204"/>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57" name="Freeform 56">
            <a:extLst>
              <a:ext uri="{FF2B5EF4-FFF2-40B4-BE49-F238E27FC236}">
                <a16:creationId xmlns:a16="http://schemas.microsoft.com/office/drawing/2014/main" id="{9484479B-51ED-6A40-AD4D-CEA66E35FBED}"/>
              </a:ext>
            </a:extLst>
          </p:cNvPr>
          <p:cNvSpPr/>
          <p:nvPr/>
        </p:nvSpPr>
        <p:spPr>
          <a:xfrm>
            <a:off x="6444293" y="1648513"/>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60" name="TextBox 59">
            <a:extLst>
              <a:ext uri="{FF2B5EF4-FFF2-40B4-BE49-F238E27FC236}">
                <a16:creationId xmlns:a16="http://schemas.microsoft.com/office/drawing/2014/main" id="{84C843AA-5690-9645-A790-4A519B37605A}"/>
              </a:ext>
            </a:extLst>
          </p:cNvPr>
          <p:cNvSpPr txBox="1"/>
          <p:nvPr/>
        </p:nvSpPr>
        <p:spPr>
          <a:xfrm>
            <a:off x="7110218" y="1213425"/>
            <a:ext cx="1693585" cy="184666"/>
          </a:xfrm>
          <a:prstGeom prst="rect">
            <a:avLst/>
          </a:prstGeom>
          <a:noFill/>
        </p:spPr>
        <p:txBody>
          <a:bodyPr wrap="square" lIns="0" tIns="0" rIns="0" bIns="0" rtlCol="0" anchor="ctr">
            <a:spAutoFit/>
          </a:bodyPr>
          <a:lstStyle/>
          <a:p>
            <a:r>
              <a:rPr lang="en-US" sz="1200" b="1" dirty="0" smtClean="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rPr>
              <a:t>picture</a:t>
            </a:r>
            <a:endParaRPr lang="en-US" sz="1200" b="1" dirty="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endParaRPr>
          </a:p>
        </p:txBody>
      </p:sp>
      <p:grpSp>
        <p:nvGrpSpPr>
          <p:cNvPr id="55" name="Graphic 3">
            <a:extLst>
              <a:ext uri="{FF2B5EF4-FFF2-40B4-BE49-F238E27FC236}">
                <a16:creationId xmlns:a16="http://schemas.microsoft.com/office/drawing/2014/main" id="{02935A1B-8931-A44D-843F-CA948C50FBEF}"/>
              </a:ext>
            </a:extLst>
          </p:cNvPr>
          <p:cNvGrpSpPr>
            <a:grpSpLocks noChangeAspect="1"/>
          </p:cNvGrpSpPr>
          <p:nvPr/>
        </p:nvGrpSpPr>
        <p:grpSpPr>
          <a:xfrm>
            <a:off x="6557885" y="1705036"/>
            <a:ext cx="348195" cy="336946"/>
            <a:chOff x="602127" y="613487"/>
            <a:chExt cx="678534" cy="656613"/>
          </a:xfrm>
          <a:solidFill>
            <a:srgbClr val="FFFFFF"/>
          </a:solidFill>
        </p:grpSpPr>
        <p:sp>
          <p:nvSpPr>
            <p:cNvPr id="56" name="Freeform 55">
              <a:extLst>
                <a:ext uri="{FF2B5EF4-FFF2-40B4-BE49-F238E27FC236}">
                  <a16:creationId xmlns:a16="http://schemas.microsoft.com/office/drawing/2014/main" id="{F61EE99A-5133-6A48-897D-09372393AB94}"/>
                </a:ext>
              </a:extLst>
            </p:cNvPr>
            <p:cNvSpPr/>
            <p:nvPr/>
          </p:nvSpPr>
          <p:spPr>
            <a:xfrm>
              <a:off x="756762" y="1117476"/>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sp>
          <p:nvSpPr>
            <p:cNvPr id="58" name="Freeform 57">
              <a:extLst>
                <a:ext uri="{FF2B5EF4-FFF2-40B4-BE49-F238E27FC236}">
                  <a16:creationId xmlns:a16="http://schemas.microsoft.com/office/drawing/2014/main" id="{82373AD8-D73E-074A-8FA9-9A57A77EA65E}"/>
                </a:ext>
              </a:extLst>
            </p:cNvPr>
            <p:cNvSpPr/>
            <p:nvPr/>
          </p:nvSpPr>
          <p:spPr>
            <a:xfrm>
              <a:off x="602127" y="781921"/>
              <a:ext cx="31105" cy="30744"/>
            </a:xfrm>
            <a:custGeom>
              <a:avLst/>
              <a:gdLst>
                <a:gd name="connsiteX0" fmla="*/ 15773 w 31105"/>
                <a:gd name="connsiteY0" fmla="*/ 2 h 30744"/>
                <a:gd name="connsiteX1" fmla="*/ 2 w 31105"/>
                <a:gd name="connsiteY1" fmla="*/ 15154 h 30744"/>
                <a:gd name="connsiteX2" fmla="*/ 15332 w 31105"/>
                <a:gd name="connsiteY2" fmla="*/ 30743 h 30744"/>
                <a:gd name="connsiteX3" fmla="*/ 31104 w 31105"/>
                <a:gd name="connsiteY3" fmla="*/ 15590 h 30744"/>
                <a:gd name="connsiteX4" fmla="*/ 31104 w 31105"/>
                <a:gd name="connsiteY4" fmla="*/ 15154 h 30744"/>
                <a:gd name="connsiteX5" fmla="*/ 15773 w 31105"/>
                <a:gd name="connsiteY5" fmla="*/ 2 h 30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05" h="30744">
                  <a:moveTo>
                    <a:pt x="15773" y="2"/>
                  </a:moveTo>
                  <a:cubicBezTo>
                    <a:pt x="7185" y="-119"/>
                    <a:pt x="123" y="6665"/>
                    <a:pt x="2" y="15154"/>
                  </a:cubicBezTo>
                  <a:cubicBezTo>
                    <a:pt x="-120" y="23643"/>
                    <a:pt x="6743" y="30623"/>
                    <a:pt x="15332" y="30743"/>
                  </a:cubicBezTo>
                  <a:cubicBezTo>
                    <a:pt x="23921" y="30863"/>
                    <a:pt x="30982" y="24079"/>
                    <a:pt x="31104" y="15590"/>
                  </a:cubicBezTo>
                  <a:cubicBezTo>
                    <a:pt x="31106" y="15445"/>
                    <a:pt x="31106" y="15300"/>
                    <a:pt x="31104" y="15154"/>
                  </a:cubicBezTo>
                  <a:cubicBezTo>
                    <a:pt x="31104" y="6786"/>
                    <a:pt x="24240" y="2"/>
                    <a:pt x="15773" y="2"/>
                  </a:cubicBezTo>
                  <a:close/>
                </a:path>
              </a:pathLst>
            </a:custGeom>
            <a:grpFill/>
            <a:ln w="22123" cap="flat">
              <a:noFill/>
              <a:prstDash val="solid"/>
              <a:miter/>
            </a:ln>
          </p:spPr>
          <p:txBody>
            <a:bodyPr rtlCol="0" anchor="ctr"/>
            <a:lstStyle/>
            <a:p>
              <a:endParaRPr lang="en-EG"/>
            </a:p>
          </p:txBody>
        </p:sp>
        <p:sp>
          <p:nvSpPr>
            <p:cNvPr id="59" name="Freeform 58">
              <a:extLst>
                <a:ext uri="{FF2B5EF4-FFF2-40B4-BE49-F238E27FC236}">
                  <a16:creationId xmlns:a16="http://schemas.microsoft.com/office/drawing/2014/main" id="{CD896FB2-ADCC-0241-B518-EB4A86B61353}"/>
                </a:ext>
              </a:extLst>
            </p:cNvPr>
            <p:cNvSpPr/>
            <p:nvPr/>
          </p:nvSpPr>
          <p:spPr>
            <a:xfrm>
              <a:off x="802309" y="613487"/>
              <a:ext cx="78207" cy="46336"/>
            </a:xfrm>
            <a:custGeom>
              <a:avLst/>
              <a:gdLst>
                <a:gd name="connsiteX0" fmla="*/ 78207 w 78207"/>
                <a:gd name="connsiteY0" fmla="*/ 38650 h 46336"/>
                <a:gd name="connsiteX1" fmla="*/ 78207 w 78207"/>
                <a:gd name="connsiteY1" fmla="*/ 38650 h 46336"/>
                <a:gd name="connsiteX2" fmla="*/ 39104 w 78207"/>
                <a:gd name="connsiteY2" fmla="*/ 0 h 46336"/>
                <a:gd name="connsiteX3" fmla="*/ 0 w 78207"/>
                <a:gd name="connsiteY3" fmla="*/ 38650 h 46336"/>
                <a:gd name="connsiteX4" fmla="*/ 0 w 78207"/>
                <a:gd name="connsiteY4" fmla="*/ 46336 h 46336"/>
                <a:gd name="connsiteX5" fmla="*/ 77318 w 78207"/>
                <a:gd name="connsiteY5" fmla="*/ 46336 h 4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07" h="46336">
                  <a:moveTo>
                    <a:pt x="78207" y="38650"/>
                  </a:moveTo>
                  <a:lnTo>
                    <a:pt x="78207" y="38650"/>
                  </a:lnTo>
                  <a:cubicBezTo>
                    <a:pt x="78207" y="17304"/>
                    <a:pt x="60699" y="0"/>
                    <a:pt x="39104" y="0"/>
                  </a:cubicBezTo>
                  <a:cubicBezTo>
                    <a:pt x="17507" y="0"/>
                    <a:pt x="0" y="17304"/>
                    <a:pt x="0" y="38650"/>
                  </a:cubicBezTo>
                  <a:lnTo>
                    <a:pt x="0" y="46336"/>
                  </a:lnTo>
                  <a:lnTo>
                    <a:pt x="77318" y="46336"/>
                  </a:lnTo>
                  <a:close/>
                </a:path>
              </a:pathLst>
            </a:custGeom>
            <a:grpFill/>
            <a:ln w="22123" cap="flat">
              <a:noFill/>
              <a:prstDash val="solid"/>
              <a:miter/>
            </a:ln>
          </p:spPr>
          <p:txBody>
            <a:bodyPr rtlCol="0" anchor="ctr"/>
            <a:lstStyle/>
            <a:p>
              <a:endParaRPr lang="en-EG"/>
            </a:p>
          </p:txBody>
        </p:sp>
        <p:sp>
          <p:nvSpPr>
            <p:cNvPr id="72" name="Freeform 71">
              <a:extLst>
                <a:ext uri="{FF2B5EF4-FFF2-40B4-BE49-F238E27FC236}">
                  <a16:creationId xmlns:a16="http://schemas.microsoft.com/office/drawing/2014/main" id="{A56BBFB1-A681-2249-98C9-BACEC1ED354E}"/>
                </a:ext>
              </a:extLst>
            </p:cNvPr>
            <p:cNvSpPr/>
            <p:nvPr/>
          </p:nvSpPr>
          <p:spPr>
            <a:xfrm>
              <a:off x="1080922" y="685956"/>
              <a:ext cx="81761" cy="80594"/>
            </a:xfrm>
            <a:custGeom>
              <a:avLst/>
              <a:gdLst>
                <a:gd name="connsiteX0" fmla="*/ 0 w 81761"/>
                <a:gd name="connsiteY0" fmla="*/ 0 h 80594"/>
                <a:gd name="connsiteX1" fmla="*/ 0 w 81761"/>
                <a:gd name="connsiteY1" fmla="*/ 80594 h 80594"/>
                <a:gd name="connsiteX2" fmla="*/ 81762 w 81761"/>
                <a:gd name="connsiteY2" fmla="*/ 80594 h 80594"/>
                <a:gd name="connsiteX3" fmla="*/ 0 w 81761"/>
                <a:gd name="connsiteY3" fmla="*/ 0 h 80594"/>
              </a:gdLst>
              <a:ahLst/>
              <a:cxnLst>
                <a:cxn ang="0">
                  <a:pos x="connsiteX0" y="connsiteY0"/>
                </a:cxn>
                <a:cxn ang="0">
                  <a:pos x="connsiteX1" y="connsiteY1"/>
                </a:cxn>
                <a:cxn ang="0">
                  <a:pos x="connsiteX2" y="connsiteY2"/>
                </a:cxn>
                <a:cxn ang="0">
                  <a:pos x="connsiteX3" y="connsiteY3"/>
                </a:cxn>
              </a:cxnLst>
              <a:rect l="l" t="t" r="r" b="b"/>
              <a:pathLst>
                <a:path w="81761" h="80594">
                  <a:moveTo>
                    <a:pt x="0" y="0"/>
                  </a:moveTo>
                  <a:lnTo>
                    <a:pt x="0" y="80594"/>
                  </a:lnTo>
                  <a:lnTo>
                    <a:pt x="81762" y="80594"/>
                  </a:lnTo>
                  <a:lnTo>
                    <a:pt x="0" y="0"/>
                  </a:lnTo>
                  <a:close/>
                </a:path>
              </a:pathLst>
            </a:custGeom>
            <a:grpFill/>
            <a:ln w="22123" cap="flat">
              <a:noFill/>
              <a:prstDash val="solid"/>
              <a:miter/>
            </a:ln>
          </p:spPr>
          <p:txBody>
            <a:bodyPr rtlCol="0" anchor="ctr"/>
            <a:lstStyle/>
            <a:p>
              <a:endParaRPr lang="en-EG"/>
            </a:p>
          </p:txBody>
        </p:sp>
        <p:sp>
          <p:nvSpPr>
            <p:cNvPr id="76" name="Freeform 75">
              <a:extLst>
                <a:ext uri="{FF2B5EF4-FFF2-40B4-BE49-F238E27FC236}">
                  <a16:creationId xmlns:a16="http://schemas.microsoft.com/office/drawing/2014/main" id="{A1648113-F117-7F44-B3AE-EE52D4CC66DE}"/>
                </a:ext>
              </a:extLst>
            </p:cNvPr>
            <p:cNvSpPr/>
            <p:nvPr/>
          </p:nvSpPr>
          <p:spPr>
            <a:xfrm>
              <a:off x="694996" y="674976"/>
              <a:ext cx="478574" cy="595125"/>
            </a:xfrm>
            <a:custGeom>
              <a:avLst/>
              <a:gdLst>
                <a:gd name="connsiteX0" fmla="*/ 370595 w 478574"/>
                <a:gd name="connsiteY0" fmla="*/ 99261 h 595125"/>
                <a:gd name="connsiteX1" fmla="*/ 370595 w 478574"/>
                <a:gd name="connsiteY1" fmla="*/ 0 h 595125"/>
                <a:gd name="connsiteX2" fmla="*/ 200628 w 478574"/>
                <a:gd name="connsiteY2" fmla="*/ 0 h 595125"/>
                <a:gd name="connsiteX3" fmla="*/ 200628 w 478574"/>
                <a:gd name="connsiteY3" fmla="*/ 99261 h 595125"/>
                <a:gd name="connsiteX4" fmla="*/ 150211 w 478574"/>
                <a:gd name="connsiteY4" fmla="*/ 155936 h 595125"/>
                <a:gd name="connsiteX5" fmla="*/ 92871 w 478574"/>
                <a:gd name="connsiteY5" fmla="*/ 106104 h 595125"/>
                <a:gd name="connsiteX6" fmla="*/ 92871 w 478574"/>
                <a:gd name="connsiteY6" fmla="*/ 99261 h 595125"/>
                <a:gd name="connsiteX7" fmla="*/ 92871 w 478574"/>
                <a:gd name="connsiteY7" fmla="*/ 61269 h 595125"/>
                <a:gd name="connsiteX8" fmla="*/ 123754 w 478574"/>
                <a:gd name="connsiteY8" fmla="*/ 30744 h 595125"/>
                <a:gd name="connsiteX9" fmla="*/ 154637 w 478574"/>
                <a:gd name="connsiteY9" fmla="*/ 61269 h 595125"/>
                <a:gd name="connsiteX10" fmla="*/ 154637 w 478574"/>
                <a:gd name="connsiteY10" fmla="*/ 83230 h 595125"/>
                <a:gd name="connsiteX11" fmla="*/ 148280 w 478574"/>
                <a:gd name="connsiteY11" fmla="*/ 92101 h 595125"/>
                <a:gd name="connsiteX12" fmla="*/ 139306 w 478574"/>
                <a:gd name="connsiteY12" fmla="*/ 85819 h 595125"/>
                <a:gd name="connsiteX13" fmla="*/ 139306 w 478574"/>
                <a:gd name="connsiteY13" fmla="*/ 83230 h 595125"/>
                <a:gd name="connsiteX14" fmla="*/ 139306 w 478574"/>
                <a:gd name="connsiteY14" fmla="*/ 61269 h 595125"/>
                <a:gd name="connsiteX15" fmla="*/ 123754 w 478574"/>
                <a:gd name="connsiteY15" fmla="*/ 45897 h 595125"/>
                <a:gd name="connsiteX16" fmla="*/ 108201 w 478574"/>
                <a:gd name="connsiteY16" fmla="*/ 61269 h 595125"/>
                <a:gd name="connsiteX17" fmla="*/ 108201 w 478574"/>
                <a:gd name="connsiteY17" fmla="*/ 99261 h 595125"/>
                <a:gd name="connsiteX18" fmla="*/ 149678 w 478574"/>
                <a:gd name="connsiteY18" fmla="*/ 134467 h 595125"/>
                <a:gd name="connsiteX19" fmla="*/ 185298 w 478574"/>
                <a:gd name="connsiteY19" fmla="*/ 99261 h 595125"/>
                <a:gd name="connsiteX20" fmla="*/ 185298 w 478574"/>
                <a:gd name="connsiteY20" fmla="*/ 0 h 595125"/>
                <a:gd name="connsiteX21" fmla="*/ 41770 w 478574"/>
                <a:gd name="connsiteY21" fmla="*/ 0 h 595125"/>
                <a:gd name="connsiteX22" fmla="*/ 0 w 478574"/>
                <a:gd name="connsiteY22" fmla="*/ 41066 h 595125"/>
                <a:gd name="connsiteX23" fmla="*/ 0 w 478574"/>
                <a:gd name="connsiteY23" fmla="*/ 554059 h 595125"/>
                <a:gd name="connsiteX24" fmla="*/ 41770 w 478574"/>
                <a:gd name="connsiteY24" fmla="*/ 595125 h 595125"/>
                <a:gd name="connsiteX25" fmla="*/ 437027 w 478574"/>
                <a:gd name="connsiteY25" fmla="*/ 595125 h 595125"/>
                <a:gd name="connsiteX26" fmla="*/ 478574 w 478574"/>
                <a:gd name="connsiteY26" fmla="*/ 554059 h 595125"/>
                <a:gd name="connsiteX27" fmla="*/ 478574 w 478574"/>
                <a:gd name="connsiteY27" fmla="*/ 106947 h 595125"/>
                <a:gd name="connsiteX28" fmla="*/ 378149 w 478574"/>
                <a:gd name="connsiteY28" fmla="*/ 106947 h 595125"/>
                <a:gd name="connsiteX29" fmla="*/ 370595 w 478574"/>
                <a:gd name="connsiteY29" fmla="*/ 99261 h 595125"/>
                <a:gd name="connsiteX30" fmla="*/ 77318 w 478574"/>
                <a:gd name="connsiteY30" fmla="*/ 488178 h 595125"/>
                <a:gd name="connsiteX31" fmla="*/ 45125 w 478574"/>
                <a:gd name="connsiteY31" fmla="*/ 458549 h 595125"/>
                <a:gd name="connsiteX32" fmla="*/ 75102 w 478574"/>
                <a:gd name="connsiteY32" fmla="*/ 426729 h 595125"/>
                <a:gd name="connsiteX33" fmla="*/ 107296 w 478574"/>
                <a:gd name="connsiteY33" fmla="*/ 456358 h 595125"/>
                <a:gd name="connsiteX34" fmla="*/ 107313 w 478574"/>
                <a:gd name="connsiteY34" fmla="*/ 457873 h 595125"/>
                <a:gd name="connsiteX35" fmla="*/ 77318 w 478574"/>
                <a:gd name="connsiteY35" fmla="*/ 488178 h 595125"/>
                <a:gd name="connsiteX36" fmla="*/ 77318 w 478574"/>
                <a:gd name="connsiteY36" fmla="*/ 381231 h 595125"/>
                <a:gd name="connsiteX37" fmla="*/ 45125 w 478574"/>
                <a:gd name="connsiteY37" fmla="*/ 351603 h 595125"/>
                <a:gd name="connsiteX38" fmla="*/ 75102 w 478574"/>
                <a:gd name="connsiteY38" fmla="*/ 319782 h 595125"/>
                <a:gd name="connsiteX39" fmla="*/ 107296 w 478574"/>
                <a:gd name="connsiteY39" fmla="*/ 349411 h 595125"/>
                <a:gd name="connsiteX40" fmla="*/ 107313 w 478574"/>
                <a:gd name="connsiteY40" fmla="*/ 350926 h 595125"/>
                <a:gd name="connsiteX41" fmla="*/ 77318 w 478574"/>
                <a:gd name="connsiteY41" fmla="*/ 381451 h 595125"/>
                <a:gd name="connsiteX42" fmla="*/ 77318 w 478574"/>
                <a:gd name="connsiteY42" fmla="*/ 274504 h 595125"/>
                <a:gd name="connsiteX43" fmla="*/ 46435 w 478574"/>
                <a:gd name="connsiteY43" fmla="*/ 243979 h 595125"/>
                <a:gd name="connsiteX44" fmla="*/ 77318 w 478574"/>
                <a:gd name="connsiteY44" fmla="*/ 213454 h 595125"/>
                <a:gd name="connsiteX45" fmla="*/ 108201 w 478574"/>
                <a:gd name="connsiteY45" fmla="*/ 243979 h 595125"/>
                <a:gd name="connsiteX46" fmla="*/ 77318 w 478574"/>
                <a:gd name="connsiteY46" fmla="*/ 274504 h 595125"/>
                <a:gd name="connsiteX47" fmla="*/ 146638 w 478574"/>
                <a:gd name="connsiteY47" fmla="*/ 213454 h 595125"/>
                <a:gd name="connsiteX48" fmla="*/ 254840 w 478574"/>
                <a:gd name="connsiteY48" fmla="*/ 213454 h 595125"/>
                <a:gd name="connsiteX49" fmla="*/ 263814 w 478574"/>
                <a:gd name="connsiteY49" fmla="*/ 219737 h 595125"/>
                <a:gd name="connsiteX50" fmla="*/ 257459 w 478574"/>
                <a:gd name="connsiteY50" fmla="*/ 228607 h 595125"/>
                <a:gd name="connsiteX51" fmla="*/ 254840 w 478574"/>
                <a:gd name="connsiteY51" fmla="*/ 228607 h 595125"/>
                <a:gd name="connsiteX52" fmla="*/ 146638 w 478574"/>
                <a:gd name="connsiteY52" fmla="*/ 228607 h 595125"/>
                <a:gd name="connsiteX53" fmla="*/ 140282 w 478574"/>
                <a:gd name="connsiteY53" fmla="*/ 219737 h 595125"/>
                <a:gd name="connsiteX54" fmla="*/ 146638 w 478574"/>
                <a:gd name="connsiteY54" fmla="*/ 213454 h 595125"/>
                <a:gd name="connsiteX55" fmla="*/ 331936 w 478574"/>
                <a:gd name="connsiteY55" fmla="*/ 488178 h 595125"/>
                <a:gd name="connsiteX56" fmla="*/ 146638 w 478574"/>
                <a:gd name="connsiteY56" fmla="*/ 488178 h 595125"/>
                <a:gd name="connsiteX57" fmla="*/ 140282 w 478574"/>
                <a:gd name="connsiteY57" fmla="*/ 479308 h 595125"/>
                <a:gd name="connsiteX58" fmla="*/ 146638 w 478574"/>
                <a:gd name="connsiteY58" fmla="*/ 473026 h 595125"/>
                <a:gd name="connsiteX59" fmla="*/ 331936 w 478574"/>
                <a:gd name="connsiteY59" fmla="*/ 473026 h 595125"/>
                <a:gd name="connsiteX60" fmla="*/ 339712 w 478574"/>
                <a:gd name="connsiteY60" fmla="*/ 480492 h 595125"/>
                <a:gd name="connsiteX61" fmla="*/ 331936 w 478574"/>
                <a:gd name="connsiteY61" fmla="*/ 488178 h 595125"/>
                <a:gd name="connsiteX62" fmla="*/ 139084 w 478574"/>
                <a:gd name="connsiteY62" fmla="*/ 434595 h 595125"/>
                <a:gd name="connsiteX63" fmla="*/ 146638 w 478574"/>
                <a:gd name="connsiteY63" fmla="*/ 426909 h 595125"/>
                <a:gd name="connsiteX64" fmla="*/ 254840 w 478574"/>
                <a:gd name="connsiteY64" fmla="*/ 426909 h 595125"/>
                <a:gd name="connsiteX65" fmla="*/ 262616 w 478574"/>
                <a:gd name="connsiteY65" fmla="*/ 434595 h 595125"/>
                <a:gd name="connsiteX66" fmla="*/ 255291 w 478574"/>
                <a:gd name="connsiteY66" fmla="*/ 442281 h 595125"/>
                <a:gd name="connsiteX67" fmla="*/ 254840 w 478574"/>
                <a:gd name="connsiteY67" fmla="*/ 442281 h 595125"/>
                <a:gd name="connsiteX68" fmla="*/ 146638 w 478574"/>
                <a:gd name="connsiteY68" fmla="*/ 442281 h 595125"/>
                <a:gd name="connsiteX69" fmla="*/ 139084 w 478574"/>
                <a:gd name="connsiteY69" fmla="*/ 434815 h 595125"/>
                <a:gd name="connsiteX70" fmla="*/ 393702 w 478574"/>
                <a:gd name="connsiteY70" fmla="*/ 480492 h 595125"/>
                <a:gd name="connsiteX71" fmla="*/ 378374 w 478574"/>
                <a:gd name="connsiteY71" fmla="*/ 496082 h 595125"/>
                <a:gd name="connsiteX72" fmla="*/ 362599 w 478574"/>
                <a:gd name="connsiteY72" fmla="*/ 480931 h 595125"/>
                <a:gd name="connsiteX73" fmla="*/ 377929 w 478574"/>
                <a:gd name="connsiteY73" fmla="*/ 465342 h 595125"/>
                <a:gd name="connsiteX74" fmla="*/ 378149 w 478574"/>
                <a:gd name="connsiteY74" fmla="*/ 465339 h 595125"/>
                <a:gd name="connsiteX75" fmla="*/ 393702 w 478574"/>
                <a:gd name="connsiteY75" fmla="*/ 480270 h 595125"/>
                <a:gd name="connsiteX76" fmla="*/ 393702 w 478574"/>
                <a:gd name="connsiteY76" fmla="*/ 480712 h 595125"/>
                <a:gd name="connsiteX77" fmla="*/ 378371 w 478574"/>
                <a:gd name="connsiteY77" fmla="*/ 381231 h 595125"/>
                <a:gd name="connsiteX78" fmla="*/ 146638 w 478574"/>
                <a:gd name="connsiteY78" fmla="*/ 381231 h 595125"/>
                <a:gd name="connsiteX79" fmla="*/ 139082 w 478574"/>
                <a:gd name="connsiteY79" fmla="*/ 373767 h 595125"/>
                <a:gd name="connsiteX80" fmla="*/ 139084 w 478574"/>
                <a:gd name="connsiteY80" fmla="*/ 373545 h 595125"/>
                <a:gd name="connsiteX81" fmla="*/ 146638 w 478574"/>
                <a:gd name="connsiteY81" fmla="*/ 366079 h 595125"/>
                <a:gd name="connsiteX82" fmla="*/ 378371 w 478574"/>
                <a:gd name="connsiteY82" fmla="*/ 366079 h 595125"/>
                <a:gd name="connsiteX83" fmla="*/ 387348 w 478574"/>
                <a:gd name="connsiteY83" fmla="*/ 372362 h 595125"/>
                <a:gd name="connsiteX84" fmla="*/ 380991 w 478574"/>
                <a:gd name="connsiteY84" fmla="*/ 381231 h 595125"/>
                <a:gd name="connsiteX85" fmla="*/ 378371 w 478574"/>
                <a:gd name="connsiteY85" fmla="*/ 381231 h 595125"/>
                <a:gd name="connsiteX86" fmla="*/ 139084 w 478574"/>
                <a:gd name="connsiteY86" fmla="*/ 328087 h 595125"/>
                <a:gd name="connsiteX87" fmla="*/ 146638 w 478574"/>
                <a:gd name="connsiteY87" fmla="*/ 320621 h 595125"/>
                <a:gd name="connsiteX88" fmla="*/ 254840 w 478574"/>
                <a:gd name="connsiteY88" fmla="*/ 320621 h 595125"/>
                <a:gd name="connsiteX89" fmla="*/ 263814 w 478574"/>
                <a:gd name="connsiteY89" fmla="*/ 326904 h 595125"/>
                <a:gd name="connsiteX90" fmla="*/ 257459 w 478574"/>
                <a:gd name="connsiteY90" fmla="*/ 335774 h 595125"/>
                <a:gd name="connsiteX91" fmla="*/ 254840 w 478574"/>
                <a:gd name="connsiteY91" fmla="*/ 335774 h 595125"/>
                <a:gd name="connsiteX92" fmla="*/ 146638 w 478574"/>
                <a:gd name="connsiteY92" fmla="*/ 335774 h 595125"/>
                <a:gd name="connsiteX93" fmla="*/ 139084 w 478574"/>
                <a:gd name="connsiteY93" fmla="*/ 328087 h 595125"/>
                <a:gd name="connsiteX94" fmla="*/ 285723 w 478574"/>
                <a:gd name="connsiteY94" fmla="*/ 328087 h 595125"/>
                <a:gd name="connsiteX95" fmla="*/ 301275 w 478574"/>
                <a:gd name="connsiteY95" fmla="*/ 312715 h 595125"/>
                <a:gd name="connsiteX96" fmla="*/ 316828 w 478574"/>
                <a:gd name="connsiteY96" fmla="*/ 328087 h 595125"/>
                <a:gd name="connsiteX97" fmla="*/ 301275 w 478574"/>
                <a:gd name="connsiteY97" fmla="*/ 343460 h 595125"/>
                <a:gd name="connsiteX98" fmla="*/ 285081 w 478574"/>
                <a:gd name="connsiteY98" fmla="*/ 329214 h 595125"/>
                <a:gd name="connsiteX99" fmla="*/ 285056 w 478574"/>
                <a:gd name="connsiteY99" fmla="*/ 328087 h 595125"/>
                <a:gd name="connsiteX100" fmla="*/ 385926 w 478574"/>
                <a:gd name="connsiteY100" fmla="*/ 267257 h 595125"/>
                <a:gd name="connsiteX101" fmla="*/ 378374 w 478574"/>
                <a:gd name="connsiteY101" fmla="*/ 274726 h 595125"/>
                <a:gd name="connsiteX102" fmla="*/ 378149 w 478574"/>
                <a:gd name="connsiteY102" fmla="*/ 274724 h 595125"/>
                <a:gd name="connsiteX103" fmla="*/ 146416 w 478574"/>
                <a:gd name="connsiteY103" fmla="*/ 274724 h 595125"/>
                <a:gd name="connsiteX104" fmla="*/ 140060 w 478574"/>
                <a:gd name="connsiteY104" fmla="*/ 265854 h 595125"/>
                <a:gd name="connsiteX105" fmla="*/ 146416 w 478574"/>
                <a:gd name="connsiteY105" fmla="*/ 259571 h 595125"/>
                <a:gd name="connsiteX106" fmla="*/ 378149 w 478574"/>
                <a:gd name="connsiteY106" fmla="*/ 259571 h 595125"/>
                <a:gd name="connsiteX107" fmla="*/ 385926 w 478574"/>
                <a:gd name="connsiteY107" fmla="*/ 266811 h 595125"/>
                <a:gd name="connsiteX108" fmla="*/ 385926 w 478574"/>
                <a:gd name="connsiteY108" fmla="*/ 267257 h 59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78574" h="595125">
                  <a:moveTo>
                    <a:pt x="370595" y="99261"/>
                  </a:moveTo>
                  <a:lnTo>
                    <a:pt x="370595" y="0"/>
                  </a:lnTo>
                  <a:lnTo>
                    <a:pt x="200628" y="0"/>
                  </a:lnTo>
                  <a:lnTo>
                    <a:pt x="200628" y="99261"/>
                  </a:lnTo>
                  <a:cubicBezTo>
                    <a:pt x="202539" y="128672"/>
                    <a:pt x="179967" y="154046"/>
                    <a:pt x="150211" y="155936"/>
                  </a:cubicBezTo>
                  <a:cubicBezTo>
                    <a:pt x="120455" y="157826"/>
                    <a:pt x="94783" y="135515"/>
                    <a:pt x="92871" y="106104"/>
                  </a:cubicBezTo>
                  <a:cubicBezTo>
                    <a:pt x="92723" y="103825"/>
                    <a:pt x="92723" y="101539"/>
                    <a:pt x="92871" y="99261"/>
                  </a:cubicBezTo>
                  <a:lnTo>
                    <a:pt x="92871" y="61269"/>
                  </a:lnTo>
                  <a:cubicBezTo>
                    <a:pt x="92871" y="44411"/>
                    <a:pt x="106698" y="30744"/>
                    <a:pt x="123754" y="30744"/>
                  </a:cubicBezTo>
                  <a:cubicBezTo>
                    <a:pt x="140811" y="30744"/>
                    <a:pt x="154637" y="44411"/>
                    <a:pt x="154637" y="61269"/>
                  </a:cubicBezTo>
                  <a:lnTo>
                    <a:pt x="154637" y="83230"/>
                  </a:lnTo>
                  <a:cubicBezTo>
                    <a:pt x="155361" y="87414"/>
                    <a:pt x="152515" y="91386"/>
                    <a:pt x="148280" y="92101"/>
                  </a:cubicBezTo>
                  <a:cubicBezTo>
                    <a:pt x="144048" y="92816"/>
                    <a:pt x="140031" y="90003"/>
                    <a:pt x="139306" y="85819"/>
                  </a:cubicBezTo>
                  <a:cubicBezTo>
                    <a:pt x="139158" y="84962"/>
                    <a:pt x="139158" y="84087"/>
                    <a:pt x="139306" y="83230"/>
                  </a:cubicBezTo>
                  <a:lnTo>
                    <a:pt x="139306" y="61269"/>
                  </a:lnTo>
                  <a:cubicBezTo>
                    <a:pt x="139306" y="52779"/>
                    <a:pt x="132343" y="45897"/>
                    <a:pt x="123754" y="45897"/>
                  </a:cubicBezTo>
                  <a:cubicBezTo>
                    <a:pt x="115164" y="45897"/>
                    <a:pt x="108201" y="52779"/>
                    <a:pt x="108201" y="61269"/>
                  </a:cubicBezTo>
                  <a:lnTo>
                    <a:pt x="108201" y="99261"/>
                  </a:lnTo>
                  <a:cubicBezTo>
                    <a:pt x="109819" y="120303"/>
                    <a:pt x="128389" y="136066"/>
                    <a:pt x="149678" y="134467"/>
                  </a:cubicBezTo>
                  <a:cubicBezTo>
                    <a:pt x="168719" y="133037"/>
                    <a:pt x="183851" y="118081"/>
                    <a:pt x="185298" y="99261"/>
                  </a:cubicBezTo>
                  <a:lnTo>
                    <a:pt x="185298" y="0"/>
                  </a:lnTo>
                  <a:lnTo>
                    <a:pt x="41770" y="0"/>
                  </a:lnTo>
                  <a:cubicBezTo>
                    <a:pt x="18787" y="0"/>
                    <a:pt x="122" y="18350"/>
                    <a:pt x="0" y="41066"/>
                  </a:cubicBezTo>
                  <a:lnTo>
                    <a:pt x="0" y="554059"/>
                  </a:lnTo>
                  <a:cubicBezTo>
                    <a:pt x="122" y="576775"/>
                    <a:pt x="18787" y="595125"/>
                    <a:pt x="41770" y="595125"/>
                  </a:cubicBezTo>
                  <a:lnTo>
                    <a:pt x="437027" y="595125"/>
                  </a:lnTo>
                  <a:cubicBezTo>
                    <a:pt x="459974" y="595125"/>
                    <a:pt x="478574" y="576740"/>
                    <a:pt x="478574" y="554059"/>
                  </a:cubicBezTo>
                  <a:lnTo>
                    <a:pt x="478574" y="106947"/>
                  </a:lnTo>
                  <a:lnTo>
                    <a:pt x="378149" y="106947"/>
                  </a:lnTo>
                  <a:cubicBezTo>
                    <a:pt x="373941" y="106828"/>
                    <a:pt x="370593" y="103421"/>
                    <a:pt x="370595" y="99261"/>
                  </a:cubicBezTo>
                  <a:close/>
                  <a:moveTo>
                    <a:pt x="77318" y="488178"/>
                  </a:moveTo>
                  <a:cubicBezTo>
                    <a:pt x="60150" y="488782"/>
                    <a:pt x="45737" y="475518"/>
                    <a:pt x="45125" y="458549"/>
                  </a:cubicBezTo>
                  <a:cubicBezTo>
                    <a:pt x="44513" y="441578"/>
                    <a:pt x="57934" y="427333"/>
                    <a:pt x="75102" y="426729"/>
                  </a:cubicBezTo>
                  <a:cubicBezTo>
                    <a:pt x="92270" y="426123"/>
                    <a:pt x="106684" y="439389"/>
                    <a:pt x="107296" y="456358"/>
                  </a:cubicBezTo>
                  <a:cubicBezTo>
                    <a:pt x="107314" y="456863"/>
                    <a:pt x="107320" y="457368"/>
                    <a:pt x="107313" y="457873"/>
                  </a:cubicBezTo>
                  <a:cubicBezTo>
                    <a:pt x="107086" y="474262"/>
                    <a:pt x="93891" y="487594"/>
                    <a:pt x="77318" y="488178"/>
                  </a:cubicBezTo>
                  <a:close/>
                  <a:moveTo>
                    <a:pt x="77318" y="381231"/>
                  </a:moveTo>
                  <a:cubicBezTo>
                    <a:pt x="60150" y="381835"/>
                    <a:pt x="45737" y="368571"/>
                    <a:pt x="45125" y="351603"/>
                  </a:cubicBezTo>
                  <a:cubicBezTo>
                    <a:pt x="44513" y="334632"/>
                    <a:pt x="57934" y="320386"/>
                    <a:pt x="75102" y="319782"/>
                  </a:cubicBezTo>
                  <a:cubicBezTo>
                    <a:pt x="92270" y="319176"/>
                    <a:pt x="106684" y="332442"/>
                    <a:pt x="107296" y="349411"/>
                  </a:cubicBezTo>
                  <a:cubicBezTo>
                    <a:pt x="107314" y="349916"/>
                    <a:pt x="107320" y="350421"/>
                    <a:pt x="107313" y="350926"/>
                  </a:cubicBezTo>
                  <a:cubicBezTo>
                    <a:pt x="107204" y="367401"/>
                    <a:pt x="93976" y="380862"/>
                    <a:pt x="77318" y="381451"/>
                  </a:cubicBezTo>
                  <a:close/>
                  <a:moveTo>
                    <a:pt x="77318" y="274504"/>
                  </a:moveTo>
                  <a:cubicBezTo>
                    <a:pt x="60262" y="274504"/>
                    <a:pt x="46435" y="260838"/>
                    <a:pt x="46435" y="243979"/>
                  </a:cubicBezTo>
                  <a:cubicBezTo>
                    <a:pt x="46435" y="227120"/>
                    <a:pt x="60262" y="213454"/>
                    <a:pt x="77318" y="213454"/>
                  </a:cubicBezTo>
                  <a:cubicBezTo>
                    <a:pt x="94375" y="213454"/>
                    <a:pt x="108201" y="227120"/>
                    <a:pt x="108201" y="243979"/>
                  </a:cubicBezTo>
                  <a:cubicBezTo>
                    <a:pt x="108201" y="260838"/>
                    <a:pt x="94375" y="274504"/>
                    <a:pt x="77318" y="274504"/>
                  </a:cubicBezTo>
                  <a:close/>
                  <a:moveTo>
                    <a:pt x="146638" y="213454"/>
                  </a:moveTo>
                  <a:lnTo>
                    <a:pt x="254840" y="213454"/>
                  </a:lnTo>
                  <a:cubicBezTo>
                    <a:pt x="259072" y="212739"/>
                    <a:pt x="263091" y="215552"/>
                    <a:pt x="263814" y="219737"/>
                  </a:cubicBezTo>
                  <a:cubicBezTo>
                    <a:pt x="264538" y="223921"/>
                    <a:pt x="261692" y="227891"/>
                    <a:pt x="257459" y="228607"/>
                  </a:cubicBezTo>
                  <a:cubicBezTo>
                    <a:pt x="256593" y="228754"/>
                    <a:pt x="255706" y="228754"/>
                    <a:pt x="254840" y="228607"/>
                  </a:cubicBezTo>
                  <a:lnTo>
                    <a:pt x="146638" y="228607"/>
                  </a:lnTo>
                  <a:cubicBezTo>
                    <a:pt x="142406" y="227891"/>
                    <a:pt x="139560" y="223921"/>
                    <a:pt x="140282" y="219737"/>
                  </a:cubicBezTo>
                  <a:cubicBezTo>
                    <a:pt x="140839" y="216522"/>
                    <a:pt x="143386" y="214003"/>
                    <a:pt x="146638" y="213454"/>
                  </a:cubicBezTo>
                  <a:close/>
                  <a:moveTo>
                    <a:pt x="331936" y="488178"/>
                  </a:moveTo>
                  <a:lnTo>
                    <a:pt x="146638" y="488178"/>
                  </a:lnTo>
                  <a:cubicBezTo>
                    <a:pt x="142406" y="487462"/>
                    <a:pt x="139560" y="483492"/>
                    <a:pt x="140282" y="479308"/>
                  </a:cubicBezTo>
                  <a:cubicBezTo>
                    <a:pt x="140839" y="476093"/>
                    <a:pt x="143386" y="473575"/>
                    <a:pt x="146638" y="473026"/>
                  </a:cubicBezTo>
                  <a:lnTo>
                    <a:pt x="331936" y="473026"/>
                  </a:lnTo>
                  <a:cubicBezTo>
                    <a:pt x="336146" y="473023"/>
                    <a:pt x="339592" y="476333"/>
                    <a:pt x="339712" y="480492"/>
                  </a:cubicBezTo>
                  <a:cubicBezTo>
                    <a:pt x="339712" y="484737"/>
                    <a:pt x="336231" y="488178"/>
                    <a:pt x="331936" y="488178"/>
                  </a:cubicBezTo>
                  <a:close/>
                  <a:moveTo>
                    <a:pt x="139084" y="434595"/>
                  </a:moveTo>
                  <a:cubicBezTo>
                    <a:pt x="139082" y="430434"/>
                    <a:pt x="142430" y="427027"/>
                    <a:pt x="146638" y="426909"/>
                  </a:cubicBezTo>
                  <a:lnTo>
                    <a:pt x="254840" y="426909"/>
                  </a:lnTo>
                  <a:cubicBezTo>
                    <a:pt x="259134" y="426909"/>
                    <a:pt x="262616" y="430350"/>
                    <a:pt x="262616" y="434595"/>
                  </a:cubicBezTo>
                  <a:cubicBezTo>
                    <a:pt x="262740" y="438717"/>
                    <a:pt x="259461" y="442158"/>
                    <a:pt x="255291" y="442281"/>
                  </a:cubicBezTo>
                  <a:cubicBezTo>
                    <a:pt x="255140" y="442286"/>
                    <a:pt x="254991" y="442286"/>
                    <a:pt x="254840" y="442281"/>
                  </a:cubicBezTo>
                  <a:lnTo>
                    <a:pt x="146638" y="442281"/>
                  </a:lnTo>
                  <a:cubicBezTo>
                    <a:pt x="142466" y="442281"/>
                    <a:pt x="139084" y="438939"/>
                    <a:pt x="139084" y="434815"/>
                  </a:cubicBezTo>
                  <a:close/>
                  <a:moveTo>
                    <a:pt x="393702" y="480492"/>
                  </a:moveTo>
                  <a:cubicBezTo>
                    <a:pt x="393824" y="488982"/>
                    <a:pt x="386961" y="495961"/>
                    <a:pt x="378374" y="496082"/>
                  </a:cubicBezTo>
                  <a:cubicBezTo>
                    <a:pt x="369784" y="496205"/>
                    <a:pt x="362723" y="489421"/>
                    <a:pt x="362599" y="480931"/>
                  </a:cubicBezTo>
                  <a:cubicBezTo>
                    <a:pt x="362477" y="472441"/>
                    <a:pt x="369340" y="465462"/>
                    <a:pt x="377929" y="465342"/>
                  </a:cubicBezTo>
                  <a:cubicBezTo>
                    <a:pt x="378003" y="465339"/>
                    <a:pt x="378076" y="465339"/>
                    <a:pt x="378149" y="465339"/>
                  </a:cubicBezTo>
                  <a:cubicBezTo>
                    <a:pt x="386614" y="465216"/>
                    <a:pt x="393577" y="471901"/>
                    <a:pt x="393702" y="480270"/>
                  </a:cubicBezTo>
                  <a:cubicBezTo>
                    <a:pt x="393704" y="480417"/>
                    <a:pt x="393704" y="480565"/>
                    <a:pt x="393702" y="480712"/>
                  </a:cubicBezTo>
                  <a:close/>
                  <a:moveTo>
                    <a:pt x="378371" y="381231"/>
                  </a:moveTo>
                  <a:lnTo>
                    <a:pt x="146638" y="381231"/>
                  </a:lnTo>
                  <a:cubicBezTo>
                    <a:pt x="142466" y="381234"/>
                    <a:pt x="139082" y="377891"/>
                    <a:pt x="139082" y="373767"/>
                  </a:cubicBezTo>
                  <a:cubicBezTo>
                    <a:pt x="139082" y="373695"/>
                    <a:pt x="139082" y="373620"/>
                    <a:pt x="139084" y="373545"/>
                  </a:cubicBezTo>
                  <a:cubicBezTo>
                    <a:pt x="139084" y="369421"/>
                    <a:pt x="142466" y="366079"/>
                    <a:pt x="146638" y="366079"/>
                  </a:cubicBezTo>
                  <a:lnTo>
                    <a:pt x="378371" y="366079"/>
                  </a:lnTo>
                  <a:cubicBezTo>
                    <a:pt x="382604" y="365363"/>
                    <a:pt x="386623" y="368176"/>
                    <a:pt x="387348" y="372362"/>
                  </a:cubicBezTo>
                  <a:cubicBezTo>
                    <a:pt x="388070" y="376545"/>
                    <a:pt x="385223" y="380516"/>
                    <a:pt x="380991" y="381231"/>
                  </a:cubicBezTo>
                  <a:cubicBezTo>
                    <a:pt x="380124" y="381379"/>
                    <a:pt x="379238" y="381379"/>
                    <a:pt x="378371" y="381231"/>
                  </a:cubicBezTo>
                  <a:close/>
                  <a:moveTo>
                    <a:pt x="139084" y="328087"/>
                  </a:moveTo>
                  <a:cubicBezTo>
                    <a:pt x="139084" y="323963"/>
                    <a:pt x="142466" y="320621"/>
                    <a:pt x="146638" y="320621"/>
                  </a:cubicBezTo>
                  <a:lnTo>
                    <a:pt x="254840" y="320621"/>
                  </a:lnTo>
                  <a:cubicBezTo>
                    <a:pt x="259072" y="319905"/>
                    <a:pt x="263091" y="322718"/>
                    <a:pt x="263814" y="326904"/>
                  </a:cubicBezTo>
                  <a:cubicBezTo>
                    <a:pt x="264538" y="331087"/>
                    <a:pt x="261692" y="335058"/>
                    <a:pt x="257459" y="335774"/>
                  </a:cubicBezTo>
                  <a:cubicBezTo>
                    <a:pt x="256593" y="335921"/>
                    <a:pt x="255706" y="335921"/>
                    <a:pt x="254840" y="335774"/>
                  </a:cubicBezTo>
                  <a:lnTo>
                    <a:pt x="146638" y="335774"/>
                  </a:lnTo>
                  <a:cubicBezTo>
                    <a:pt x="142430" y="335655"/>
                    <a:pt x="139082" y="332249"/>
                    <a:pt x="139084" y="328087"/>
                  </a:cubicBezTo>
                  <a:close/>
                  <a:moveTo>
                    <a:pt x="285723" y="328087"/>
                  </a:moveTo>
                  <a:cubicBezTo>
                    <a:pt x="285723" y="319598"/>
                    <a:pt x="292686" y="312715"/>
                    <a:pt x="301275" y="312715"/>
                  </a:cubicBezTo>
                  <a:cubicBezTo>
                    <a:pt x="309865" y="312715"/>
                    <a:pt x="316828" y="319598"/>
                    <a:pt x="316828" y="328087"/>
                  </a:cubicBezTo>
                  <a:cubicBezTo>
                    <a:pt x="316828" y="336577"/>
                    <a:pt x="309865" y="343460"/>
                    <a:pt x="301275" y="343460"/>
                  </a:cubicBezTo>
                  <a:cubicBezTo>
                    <a:pt x="292824" y="343945"/>
                    <a:pt x="285572" y="337568"/>
                    <a:pt x="285081" y="329214"/>
                  </a:cubicBezTo>
                  <a:cubicBezTo>
                    <a:pt x="285058" y="328838"/>
                    <a:pt x="285049" y="328463"/>
                    <a:pt x="285056" y="328087"/>
                  </a:cubicBezTo>
                  <a:close/>
                  <a:moveTo>
                    <a:pt x="385926" y="267257"/>
                  </a:moveTo>
                  <a:cubicBezTo>
                    <a:pt x="385928" y="271381"/>
                    <a:pt x="382546" y="274726"/>
                    <a:pt x="378374" y="274726"/>
                  </a:cubicBezTo>
                  <a:cubicBezTo>
                    <a:pt x="378300" y="274726"/>
                    <a:pt x="378225" y="274726"/>
                    <a:pt x="378149" y="274724"/>
                  </a:cubicBezTo>
                  <a:lnTo>
                    <a:pt x="146416" y="274724"/>
                  </a:lnTo>
                  <a:cubicBezTo>
                    <a:pt x="142184" y="274008"/>
                    <a:pt x="139338" y="270037"/>
                    <a:pt x="140060" y="265854"/>
                  </a:cubicBezTo>
                  <a:cubicBezTo>
                    <a:pt x="140617" y="262639"/>
                    <a:pt x="143163" y="260120"/>
                    <a:pt x="146416" y="259571"/>
                  </a:cubicBezTo>
                  <a:lnTo>
                    <a:pt x="378149" y="259571"/>
                  </a:lnTo>
                  <a:cubicBezTo>
                    <a:pt x="382320" y="259448"/>
                    <a:pt x="385801" y="262690"/>
                    <a:pt x="385926" y="266811"/>
                  </a:cubicBezTo>
                  <a:cubicBezTo>
                    <a:pt x="385930" y="266961"/>
                    <a:pt x="385930" y="267108"/>
                    <a:pt x="385926" y="267257"/>
                  </a:cubicBezTo>
                  <a:close/>
                </a:path>
              </a:pathLst>
            </a:custGeom>
            <a:grpFill/>
            <a:ln w="22123" cap="flat">
              <a:noFill/>
              <a:prstDash val="solid"/>
              <a:miter/>
            </a:ln>
          </p:spPr>
          <p:txBody>
            <a:bodyPr rtlCol="0" anchor="ctr"/>
            <a:lstStyle/>
            <a:p>
              <a:endParaRPr lang="en-EG"/>
            </a:p>
          </p:txBody>
        </p:sp>
        <p:sp>
          <p:nvSpPr>
            <p:cNvPr id="78" name="Freeform 77">
              <a:extLst>
                <a:ext uri="{FF2B5EF4-FFF2-40B4-BE49-F238E27FC236}">
                  <a16:creationId xmlns:a16="http://schemas.microsoft.com/office/drawing/2014/main" id="{9100D767-00E3-F741-AF68-AA8D658CDB55}"/>
                </a:ext>
              </a:extLst>
            </p:cNvPr>
            <p:cNvSpPr/>
            <p:nvPr/>
          </p:nvSpPr>
          <p:spPr>
            <a:xfrm>
              <a:off x="756762" y="1010749"/>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986" y="6933"/>
                    <a:pt x="24092" y="119"/>
                    <a:pt x="15553" y="0"/>
                  </a:cubicBezTo>
                  <a:close/>
                </a:path>
              </a:pathLst>
            </a:custGeom>
            <a:grpFill/>
            <a:ln w="22123" cap="flat">
              <a:noFill/>
              <a:prstDash val="solid"/>
              <a:miter/>
            </a:ln>
          </p:spPr>
          <p:txBody>
            <a:bodyPr rtlCol="0" anchor="ctr"/>
            <a:lstStyle/>
            <a:p>
              <a:endParaRPr lang="en-EG"/>
            </a:p>
          </p:txBody>
        </p:sp>
        <p:sp>
          <p:nvSpPr>
            <p:cNvPr id="79" name="Freeform 78">
              <a:extLst>
                <a:ext uri="{FF2B5EF4-FFF2-40B4-BE49-F238E27FC236}">
                  <a16:creationId xmlns:a16="http://schemas.microsoft.com/office/drawing/2014/main" id="{52EFD011-CF2E-1342-ADDE-44AE49433472}"/>
                </a:ext>
              </a:extLst>
            </p:cNvPr>
            <p:cNvSpPr/>
            <p:nvPr/>
          </p:nvSpPr>
          <p:spPr>
            <a:xfrm>
              <a:off x="1236225" y="1025902"/>
              <a:ext cx="44435" cy="43920"/>
            </a:xfrm>
            <a:custGeom>
              <a:avLst/>
              <a:gdLst>
                <a:gd name="connsiteX0" fmla="*/ 22218 w 44435"/>
                <a:gd name="connsiteY0" fmla="*/ 0 h 43920"/>
                <a:gd name="connsiteX1" fmla="*/ 0 w 44435"/>
                <a:gd name="connsiteY1" fmla="*/ 21960 h 43920"/>
                <a:gd name="connsiteX2" fmla="*/ 22218 w 44435"/>
                <a:gd name="connsiteY2" fmla="*/ 43921 h 43920"/>
                <a:gd name="connsiteX3" fmla="*/ 44436 w 44435"/>
                <a:gd name="connsiteY3" fmla="*/ 21960 h 43920"/>
                <a:gd name="connsiteX4" fmla="*/ 22218 w 44435"/>
                <a:gd name="connsiteY4" fmla="*/ 0 h 43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35" h="43920">
                  <a:moveTo>
                    <a:pt x="22218" y="0"/>
                  </a:moveTo>
                  <a:cubicBezTo>
                    <a:pt x="9947" y="0"/>
                    <a:pt x="0" y="9832"/>
                    <a:pt x="0" y="21960"/>
                  </a:cubicBezTo>
                  <a:cubicBezTo>
                    <a:pt x="0" y="34089"/>
                    <a:pt x="9947" y="43921"/>
                    <a:pt x="22218" y="43921"/>
                  </a:cubicBezTo>
                  <a:cubicBezTo>
                    <a:pt x="34489" y="43921"/>
                    <a:pt x="44436" y="34089"/>
                    <a:pt x="44436" y="21960"/>
                  </a:cubicBezTo>
                  <a:cubicBezTo>
                    <a:pt x="44436" y="9832"/>
                    <a:pt x="34489" y="0"/>
                    <a:pt x="22218" y="0"/>
                  </a:cubicBezTo>
                  <a:close/>
                </a:path>
              </a:pathLst>
            </a:custGeom>
            <a:grpFill/>
            <a:ln w="22123" cap="flat">
              <a:noFill/>
              <a:prstDash val="solid"/>
              <a:miter/>
            </a:ln>
          </p:spPr>
          <p:txBody>
            <a:bodyPr rtlCol="0" anchor="ctr"/>
            <a:lstStyle/>
            <a:p>
              <a:endParaRPr lang="en-EG"/>
            </a:p>
          </p:txBody>
        </p:sp>
        <p:sp>
          <p:nvSpPr>
            <p:cNvPr id="81" name="Freeform 80">
              <a:extLst>
                <a:ext uri="{FF2B5EF4-FFF2-40B4-BE49-F238E27FC236}">
                  <a16:creationId xmlns:a16="http://schemas.microsoft.com/office/drawing/2014/main" id="{728AF3D8-0056-1346-BEFA-9E54115837A7}"/>
                </a:ext>
              </a:extLst>
            </p:cNvPr>
            <p:cNvSpPr/>
            <p:nvPr/>
          </p:nvSpPr>
          <p:spPr>
            <a:xfrm>
              <a:off x="756762" y="903802"/>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grpSp>
      <p:grpSp>
        <p:nvGrpSpPr>
          <p:cNvPr id="82" name="Graphic 5">
            <a:extLst>
              <a:ext uri="{FF2B5EF4-FFF2-40B4-BE49-F238E27FC236}">
                <a16:creationId xmlns:a16="http://schemas.microsoft.com/office/drawing/2014/main" id="{949C8519-69D6-AD44-BD8C-C099CBF7EF6B}"/>
              </a:ext>
            </a:extLst>
          </p:cNvPr>
          <p:cNvGrpSpPr>
            <a:grpSpLocks noChangeAspect="1"/>
          </p:cNvGrpSpPr>
          <p:nvPr/>
        </p:nvGrpSpPr>
        <p:grpSpPr>
          <a:xfrm>
            <a:off x="10718890" y="5670129"/>
            <a:ext cx="317523" cy="316142"/>
            <a:chOff x="1917741" y="629117"/>
            <a:chExt cx="618760" cy="616071"/>
          </a:xfrm>
          <a:solidFill>
            <a:srgbClr val="FFFFFF"/>
          </a:solidFill>
        </p:grpSpPr>
        <p:sp>
          <p:nvSpPr>
            <p:cNvPr id="84" name="Freeform 83">
              <a:extLst>
                <a:ext uri="{FF2B5EF4-FFF2-40B4-BE49-F238E27FC236}">
                  <a16:creationId xmlns:a16="http://schemas.microsoft.com/office/drawing/2014/main" id="{44F2EA57-6E81-6B49-BF7A-AA042A3B8545}"/>
                </a:ext>
              </a:extLst>
            </p:cNvPr>
            <p:cNvSpPr/>
            <p:nvPr/>
          </p:nvSpPr>
          <p:spPr>
            <a:xfrm>
              <a:off x="2505056" y="1043517"/>
              <a:ext cx="31444" cy="30360"/>
            </a:xfrm>
            <a:custGeom>
              <a:avLst/>
              <a:gdLst>
                <a:gd name="connsiteX0" fmla="*/ 15722 w 31444"/>
                <a:gd name="connsiteY0" fmla="*/ 2 h 30360"/>
                <a:gd name="connsiteX1" fmla="*/ 0 w 31444"/>
                <a:gd name="connsiteY1" fmla="*/ 15181 h 30360"/>
                <a:gd name="connsiteX2" fmla="*/ 15722 w 31444"/>
                <a:gd name="connsiteY2" fmla="*/ 30361 h 30360"/>
                <a:gd name="connsiteX3" fmla="*/ 31443 w 31444"/>
                <a:gd name="connsiteY3" fmla="*/ 15181 h 30360"/>
                <a:gd name="connsiteX4" fmla="*/ 16173 w 31444"/>
                <a:gd name="connsiteY4" fmla="*/ 2 h 30360"/>
                <a:gd name="connsiteX5" fmla="*/ 15722 w 31444"/>
                <a:gd name="connsiteY5" fmla="*/ 2 h 3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44" h="30360">
                  <a:moveTo>
                    <a:pt x="15722" y="2"/>
                  </a:moveTo>
                  <a:cubicBezTo>
                    <a:pt x="7039" y="2"/>
                    <a:pt x="0" y="6798"/>
                    <a:pt x="0" y="15181"/>
                  </a:cubicBezTo>
                  <a:cubicBezTo>
                    <a:pt x="0" y="23565"/>
                    <a:pt x="7039" y="30361"/>
                    <a:pt x="15722" y="30361"/>
                  </a:cubicBezTo>
                  <a:cubicBezTo>
                    <a:pt x="24405" y="30361"/>
                    <a:pt x="31443" y="23565"/>
                    <a:pt x="31443" y="15181"/>
                  </a:cubicBezTo>
                  <a:cubicBezTo>
                    <a:pt x="31569" y="6919"/>
                    <a:pt x="24732" y="123"/>
                    <a:pt x="16173" y="2"/>
                  </a:cubicBezTo>
                  <a:cubicBezTo>
                    <a:pt x="16023" y="-1"/>
                    <a:pt x="15872" y="-1"/>
                    <a:pt x="15722" y="2"/>
                  </a:cubicBezTo>
                  <a:close/>
                </a:path>
              </a:pathLst>
            </a:custGeom>
            <a:grpFill/>
            <a:ln w="22452" cap="flat">
              <a:noFill/>
              <a:prstDash val="solid"/>
              <a:miter/>
            </a:ln>
          </p:spPr>
          <p:txBody>
            <a:bodyPr rtlCol="0" anchor="ctr"/>
            <a:lstStyle/>
            <a:p>
              <a:endParaRPr lang="en-EG"/>
            </a:p>
          </p:txBody>
        </p:sp>
        <p:sp>
          <p:nvSpPr>
            <p:cNvPr id="92" name="Freeform 91">
              <a:extLst>
                <a:ext uri="{FF2B5EF4-FFF2-40B4-BE49-F238E27FC236}">
                  <a16:creationId xmlns:a16="http://schemas.microsoft.com/office/drawing/2014/main" id="{7921F6ED-E83E-7640-8F2A-1080D5E220C0}"/>
                </a:ext>
              </a:extLst>
            </p:cNvPr>
            <p:cNvSpPr/>
            <p:nvPr/>
          </p:nvSpPr>
          <p:spPr>
            <a:xfrm>
              <a:off x="1917741" y="945502"/>
              <a:ext cx="309042" cy="297952"/>
            </a:xfrm>
            <a:custGeom>
              <a:avLst/>
              <a:gdLst>
                <a:gd name="connsiteX0" fmla="*/ 199440 w 309042"/>
                <a:gd name="connsiteY0" fmla="*/ 0 h 297952"/>
                <a:gd name="connsiteX1" fmla="*/ 176981 w 309042"/>
                <a:gd name="connsiteY1" fmla="*/ 21685 h 297952"/>
                <a:gd name="connsiteX2" fmla="*/ 215611 w 309042"/>
                <a:gd name="connsiteY2" fmla="*/ 58983 h 297952"/>
                <a:gd name="connsiteX3" fmla="*/ 215611 w 309042"/>
                <a:gd name="connsiteY3" fmla="*/ 69609 h 297952"/>
                <a:gd name="connsiteX4" fmla="*/ 209996 w 309042"/>
                <a:gd name="connsiteY4" fmla="*/ 71777 h 297952"/>
                <a:gd name="connsiteX5" fmla="*/ 204381 w 309042"/>
                <a:gd name="connsiteY5" fmla="*/ 69609 h 297952"/>
                <a:gd name="connsiteX6" fmla="*/ 166200 w 309042"/>
                <a:gd name="connsiteY6" fmla="*/ 31877 h 297952"/>
                <a:gd name="connsiteX7" fmla="*/ 143741 w 309042"/>
                <a:gd name="connsiteY7" fmla="*/ 53562 h 297952"/>
                <a:gd name="connsiteX8" fmla="*/ 193376 w 309042"/>
                <a:gd name="connsiteY8" fmla="*/ 101486 h 297952"/>
                <a:gd name="connsiteX9" fmla="*/ 193376 w 309042"/>
                <a:gd name="connsiteY9" fmla="*/ 112112 h 297952"/>
                <a:gd name="connsiteX10" fmla="*/ 182147 w 309042"/>
                <a:gd name="connsiteY10" fmla="*/ 112112 h 297952"/>
                <a:gd name="connsiteX11" fmla="*/ 132960 w 309042"/>
                <a:gd name="connsiteY11" fmla="*/ 63754 h 297952"/>
                <a:gd name="connsiteX12" fmla="*/ 110501 w 309042"/>
                <a:gd name="connsiteY12" fmla="*/ 85439 h 297952"/>
                <a:gd name="connsiteX13" fmla="*/ 149131 w 309042"/>
                <a:gd name="connsiteY13" fmla="*/ 122737 h 297952"/>
                <a:gd name="connsiteX14" fmla="*/ 149131 w 309042"/>
                <a:gd name="connsiteY14" fmla="*/ 133363 h 297952"/>
                <a:gd name="connsiteX15" fmla="*/ 143516 w 309042"/>
                <a:gd name="connsiteY15" fmla="*/ 135531 h 297952"/>
                <a:gd name="connsiteX16" fmla="*/ 137901 w 309042"/>
                <a:gd name="connsiteY16" fmla="*/ 133363 h 297952"/>
                <a:gd name="connsiteX17" fmla="*/ 99496 w 309042"/>
                <a:gd name="connsiteY17" fmla="*/ 95631 h 297952"/>
                <a:gd name="connsiteX18" fmla="*/ 77036 w 309042"/>
                <a:gd name="connsiteY18" fmla="*/ 117316 h 297952"/>
                <a:gd name="connsiteX19" fmla="*/ 126896 w 309042"/>
                <a:gd name="connsiteY19" fmla="*/ 165240 h 297952"/>
                <a:gd name="connsiteX20" fmla="*/ 126566 w 309042"/>
                <a:gd name="connsiteY20" fmla="*/ 175970 h 297952"/>
                <a:gd name="connsiteX21" fmla="*/ 121057 w 309042"/>
                <a:gd name="connsiteY21" fmla="*/ 178034 h 297952"/>
                <a:gd name="connsiteX22" fmla="*/ 115442 w 309042"/>
                <a:gd name="connsiteY22" fmla="*/ 175866 h 297952"/>
                <a:gd name="connsiteX23" fmla="*/ 67379 w 309042"/>
                <a:gd name="connsiteY23" fmla="*/ 127508 h 297952"/>
                <a:gd name="connsiteX24" fmla="*/ 44919 w 309042"/>
                <a:gd name="connsiteY24" fmla="*/ 149193 h 297952"/>
                <a:gd name="connsiteX25" fmla="*/ 83549 w 309042"/>
                <a:gd name="connsiteY25" fmla="*/ 186491 h 297952"/>
                <a:gd name="connsiteX26" fmla="*/ 83549 w 309042"/>
                <a:gd name="connsiteY26" fmla="*/ 197117 h 297952"/>
                <a:gd name="connsiteX27" fmla="*/ 77934 w 309042"/>
                <a:gd name="connsiteY27" fmla="*/ 199285 h 297952"/>
                <a:gd name="connsiteX28" fmla="*/ 72320 w 309042"/>
                <a:gd name="connsiteY28" fmla="*/ 197117 h 297952"/>
                <a:gd name="connsiteX29" fmla="*/ 33015 w 309042"/>
                <a:gd name="connsiteY29" fmla="*/ 159385 h 297952"/>
                <a:gd name="connsiteX30" fmla="*/ 0 w 309042"/>
                <a:gd name="connsiteY30" fmla="*/ 191262 h 297952"/>
                <a:gd name="connsiteX31" fmla="*/ 110276 w 309042"/>
                <a:gd name="connsiteY31" fmla="*/ 297952 h 297952"/>
                <a:gd name="connsiteX32" fmla="*/ 309043 w 309042"/>
                <a:gd name="connsiteY32" fmla="*/ 106040 h 29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042" h="297952">
                  <a:moveTo>
                    <a:pt x="199440" y="0"/>
                  </a:moveTo>
                  <a:lnTo>
                    <a:pt x="176981" y="21685"/>
                  </a:lnTo>
                  <a:lnTo>
                    <a:pt x="215611" y="58983"/>
                  </a:lnTo>
                  <a:cubicBezTo>
                    <a:pt x="218493" y="61978"/>
                    <a:pt x="218493" y="66614"/>
                    <a:pt x="215611" y="69609"/>
                  </a:cubicBezTo>
                  <a:cubicBezTo>
                    <a:pt x="214144" y="71071"/>
                    <a:pt x="212102" y="71858"/>
                    <a:pt x="209996" y="71777"/>
                  </a:cubicBezTo>
                  <a:cubicBezTo>
                    <a:pt x="207900" y="71806"/>
                    <a:pt x="205879" y="71025"/>
                    <a:pt x="204381" y="69609"/>
                  </a:cubicBezTo>
                  <a:lnTo>
                    <a:pt x="166200" y="31877"/>
                  </a:lnTo>
                  <a:lnTo>
                    <a:pt x="143741" y="53562"/>
                  </a:lnTo>
                  <a:lnTo>
                    <a:pt x="193376" y="101486"/>
                  </a:lnTo>
                  <a:cubicBezTo>
                    <a:pt x="196258" y="104481"/>
                    <a:pt x="196258" y="109117"/>
                    <a:pt x="193376" y="112112"/>
                  </a:cubicBezTo>
                  <a:cubicBezTo>
                    <a:pt x="190244" y="115030"/>
                    <a:pt x="185279" y="115030"/>
                    <a:pt x="182147" y="112112"/>
                  </a:cubicBezTo>
                  <a:lnTo>
                    <a:pt x="132960" y="63754"/>
                  </a:lnTo>
                  <a:lnTo>
                    <a:pt x="110501" y="85439"/>
                  </a:lnTo>
                  <a:lnTo>
                    <a:pt x="149131" y="122737"/>
                  </a:lnTo>
                  <a:cubicBezTo>
                    <a:pt x="152013" y="125732"/>
                    <a:pt x="152013" y="130368"/>
                    <a:pt x="149131" y="133363"/>
                  </a:cubicBezTo>
                  <a:cubicBezTo>
                    <a:pt x="147634" y="134779"/>
                    <a:pt x="145612" y="135560"/>
                    <a:pt x="143516" y="135531"/>
                  </a:cubicBezTo>
                  <a:cubicBezTo>
                    <a:pt x="141410" y="135612"/>
                    <a:pt x="139369" y="134825"/>
                    <a:pt x="137901" y="133363"/>
                  </a:cubicBezTo>
                  <a:lnTo>
                    <a:pt x="99496" y="95631"/>
                  </a:lnTo>
                  <a:lnTo>
                    <a:pt x="77036" y="117316"/>
                  </a:lnTo>
                  <a:lnTo>
                    <a:pt x="126896" y="165240"/>
                  </a:lnTo>
                  <a:cubicBezTo>
                    <a:pt x="129874" y="168291"/>
                    <a:pt x="129726" y="173094"/>
                    <a:pt x="126566" y="175970"/>
                  </a:cubicBezTo>
                  <a:cubicBezTo>
                    <a:pt x="125078" y="177323"/>
                    <a:pt x="123102" y="178064"/>
                    <a:pt x="121057" y="178034"/>
                  </a:cubicBezTo>
                  <a:cubicBezTo>
                    <a:pt x="118974" y="177997"/>
                    <a:pt x="116976" y="177225"/>
                    <a:pt x="115442" y="175866"/>
                  </a:cubicBezTo>
                  <a:lnTo>
                    <a:pt x="67379" y="127508"/>
                  </a:lnTo>
                  <a:lnTo>
                    <a:pt x="44919" y="149193"/>
                  </a:lnTo>
                  <a:lnTo>
                    <a:pt x="83549" y="186491"/>
                  </a:lnTo>
                  <a:cubicBezTo>
                    <a:pt x="86431" y="189486"/>
                    <a:pt x="86431" y="194122"/>
                    <a:pt x="83549" y="197117"/>
                  </a:cubicBezTo>
                  <a:cubicBezTo>
                    <a:pt x="82099" y="198602"/>
                    <a:pt x="80045" y="199396"/>
                    <a:pt x="77934" y="199285"/>
                  </a:cubicBezTo>
                  <a:cubicBezTo>
                    <a:pt x="75851" y="199249"/>
                    <a:pt x="73854" y="198477"/>
                    <a:pt x="72320" y="197117"/>
                  </a:cubicBezTo>
                  <a:lnTo>
                    <a:pt x="33015" y="159385"/>
                  </a:lnTo>
                  <a:lnTo>
                    <a:pt x="0" y="191262"/>
                  </a:lnTo>
                  <a:lnTo>
                    <a:pt x="110276" y="297952"/>
                  </a:lnTo>
                  <a:lnTo>
                    <a:pt x="309043" y="106040"/>
                  </a:lnTo>
                  <a:close/>
                </a:path>
              </a:pathLst>
            </a:custGeom>
            <a:grpFill/>
            <a:ln w="22452" cap="flat">
              <a:noFill/>
              <a:prstDash val="solid"/>
              <a:miter/>
            </a:ln>
          </p:spPr>
          <p:txBody>
            <a:bodyPr rtlCol="0" anchor="ctr"/>
            <a:lstStyle/>
            <a:p>
              <a:endParaRPr lang="en-EG"/>
            </a:p>
          </p:txBody>
        </p:sp>
        <p:sp>
          <p:nvSpPr>
            <p:cNvPr id="94" name="Freeform 93">
              <a:extLst>
                <a:ext uri="{FF2B5EF4-FFF2-40B4-BE49-F238E27FC236}">
                  <a16:creationId xmlns:a16="http://schemas.microsoft.com/office/drawing/2014/main" id="{D0A2CCFF-B0D0-8A43-A99D-9D9C103210F6}"/>
                </a:ext>
              </a:extLst>
            </p:cNvPr>
            <p:cNvSpPr/>
            <p:nvPr/>
          </p:nvSpPr>
          <p:spPr>
            <a:xfrm>
              <a:off x="2465752" y="915360"/>
              <a:ext cx="62886" cy="60718"/>
            </a:xfrm>
            <a:custGeom>
              <a:avLst/>
              <a:gdLst>
                <a:gd name="connsiteX0" fmla="*/ 62887 w 62886"/>
                <a:gd name="connsiteY0" fmla="*/ 30359 h 60718"/>
                <a:gd name="connsiteX1" fmla="*/ 31443 w 62886"/>
                <a:gd name="connsiteY1" fmla="*/ 0 h 60718"/>
                <a:gd name="connsiteX2" fmla="*/ 0 w 62886"/>
                <a:gd name="connsiteY2" fmla="*/ 30361 h 60718"/>
                <a:gd name="connsiteX3" fmla="*/ 31443 w 62886"/>
                <a:gd name="connsiteY3" fmla="*/ 60718 h 60718"/>
                <a:gd name="connsiteX4" fmla="*/ 31668 w 62886"/>
                <a:gd name="connsiteY4" fmla="*/ 60718 h 60718"/>
                <a:gd name="connsiteX5" fmla="*/ 62887 w 62886"/>
                <a:gd name="connsiteY5" fmla="*/ 30359 h 6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86" h="60718">
                  <a:moveTo>
                    <a:pt x="62887" y="30359"/>
                  </a:moveTo>
                  <a:cubicBezTo>
                    <a:pt x="62887" y="13592"/>
                    <a:pt x="48809" y="0"/>
                    <a:pt x="31443" y="0"/>
                  </a:cubicBezTo>
                  <a:cubicBezTo>
                    <a:pt x="14078" y="2"/>
                    <a:pt x="0" y="13594"/>
                    <a:pt x="0" y="30361"/>
                  </a:cubicBezTo>
                  <a:cubicBezTo>
                    <a:pt x="0" y="47128"/>
                    <a:pt x="14078" y="60720"/>
                    <a:pt x="31443" y="60718"/>
                  </a:cubicBezTo>
                  <a:cubicBezTo>
                    <a:pt x="31520" y="60718"/>
                    <a:pt x="31594" y="60718"/>
                    <a:pt x="31668" y="60718"/>
                  </a:cubicBezTo>
                  <a:cubicBezTo>
                    <a:pt x="48946" y="60599"/>
                    <a:pt x="62887" y="47041"/>
                    <a:pt x="62887" y="30359"/>
                  </a:cubicBezTo>
                  <a:close/>
                </a:path>
              </a:pathLst>
            </a:custGeom>
            <a:grpFill/>
            <a:ln w="22452" cap="flat">
              <a:noFill/>
              <a:prstDash val="solid"/>
              <a:miter/>
            </a:ln>
          </p:spPr>
          <p:txBody>
            <a:bodyPr rtlCol="0" anchor="ctr"/>
            <a:lstStyle/>
            <a:p>
              <a:endParaRPr lang="en-EG"/>
            </a:p>
          </p:txBody>
        </p:sp>
        <p:sp>
          <p:nvSpPr>
            <p:cNvPr id="95" name="Freeform 94">
              <a:extLst>
                <a:ext uri="{FF2B5EF4-FFF2-40B4-BE49-F238E27FC236}">
                  <a16:creationId xmlns:a16="http://schemas.microsoft.com/office/drawing/2014/main" id="{8D1DE317-5BB9-4841-B713-E4153EB90CEA}"/>
                </a:ext>
              </a:extLst>
            </p:cNvPr>
            <p:cNvSpPr/>
            <p:nvPr/>
          </p:nvSpPr>
          <p:spPr>
            <a:xfrm>
              <a:off x="2004883" y="741229"/>
              <a:ext cx="99270" cy="96064"/>
            </a:xfrm>
            <a:custGeom>
              <a:avLst/>
              <a:gdLst>
                <a:gd name="connsiteX0" fmla="*/ 22010 w 99270"/>
                <a:gd name="connsiteY0" fmla="*/ 96065 h 96064"/>
                <a:gd name="connsiteX1" fmla="*/ 60641 w 99270"/>
                <a:gd name="connsiteY1" fmla="*/ 58766 h 96064"/>
                <a:gd name="connsiteX2" fmla="*/ 99271 w 99270"/>
                <a:gd name="connsiteY2" fmla="*/ 21468 h 96064"/>
                <a:gd name="connsiteX3" fmla="*/ 77261 w 99270"/>
                <a:gd name="connsiteY3" fmla="*/ 0 h 96064"/>
                <a:gd name="connsiteX4" fmla="*/ 0 w 99270"/>
                <a:gd name="connsiteY4" fmla="*/ 74597 h 96064"/>
                <a:gd name="connsiteX5" fmla="*/ 22010 w 99270"/>
                <a:gd name="connsiteY5" fmla="*/ 96065 h 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70" h="96064">
                  <a:moveTo>
                    <a:pt x="22010" y="96065"/>
                  </a:moveTo>
                  <a:lnTo>
                    <a:pt x="60641" y="58766"/>
                  </a:lnTo>
                  <a:lnTo>
                    <a:pt x="99271" y="21468"/>
                  </a:lnTo>
                  <a:lnTo>
                    <a:pt x="77261" y="0"/>
                  </a:lnTo>
                  <a:lnTo>
                    <a:pt x="0" y="74597"/>
                  </a:lnTo>
                  <a:lnTo>
                    <a:pt x="22010" y="96065"/>
                  </a:lnTo>
                  <a:close/>
                </a:path>
              </a:pathLst>
            </a:custGeom>
            <a:grpFill/>
            <a:ln w="22452" cap="flat">
              <a:noFill/>
              <a:prstDash val="solid"/>
              <a:miter/>
            </a:ln>
          </p:spPr>
          <p:txBody>
            <a:bodyPr rtlCol="0" anchor="ctr"/>
            <a:lstStyle/>
            <a:p>
              <a:endParaRPr lang="en-EG"/>
            </a:p>
          </p:txBody>
        </p:sp>
        <p:sp>
          <p:nvSpPr>
            <p:cNvPr id="101" name="Freeform 100">
              <a:extLst>
                <a:ext uri="{FF2B5EF4-FFF2-40B4-BE49-F238E27FC236}">
                  <a16:creationId xmlns:a16="http://schemas.microsoft.com/office/drawing/2014/main" id="{557420AC-D7CC-F044-8458-274FBE6B3933}"/>
                </a:ext>
              </a:extLst>
            </p:cNvPr>
            <p:cNvSpPr/>
            <p:nvPr/>
          </p:nvSpPr>
          <p:spPr>
            <a:xfrm>
              <a:off x="1950981" y="900180"/>
              <a:ext cx="31443" cy="30359"/>
            </a:xfrm>
            <a:custGeom>
              <a:avLst/>
              <a:gdLst>
                <a:gd name="connsiteX0" fmla="*/ 15722 w 31443"/>
                <a:gd name="connsiteY0" fmla="*/ 30359 h 30359"/>
                <a:gd name="connsiteX1" fmla="*/ 31443 w 31443"/>
                <a:gd name="connsiteY1" fmla="*/ 15180 h 30359"/>
                <a:gd name="connsiteX2" fmla="*/ 15722 w 31443"/>
                <a:gd name="connsiteY2" fmla="*/ 0 h 30359"/>
                <a:gd name="connsiteX3" fmla="*/ 0 w 31443"/>
                <a:gd name="connsiteY3" fmla="*/ 15180 h 30359"/>
                <a:gd name="connsiteX4" fmla="*/ 15722 w 31443"/>
                <a:gd name="connsiteY4" fmla="*/ 30359 h 3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43" h="30359">
                  <a:moveTo>
                    <a:pt x="15722" y="30359"/>
                  </a:moveTo>
                  <a:cubicBezTo>
                    <a:pt x="24404" y="30359"/>
                    <a:pt x="31443" y="23563"/>
                    <a:pt x="31443" y="15180"/>
                  </a:cubicBezTo>
                  <a:cubicBezTo>
                    <a:pt x="31443" y="6796"/>
                    <a:pt x="24404" y="0"/>
                    <a:pt x="15722" y="0"/>
                  </a:cubicBezTo>
                  <a:cubicBezTo>
                    <a:pt x="7039" y="0"/>
                    <a:pt x="0" y="6796"/>
                    <a:pt x="0" y="15180"/>
                  </a:cubicBezTo>
                  <a:cubicBezTo>
                    <a:pt x="0" y="23563"/>
                    <a:pt x="7039" y="30359"/>
                    <a:pt x="15722" y="30359"/>
                  </a:cubicBezTo>
                  <a:close/>
                </a:path>
              </a:pathLst>
            </a:custGeom>
            <a:grpFill/>
            <a:ln w="22452" cap="flat">
              <a:noFill/>
              <a:prstDash val="solid"/>
              <a:miter/>
            </a:ln>
          </p:spPr>
          <p:txBody>
            <a:bodyPr rtlCol="0" anchor="ctr"/>
            <a:lstStyle/>
            <a:p>
              <a:endParaRPr lang="en-EG"/>
            </a:p>
          </p:txBody>
        </p:sp>
        <p:sp>
          <p:nvSpPr>
            <p:cNvPr id="102" name="Freeform 101">
              <a:extLst>
                <a:ext uri="{FF2B5EF4-FFF2-40B4-BE49-F238E27FC236}">
                  <a16:creationId xmlns:a16="http://schemas.microsoft.com/office/drawing/2014/main" id="{D1305216-EA44-EA41-B972-2087DD5850F1}"/>
                </a:ext>
              </a:extLst>
            </p:cNvPr>
            <p:cNvSpPr/>
            <p:nvPr/>
          </p:nvSpPr>
          <p:spPr>
            <a:xfrm>
              <a:off x="2217575" y="1201819"/>
              <a:ext cx="44919" cy="43370"/>
            </a:xfrm>
            <a:custGeom>
              <a:avLst/>
              <a:gdLst>
                <a:gd name="connsiteX0" fmla="*/ 22460 w 44919"/>
                <a:gd name="connsiteY0" fmla="*/ 0 h 43370"/>
                <a:gd name="connsiteX1" fmla="*/ 0 w 44919"/>
                <a:gd name="connsiteY1" fmla="*/ 21685 h 43370"/>
                <a:gd name="connsiteX2" fmla="*/ 22460 w 44919"/>
                <a:gd name="connsiteY2" fmla="*/ 43370 h 43370"/>
                <a:gd name="connsiteX3" fmla="*/ 44919 w 44919"/>
                <a:gd name="connsiteY3" fmla="*/ 21685 h 43370"/>
                <a:gd name="connsiteX4" fmla="*/ 22460 w 44919"/>
                <a:gd name="connsiteY4" fmla="*/ 0 h 43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19" h="43370">
                  <a:moveTo>
                    <a:pt x="22460" y="0"/>
                  </a:moveTo>
                  <a:cubicBezTo>
                    <a:pt x="10055" y="0"/>
                    <a:pt x="0" y="9708"/>
                    <a:pt x="0" y="21685"/>
                  </a:cubicBezTo>
                  <a:cubicBezTo>
                    <a:pt x="0" y="33662"/>
                    <a:pt x="10055" y="43370"/>
                    <a:pt x="22460" y="43370"/>
                  </a:cubicBezTo>
                  <a:cubicBezTo>
                    <a:pt x="34864" y="43370"/>
                    <a:pt x="44919" y="33662"/>
                    <a:pt x="44919" y="21685"/>
                  </a:cubicBezTo>
                  <a:cubicBezTo>
                    <a:pt x="44919" y="9708"/>
                    <a:pt x="34864" y="0"/>
                    <a:pt x="22460" y="0"/>
                  </a:cubicBezTo>
                  <a:close/>
                </a:path>
              </a:pathLst>
            </a:custGeom>
            <a:grpFill/>
            <a:ln w="22452" cap="flat">
              <a:noFill/>
              <a:prstDash val="solid"/>
              <a:miter/>
            </a:ln>
          </p:spPr>
          <p:txBody>
            <a:bodyPr rtlCol="0" anchor="ctr"/>
            <a:lstStyle/>
            <a:p>
              <a:endParaRPr lang="en-EG"/>
            </a:p>
          </p:txBody>
        </p:sp>
        <p:sp>
          <p:nvSpPr>
            <p:cNvPr id="103" name="Freeform 102">
              <a:extLst>
                <a:ext uri="{FF2B5EF4-FFF2-40B4-BE49-F238E27FC236}">
                  <a16:creationId xmlns:a16="http://schemas.microsoft.com/office/drawing/2014/main" id="{79EBCAB9-047B-E347-921A-4DE0C6F556AC}"/>
                </a:ext>
              </a:extLst>
            </p:cNvPr>
            <p:cNvSpPr/>
            <p:nvPr/>
          </p:nvSpPr>
          <p:spPr>
            <a:xfrm>
              <a:off x="1972312" y="709759"/>
              <a:ext cx="98826" cy="95441"/>
            </a:xfrm>
            <a:custGeom>
              <a:avLst/>
              <a:gdLst>
                <a:gd name="connsiteX0" fmla="*/ 21566 w 98826"/>
                <a:gd name="connsiteY0" fmla="*/ 95441 h 95441"/>
                <a:gd name="connsiteX1" fmla="*/ 98826 w 98826"/>
                <a:gd name="connsiteY1" fmla="*/ 20628 h 95441"/>
                <a:gd name="connsiteX2" fmla="*/ 93212 w 98826"/>
                <a:gd name="connsiteY2" fmla="*/ 15207 h 95441"/>
                <a:gd name="connsiteX3" fmla="*/ 15951 w 98826"/>
                <a:gd name="connsiteY3" fmla="*/ 15207 h 95441"/>
                <a:gd name="connsiteX4" fmla="*/ 15951 w 98826"/>
                <a:gd name="connsiteY4" fmla="*/ 90020 h 9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26" h="95441">
                  <a:moveTo>
                    <a:pt x="21566" y="95441"/>
                  </a:moveTo>
                  <a:lnTo>
                    <a:pt x="98826" y="20628"/>
                  </a:lnTo>
                  <a:lnTo>
                    <a:pt x="93212" y="15207"/>
                  </a:lnTo>
                  <a:cubicBezTo>
                    <a:pt x="71739" y="-5069"/>
                    <a:pt x="37424" y="-5069"/>
                    <a:pt x="15951" y="15207"/>
                  </a:cubicBezTo>
                  <a:cubicBezTo>
                    <a:pt x="-5317" y="35917"/>
                    <a:pt x="-5317" y="69309"/>
                    <a:pt x="15951" y="90020"/>
                  </a:cubicBezTo>
                  <a:close/>
                </a:path>
              </a:pathLst>
            </a:custGeom>
            <a:grpFill/>
            <a:ln w="22452" cap="flat">
              <a:noFill/>
              <a:prstDash val="solid"/>
              <a:miter/>
            </a:ln>
          </p:spPr>
          <p:txBody>
            <a:bodyPr rtlCol="0" anchor="ctr"/>
            <a:lstStyle/>
            <a:p>
              <a:endParaRPr lang="en-EG"/>
            </a:p>
          </p:txBody>
        </p:sp>
        <p:sp>
          <p:nvSpPr>
            <p:cNvPr id="104" name="Freeform 103">
              <a:extLst>
                <a:ext uri="{FF2B5EF4-FFF2-40B4-BE49-F238E27FC236}">
                  <a16:creationId xmlns:a16="http://schemas.microsoft.com/office/drawing/2014/main" id="{62F02DF6-72A5-3140-BF8B-7FAD3239748F}"/>
                </a:ext>
              </a:extLst>
            </p:cNvPr>
            <p:cNvSpPr/>
            <p:nvPr/>
          </p:nvSpPr>
          <p:spPr>
            <a:xfrm>
              <a:off x="2107186" y="629117"/>
              <a:ext cx="46940" cy="45321"/>
            </a:xfrm>
            <a:custGeom>
              <a:avLst/>
              <a:gdLst>
                <a:gd name="connsiteX0" fmla="*/ 23470 w 46940"/>
                <a:gd name="connsiteY0" fmla="*/ 45322 h 45321"/>
                <a:gd name="connsiteX1" fmla="*/ 46940 w 46940"/>
                <a:gd name="connsiteY1" fmla="*/ 22661 h 45321"/>
                <a:gd name="connsiteX2" fmla="*/ 23470 w 46940"/>
                <a:gd name="connsiteY2" fmla="*/ 0 h 45321"/>
                <a:gd name="connsiteX3" fmla="*/ 0 w 46940"/>
                <a:gd name="connsiteY3" fmla="*/ 22661 h 45321"/>
                <a:gd name="connsiteX4" fmla="*/ 23470 w 46940"/>
                <a:gd name="connsiteY4" fmla="*/ 45322 h 4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40" h="45321">
                  <a:moveTo>
                    <a:pt x="23470" y="45322"/>
                  </a:moveTo>
                  <a:cubicBezTo>
                    <a:pt x="36432" y="45322"/>
                    <a:pt x="46940" y="35176"/>
                    <a:pt x="46940" y="22661"/>
                  </a:cubicBezTo>
                  <a:cubicBezTo>
                    <a:pt x="46940" y="10146"/>
                    <a:pt x="36432" y="0"/>
                    <a:pt x="23470" y="0"/>
                  </a:cubicBezTo>
                  <a:cubicBezTo>
                    <a:pt x="10508" y="0"/>
                    <a:pt x="0" y="10146"/>
                    <a:pt x="0" y="22661"/>
                  </a:cubicBezTo>
                  <a:cubicBezTo>
                    <a:pt x="0" y="35176"/>
                    <a:pt x="10508" y="45322"/>
                    <a:pt x="23470" y="45322"/>
                  </a:cubicBezTo>
                  <a:close/>
                </a:path>
              </a:pathLst>
            </a:custGeom>
            <a:grpFill/>
            <a:ln w="22452" cap="flat">
              <a:noFill/>
              <a:prstDash val="solid"/>
              <a:miter/>
            </a:ln>
          </p:spPr>
          <p:txBody>
            <a:bodyPr rtlCol="0" anchor="ctr"/>
            <a:lstStyle/>
            <a:p>
              <a:endParaRPr lang="en-EG"/>
            </a:p>
          </p:txBody>
        </p:sp>
        <p:sp>
          <p:nvSpPr>
            <p:cNvPr id="105" name="Freeform 104">
              <a:extLst>
                <a:ext uri="{FF2B5EF4-FFF2-40B4-BE49-F238E27FC236}">
                  <a16:creationId xmlns:a16="http://schemas.microsoft.com/office/drawing/2014/main" id="{7E13D0E9-05CD-8047-A4ED-5EE03337059B}"/>
                </a:ext>
              </a:extLst>
            </p:cNvPr>
            <p:cNvSpPr/>
            <p:nvPr/>
          </p:nvSpPr>
          <p:spPr>
            <a:xfrm>
              <a:off x="2037899" y="815826"/>
              <a:ext cx="333298" cy="337852"/>
            </a:xfrm>
            <a:custGeom>
              <a:avLst/>
              <a:gdLst>
                <a:gd name="connsiteX0" fmla="*/ 33240 w 333298"/>
                <a:gd name="connsiteY0" fmla="*/ 0 h 337852"/>
                <a:gd name="connsiteX1" fmla="*/ 0 w 333298"/>
                <a:gd name="connsiteY1" fmla="*/ 32094 h 337852"/>
                <a:gd name="connsiteX2" fmla="*/ 316679 w 333298"/>
                <a:gd name="connsiteY2" fmla="*/ 337853 h 337852"/>
                <a:gd name="connsiteX3" fmla="*/ 333299 w 333298"/>
                <a:gd name="connsiteY3" fmla="*/ 289712 h 337852"/>
                <a:gd name="connsiteX4" fmla="*/ 33240 w 333298"/>
                <a:gd name="connsiteY4" fmla="*/ 0 h 337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298" h="337852">
                  <a:moveTo>
                    <a:pt x="33240" y="0"/>
                  </a:moveTo>
                  <a:lnTo>
                    <a:pt x="0" y="32094"/>
                  </a:lnTo>
                  <a:lnTo>
                    <a:pt x="316679" y="337853"/>
                  </a:lnTo>
                  <a:lnTo>
                    <a:pt x="333299" y="289712"/>
                  </a:lnTo>
                  <a:lnTo>
                    <a:pt x="33240" y="0"/>
                  </a:lnTo>
                  <a:close/>
                </a:path>
              </a:pathLst>
            </a:custGeom>
            <a:grpFill/>
            <a:ln w="22452" cap="flat">
              <a:noFill/>
              <a:prstDash val="solid"/>
              <a:miter/>
            </a:ln>
          </p:spPr>
          <p:txBody>
            <a:bodyPr rtlCol="0" anchor="ctr"/>
            <a:lstStyle/>
            <a:p>
              <a:endParaRPr lang="en-EG"/>
            </a:p>
          </p:txBody>
        </p:sp>
        <p:sp>
          <p:nvSpPr>
            <p:cNvPr id="106" name="Freeform 105">
              <a:extLst>
                <a:ext uri="{FF2B5EF4-FFF2-40B4-BE49-F238E27FC236}">
                  <a16:creationId xmlns:a16="http://schemas.microsoft.com/office/drawing/2014/main" id="{7C128934-15B9-2D45-88CF-1FF2C6FA8548}"/>
                </a:ext>
              </a:extLst>
            </p:cNvPr>
            <p:cNvSpPr/>
            <p:nvPr/>
          </p:nvSpPr>
          <p:spPr>
            <a:xfrm>
              <a:off x="2215778" y="657959"/>
              <a:ext cx="309716" cy="298602"/>
            </a:xfrm>
            <a:custGeom>
              <a:avLst/>
              <a:gdLst>
                <a:gd name="connsiteX0" fmla="*/ 309716 w 309716"/>
                <a:gd name="connsiteY0" fmla="*/ 106474 h 298602"/>
                <a:gd name="connsiteX1" fmla="*/ 199440 w 309716"/>
                <a:gd name="connsiteY1" fmla="*/ 0 h 298602"/>
                <a:gd name="connsiteX2" fmla="*/ 166425 w 309716"/>
                <a:gd name="connsiteY2" fmla="*/ 31877 h 298602"/>
                <a:gd name="connsiteX3" fmla="*/ 205055 w 309716"/>
                <a:gd name="connsiteY3" fmla="*/ 69175 h 298602"/>
                <a:gd name="connsiteX4" fmla="*/ 205055 w 309716"/>
                <a:gd name="connsiteY4" fmla="*/ 79801 h 298602"/>
                <a:gd name="connsiteX5" fmla="*/ 193825 w 309716"/>
                <a:gd name="connsiteY5" fmla="*/ 79801 h 298602"/>
                <a:gd name="connsiteX6" fmla="*/ 155195 w 309716"/>
                <a:gd name="connsiteY6" fmla="*/ 42503 h 298602"/>
                <a:gd name="connsiteX7" fmla="*/ 132736 w 309716"/>
                <a:gd name="connsiteY7" fmla="*/ 64188 h 298602"/>
                <a:gd name="connsiteX8" fmla="*/ 182371 w 309716"/>
                <a:gd name="connsiteY8" fmla="*/ 112112 h 298602"/>
                <a:gd name="connsiteX9" fmla="*/ 182371 w 309716"/>
                <a:gd name="connsiteY9" fmla="*/ 122737 h 298602"/>
                <a:gd name="connsiteX10" fmla="*/ 176756 w 309716"/>
                <a:gd name="connsiteY10" fmla="*/ 124906 h 298602"/>
                <a:gd name="connsiteX11" fmla="*/ 171141 w 309716"/>
                <a:gd name="connsiteY11" fmla="*/ 122737 h 298602"/>
                <a:gd name="connsiteX12" fmla="*/ 121730 w 309716"/>
                <a:gd name="connsiteY12" fmla="*/ 74380 h 298602"/>
                <a:gd name="connsiteX13" fmla="*/ 99271 w 309716"/>
                <a:gd name="connsiteY13" fmla="*/ 96065 h 298602"/>
                <a:gd name="connsiteX14" fmla="*/ 138126 w 309716"/>
                <a:gd name="connsiteY14" fmla="*/ 133363 h 298602"/>
                <a:gd name="connsiteX15" fmla="*/ 137796 w 309716"/>
                <a:gd name="connsiteY15" fmla="*/ 144092 h 298602"/>
                <a:gd name="connsiteX16" fmla="*/ 132286 w 309716"/>
                <a:gd name="connsiteY16" fmla="*/ 146157 h 298602"/>
                <a:gd name="connsiteX17" fmla="*/ 126672 w 309716"/>
                <a:gd name="connsiteY17" fmla="*/ 143989 h 298602"/>
                <a:gd name="connsiteX18" fmla="*/ 88490 w 309716"/>
                <a:gd name="connsiteY18" fmla="*/ 106257 h 298602"/>
                <a:gd name="connsiteX19" fmla="*/ 66031 w 309716"/>
                <a:gd name="connsiteY19" fmla="*/ 127942 h 298602"/>
                <a:gd name="connsiteX20" fmla="*/ 115666 w 309716"/>
                <a:gd name="connsiteY20" fmla="*/ 175866 h 298602"/>
                <a:gd name="connsiteX21" fmla="*/ 115666 w 309716"/>
                <a:gd name="connsiteY21" fmla="*/ 186491 h 298602"/>
                <a:gd name="connsiteX22" fmla="*/ 110052 w 309716"/>
                <a:gd name="connsiteY22" fmla="*/ 188660 h 298602"/>
                <a:gd name="connsiteX23" fmla="*/ 104437 w 309716"/>
                <a:gd name="connsiteY23" fmla="*/ 186491 h 298602"/>
                <a:gd name="connsiteX24" fmla="*/ 55250 w 309716"/>
                <a:gd name="connsiteY24" fmla="*/ 138784 h 298602"/>
                <a:gd name="connsiteX25" fmla="*/ 32791 w 309716"/>
                <a:gd name="connsiteY25" fmla="*/ 160469 h 298602"/>
                <a:gd name="connsiteX26" fmla="*/ 71421 w 309716"/>
                <a:gd name="connsiteY26" fmla="*/ 197984 h 298602"/>
                <a:gd name="connsiteX27" fmla="*/ 71421 w 309716"/>
                <a:gd name="connsiteY27" fmla="*/ 208610 h 298602"/>
                <a:gd name="connsiteX28" fmla="*/ 65806 w 309716"/>
                <a:gd name="connsiteY28" fmla="*/ 210562 h 298602"/>
                <a:gd name="connsiteX29" fmla="*/ 60191 w 309716"/>
                <a:gd name="connsiteY29" fmla="*/ 208610 h 298602"/>
                <a:gd name="connsiteX30" fmla="*/ 22460 w 309716"/>
                <a:gd name="connsiteY30" fmla="*/ 170228 h 298602"/>
                <a:gd name="connsiteX31" fmla="*/ 0 w 309716"/>
                <a:gd name="connsiteY31" fmla="*/ 191913 h 298602"/>
                <a:gd name="connsiteX32" fmla="*/ 110276 w 309716"/>
                <a:gd name="connsiteY32" fmla="*/ 298603 h 29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716" h="298602">
                  <a:moveTo>
                    <a:pt x="309716" y="106474"/>
                  </a:moveTo>
                  <a:lnTo>
                    <a:pt x="199440" y="0"/>
                  </a:lnTo>
                  <a:lnTo>
                    <a:pt x="166425" y="31877"/>
                  </a:lnTo>
                  <a:lnTo>
                    <a:pt x="205055" y="69175"/>
                  </a:lnTo>
                  <a:cubicBezTo>
                    <a:pt x="207937" y="72171"/>
                    <a:pt x="207937" y="76805"/>
                    <a:pt x="205055" y="79801"/>
                  </a:cubicBezTo>
                  <a:cubicBezTo>
                    <a:pt x="201922" y="82720"/>
                    <a:pt x="196959" y="82720"/>
                    <a:pt x="193825" y="79801"/>
                  </a:cubicBezTo>
                  <a:lnTo>
                    <a:pt x="155195" y="42503"/>
                  </a:lnTo>
                  <a:lnTo>
                    <a:pt x="132736" y="64188"/>
                  </a:lnTo>
                  <a:lnTo>
                    <a:pt x="182371" y="112112"/>
                  </a:lnTo>
                  <a:cubicBezTo>
                    <a:pt x="185253" y="115107"/>
                    <a:pt x="185253" y="119742"/>
                    <a:pt x="182371" y="122737"/>
                  </a:cubicBezTo>
                  <a:cubicBezTo>
                    <a:pt x="180873" y="124154"/>
                    <a:pt x="178852" y="124935"/>
                    <a:pt x="176756" y="124906"/>
                  </a:cubicBezTo>
                  <a:cubicBezTo>
                    <a:pt x="174650" y="124987"/>
                    <a:pt x="172608" y="124198"/>
                    <a:pt x="171141" y="122737"/>
                  </a:cubicBezTo>
                  <a:lnTo>
                    <a:pt x="121730" y="74380"/>
                  </a:lnTo>
                  <a:lnTo>
                    <a:pt x="99271" y="96065"/>
                  </a:lnTo>
                  <a:lnTo>
                    <a:pt x="138126" y="133363"/>
                  </a:lnTo>
                  <a:cubicBezTo>
                    <a:pt x="141104" y="136414"/>
                    <a:pt x="140956" y="141217"/>
                    <a:pt x="137796" y="144092"/>
                  </a:cubicBezTo>
                  <a:cubicBezTo>
                    <a:pt x="136309" y="145446"/>
                    <a:pt x="134333" y="146187"/>
                    <a:pt x="132286" y="146157"/>
                  </a:cubicBezTo>
                  <a:cubicBezTo>
                    <a:pt x="130195" y="146163"/>
                    <a:pt x="128183" y="145386"/>
                    <a:pt x="126672" y="143989"/>
                  </a:cubicBezTo>
                  <a:lnTo>
                    <a:pt x="88490" y="106257"/>
                  </a:lnTo>
                  <a:lnTo>
                    <a:pt x="66031" y="127942"/>
                  </a:lnTo>
                  <a:lnTo>
                    <a:pt x="115666" y="175866"/>
                  </a:lnTo>
                  <a:cubicBezTo>
                    <a:pt x="118548" y="178861"/>
                    <a:pt x="118548" y="183496"/>
                    <a:pt x="115666" y="186491"/>
                  </a:cubicBezTo>
                  <a:cubicBezTo>
                    <a:pt x="114216" y="187976"/>
                    <a:pt x="112163" y="188770"/>
                    <a:pt x="110052" y="188660"/>
                  </a:cubicBezTo>
                  <a:cubicBezTo>
                    <a:pt x="107970" y="188623"/>
                    <a:pt x="105971" y="187852"/>
                    <a:pt x="104437" y="186491"/>
                  </a:cubicBezTo>
                  <a:lnTo>
                    <a:pt x="55250" y="138784"/>
                  </a:lnTo>
                  <a:lnTo>
                    <a:pt x="32791" y="160469"/>
                  </a:lnTo>
                  <a:lnTo>
                    <a:pt x="71421" y="197984"/>
                  </a:lnTo>
                  <a:cubicBezTo>
                    <a:pt x="74303" y="200979"/>
                    <a:pt x="74303" y="205615"/>
                    <a:pt x="71421" y="208610"/>
                  </a:cubicBezTo>
                  <a:cubicBezTo>
                    <a:pt x="69887" y="209948"/>
                    <a:pt x="67870" y="210648"/>
                    <a:pt x="65806" y="210562"/>
                  </a:cubicBezTo>
                  <a:cubicBezTo>
                    <a:pt x="63758" y="210549"/>
                    <a:pt x="61777" y="209859"/>
                    <a:pt x="60191" y="208610"/>
                  </a:cubicBezTo>
                  <a:lnTo>
                    <a:pt x="22460" y="170228"/>
                  </a:lnTo>
                  <a:lnTo>
                    <a:pt x="0" y="191913"/>
                  </a:lnTo>
                  <a:lnTo>
                    <a:pt x="110276" y="298603"/>
                  </a:lnTo>
                  <a:close/>
                </a:path>
              </a:pathLst>
            </a:custGeom>
            <a:grpFill/>
            <a:ln w="22452" cap="flat">
              <a:noFill/>
              <a:prstDash val="solid"/>
              <a:miter/>
            </a:ln>
          </p:spPr>
          <p:txBody>
            <a:bodyPr rtlCol="0" anchor="ctr"/>
            <a:lstStyle/>
            <a:p>
              <a:endParaRPr lang="en-EG"/>
            </a:p>
          </p:txBody>
        </p:sp>
        <p:sp>
          <p:nvSpPr>
            <p:cNvPr id="108" name="Freeform 107">
              <a:extLst>
                <a:ext uri="{FF2B5EF4-FFF2-40B4-BE49-F238E27FC236}">
                  <a16:creationId xmlns:a16="http://schemas.microsoft.com/office/drawing/2014/main" id="{0DFD272D-DA85-FD42-951C-18772994B041}"/>
                </a:ext>
              </a:extLst>
            </p:cNvPr>
            <p:cNvSpPr/>
            <p:nvPr/>
          </p:nvSpPr>
          <p:spPr>
            <a:xfrm>
              <a:off x="2368053" y="1091876"/>
              <a:ext cx="100169" cy="96932"/>
            </a:xfrm>
            <a:custGeom>
              <a:avLst/>
              <a:gdLst>
                <a:gd name="connsiteX0" fmla="*/ 18192 w 100169"/>
                <a:gd name="connsiteY0" fmla="*/ 17565 h 96932"/>
                <a:gd name="connsiteX1" fmla="*/ 0 w 100169"/>
                <a:gd name="connsiteY1" fmla="*/ 70476 h 96932"/>
                <a:gd name="connsiteX2" fmla="*/ 100169 w 100169"/>
                <a:gd name="connsiteY2" fmla="*/ 96932 h 96932"/>
                <a:gd name="connsiteX3" fmla="*/ 72769 w 100169"/>
                <a:gd name="connsiteY3" fmla="*/ 0 h 96932"/>
                <a:gd name="connsiteX4" fmla="*/ 18192 w 100169"/>
                <a:gd name="connsiteY4" fmla="*/ 17565 h 96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69" h="96932">
                  <a:moveTo>
                    <a:pt x="18192" y="17565"/>
                  </a:moveTo>
                  <a:lnTo>
                    <a:pt x="0" y="70476"/>
                  </a:lnTo>
                  <a:lnTo>
                    <a:pt x="100169" y="96932"/>
                  </a:lnTo>
                  <a:lnTo>
                    <a:pt x="72769" y="0"/>
                  </a:lnTo>
                  <a:lnTo>
                    <a:pt x="18192" y="17565"/>
                  </a:lnTo>
                  <a:close/>
                </a:path>
              </a:pathLst>
            </a:custGeom>
            <a:grpFill/>
            <a:ln w="22452" cap="flat">
              <a:noFill/>
              <a:prstDash val="solid"/>
              <a:miter/>
            </a:ln>
          </p:spPr>
          <p:txBody>
            <a:bodyPr rtlCol="0" anchor="ctr"/>
            <a:lstStyle/>
            <a:p>
              <a:endParaRPr lang="en-EG"/>
            </a:p>
          </p:txBody>
        </p:sp>
        <p:sp>
          <p:nvSpPr>
            <p:cNvPr id="109" name="Freeform 108">
              <a:extLst>
                <a:ext uri="{FF2B5EF4-FFF2-40B4-BE49-F238E27FC236}">
                  <a16:creationId xmlns:a16="http://schemas.microsoft.com/office/drawing/2014/main" id="{DF03201D-368E-4B43-AC97-83DF7600D9F2}"/>
                </a:ext>
              </a:extLst>
            </p:cNvPr>
            <p:cNvSpPr/>
            <p:nvPr/>
          </p:nvSpPr>
          <p:spPr>
            <a:xfrm>
              <a:off x="2082144" y="773323"/>
              <a:ext cx="349694" cy="321589"/>
            </a:xfrm>
            <a:custGeom>
              <a:avLst/>
              <a:gdLst>
                <a:gd name="connsiteX0" fmla="*/ 0 w 349694"/>
                <a:gd name="connsiteY0" fmla="*/ 31877 h 321589"/>
                <a:gd name="connsiteX1" fmla="*/ 300059 w 349694"/>
                <a:gd name="connsiteY1" fmla="*/ 321589 h 321589"/>
                <a:gd name="connsiteX2" fmla="*/ 349694 w 349694"/>
                <a:gd name="connsiteY2" fmla="*/ 305542 h 321589"/>
                <a:gd name="connsiteX3" fmla="*/ 33015 w 349694"/>
                <a:gd name="connsiteY3" fmla="*/ 0 h 321589"/>
                <a:gd name="connsiteX4" fmla="*/ 0 w 349694"/>
                <a:gd name="connsiteY4" fmla="*/ 31877 h 32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94" h="321589">
                  <a:moveTo>
                    <a:pt x="0" y="31877"/>
                  </a:moveTo>
                  <a:lnTo>
                    <a:pt x="300059" y="321589"/>
                  </a:lnTo>
                  <a:lnTo>
                    <a:pt x="349694" y="305542"/>
                  </a:lnTo>
                  <a:lnTo>
                    <a:pt x="33015" y="0"/>
                  </a:lnTo>
                  <a:lnTo>
                    <a:pt x="0" y="31877"/>
                  </a:lnTo>
                  <a:close/>
                </a:path>
              </a:pathLst>
            </a:custGeom>
            <a:grpFill/>
            <a:ln w="22452" cap="flat">
              <a:noFill/>
              <a:prstDash val="solid"/>
              <a:miter/>
            </a:ln>
          </p:spPr>
          <p:txBody>
            <a:bodyPr rtlCol="0" anchor="ctr"/>
            <a:lstStyle/>
            <a:p>
              <a:endParaRPr lang="en-EG"/>
            </a:p>
          </p:txBody>
        </p:sp>
      </p:grpSp>
      <p:pic>
        <p:nvPicPr>
          <p:cNvPr id="110" name="Picture 109">
            <a:extLst>
              <a:ext uri="{FF2B5EF4-FFF2-40B4-BE49-F238E27FC236}">
                <a16:creationId xmlns:a16="http://schemas.microsoft.com/office/drawing/2014/main" id="{38EF09F5-9B0F-594A-970A-F606BB5C2421}"/>
              </a:ext>
            </a:extLst>
          </p:cNvPr>
          <p:cNvPicPr>
            <a:picLocks noChangeAspect="1"/>
          </p:cNvPicPr>
          <p:nvPr/>
        </p:nvPicPr>
        <p:blipFill>
          <a:blip r:embed="rId2"/>
          <a:srcRect/>
          <a:stretch>
            <a:fillRect/>
          </a:stretch>
        </p:blipFill>
        <p:spPr>
          <a:xfrm>
            <a:off x="4106017" y="1535748"/>
            <a:ext cx="7963458" cy="4377613"/>
          </a:xfrm>
          <a:custGeom>
            <a:avLst/>
            <a:gdLst>
              <a:gd name="connsiteX0" fmla="*/ 848162 w 6458746"/>
              <a:gd name="connsiteY0" fmla="*/ 279188 h 3758779"/>
              <a:gd name="connsiteX1" fmla="*/ 848162 w 6458746"/>
              <a:gd name="connsiteY1" fmla="*/ 3242307 h 3758779"/>
              <a:gd name="connsiteX2" fmla="*/ 5535909 w 6458746"/>
              <a:gd name="connsiteY2" fmla="*/ 3242307 h 3758779"/>
              <a:gd name="connsiteX3" fmla="*/ 5535909 w 6458746"/>
              <a:gd name="connsiteY3" fmla="*/ 279188 h 3758779"/>
              <a:gd name="connsiteX4" fmla="*/ 0 w 6458746"/>
              <a:gd name="connsiteY4" fmla="*/ 0 h 3758779"/>
              <a:gd name="connsiteX5" fmla="*/ 6458746 w 6458746"/>
              <a:gd name="connsiteY5" fmla="*/ 0 h 3758779"/>
              <a:gd name="connsiteX6" fmla="*/ 6458746 w 6458746"/>
              <a:gd name="connsiteY6" fmla="*/ 3758779 h 3758779"/>
              <a:gd name="connsiteX7" fmla="*/ 0 w 6458746"/>
              <a:gd name="connsiteY7" fmla="*/ 3758779 h 3758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8746" h="3758779">
                <a:moveTo>
                  <a:pt x="848162" y="279188"/>
                </a:moveTo>
                <a:lnTo>
                  <a:pt x="848162" y="3242307"/>
                </a:lnTo>
                <a:lnTo>
                  <a:pt x="5535909" y="3242307"/>
                </a:lnTo>
                <a:lnTo>
                  <a:pt x="5535909" y="279188"/>
                </a:lnTo>
                <a:close/>
                <a:moveTo>
                  <a:pt x="0" y="0"/>
                </a:moveTo>
                <a:lnTo>
                  <a:pt x="6458746" y="0"/>
                </a:lnTo>
                <a:lnTo>
                  <a:pt x="6458746" y="3758779"/>
                </a:lnTo>
                <a:lnTo>
                  <a:pt x="0" y="3758779"/>
                </a:lnTo>
                <a:close/>
              </a:path>
            </a:pathLst>
          </a:custGeom>
          <a:effectLst>
            <a:outerShdw blurRad="50800" dist="38100" dir="5400000" algn="t" rotWithShape="0">
              <a:prstClr val="black">
                <a:alpha val="40000"/>
              </a:prstClr>
            </a:outerShdw>
          </a:effectLst>
        </p:spPr>
      </p:pic>
      <p:sp>
        <p:nvSpPr>
          <p:cNvPr id="6" name="TextBox 5"/>
          <p:cNvSpPr txBox="1"/>
          <p:nvPr/>
        </p:nvSpPr>
        <p:spPr>
          <a:xfrm>
            <a:off x="675937" y="1446524"/>
            <a:ext cx="2835329" cy="584775"/>
          </a:xfrm>
          <a:prstGeom prst="rect">
            <a:avLst/>
          </a:prstGeom>
          <a:noFill/>
        </p:spPr>
        <p:txBody>
          <a:bodyPr wrap="square" rtlCol="0">
            <a:spAutoFit/>
          </a:bodyPr>
          <a:lstStyle/>
          <a:p>
            <a:r>
              <a:rPr lang="en-US" sz="3200" b="1" dirty="0" smtClean="0">
                <a:solidFill>
                  <a:schemeClr val="accent1"/>
                </a:solidFill>
              </a:rPr>
              <a:t>Step:</a:t>
            </a:r>
            <a:r>
              <a:rPr lang="en-US" sz="2800" dirty="0"/>
              <a:t>9</a:t>
            </a:r>
          </a:p>
        </p:txBody>
      </p:sp>
      <p:sp>
        <p:nvSpPr>
          <p:cNvPr id="3" name="TextBox 2"/>
          <p:cNvSpPr txBox="1"/>
          <p:nvPr/>
        </p:nvSpPr>
        <p:spPr>
          <a:xfrm>
            <a:off x="150246" y="3075413"/>
            <a:ext cx="4409054" cy="646331"/>
          </a:xfrm>
          <a:prstGeom prst="rect">
            <a:avLst/>
          </a:prstGeom>
          <a:noFill/>
        </p:spPr>
        <p:txBody>
          <a:bodyPr wrap="square" rtlCol="0">
            <a:spAutoFit/>
          </a:bodyPr>
          <a:lstStyle/>
          <a:p>
            <a:r>
              <a:rPr lang="en-US" dirty="0"/>
              <a:t>This starts the Flask development server in debug mode.</a:t>
            </a:r>
            <a:endParaRPr lang="en-US" dirty="0">
              <a:ln w="0"/>
              <a:effectLst>
                <a:outerShdw blurRad="38100" dist="19050" dir="2700000" algn="tl" rotWithShape="0">
                  <a:schemeClr val="dk1">
                    <a:alpha val="40000"/>
                  </a:schemeClr>
                </a:outerShdw>
              </a:effectLst>
            </a:endParaRPr>
          </a:p>
        </p:txBody>
      </p:sp>
      <p:sp>
        <p:nvSpPr>
          <p:cNvPr id="4" name="TextBox 3"/>
          <p:cNvSpPr txBox="1"/>
          <p:nvPr/>
        </p:nvSpPr>
        <p:spPr>
          <a:xfrm>
            <a:off x="342900" y="2345865"/>
            <a:ext cx="4216400" cy="461665"/>
          </a:xfrm>
          <a:prstGeom prst="rect">
            <a:avLst/>
          </a:prstGeom>
          <a:noFill/>
        </p:spPr>
        <p:txBody>
          <a:bodyPr wrap="square" rtlCol="0">
            <a:spAutoFit/>
          </a:bodyPr>
          <a:lstStyle/>
          <a:p>
            <a:r>
              <a:rPr lang="en-US" sz="2400" b="1" i="1" dirty="0"/>
              <a:t>Running the Application</a:t>
            </a:r>
            <a:r>
              <a:rPr lang="en-US" sz="2400" dirty="0"/>
              <a:t>:</a:t>
            </a:r>
            <a:endParaRPr lang="en-US" sz="2400" b="1"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2375" t="12525" r="12373" b="12929"/>
          <a:stretch/>
        </p:blipFill>
        <p:spPr>
          <a:xfrm>
            <a:off x="5016500" y="1738019"/>
            <a:ext cx="6148841" cy="3702378"/>
          </a:xfrm>
          <a:prstGeom prst="rect">
            <a:avLst/>
          </a:prstGeom>
        </p:spPr>
      </p:pic>
    </p:spTree>
    <p:extLst>
      <p:ext uri="{BB962C8B-B14F-4D97-AF65-F5344CB8AC3E}">
        <p14:creationId xmlns:p14="http://schemas.microsoft.com/office/powerpoint/2010/main" val="37340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FBA1A198-879C-D04F-AE44-69C99EC566EB}"/>
              </a:ext>
            </a:extLst>
          </p:cNvPr>
          <p:cNvSpPr txBox="1"/>
          <p:nvPr/>
        </p:nvSpPr>
        <p:spPr>
          <a:xfrm>
            <a:off x="6117778" y="3237697"/>
            <a:ext cx="4705134" cy="1015663"/>
          </a:xfrm>
          <a:prstGeom prst="rect">
            <a:avLst/>
          </a:prstGeom>
          <a:noFill/>
        </p:spPr>
        <p:txBody>
          <a:bodyPr wrap="none" rtlCol="0">
            <a:spAutoFit/>
          </a:bodyPr>
          <a:lstStyle/>
          <a:p>
            <a:pPr algn="ctr"/>
            <a:r>
              <a:rPr lang="en-US" sz="6000" b="1" dirty="0">
                <a:solidFill>
                  <a:schemeClr val="accent1"/>
                </a:solidFill>
                <a:latin typeface="Raleway" panose="020B0503030101060003" pitchFamily="34" charset="77"/>
              </a:rPr>
              <a:t>THANK</a:t>
            </a:r>
            <a:r>
              <a:rPr lang="en-US" sz="6000" b="1" dirty="0">
                <a:latin typeface="Raleway" panose="020B0503030101060003" pitchFamily="34" charset="77"/>
              </a:rPr>
              <a:t> YOU</a:t>
            </a:r>
          </a:p>
        </p:txBody>
      </p:sp>
      <p:sp>
        <p:nvSpPr>
          <p:cNvPr id="33" name="Freeform 32">
            <a:extLst>
              <a:ext uri="{FF2B5EF4-FFF2-40B4-BE49-F238E27FC236}">
                <a16:creationId xmlns:a16="http://schemas.microsoft.com/office/drawing/2014/main" id="{2332A415-EE8C-8B48-B40F-F614BD3397DD}"/>
              </a:ext>
            </a:extLst>
          </p:cNvPr>
          <p:cNvSpPr/>
          <p:nvPr/>
        </p:nvSpPr>
        <p:spPr>
          <a:xfrm>
            <a:off x="10274968" y="1"/>
            <a:ext cx="1917032" cy="827321"/>
          </a:xfrm>
          <a:custGeom>
            <a:avLst/>
            <a:gdLst>
              <a:gd name="connsiteX0" fmla="*/ 0 w 2913361"/>
              <a:gd name="connsiteY0" fmla="*/ 0 h 1257301"/>
              <a:gd name="connsiteX1" fmla="*/ 467438 w 2913361"/>
              <a:gd name="connsiteY1" fmla="*/ 0 h 1257301"/>
              <a:gd name="connsiteX2" fmla="*/ 522538 w 2913361"/>
              <a:gd name="connsiteY2" fmla="*/ 177500 h 1257301"/>
              <a:gd name="connsiteX3" fmla="*/ 1456679 w 2913361"/>
              <a:gd name="connsiteY3" fmla="*/ 796691 h 1257301"/>
              <a:gd name="connsiteX4" fmla="*/ 2390821 w 2913361"/>
              <a:gd name="connsiteY4" fmla="*/ 177500 h 1257301"/>
              <a:gd name="connsiteX5" fmla="*/ 2445920 w 2913361"/>
              <a:gd name="connsiteY5" fmla="*/ 0 h 1257301"/>
              <a:gd name="connsiteX6" fmla="*/ 2913361 w 2913361"/>
              <a:gd name="connsiteY6" fmla="*/ 0 h 1257301"/>
              <a:gd name="connsiteX7" fmla="*/ 2901147 w 2913361"/>
              <a:gd name="connsiteY7" fmla="*/ 80027 h 1257301"/>
              <a:gd name="connsiteX8" fmla="*/ 1456680 w 2913361"/>
              <a:gd name="connsiteY8" fmla="*/ 1257301 h 1257301"/>
              <a:gd name="connsiteX9" fmla="*/ 12213 w 2913361"/>
              <a:gd name="connsiteY9" fmla="*/ 80027 h 125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3361" h="1257301">
                <a:moveTo>
                  <a:pt x="0" y="0"/>
                </a:moveTo>
                <a:lnTo>
                  <a:pt x="467438" y="0"/>
                </a:lnTo>
                <a:lnTo>
                  <a:pt x="522538" y="177500"/>
                </a:lnTo>
                <a:cubicBezTo>
                  <a:pt x="676443" y="541373"/>
                  <a:pt x="1036744" y="796691"/>
                  <a:pt x="1456679" y="796691"/>
                </a:cubicBezTo>
                <a:cubicBezTo>
                  <a:pt x="1876614" y="796691"/>
                  <a:pt x="2236916" y="541373"/>
                  <a:pt x="2390821" y="177500"/>
                </a:cubicBezTo>
                <a:lnTo>
                  <a:pt x="2445920" y="0"/>
                </a:lnTo>
                <a:lnTo>
                  <a:pt x="2913361" y="0"/>
                </a:lnTo>
                <a:lnTo>
                  <a:pt x="2901147" y="80027"/>
                </a:lnTo>
                <a:cubicBezTo>
                  <a:pt x="2763663" y="751896"/>
                  <a:pt x="2169194" y="1257301"/>
                  <a:pt x="1456680" y="1257301"/>
                </a:cubicBezTo>
                <a:cubicBezTo>
                  <a:pt x="744167" y="1257301"/>
                  <a:pt x="149697" y="751896"/>
                  <a:pt x="12213" y="8002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Donut 33">
            <a:extLst>
              <a:ext uri="{FF2B5EF4-FFF2-40B4-BE49-F238E27FC236}">
                <a16:creationId xmlns:a16="http://schemas.microsoft.com/office/drawing/2014/main" id="{714168AB-5990-384F-BFE3-1C5E6871FAA6}"/>
              </a:ext>
            </a:extLst>
          </p:cNvPr>
          <p:cNvSpPr/>
          <p:nvPr/>
        </p:nvSpPr>
        <p:spPr>
          <a:xfrm>
            <a:off x="3320534" y="5803384"/>
            <a:ext cx="470416" cy="470416"/>
          </a:xfrm>
          <a:prstGeom prst="donut">
            <a:avLst>
              <a:gd name="adj" fmla="val 15620"/>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35" name="Donut 34">
            <a:extLst>
              <a:ext uri="{FF2B5EF4-FFF2-40B4-BE49-F238E27FC236}">
                <a16:creationId xmlns:a16="http://schemas.microsoft.com/office/drawing/2014/main" id="{F43E329D-253A-934E-AEF9-C6883990AD74}"/>
              </a:ext>
            </a:extLst>
          </p:cNvPr>
          <p:cNvSpPr/>
          <p:nvPr/>
        </p:nvSpPr>
        <p:spPr>
          <a:xfrm>
            <a:off x="5860792" y="348992"/>
            <a:ext cx="470416" cy="470416"/>
          </a:xfrm>
          <a:prstGeom prst="donut">
            <a:avLst>
              <a:gd name="adj" fmla="val 104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10" name="TextBox 9">
            <a:extLst>
              <a:ext uri="{FF2B5EF4-FFF2-40B4-BE49-F238E27FC236}">
                <a16:creationId xmlns:a16="http://schemas.microsoft.com/office/drawing/2014/main" id="{895B88FF-97BD-7847-BB58-F08284043CE4}"/>
              </a:ext>
            </a:extLst>
          </p:cNvPr>
          <p:cNvSpPr txBox="1"/>
          <p:nvPr/>
        </p:nvSpPr>
        <p:spPr>
          <a:xfrm>
            <a:off x="7990599" y="2222505"/>
            <a:ext cx="959493" cy="523220"/>
          </a:xfrm>
          <a:prstGeom prst="rect">
            <a:avLst/>
          </a:prstGeom>
          <a:noFill/>
        </p:spPr>
        <p:txBody>
          <a:bodyPr wrap="none" rtlCol="0">
            <a:spAutoFit/>
          </a:bodyPr>
          <a:lstStyle/>
          <a:p>
            <a:pPr algn="ctr"/>
            <a:r>
              <a:rPr lang="en-US" sz="2800" b="1" dirty="0" smtClean="0">
                <a:solidFill>
                  <a:schemeClr val="tx2"/>
                </a:solidFill>
                <a:latin typeface="Raleway" panose="020B0503030101060003" pitchFamily="34" charset="77"/>
                <a:ea typeface="Roboto" panose="02000000000000000000" pitchFamily="2" charset="0"/>
                <a:cs typeface="Open Sans" panose="020B0606030504020204" pitchFamily="34" charset="0"/>
              </a:rPr>
              <a:t>AUST</a:t>
            </a:r>
            <a:endParaRPr lang="en-US" sz="2800" b="1" dirty="0">
              <a:solidFill>
                <a:schemeClr val="tx2"/>
              </a:solidFill>
              <a:latin typeface="Raleway" panose="020B0503030101060003" pitchFamily="34" charset="77"/>
              <a:ea typeface="Roboto" panose="02000000000000000000" pitchFamily="2" charset="0"/>
              <a:cs typeface="Open Sans" panose="020B0606030504020204" pitchFamily="34" charset="0"/>
            </a:endParaRPr>
          </a:p>
        </p:txBody>
      </p:sp>
      <p:sp>
        <p:nvSpPr>
          <p:cNvPr id="11" name="Freeform 10">
            <a:extLst>
              <a:ext uri="{FF2B5EF4-FFF2-40B4-BE49-F238E27FC236}">
                <a16:creationId xmlns:a16="http://schemas.microsoft.com/office/drawing/2014/main" id="{A1BA4D61-62C0-FF42-8AB1-5B191573CABC}"/>
              </a:ext>
            </a:extLst>
          </p:cNvPr>
          <p:cNvSpPr>
            <a:spLocks noChangeAspect="1"/>
          </p:cNvSpPr>
          <p:nvPr/>
        </p:nvSpPr>
        <p:spPr>
          <a:xfrm>
            <a:off x="7848404" y="1187624"/>
            <a:ext cx="1243883" cy="1019271"/>
          </a:xfrm>
          <a:custGeom>
            <a:avLst/>
            <a:gdLst>
              <a:gd name="connsiteX0" fmla="*/ 165572 w 1655608"/>
              <a:gd name="connsiteY0" fmla="*/ 581420 h 1356650"/>
              <a:gd name="connsiteX1" fmla="*/ 248337 w 1655608"/>
              <a:gd name="connsiteY1" fmla="*/ 629879 h 1356650"/>
              <a:gd name="connsiteX2" fmla="*/ 248337 w 1655608"/>
              <a:gd name="connsiteY2" fmla="*/ 1017488 h 1356650"/>
              <a:gd name="connsiteX3" fmla="*/ 331130 w 1655608"/>
              <a:gd name="connsiteY3" fmla="*/ 1065948 h 1356650"/>
              <a:gd name="connsiteX4" fmla="*/ 413909 w 1655608"/>
              <a:gd name="connsiteY4" fmla="*/ 1114379 h 1356650"/>
              <a:gd name="connsiteX5" fmla="*/ 496688 w 1655608"/>
              <a:gd name="connsiteY5" fmla="*/ 1162867 h 1356650"/>
              <a:gd name="connsiteX6" fmla="*/ 579467 w 1655608"/>
              <a:gd name="connsiteY6" fmla="*/ 1211299 h 1356650"/>
              <a:gd name="connsiteX7" fmla="*/ 662246 w 1655608"/>
              <a:gd name="connsiteY7" fmla="*/ 1259759 h 1356650"/>
              <a:gd name="connsiteX8" fmla="*/ 745039 w 1655608"/>
              <a:gd name="connsiteY8" fmla="*/ 1308219 h 1356650"/>
              <a:gd name="connsiteX9" fmla="*/ 827818 w 1655608"/>
              <a:gd name="connsiteY9" fmla="*/ 1356650 h 1356650"/>
              <a:gd name="connsiteX10" fmla="*/ 910625 w 1655608"/>
              <a:gd name="connsiteY10" fmla="*/ 1308219 h 1356650"/>
              <a:gd name="connsiteX11" fmla="*/ 993404 w 1655608"/>
              <a:gd name="connsiteY11" fmla="*/ 1259759 h 1356650"/>
              <a:gd name="connsiteX12" fmla="*/ 1076183 w 1655608"/>
              <a:gd name="connsiteY12" fmla="*/ 1211299 h 1356650"/>
              <a:gd name="connsiteX13" fmla="*/ 1158934 w 1655608"/>
              <a:gd name="connsiteY13" fmla="*/ 1162867 h 1356650"/>
              <a:gd name="connsiteX14" fmla="*/ 1241699 w 1655608"/>
              <a:gd name="connsiteY14" fmla="*/ 1114379 h 1356650"/>
              <a:gd name="connsiteX15" fmla="*/ 1324478 w 1655608"/>
              <a:gd name="connsiteY15" fmla="*/ 1065948 h 1356650"/>
              <a:gd name="connsiteX16" fmla="*/ 1407257 w 1655608"/>
              <a:gd name="connsiteY16" fmla="*/ 1017488 h 1356650"/>
              <a:gd name="connsiteX17" fmla="*/ 1407257 w 1655608"/>
              <a:gd name="connsiteY17" fmla="*/ 629879 h 1356650"/>
              <a:gd name="connsiteX18" fmla="*/ 1490078 w 1655608"/>
              <a:gd name="connsiteY18" fmla="*/ 581420 h 1356650"/>
              <a:gd name="connsiteX19" fmla="*/ 1490078 w 1655608"/>
              <a:gd name="connsiteY19" fmla="*/ 756842 h 1356650"/>
              <a:gd name="connsiteX20" fmla="*/ 1478658 w 1655608"/>
              <a:gd name="connsiteY20" fmla="*/ 777397 h 1356650"/>
              <a:gd name="connsiteX21" fmla="*/ 1488443 w 1655608"/>
              <a:gd name="connsiteY21" fmla="*/ 796862 h 1356650"/>
              <a:gd name="connsiteX22" fmla="*/ 1485717 w 1655608"/>
              <a:gd name="connsiteY22" fmla="*/ 805399 h 1356650"/>
              <a:gd name="connsiteX23" fmla="*/ 1469111 w 1655608"/>
              <a:gd name="connsiteY23" fmla="*/ 857353 h 1356650"/>
              <a:gd name="connsiteX24" fmla="*/ 1535549 w 1655608"/>
              <a:gd name="connsiteY24" fmla="*/ 857353 h 1356650"/>
              <a:gd name="connsiteX25" fmla="*/ 1518943 w 1655608"/>
              <a:gd name="connsiteY25" fmla="*/ 805399 h 1356650"/>
              <a:gd name="connsiteX26" fmla="*/ 1516148 w 1655608"/>
              <a:gd name="connsiteY26" fmla="*/ 796862 h 1356650"/>
              <a:gd name="connsiteX27" fmla="*/ 1525932 w 1655608"/>
              <a:gd name="connsiteY27" fmla="*/ 777397 h 1356650"/>
              <a:gd name="connsiteX28" fmla="*/ 1509983 w 1655608"/>
              <a:gd name="connsiteY28" fmla="*/ 754662 h 1356650"/>
              <a:gd name="connsiteX29" fmla="*/ 1509983 w 1655608"/>
              <a:gd name="connsiteY29" fmla="*/ 569710 h 1356650"/>
              <a:gd name="connsiteX30" fmla="*/ 847821 w 1655608"/>
              <a:gd name="connsiteY30" fmla="*/ 182087 h 1356650"/>
              <a:gd name="connsiteX31" fmla="*/ 867838 w 1655608"/>
              <a:gd name="connsiteY31" fmla="*/ 170364 h 1356650"/>
              <a:gd name="connsiteX32" fmla="*/ 1530098 w 1655608"/>
              <a:gd name="connsiteY32" fmla="*/ 557986 h 1356650"/>
              <a:gd name="connsiteX33" fmla="*/ 1572815 w 1655608"/>
              <a:gd name="connsiteY33" fmla="*/ 532974 h 1356650"/>
              <a:gd name="connsiteX34" fmla="*/ 1655608 w 1655608"/>
              <a:gd name="connsiteY34" fmla="*/ 484514 h 1356650"/>
              <a:gd name="connsiteX35" fmla="*/ 1572815 w 1655608"/>
              <a:gd name="connsiteY35" fmla="*/ 436068 h 1356650"/>
              <a:gd name="connsiteX36" fmla="*/ 1490078 w 1655608"/>
              <a:gd name="connsiteY36" fmla="*/ 387622 h 1356650"/>
              <a:gd name="connsiteX37" fmla="*/ 1407285 w 1655608"/>
              <a:gd name="connsiteY37" fmla="*/ 339163 h 1356650"/>
              <a:gd name="connsiteX38" fmla="*/ 1324506 w 1655608"/>
              <a:gd name="connsiteY38" fmla="*/ 290717 h 1356650"/>
              <a:gd name="connsiteX39" fmla="*/ 1241727 w 1655608"/>
              <a:gd name="connsiteY39" fmla="*/ 242257 h 1356650"/>
              <a:gd name="connsiteX40" fmla="*/ 1158934 w 1655608"/>
              <a:gd name="connsiteY40" fmla="*/ 193811 h 1356650"/>
              <a:gd name="connsiteX41" fmla="*/ 1076155 w 1655608"/>
              <a:gd name="connsiteY41" fmla="*/ 145323 h 1356650"/>
              <a:gd name="connsiteX42" fmla="*/ 993348 w 1655608"/>
              <a:gd name="connsiteY42" fmla="*/ 96906 h 1356650"/>
              <a:gd name="connsiteX43" fmla="*/ 910597 w 1655608"/>
              <a:gd name="connsiteY43" fmla="*/ 48446 h 1356650"/>
              <a:gd name="connsiteX44" fmla="*/ 827790 w 1655608"/>
              <a:gd name="connsiteY44" fmla="*/ 0 h 1356650"/>
              <a:gd name="connsiteX45" fmla="*/ 745039 w 1655608"/>
              <a:gd name="connsiteY45" fmla="*/ 48446 h 1356650"/>
              <a:gd name="connsiteX46" fmla="*/ 662246 w 1655608"/>
              <a:gd name="connsiteY46" fmla="*/ 96906 h 1356650"/>
              <a:gd name="connsiteX47" fmla="*/ 579467 w 1655608"/>
              <a:gd name="connsiteY47" fmla="*/ 145323 h 1356650"/>
              <a:gd name="connsiteX48" fmla="*/ 496688 w 1655608"/>
              <a:gd name="connsiteY48" fmla="*/ 193769 h 1356650"/>
              <a:gd name="connsiteX49" fmla="*/ 413909 w 1655608"/>
              <a:gd name="connsiteY49" fmla="*/ 242229 h 1356650"/>
              <a:gd name="connsiteX50" fmla="*/ 331130 w 1655608"/>
              <a:gd name="connsiteY50" fmla="*/ 290689 h 1356650"/>
              <a:gd name="connsiteX51" fmla="*/ 248337 w 1655608"/>
              <a:gd name="connsiteY51" fmla="*/ 339135 h 1356650"/>
              <a:gd name="connsiteX52" fmla="*/ 165572 w 1655608"/>
              <a:gd name="connsiteY52" fmla="*/ 387622 h 1356650"/>
              <a:gd name="connsiteX53" fmla="*/ 82779 w 1655608"/>
              <a:gd name="connsiteY53" fmla="*/ 436068 h 1356650"/>
              <a:gd name="connsiteX54" fmla="*/ 0 w 1655608"/>
              <a:gd name="connsiteY54" fmla="*/ 484514 h 1356650"/>
              <a:gd name="connsiteX55" fmla="*/ 82779 w 1655608"/>
              <a:gd name="connsiteY55" fmla="*/ 532974 h 1356650"/>
              <a:gd name="connsiteX56" fmla="*/ 745039 w 1655608"/>
              <a:gd name="connsiteY56" fmla="*/ 436068 h 1356650"/>
              <a:gd name="connsiteX57" fmla="*/ 827790 w 1655608"/>
              <a:gd name="connsiteY57" fmla="*/ 387622 h 1356650"/>
              <a:gd name="connsiteX58" fmla="*/ 910597 w 1655608"/>
              <a:gd name="connsiteY58" fmla="*/ 436068 h 1356650"/>
              <a:gd name="connsiteX59" fmla="*/ 993376 w 1655608"/>
              <a:gd name="connsiteY59" fmla="*/ 484514 h 1356650"/>
              <a:gd name="connsiteX60" fmla="*/ 910597 w 1655608"/>
              <a:gd name="connsiteY60" fmla="*/ 532974 h 1356650"/>
              <a:gd name="connsiteX61" fmla="*/ 827790 w 1655608"/>
              <a:gd name="connsiteY61" fmla="*/ 581420 h 1356650"/>
              <a:gd name="connsiteX62" fmla="*/ 745039 w 1655608"/>
              <a:gd name="connsiteY62" fmla="*/ 629865 h 1356650"/>
              <a:gd name="connsiteX63" fmla="*/ 745039 w 1655608"/>
              <a:gd name="connsiteY63" fmla="*/ 726785 h 1356650"/>
              <a:gd name="connsiteX64" fmla="*/ 827790 w 1655608"/>
              <a:gd name="connsiteY64" fmla="*/ 775231 h 1356650"/>
              <a:gd name="connsiteX65" fmla="*/ 910597 w 1655608"/>
              <a:gd name="connsiteY65" fmla="*/ 726785 h 1356650"/>
              <a:gd name="connsiteX66" fmla="*/ 993348 w 1655608"/>
              <a:gd name="connsiteY66" fmla="*/ 678325 h 1356650"/>
              <a:gd name="connsiteX67" fmla="*/ 1076155 w 1655608"/>
              <a:gd name="connsiteY67" fmla="*/ 629879 h 1356650"/>
              <a:gd name="connsiteX68" fmla="*/ 1158934 w 1655608"/>
              <a:gd name="connsiteY68" fmla="*/ 581420 h 1356650"/>
              <a:gd name="connsiteX69" fmla="*/ 1241699 w 1655608"/>
              <a:gd name="connsiteY69" fmla="*/ 532974 h 1356650"/>
              <a:gd name="connsiteX70" fmla="*/ 1298646 w 1655608"/>
              <a:gd name="connsiteY70" fmla="*/ 499647 h 1356650"/>
              <a:gd name="connsiteX71" fmla="*/ 1324478 w 1655608"/>
              <a:gd name="connsiteY71" fmla="*/ 484514 h 1356650"/>
              <a:gd name="connsiteX72" fmla="*/ 1254168 w 1655608"/>
              <a:gd name="connsiteY72" fmla="*/ 443362 h 1356650"/>
              <a:gd name="connsiteX73" fmla="*/ 1241699 w 1655608"/>
              <a:gd name="connsiteY73" fmla="*/ 436068 h 1356650"/>
              <a:gd name="connsiteX74" fmla="*/ 1158934 w 1655608"/>
              <a:gd name="connsiteY74" fmla="*/ 387622 h 1356650"/>
              <a:gd name="connsiteX75" fmla="*/ 1076155 w 1655608"/>
              <a:gd name="connsiteY75" fmla="*/ 339163 h 1356650"/>
              <a:gd name="connsiteX76" fmla="*/ 993376 w 1655608"/>
              <a:gd name="connsiteY76" fmla="*/ 290717 h 1356650"/>
              <a:gd name="connsiteX77" fmla="*/ 910597 w 1655608"/>
              <a:gd name="connsiteY77" fmla="*/ 242257 h 1356650"/>
              <a:gd name="connsiteX78" fmla="*/ 827790 w 1655608"/>
              <a:gd name="connsiteY78" fmla="*/ 193797 h 1356650"/>
              <a:gd name="connsiteX79" fmla="*/ 745039 w 1655608"/>
              <a:gd name="connsiteY79" fmla="*/ 242257 h 1356650"/>
              <a:gd name="connsiteX80" fmla="*/ 662274 w 1655608"/>
              <a:gd name="connsiteY80" fmla="*/ 290717 h 1356650"/>
              <a:gd name="connsiteX81" fmla="*/ 579495 w 1655608"/>
              <a:gd name="connsiteY81" fmla="*/ 339163 h 1356650"/>
              <a:gd name="connsiteX82" fmla="*/ 496688 w 1655608"/>
              <a:gd name="connsiteY82" fmla="*/ 387622 h 1356650"/>
              <a:gd name="connsiteX83" fmla="*/ 413909 w 1655608"/>
              <a:gd name="connsiteY83" fmla="*/ 436068 h 1356650"/>
              <a:gd name="connsiteX84" fmla="*/ 331130 w 1655608"/>
              <a:gd name="connsiteY84" fmla="*/ 484514 h 1356650"/>
              <a:gd name="connsiteX85" fmla="*/ 413909 w 1655608"/>
              <a:gd name="connsiteY85" fmla="*/ 532974 h 1356650"/>
              <a:gd name="connsiteX86" fmla="*/ 413909 w 1655608"/>
              <a:gd name="connsiteY86" fmla="*/ 920582 h 1356650"/>
              <a:gd name="connsiteX87" fmla="*/ 496688 w 1655608"/>
              <a:gd name="connsiteY87" fmla="*/ 969042 h 1356650"/>
              <a:gd name="connsiteX88" fmla="*/ 579467 w 1655608"/>
              <a:gd name="connsiteY88" fmla="*/ 1017488 h 1356650"/>
              <a:gd name="connsiteX89" fmla="*/ 662246 w 1655608"/>
              <a:gd name="connsiteY89" fmla="*/ 1065948 h 1356650"/>
              <a:gd name="connsiteX90" fmla="*/ 745039 w 1655608"/>
              <a:gd name="connsiteY90" fmla="*/ 1114379 h 1356650"/>
              <a:gd name="connsiteX91" fmla="*/ 827818 w 1655608"/>
              <a:gd name="connsiteY91" fmla="*/ 1162867 h 1356650"/>
              <a:gd name="connsiteX92" fmla="*/ 910625 w 1655608"/>
              <a:gd name="connsiteY92" fmla="*/ 1114407 h 1356650"/>
              <a:gd name="connsiteX93" fmla="*/ 993404 w 1655608"/>
              <a:gd name="connsiteY93" fmla="*/ 1065948 h 1356650"/>
              <a:gd name="connsiteX94" fmla="*/ 1076183 w 1655608"/>
              <a:gd name="connsiteY94" fmla="*/ 1017488 h 1356650"/>
              <a:gd name="connsiteX95" fmla="*/ 1158962 w 1655608"/>
              <a:gd name="connsiteY95" fmla="*/ 969042 h 1356650"/>
              <a:gd name="connsiteX96" fmla="*/ 1241727 w 1655608"/>
              <a:gd name="connsiteY96" fmla="*/ 920582 h 1356650"/>
              <a:gd name="connsiteX97" fmla="*/ 1241727 w 1655608"/>
              <a:gd name="connsiteY97" fmla="*/ 726785 h 1356650"/>
              <a:gd name="connsiteX98" fmla="*/ 1158934 w 1655608"/>
              <a:gd name="connsiteY98" fmla="*/ 775231 h 1356650"/>
              <a:gd name="connsiteX99" fmla="*/ 1076155 w 1655608"/>
              <a:gd name="connsiteY99" fmla="*/ 823691 h 1356650"/>
              <a:gd name="connsiteX100" fmla="*/ 993348 w 1655608"/>
              <a:gd name="connsiteY100" fmla="*/ 872136 h 1356650"/>
              <a:gd name="connsiteX101" fmla="*/ 910597 w 1655608"/>
              <a:gd name="connsiteY101" fmla="*/ 920582 h 1356650"/>
              <a:gd name="connsiteX102" fmla="*/ 827790 w 1655608"/>
              <a:gd name="connsiteY102" fmla="*/ 969042 h 1356650"/>
              <a:gd name="connsiteX103" fmla="*/ 745039 w 1655608"/>
              <a:gd name="connsiteY103" fmla="*/ 920582 h 1356650"/>
              <a:gd name="connsiteX104" fmla="*/ 662274 w 1655608"/>
              <a:gd name="connsiteY104" fmla="*/ 872136 h 1356650"/>
              <a:gd name="connsiteX105" fmla="*/ 579495 w 1655608"/>
              <a:gd name="connsiteY105" fmla="*/ 823691 h 1356650"/>
              <a:gd name="connsiteX106" fmla="*/ 579495 w 1655608"/>
              <a:gd name="connsiteY106" fmla="*/ 533044 h 1356650"/>
              <a:gd name="connsiteX107" fmla="*/ 662274 w 1655608"/>
              <a:gd name="connsiteY107" fmla="*/ 484584 h 135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655608" h="1356650">
                <a:moveTo>
                  <a:pt x="165572" y="581420"/>
                </a:moveTo>
                <a:lnTo>
                  <a:pt x="248337" y="629879"/>
                </a:lnTo>
                <a:lnTo>
                  <a:pt x="248337" y="1017488"/>
                </a:lnTo>
                <a:lnTo>
                  <a:pt x="331130" y="1065948"/>
                </a:lnTo>
                <a:lnTo>
                  <a:pt x="413909" y="1114379"/>
                </a:lnTo>
                <a:lnTo>
                  <a:pt x="496688" y="1162867"/>
                </a:lnTo>
                <a:lnTo>
                  <a:pt x="579467" y="1211299"/>
                </a:lnTo>
                <a:lnTo>
                  <a:pt x="662246" y="1259759"/>
                </a:lnTo>
                <a:lnTo>
                  <a:pt x="745039" y="1308219"/>
                </a:lnTo>
                <a:lnTo>
                  <a:pt x="827818" y="1356650"/>
                </a:lnTo>
                <a:lnTo>
                  <a:pt x="910625" y="1308219"/>
                </a:lnTo>
                <a:lnTo>
                  <a:pt x="993404" y="1259759"/>
                </a:lnTo>
                <a:lnTo>
                  <a:pt x="1076183" y="1211299"/>
                </a:lnTo>
                <a:lnTo>
                  <a:pt x="1158934" y="1162867"/>
                </a:lnTo>
                <a:lnTo>
                  <a:pt x="1241699" y="1114379"/>
                </a:lnTo>
                <a:lnTo>
                  <a:pt x="1324478" y="1065948"/>
                </a:lnTo>
                <a:lnTo>
                  <a:pt x="1407257" y="1017488"/>
                </a:lnTo>
                <a:lnTo>
                  <a:pt x="1407257" y="629879"/>
                </a:lnTo>
                <a:lnTo>
                  <a:pt x="1490078" y="581420"/>
                </a:lnTo>
                <a:lnTo>
                  <a:pt x="1490078" y="756842"/>
                </a:lnTo>
                <a:cubicBezTo>
                  <a:pt x="1483019" y="761302"/>
                  <a:pt x="1478714" y="769048"/>
                  <a:pt x="1478658" y="777397"/>
                </a:cubicBezTo>
                <a:cubicBezTo>
                  <a:pt x="1478546" y="785092"/>
                  <a:pt x="1482208" y="792357"/>
                  <a:pt x="1488443" y="796862"/>
                </a:cubicBezTo>
                <a:lnTo>
                  <a:pt x="1485717" y="805399"/>
                </a:lnTo>
                <a:lnTo>
                  <a:pt x="1469111" y="857353"/>
                </a:lnTo>
                <a:lnTo>
                  <a:pt x="1535549" y="857353"/>
                </a:lnTo>
                <a:lnTo>
                  <a:pt x="1518943" y="805399"/>
                </a:lnTo>
                <a:lnTo>
                  <a:pt x="1516148" y="796862"/>
                </a:lnTo>
                <a:cubicBezTo>
                  <a:pt x="1522563" y="792507"/>
                  <a:pt x="1526268" y="785142"/>
                  <a:pt x="1525932" y="777397"/>
                </a:cubicBezTo>
                <a:cubicBezTo>
                  <a:pt x="1525932" y="768118"/>
                  <a:pt x="1519265" y="757918"/>
                  <a:pt x="1509983" y="754662"/>
                </a:cubicBezTo>
                <a:lnTo>
                  <a:pt x="1509983" y="569710"/>
                </a:lnTo>
                <a:lnTo>
                  <a:pt x="847821" y="182087"/>
                </a:lnTo>
                <a:lnTo>
                  <a:pt x="867838" y="170364"/>
                </a:lnTo>
                <a:lnTo>
                  <a:pt x="1530098" y="557986"/>
                </a:lnTo>
                <a:lnTo>
                  <a:pt x="1572815" y="532974"/>
                </a:lnTo>
                <a:lnTo>
                  <a:pt x="1655608" y="484514"/>
                </a:lnTo>
                <a:lnTo>
                  <a:pt x="1572815" y="436068"/>
                </a:lnTo>
                <a:lnTo>
                  <a:pt x="1490078" y="387622"/>
                </a:lnTo>
                <a:lnTo>
                  <a:pt x="1407285" y="339163"/>
                </a:lnTo>
                <a:lnTo>
                  <a:pt x="1324506" y="290717"/>
                </a:lnTo>
                <a:lnTo>
                  <a:pt x="1241727" y="242257"/>
                </a:lnTo>
                <a:lnTo>
                  <a:pt x="1158934" y="193811"/>
                </a:lnTo>
                <a:lnTo>
                  <a:pt x="1076155" y="145323"/>
                </a:lnTo>
                <a:lnTo>
                  <a:pt x="993348" y="96906"/>
                </a:lnTo>
                <a:lnTo>
                  <a:pt x="910597" y="48446"/>
                </a:lnTo>
                <a:lnTo>
                  <a:pt x="827790" y="0"/>
                </a:lnTo>
                <a:lnTo>
                  <a:pt x="745039" y="48446"/>
                </a:lnTo>
                <a:lnTo>
                  <a:pt x="662246" y="96906"/>
                </a:lnTo>
                <a:lnTo>
                  <a:pt x="579467" y="145323"/>
                </a:lnTo>
                <a:lnTo>
                  <a:pt x="496688" y="193769"/>
                </a:lnTo>
                <a:lnTo>
                  <a:pt x="413909" y="242229"/>
                </a:lnTo>
                <a:lnTo>
                  <a:pt x="331130" y="290689"/>
                </a:lnTo>
                <a:lnTo>
                  <a:pt x="248337" y="339135"/>
                </a:lnTo>
                <a:lnTo>
                  <a:pt x="165572" y="387622"/>
                </a:lnTo>
                <a:lnTo>
                  <a:pt x="82779" y="436068"/>
                </a:lnTo>
                <a:lnTo>
                  <a:pt x="0" y="484514"/>
                </a:lnTo>
                <a:lnTo>
                  <a:pt x="82779" y="532974"/>
                </a:lnTo>
                <a:close/>
                <a:moveTo>
                  <a:pt x="745039" y="436068"/>
                </a:moveTo>
                <a:lnTo>
                  <a:pt x="827790" y="387622"/>
                </a:lnTo>
                <a:lnTo>
                  <a:pt x="910597" y="436068"/>
                </a:lnTo>
                <a:lnTo>
                  <a:pt x="993376" y="484514"/>
                </a:lnTo>
                <a:lnTo>
                  <a:pt x="910597" y="532974"/>
                </a:lnTo>
                <a:lnTo>
                  <a:pt x="827790" y="581420"/>
                </a:lnTo>
                <a:lnTo>
                  <a:pt x="745039" y="629865"/>
                </a:lnTo>
                <a:lnTo>
                  <a:pt x="745039" y="726785"/>
                </a:lnTo>
                <a:lnTo>
                  <a:pt x="827790" y="775231"/>
                </a:lnTo>
                <a:lnTo>
                  <a:pt x="910597" y="726785"/>
                </a:lnTo>
                <a:lnTo>
                  <a:pt x="993348" y="678325"/>
                </a:lnTo>
                <a:lnTo>
                  <a:pt x="1076155" y="629879"/>
                </a:lnTo>
                <a:lnTo>
                  <a:pt x="1158934" y="581420"/>
                </a:lnTo>
                <a:lnTo>
                  <a:pt x="1241699" y="532974"/>
                </a:lnTo>
                <a:lnTo>
                  <a:pt x="1298646" y="499647"/>
                </a:lnTo>
                <a:lnTo>
                  <a:pt x="1324478" y="484514"/>
                </a:lnTo>
                <a:lnTo>
                  <a:pt x="1254168" y="443362"/>
                </a:lnTo>
                <a:lnTo>
                  <a:pt x="1241699" y="436068"/>
                </a:lnTo>
                <a:lnTo>
                  <a:pt x="1158934" y="387622"/>
                </a:lnTo>
                <a:lnTo>
                  <a:pt x="1076155" y="339163"/>
                </a:lnTo>
                <a:lnTo>
                  <a:pt x="993376" y="290717"/>
                </a:lnTo>
                <a:lnTo>
                  <a:pt x="910597" y="242257"/>
                </a:lnTo>
                <a:lnTo>
                  <a:pt x="827790" y="193797"/>
                </a:lnTo>
                <a:lnTo>
                  <a:pt x="745039" y="242257"/>
                </a:lnTo>
                <a:lnTo>
                  <a:pt x="662274" y="290717"/>
                </a:lnTo>
                <a:lnTo>
                  <a:pt x="579495" y="339163"/>
                </a:lnTo>
                <a:lnTo>
                  <a:pt x="496688" y="387622"/>
                </a:lnTo>
                <a:lnTo>
                  <a:pt x="413909" y="436068"/>
                </a:lnTo>
                <a:lnTo>
                  <a:pt x="331130" y="484514"/>
                </a:lnTo>
                <a:lnTo>
                  <a:pt x="413909" y="532974"/>
                </a:lnTo>
                <a:lnTo>
                  <a:pt x="413909" y="920582"/>
                </a:lnTo>
                <a:lnTo>
                  <a:pt x="496688" y="969042"/>
                </a:lnTo>
                <a:lnTo>
                  <a:pt x="579467" y="1017488"/>
                </a:lnTo>
                <a:lnTo>
                  <a:pt x="662246" y="1065948"/>
                </a:lnTo>
                <a:lnTo>
                  <a:pt x="745039" y="1114379"/>
                </a:lnTo>
                <a:lnTo>
                  <a:pt x="827818" y="1162867"/>
                </a:lnTo>
                <a:lnTo>
                  <a:pt x="910625" y="1114407"/>
                </a:lnTo>
                <a:lnTo>
                  <a:pt x="993404" y="1065948"/>
                </a:lnTo>
                <a:lnTo>
                  <a:pt x="1076183" y="1017488"/>
                </a:lnTo>
                <a:lnTo>
                  <a:pt x="1158962" y="969042"/>
                </a:lnTo>
                <a:lnTo>
                  <a:pt x="1241727" y="920582"/>
                </a:lnTo>
                <a:lnTo>
                  <a:pt x="1241727" y="726785"/>
                </a:lnTo>
                <a:lnTo>
                  <a:pt x="1158934" y="775231"/>
                </a:lnTo>
                <a:lnTo>
                  <a:pt x="1076155" y="823691"/>
                </a:lnTo>
                <a:lnTo>
                  <a:pt x="993348" y="872136"/>
                </a:lnTo>
                <a:lnTo>
                  <a:pt x="910597" y="920582"/>
                </a:lnTo>
                <a:lnTo>
                  <a:pt x="827790" y="969042"/>
                </a:lnTo>
                <a:lnTo>
                  <a:pt x="745039" y="920582"/>
                </a:lnTo>
                <a:lnTo>
                  <a:pt x="662274" y="872136"/>
                </a:lnTo>
                <a:lnTo>
                  <a:pt x="579495" y="823691"/>
                </a:lnTo>
                <a:lnTo>
                  <a:pt x="579495" y="533044"/>
                </a:lnTo>
                <a:lnTo>
                  <a:pt x="662274" y="484584"/>
                </a:lnTo>
                <a:close/>
              </a:path>
            </a:pathLst>
          </a:custGeom>
          <a:gradFill>
            <a:gsLst>
              <a:gs pos="100000">
                <a:schemeClr val="accent1">
                  <a:lumMod val="75000"/>
                </a:schemeClr>
              </a:gs>
              <a:gs pos="0">
                <a:schemeClr val="accent1"/>
              </a:gs>
            </a:gsLst>
            <a:lin ang="5400000" scaled="0"/>
          </a:gradFill>
          <a:ln w="1392" cap="flat">
            <a:noFill/>
            <a:prstDash val="solid"/>
            <a:miter/>
          </a:ln>
        </p:spPr>
        <p:txBody>
          <a:bodyPr rtlCol="0" anchor="ctr"/>
          <a:lstStyle/>
          <a:p>
            <a:endParaRPr lang="en-EG"/>
          </a:p>
        </p:txBody>
      </p:sp>
      <p:sp>
        <p:nvSpPr>
          <p:cNvPr id="2" name="TextBox 1"/>
          <p:cNvSpPr txBox="1"/>
          <p:nvPr/>
        </p:nvSpPr>
        <p:spPr>
          <a:xfrm>
            <a:off x="5638800" y="4584700"/>
            <a:ext cx="5448300" cy="954107"/>
          </a:xfrm>
          <a:prstGeom prst="rect">
            <a:avLst/>
          </a:prstGeom>
          <a:noFill/>
        </p:spPr>
        <p:txBody>
          <a:bodyPr wrap="square" rtlCol="0">
            <a:spAutoFit/>
          </a:bodyPr>
          <a:lstStyle/>
          <a:p>
            <a:r>
              <a:rPr lang="en-US" dirty="0" smtClean="0"/>
              <a:t> </a:t>
            </a:r>
            <a:r>
              <a:rPr lang="en-US" sz="2800" b="1" dirty="0" smtClean="0"/>
              <a:t>I hope you like my presentation</a:t>
            </a:r>
          </a:p>
          <a:p>
            <a:r>
              <a:rPr lang="en-US" sz="2800" b="1" dirty="0" smtClean="0"/>
              <a:t>Next time I will  do better</a:t>
            </a:r>
            <a:endParaRPr lang="en-US" sz="2800" b="1" dirty="0"/>
          </a:p>
        </p:txBody>
      </p:sp>
    </p:spTree>
    <p:extLst>
      <p:ext uri="{BB962C8B-B14F-4D97-AF65-F5344CB8AC3E}">
        <p14:creationId xmlns:p14="http://schemas.microsoft.com/office/powerpoint/2010/main" val="94638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FBA1A198-879C-D04F-AE44-69C99EC566EB}"/>
              </a:ext>
            </a:extLst>
          </p:cNvPr>
          <p:cNvSpPr txBox="1"/>
          <p:nvPr/>
        </p:nvSpPr>
        <p:spPr>
          <a:xfrm>
            <a:off x="7072334" y="403534"/>
            <a:ext cx="2453333" cy="830997"/>
          </a:xfrm>
          <a:prstGeom prst="rect">
            <a:avLst/>
          </a:prstGeom>
          <a:noFill/>
        </p:spPr>
        <p:txBody>
          <a:bodyPr wrap="square" rtlCol="0">
            <a:spAutoFit/>
          </a:bodyPr>
          <a:lstStyle/>
          <a:p>
            <a:pPr algn="ctr"/>
            <a:r>
              <a:rPr lang="en-US" sz="4800" b="1" dirty="0" smtClean="0">
                <a:solidFill>
                  <a:schemeClr val="accent1"/>
                </a:solidFill>
                <a:latin typeface="Raleway" panose="020B0503030101060003" pitchFamily="34" charset="77"/>
              </a:rPr>
              <a:t>AU</a:t>
            </a:r>
            <a:r>
              <a:rPr lang="en-US" sz="4800" b="1" dirty="0" smtClean="0">
                <a:latin typeface="Raleway" panose="020B0503030101060003" pitchFamily="34" charset="77"/>
              </a:rPr>
              <a:t>ST</a:t>
            </a:r>
            <a:endParaRPr lang="en-US" sz="4800" b="1" dirty="0">
              <a:latin typeface="Raleway" panose="020B0503030101060003" pitchFamily="34" charset="77"/>
            </a:endParaRPr>
          </a:p>
        </p:txBody>
      </p:sp>
      <p:sp>
        <p:nvSpPr>
          <p:cNvPr id="33" name="Freeform 32">
            <a:extLst>
              <a:ext uri="{FF2B5EF4-FFF2-40B4-BE49-F238E27FC236}">
                <a16:creationId xmlns:a16="http://schemas.microsoft.com/office/drawing/2014/main" id="{2332A415-EE8C-8B48-B40F-F614BD3397DD}"/>
              </a:ext>
            </a:extLst>
          </p:cNvPr>
          <p:cNvSpPr/>
          <p:nvPr/>
        </p:nvSpPr>
        <p:spPr>
          <a:xfrm>
            <a:off x="10274968" y="1"/>
            <a:ext cx="1917032" cy="827321"/>
          </a:xfrm>
          <a:custGeom>
            <a:avLst/>
            <a:gdLst>
              <a:gd name="connsiteX0" fmla="*/ 0 w 2913361"/>
              <a:gd name="connsiteY0" fmla="*/ 0 h 1257301"/>
              <a:gd name="connsiteX1" fmla="*/ 467438 w 2913361"/>
              <a:gd name="connsiteY1" fmla="*/ 0 h 1257301"/>
              <a:gd name="connsiteX2" fmla="*/ 522538 w 2913361"/>
              <a:gd name="connsiteY2" fmla="*/ 177500 h 1257301"/>
              <a:gd name="connsiteX3" fmla="*/ 1456679 w 2913361"/>
              <a:gd name="connsiteY3" fmla="*/ 796691 h 1257301"/>
              <a:gd name="connsiteX4" fmla="*/ 2390821 w 2913361"/>
              <a:gd name="connsiteY4" fmla="*/ 177500 h 1257301"/>
              <a:gd name="connsiteX5" fmla="*/ 2445920 w 2913361"/>
              <a:gd name="connsiteY5" fmla="*/ 0 h 1257301"/>
              <a:gd name="connsiteX6" fmla="*/ 2913361 w 2913361"/>
              <a:gd name="connsiteY6" fmla="*/ 0 h 1257301"/>
              <a:gd name="connsiteX7" fmla="*/ 2901147 w 2913361"/>
              <a:gd name="connsiteY7" fmla="*/ 80027 h 1257301"/>
              <a:gd name="connsiteX8" fmla="*/ 1456680 w 2913361"/>
              <a:gd name="connsiteY8" fmla="*/ 1257301 h 1257301"/>
              <a:gd name="connsiteX9" fmla="*/ 12213 w 2913361"/>
              <a:gd name="connsiteY9" fmla="*/ 80027 h 125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3361" h="1257301">
                <a:moveTo>
                  <a:pt x="0" y="0"/>
                </a:moveTo>
                <a:lnTo>
                  <a:pt x="467438" y="0"/>
                </a:lnTo>
                <a:lnTo>
                  <a:pt x="522538" y="177500"/>
                </a:lnTo>
                <a:cubicBezTo>
                  <a:pt x="676443" y="541373"/>
                  <a:pt x="1036744" y="796691"/>
                  <a:pt x="1456679" y="796691"/>
                </a:cubicBezTo>
                <a:cubicBezTo>
                  <a:pt x="1876614" y="796691"/>
                  <a:pt x="2236916" y="541373"/>
                  <a:pt x="2390821" y="177500"/>
                </a:cubicBezTo>
                <a:lnTo>
                  <a:pt x="2445920" y="0"/>
                </a:lnTo>
                <a:lnTo>
                  <a:pt x="2913361" y="0"/>
                </a:lnTo>
                <a:lnTo>
                  <a:pt x="2901147" y="80027"/>
                </a:lnTo>
                <a:cubicBezTo>
                  <a:pt x="2763663" y="751896"/>
                  <a:pt x="2169194" y="1257301"/>
                  <a:pt x="1456680" y="1257301"/>
                </a:cubicBezTo>
                <a:cubicBezTo>
                  <a:pt x="744167" y="1257301"/>
                  <a:pt x="149697" y="751896"/>
                  <a:pt x="12213" y="8002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Donut 33">
            <a:extLst>
              <a:ext uri="{FF2B5EF4-FFF2-40B4-BE49-F238E27FC236}">
                <a16:creationId xmlns:a16="http://schemas.microsoft.com/office/drawing/2014/main" id="{714168AB-5990-384F-BFE3-1C5E6871FAA6}"/>
              </a:ext>
            </a:extLst>
          </p:cNvPr>
          <p:cNvSpPr/>
          <p:nvPr/>
        </p:nvSpPr>
        <p:spPr>
          <a:xfrm>
            <a:off x="3320534" y="5803384"/>
            <a:ext cx="470416" cy="470416"/>
          </a:xfrm>
          <a:prstGeom prst="donut">
            <a:avLst>
              <a:gd name="adj" fmla="val 15620"/>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35" name="Donut 34">
            <a:extLst>
              <a:ext uri="{FF2B5EF4-FFF2-40B4-BE49-F238E27FC236}">
                <a16:creationId xmlns:a16="http://schemas.microsoft.com/office/drawing/2014/main" id="{F43E329D-253A-934E-AEF9-C6883990AD74}"/>
              </a:ext>
            </a:extLst>
          </p:cNvPr>
          <p:cNvSpPr/>
          <p:nvPr/>
        </p:nvSpPr>
        <p:spPr>
          <a:xfrm>
            <a:off x="3953596" y="5473873"/>
            <a:ext cx="1507404" cy="1217821"/>
          </a:xfrm>
          <a:prstGeom prst="donut">
            <a:avLst>
              <a:gd name="adj" fmla="val 104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5" name="TextBox 4"/>
          <p:cNvSpPr txBox="1"/>
          <p:nvPr/>
        </p:nvSpPr>
        <p:spPr>
          <a:xfrm>
            <a:off x="6470708" y="1936750"/>
            <a:ext cx="2787591" cy="523220"/>
          </a:xfrm>
          <a:prstGeom prst="rect">
            <a:avLst/>
          </a:prstGeom>
          <a:noFill/>
        </p:spPr>
        <p:txBody>
          <a:bodyPr wrap="square" rtlCol="0">
            <a:spAutoFit/>
          </a:bodyPr>
          <a:lstStyle/>
          <a:p>
            <a:r>
              <a:rPr lang="en-US" sz="2800" b="1" dirty="0" smtClean="0">
                <a:solidFill>
                  <a:schemeClr val="accent1"/>
                </a:solidFill>
              </a:rPr>
              <a:t>NAME</a:t>
            </a:r>
            <a:r>
              <a:rPr lang="en-US" b="1" dirty="0" smtClean="0"/>
              <a:t>: Waqas Ahmed</a:t>
            </a:r>
            <a:endParaRPr lang="en-US" b="1" dirty="0"/>
          </a:p>
        </p:txBody>
      </p:sp>
      <p:sp>
        <p:nvSpPr>
          <p:cNvPr id="13" name="TextBox 12"/>
          <p:cNvSpPr txBox="1"/>
          <p:nvPr/>
        </p:nvSpPr>
        <p:spPr>
          <a:xfrm>
            <a:off x="6470708" y="2427764"/>
            <a:ext cx="2787591" cy="523220"/>
          </a:xfrm>
          <a:prstGeom prst="rect">
            <a:avLst/>
          </a:prstGeom>
          <a:noFill/>
        </p:spPr>
        <p:txBody>
          <a:bodyPr wrap="square" rtlCol="0">
            <a:spAutoFit/>
          </a:bodyPr>
          <a:lstStyle/>
          <a:p>
            <a:r>
              <a:rPr lang="en-US" sz="2800" b="1" dirty="0">
                <a:solidFill>
                  <a:schemeClr val="accent1"/>
                </a:solidFill>
              </a:rPr>
              <a:t>S</a:t>
            </a:r>
            <a:r>
              <a:rPr lang="en-US" sz="2800" b="1" dirty="0" smtClean="0">
                <a:solidFill>
                  <a:schemeClr val="accent1"/>
                </a:solidFill>
              </a:rPr>
              <a:t>ubject</a:t>
            </a:r>
            <a:r>
              <a:rPr lang="en-US" b="1" dirty="0" smtClean="0"/>
              <a:t>: DSA</a:t>
            </a:r>
            <a:endParaRPr lang="en-US" b="1" dirty="0"/>
          </a:p>
        </p:txBody>
      </p:sp>
      <p:sp>
        <p:nvSpPr>
          <p:cNvPr id="14" name="TextBox 13"/>
          <p:cNvSpPr txBox="1"/>
          <p:nvPr/>
        </p:nvSpPr>
        <p:spPr>
          <a:xfrm>
            <a:off x="6470707" y="2949496"/>
            <a:ext cx="2787591" cy="523220"/>
          </a:xfrm>
          <a:prstGeom prst="rect">
            <a:avLst/>
          </a:prstGeom>
          <a:noFill/>
        </p:spPr>
        <p:txBody>
          <a:bodyPr wrap="square" rtlCol="0">
            <a:spAutoFit/>
          </a:bodyPr>
          <a:lstStyle/>
          <a:p>
            <a:r>
              <a:rPr lang="en-US" sz="2800" b="1" dirty="0" smtClean="0">
                <a:solidFill>
                  <a:schemeClr val="accent1"/>
                </a:solidFill>
              </a:rPr>
              <a:t>Project:</a:t>
            </a:r>
            <a:r>
              <a:rPr lang="en-US" b="1" dirty="0" smtClean="0">
                <a:solidFill>
                  <a:schemeClr val="accent1"/>
                </a:solidFill>
              </a:rPr>
              <a:t> </a:t>
            </a:r>
            <a:r>
              <a:rPr lang="en-US" b="1" dirty="0" smtClean="0"/>
              <a:t>URL Shorter</a:t>
            </a:r>
            <a:endParaRPr lang="en-US" b="1" dirty="0"/>
          </a:p>
        </p:txBody>
      </p:sp>
      <p:sp>
        <p:nvSpPr>
          <p:cNvPr id="15" name="TextBox 14"/>
          <p:cNvSpPr txBox="1"/>
          <p:nvPr/>
        </p:nvSpPr>
        <p:spPr>
          <a:xfrm>
            <a:off x="6353263" y="3461624"/>
            <a:ext cx="4505237" cy="461665"/>
          </a:xfrm>
          <a:prstGeom prst="rect">
            <a:avLst/>
          </a:prstGeom>
          <a:noFill/>
        </p:spPr>
        <p:txBody>
          <a:bodyPr wrap="square" rtlCol="0">
            <a:spAutoFit/>
          </a:bodyPr>
          <a:lstStyle/>
          <a:p>
            <a:r>
              <a:rPr lang="en-US" b="1" dirty="0" smtClean="0">
                <a:solidFill>
                  <a:schemeClr val="accent1"/>
                </a:solidFill>
              </a:rPr>
              <a:t>  </a:t>
            </a:r>
            <a:r>
              <a:rPr lang="en-US" sz="2400" b="1" dirty="0" smtClean="0">
                <a:solidFill>
                  <a:schemeClr val="accent1"/>
                </a:solidFill>
              </a:rPr>
              <a:t>Submitted To</a:t>
            </a:r>
            <a:r>
              <a:rPr lang="en-US" b="1" dirty="0" smtClean="0"/>
              <a:t>: Mr. Jamal  Abdul </a:t>
            </a:r>
            <a:r>
              <a:rPr lang="en-US" b="1" dirty="0"/>
              <a:t>A</a:t>
            </a:r>
            <a:r>
              <a:rPr lang="en-US" b="1" dirty="0" smtClean="0"/>
              <a:t>had</a:t>
            </a:r>
            <a:endParaRPr lang="en-US" b="1" dirty="0"/>
          </a:p>
        </p:txBody>
      </p:sp>
      <p:sp>
        <p:nvSpPr>
          <p:cNvPr id="16" name="TextBox 15"/>
          <p:cNvSpPr txBox="1"/>
          <p:nvPr/>
        </p:nvSpPr>
        <p:spPr>
          <a:xfrm>
            <a:off x="6323083" y="3874863"/>
            <a:ext cx="3508229" cy="523220"/>
          </a:xfrm>
          <a:prstGeom prst="rect">
            <a:avLst/>
          </a:prstGeom>
          <a:noFill/>
        </p:spPr>
        <p:txBody>
          <a:bodyPr wrap="square" rtlCol="0">
            <a:spAutoFit/>
          </a:bodyPr>
          <a:lstStyle/>
          <a:p>
            <a:r>
              <a:rPr lang="en-US" sz="1600" b="1" dirty="0" smtClean="0">
                <a:solidFill>
                  <a:schemeClr val="accent1"/>
                </a:solidFill>
              </a:rPr>
              <a:t>   </a:t>
            </a:r>
            <a:r>
              <a:rPr lang="en-US" sz="2800" b="1" dirty="0" smtClean="0">
                <a:solidFill>
                  <a:schemeClr val="accent1"/>
                </a:solidFill>
              </a:rPr>
              <a:t>Class: </a:t>
            </a:r>
            <a:r>
              <a:rPr lang="en-US" b="1" dirty="0" smtClean="0"/>
              <a:t>3</a:t>
            </a:r>
            <a:r>
              <a:rPr lang="en-US" b="1" baseline="30000" dirty="0" smtClean="0"/>
              <a:t>rd</a:t>
            </a:r>
            <a:r>
              <a:rPr lang="en-US" b="1" dirty="0" smtClean="0"/>
              <a:t> BScs</a:t>
            </a:r>
            <a:endParaRPr lang="en-US" b="1" dirty="0"/>
          </a:p>
        </p:txBody>
      </p:sp>
      <p:sp>
        <p:nvSpPr>
          <p:cNvPr id="17" name="TextBox 16"/>
          <p:cNvSpPr txBox="1"/>
          <p:nvPr/>
        </p:nvSpPr>
        <p:spPr>
          <a:xfrm>
            <a:off x="6323083" y="4383874"/>
            <a:ext cx="3082837" cy="523220"/>
          </a:xfrm>
          <a:prstGeom prst="rect">
            <a:avLst/>
          </a:prstGeom>
          <a:noFill/>
        </p:spPr>
        <p:txBody>
          <a:bodyPr wrap="square" rtlCol="0">
            <a:spAutoFit/>
          </a:bodyPr>
          <a:lstStyle/>
          <a:p>
            <a:r>
              <a:rPr lang="en-US" sz="2800" b="1" dirty="0" smtClean="0"/>
              <a:t>  </a:t>
            </a:r>
            <a:r>
              <a:rPr lang="en-US" sz="2800" b="1" dirty="0" smtClean="0">
                <a:solidFill>
                  <a:schemeClr val="accent1"/>
                </a:solidFill>
              </a:rPr>
              <a:t>Roll no: </a:t>
            </a:r>
            <a:r>
              <a:rPr lang="en-US" sz="2800" b="1" dirty="0" smtClean="0"/>
              <a:t>14832</a:t>
            </a:r>
            <a:endParaRPr lang="en-US" sz="2800" b="1" dirty="0"/>
          </a:p>
        </p:txBody>
      </p:sp>
      <p:sp>
        <p:nvSpPr>
          <p:cNvPr id="2" name="TextBox 1"/>
          <p:cNvSpPr txBox="1"/>
          <p:nvPr/>
        </p:nvSpPr>
        <p:spPr>
          <a:xfrm>
            <a:off x="6353263" y="4912593"/>
            <a:ext cx="5785947" cy="369332"/>
          </a:xfrm>
          <a:prstGeom prst="rect">
            <a:avLst/>
          </a:prstGeom>
          <a:noFill/>
        </p:spPr>
        <p:txBody>
          <a:bodyPr wrap="square" rtlCol="0">
            <a:spAutoFit/>
          </a:bodyPr>
          <a:lstStyle/>
          <a:p>
            <a:r>
              <a:rPr lang="en-US" b="1" dirty="0" smtClean="0">
                <a:solidFill>
                  <a:schemeClr val="accent1"/>
                </a:solidFill>
                <a:latin typeface="Arial Black" panose="020B0A04020102020204" pitchFamily="34" charset="0"/>
              </a:rPr>
              <a:t>Link GitHub</a:t>
            </a:r>
            <a:r>
              <a:rPr lang="en-US" sz="1200" b="1" dirty="0" smtClean="0">
                <a:solidFill>
                  <a:schemeClr val="accent1"/>
                </a:solidFill>
                <a:latin typeface="Arial Black" panose="020B0A04020102020204" pitchFamily="34" charset="0"/>
              </a:rPr>
              <a:t>: </a:t>
            </a:r>
            <a:r>
              <a:rPr lang="en-US" sz="1200" b="1" dirty="0" smtClean="0">
                <a:solidFill>
                  <a:srgbClr val="242222"/>
                </a:solidFill>
                <a:latin typeface="Arial Black" panose="020B0A04020102020204" pitchFamily="34" charset="0"/>
                <a:hlinkClick r:id="rId2"/>
              </a:rPr>
              <a:t>https</a:t>
            </a:r>
            <a:r>
              <a:rPr lang="en-US" sz="1200" b="1" dirty="0">
                <a:solidFill>
                  <a:srgbClr val="242222"/>
                </a:solidFill>
                <a:latin typeface="Arial Black" panose="020B0A04020102020204" pitchFamily="34" charset="0"/>
                <a:hlinkClick r:id="rId2"/>
              </a:rPr>
              <a:t>://github.com/waaqas969/URL-Shortner.git</a:t>
            </a:r>
            <a:endParaRPr lang="en-US" sz="1200" b="1" dirty="0">
              <a:solidFill>
                <a:srgbClr val="242222"/>
              </a:solidFill>
              <a:latin typeface="Arial Black" panose="020B0A04020102020204" pitchFamily="34" charset="0"/>
            </a:endParaRPr>
          </a:p>
        </p:txBody>
      </p:sp>
    </p:spTree>
    <p:extLst>
      <p:ext uri="{BB962C8B-B14F-4D97-AF65-F5344CB8AC3E}">
        <p14:creationId xmlns:p14="http://schemas.microsoft.com/office/powerpoint/2010/main" val="30849918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55">
            <a:extLst>
              <a:ext uri="{FF2B5EF4-FFF2-40B4-BE49-F238E27FC236}">
                <a16:creationId xmlns:a16="http://schemas.microsoft.com/office/drawing/2014/main" id="{5BAF385A-1BB2-0C43-BCFC-5B63FF47866F}"/>
              </a:ext>
            </a:extLst>
          </p:cNvPr>
          <p:cNvSpPr/>
          <p:nvPr/>
        </p:nvSpPr>
        <p:spPr>
          <a:xfrm flipH="1">
            <a:off x="2974269" y="5629798"/>
            <a:ext cx="513824" cy="513824"/>
          </a:xfrm>
          <a:custGeom>
            <a:avLst/>
            <a:gdLst>
              <a:gd name="connsiteX0" fmla="*/ 499655 w 999310"/>
              <a:gd name="connsiteY0" fmla="*/ 0 h 999310"/>
              <a:gd name="connsiteX1" fmla="*/ 0 w 999310"/>
              <a:gd name="connsiteY1" fmla="*/ 499655 h 999310"/>
              <a:gd name="connsiteX2" fmla="*/ 499655 w 999310"/>
              <a:gd name="connsiteY2" fmla="*/ 999310 h 999310"/>
              <a:gd name="connsiteX3" fmla="*/ 999310 w 999310"/>
              <a:gd name="connsiteY3" fmla="*/ 499655 h 999310"/>
              <a:gd name="connsiteX4" fmla="*/ 499655 w 999310"/>
              <a:gd name="connsiteY4" fmla="*/ 0 h 999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310" h="999310">
                <a:moveTo>
                  <a:pt x="499655" y="0"/>
                </a:moveTo>
                <a:cubicBezTo>
                  <a:pt x="223703" y="0"/>
                  <a:pt x="0" y="223703"/>
                  <a:pt x="0" y="499655"/>
                </a:cubicBezTo>
                <a:cubicBezTo>
                  <a:pt x="0" y="775607"/>
                  <a:pt x="223703" y="999310"/>
                  <a:pt x="499655" y="999310"/>
                </a:cubicBezTo>
                <a:cubicBezTo>
                  <a:pt x="775607" y="999310"/>
                  <a:pt x="999310" y="775607"/>
                  <a:pt x="999310" y="499655"/>
                </a:cubicBezTo>
                <a:cubicBezTo>
                  <a:pt x="999310" y="223703"/>
                  <a:pt x="775607" y="0"/>
                  <a:pt x="499655" y="0"/>
                </a:cubicBezTo>
                <a:close/>
              </a:path>
            </a:pathLst>
          </a:custGeom>
          <a:solidFill>
            <a:schemeClr val="bg1"/>
          </a:solidFill>
          <a:ln w="388" cap="flat">
            <a:noFill/>
            <a:prstDash val="solid"/>
            <a:miter/>
          </a:ln>
          <a:effectLst>
            <a:outerShdw blurRad="177800" dist="63500" dir="5400000" algn="ctr" rotWithShape="0">
              <a:srgbClr val="000000">
                <a:alpha val="8000"/>
              </a:srgbClr>
            </a:outerShdw>
          </a:effectLst>
        </p:spPr>
        <p:txBody>
          <a:bodyPr wrap="square" rtlCol="0" anchor="ctr">
            <a:noAutofit/>
          </a:bodyPr>
          <a:lstStyle/>
          <a:p>
            <a:pPr algn="l"/>
            <a:endParaRPr lang="en-ID"/>
          </a:p>
        </p:txBody>
      </p:sp>
      <p:grpSp>
        <p:nvGrpSpPr>
          <p:cNvPr id="65" name="Graphic 57">
            <a:extLst>
              <a:ext uri="{FF2B5EF4-FFF2-40B4-BE49-F238E27FC236}">
                <a16:creationId xmlns:a16="http://schemas.microsoft.com/office/drawing/2014/main" id="{A2AD124B-0700-244B-8423-5CC9EB3D25EE}"/>
              </a:ext>
            </a:extLst>
          </p:cNvPr>
          <p:cNvGrpSpPr/>
          <p:nvPr/>
        </p:nvGrpSpPr>
        <p:grpSpPr>
          <a:xfrm>
            <a:off x="10495867" y="5339257"/>
            <a:ext cx="941372" cy="667084"/>
            <a:chOff x="587375" y="4788172"/>
            <a:chExt cx="1611761" cy="1142142"/>
          </a:xfrm>
          <a:gradFill>
            <a:gsLst>
              <a:gs pos="100000">
                <a:schemeClr val="accent1">
                  <a:lumMod val="75000"/>
                </a:schemeClr>
              </a:gs>
              <a:gs pos="0">
                <a:schemeClr val="accent1"/>
              </a:gs>
            </a:gsLst>
            <a:lin ang="0" scaled="0"/>
          </a:gradFill>
        </p:grpSpPr>
        <p:sp>
          <p:nvSpPr>
            <p:cNvPr id="66" name="Freeform 65">
              <a:extLst>
                <a:ext uri="{FF2B5EF4-FFF2-40B4-BE49-F238E27FC236}">
                  <a16:creationId xmlns:a16="http://schemas.microsoft.com/office/drawing/2014/main" id="{91E11AD7-8448-904A-8FF2-5133B8252FC0}"/>
                </a:ext>
              </a:extLst>
            </p:cNvPr>
            <p:cNvSpPr/>
            <p:nvPr/>
          </p:nvSpPr>
          <p:spPr>
            <a:xfrm>
              <a:off x="1154451" y="4788172"/>
              <a:ext cx="1039371" cy="109061"/>
            </a:xfrm>
            <a:custGeom>
              <a:avLst/>
              <a:gdLst>
                <a:gd name="connsiteX0" fmla="*/ 930738 w 1039371"/>
                <a:gd name="connsiteY0" fmla="*/ 54483 h 109061"/>
                <a:gd name="connsiteX1" fmla="*/ 985102 w 1039371"/>
                <a:gd name="connsiteY1" fmla="*/ 0 h 109061"/>
                <a:gd name="connsiteX2" fmla="*/ 985102 w 1039371"/>
                <a:gd name="connsiteY2" fmla="*/ 0 h 109061"/>
                <a:gd name="connsiteX3" fmla="*/ 1039372 w 1039371"/>
                <a:gd name="connsiteY3" fmla="*/ 54483 h 109061"/>
                <a:gd name="connsiteX4" fmla="*/ 1039372 w 1039371"/>
                <a:gd name="connsiteY4" fmla="*/ 54483 h 109061"/>
                <a:gd name="connsiteX5" fmla="*/ 985102 w 1039371"/>
                <a:gd name="connsiteY5" fmla="*/ 109061 h 109061"/>
                <a:gd name="connsiteX6" fmla="*/ 985102 w 1039371"/>
                <a:gd name="connsiteY6" fmla="*/ 109061 h 109061"/>
                <a:gd name="connsiteX7" fmla="*/ 930738 w 1039371"/>
                <a:gd name="connsiteY7" fmla="*/ 54483 h 109061"/>
                <a:gd name="connsiteX8" fmla="*/ 465369 w 1039371"/>
                <a:gd name="connsiteY8" fmla="*/ 54483 h 109061"/>
                <a:gd name="connsiteX9" fmla="*/ 519733 w 1039371"/>
                <a:gd name="connsiteY9" fmla="*/ 0 h 109061"/>
                <a:gd name="connsiteX10" fmla="*/ 519733 w 1039371"/>
                <a:gd name="connsiteY10" fmla="*/ 0 h 109061"/>
                <a:gd name="connsiteX11" fmla="*/ 574003 w 1039371"/>
                <a:gd name="connsiteY11" fmla="*/ 54483 h 109061"/>
                <a:gd name="connsiteX12" fmla="*/ 574003 w 1039371"/>
                <a:gd name="connsiteY12" fmla="*/ 54483 h 109061"/>
                <a:gd name="connsiteX13" fmla="*/ 519828 w 1039371"/>
                <a:gd name="connsiteY13" fmla="*/ 109061 h 109061"/>
                <a:gd name="connsiteX14" fmla="*/ 519733 w 1039371"/>
                <a:gd name="connsiteY14" fmla="*/ 109061 h 109061"/>
                <a:gd name="connsiteX15" fmla="*/ 519733 w 1039371"/>
                <a:gd name="connsiteY15" fmla="*/ 109061 h 109061"/>
                <a:gd name="connsiteX16" fmla="*/ 465369 w 1039371"/>
                <a:gd name="connsiteY16" fmla="*/ 54483 h 109061"/>
                <a:gd name="connsiteX17" fmla="*/ 474 w 1039371"/>
                <a:gd name="connsiteY17" fmla="*/ 54483 h 109061"/>
                <a:gd name="connsiteX18" fmla="*/ 54269 w 1039371"/>
                <a:gd name="connsiteY18" fmla="*/ 0 h 109061"/>
                <a:gd name="connsiteX19" fmla="*/ 54269 w 1039371"/>
                <a:gd name="connsiteY19" fmla="*/ 0 h 109061"/>
                <a:gd name="connsiteX20" fmla="*/ 108634 w 1039371"/>
                <a:gd name="connsiteY20" fmla="*/ 54483 h 109061"/>
                <a:gd name="connsiteX21" fmla="*/ 108634 w 1039371"/>
                <a:gd name="connsiteY21" fmla="*/ 54483 h 109061"/>
                <a:gd name="connsiteX22" fmla="*/ 54269 w 1039371"/>
                <a:gd name="connsiteY22" fmla="*/ 109061 h 109061"/>
                <a:gd name="connsiteX23" fmla="*/ 54269 w 1039371"/>
                <a:gd name="connsiteY23" fmla="*/ 109061 h 109061"/>
                <a:gd name="connsiteX24" fmla="*/ 0 w 1039371"/>
                <a:gd name="connsiteY24" fmla="*/ 54483 h 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39371" h="109061">
                  <a:moveTo>
                    <a:pt x="930738" y="54483"/>
                  </a:moveTo>
                  <a:cubicBezTo>
                    <a:pt x="930795" y="24377"/>
                    <a:pt x="955112" y="0"/>
                    <a:pt x="985102" y="0"/>
                  </a:cubicBezTo>
                  <a:lnTo>
                    <a:pt x="985102" y="0"/>
                  </a:lnTo>
                  <a:cubicBezTo>
                    <a:pt x="1015055" y="52"/>
                    <a:pt x="1039315" y="24415"/>
                    <a:pt x="1039372" y="54483"/>
                  </a:cubicBezTo>
                  <a:lnTo>
                    <a:pt x="1039372" y="54483"/>
                  </a:lnTo>
                  <a:cubicBezTo>
                    <a:pt x="1039372" y="84589"/>
                    <a:pt x="1015093" y="109009"/>
                    <a:pt x="985102" y="109061"/>
                  </a:cubicBezTo>
                  <a:lnTo>
                    <a:pt x="985102" y="109061"/>
                  </a:lnTo>
                  <a:cubicBezTo>
                    <a:pt x="955103" y="109009"/>
                    <a:pt x="930795" y="84604"/>
                    <a:pt x="930738" y="54483"/>
                  </a:cubicBezTo>
                  <a:close/>
                  <a:moveTo>
                    <a:pt x="465369" y="54483"/>
                  </a:moveTo>
                  <a:cubicBezTo>
                    <a:pt x="465426" y="24377"/>
                    <a:pt x="489743" y="0"/>
                    <a:pt x="519733" y="0"/>
                  </a:cubicBezTo>
                  <a:lnTo>
                    <a:pt x="519733" y="0"/>
                  </a:lnTo>
                  <a:cubicBezTo>
                    <a:pt x="549705" y="0"/>
                    <a:pt x="574003" y="24393"/>
                    <a:pt x="574003" y="54483"/>
                  </a:cubicBezTo>
                  <a:lnTo>
                    <a:pt x="574003" y="54483"/>
                  </a:lnTo>
                  <a:cubicBezTo>
                    <a:pt x="574060" y="84573"/>
                    <a:pt x="549800" y="109009"/>
                    <a:pt x="519828" y="109061"/>
                  </a:cubicBezTo>
                  <a:cubicBezTo>
                    <a:pt x="519800" y="109061"/>
                    <a:pt x="519762" y="109061"/>
                    <a:pt x="519733" y="109061"/>
                  </a:cubicBezTo>
                  <a:lnTo>
                    <a:pt x="519733" y="109061"/>
                  </a:lnTo>
                  <a:cubicBezTo>
                    <a:pt x="489733" y="109009"/>
                    <a:pt x="465426" y="84604"/>
                    <a:pt x="465369" y="54483"/>
                  </a:cubicBezTo>
                  <a:close/>
                  <a:moveTo>
                    <a:pt x="474" y="54483"/>
                  </a:moveTo>
                  <a:cubicBezTo>
                    <a:pt x="525" y="24599"/>
                    <a:pt x="24505" y="313"/>
                    <a:pt x="54269" y="0"/>
                  </a:cubicBezTo>
                  <a:lnTo>
                    <a:pt x="54269" y="0"/>
                  </a:lnTo>
                  <a:cubicBezTo>
                    <a:pt x="84257" y="0"/>
                    <a:pt x="108581" y="24377"/>
                    <a:pt x="108634" y="54483"/>
                  </a:cubicBezTo>
                  <a:lnTo>
                    <a:pt x="108634" y="54483"/>
                  </a:lnTo>
                  <a:cubicBezTo>
                    <a:pt x="108581" y="84604"/>
                    <a:pt x="84272" y="109009"/>
                    <a:pt x="54269" y="109061"/>
                  </a:cubicBezTo>
                  <a:lnTo>
                    <a:pt x="54269" y="109061"/>
                  </a:lnTo>
                  <a:cubicBezTo>
                    <a:pt x="24282" y="109009"/>
                    <a:pt x="0" y="84589"/>
                    <a:pt x="0" y="54483"/>
                  </a:cubicBezTo>
                  <a:close/>
                </a:path>
              </a:pathLst>
            </a:custGeom>
            <a:grpFill/>
            <a:ln w="9469" cap="flat">
              <a:noFill/>
              <a:prstDash val="solid"/>
              <a:miter/>
            </a:ln>
          </p:spPr>
          <p:txBody>
            <a:bodyPr rtlCol="0" anchor="ctr"/>
            <a:lstStyle/>
            <a:p>
              <a:endParaRPr lang="en-EG"/>
            </a:p>
          </p:txBody>
        </p:sp>
        <p:sp>
          <p:nvSpPr>
            <p:cNvPr id="67" name="Freeform 66">
              <a:extLst>
                <a:ext uri="{FF2B5EF4-FFF2-40B4-BE49-F238E27FC236}">
                  <a16:creationId xmlns:a16="http://schemas.microsoft.com/office/drawing/2014/main" id="{797DC059-F629-5F4C-B2D4-BA405D4B6A24}"/>
                </a:ext>
              </a:extLst>
            </p:cNvPr>
            <p:cNvSpPr/>
            <p:nvPr/>
          </p:nvSpPr>
          <p:spPr>
            <a:xfrm>
              <a:off x="1157108" y="5245373"/>
              <a:ext cx="1039371" cy="108965"/>
            </a:xfrm>
            <a:custGeom>
              <a:avLst/>
              <a:gdLst>
                <a:gd name="connsiteX0" fmla="*/ 930738 w 1039371"/>
                <a:gd name="connsiteY0" fmla="*/ 54864 h 108965"/>
                <a:gd name="connsiteX1" fmla="*/ 984818 w 1039371"/>
                <a:gd name="connsiteY1" fmla="*/ 1 h 108965"/>
                <a:gd name="connsiteX2" fmla="*/ 985102 w 1039371"/>
                <a:gd name="connsiteY2" fmla="*/ 0 h 108965"/>
                <a:gd name="connsiteX3" fmla="*/ 985102 w 1039371"/>
                <a:gd name="connsiteY3" fmla="*/ 0 h 108965"/>
                <a:gd name="connsiteX4" fmla="*/ 1039372 w 1039371"/>
                <a:gd name="connsiteY4" fmla="*/ 54483 h 108965"/>
                <a:gd name="connsiteX5" fmla="*/ 1039372 w 1039371"/>
                <a:gd name="connsiteY5" fmla="*/ 54483 h 108965"/>
                <a:gd name="connsiteX6" fmla="*/ 985102 w 1039371"/>
                <a:gd name="connsiteY6" fmla="*/ 108966 h 108965"/>
                <a:gd name="connsiteX7" fmla="*/ 985102 w 1039371"/>
                <a:gd name="connsiteY7" fmla="*/ 108966 h 108965"/>
                <a:gd name="connsiteX8" fmla="*/ 930738 w 1039371"/>
                <a:gd name="connsiteY8" fmla="*/ 54864 h 108965"/>
                <a:gd name="connsiteX9" fmla="*/ 465369 w 1039371"/>
                <a:gd name="connsiteY9" fmla="*/ 54864 h 108965"/>
                <a:gd name="connsiteX10" fmla="*/ 519449 w 1039371"/>
                <a:gd name="connsiteY10" fmla="*/ 1 h 108965"/>
                <a:gd name="connsiteX11" fmla="*/ 519638 w 1039371"/>
                <a:gd name="connsiteY11" fmla="*/ 0 h 108965"/>
                <a:gd name="connsiteX12" fmla="*/ 519638 w 1039371"/>
                <a:gd name="connsiteY12" fmla="*/ 0 h 108965"/>
                <a:gd name="connsiteX13" fmla="*/ 574003 w 1039371"/>
                <a:gd name="connsiteY13" fmla="*/ 54483 h 108965"/>
                <a:gd name="connsiteX14" fmla="*/ 574003 w 1039371"/>
                <a:gd name="connsiteY14" fmla="*/ 54483 h 108965"/>
                <a:gd name="connsiteX15" fmla="*/ 519638 w 1039371"/>
                <a:gd name="connsiteY15" fmla="*/ 108966 h 108965"/>
                <a:gd name="connsiteX16" fmla="*/ 519638 w 1039371"/>
                <a:gd name="connsiteY16" fmla="*/ 108966 h 108965"/>
                <a:gd name="connsiteX17" fmla="*/ 465369 w 1039371"/>
                <a:gd name="connsiteY17" fmla="*/ 54864 h 108965"/>
                <a:gd name="connsiteX18" fmla="*/ 474 w 1039371"/>
                <a:gd name="connsiteY18" fmla="*/ 54864 h 108965"/>
                <a:gd name="connsiteX19" fmla="*/ 54269 w 1039371"/>
                <a:gd name="connsiteY19" fmla="*/ 0 h 108965"/>
                <a:gd name="connsiteX20" fmla="*/ 54269 w 1039371"/>
                <a:gd name="connsiteY20" fmla="*/ 0 h 108965"/>
                <a:gd name="connsiteX21" fmla="*/ 108539 w 1039371"/>
                <a:gd name="connsiteY21" fmla="*/ 54483 h 108965"/>
                <a:gd name="connsiteX22" fmla="*/ 108539 w 1039371"/>
                <a:gd name="connsiteY22" fmla="*/ 54483 h 108965"/>
                <a:gd name="connsiteX23" fmla="*/ 54269 w 1039371"/>
                <a:gd name="connsiteY23" fmla="*/ 108966 h 108965"/>
                <a:gd name="connsiteX24" fmla="*/ 54269 w 1039371"/>
                <a:gd name="connsiteY24" fmla="*/ 108966 h 108965"/>
                <a:gd name="connsiteX25" fmla="*/ 0 w 1039371"/>
                <a:gd name="connsiteY25" fmla="*/ 54864 h 10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39371" h="108965">
                  <a:moveTo>
                    <a:pt x="930738" y="54864"/>
                  </a:moveTo>
                  <a:cubicBezTo>
                    <a:pt x="930577" y="24722"/>
                    <a:pt x="954789" y="158"/>
                    <a:pt x="984818" y="1"/>
                  </a:cubicBezTo>
                  <a:cubicBezTo>
                    <a:pt x="984913" y="0"/>
                    <a:pt x="985008" y="0"/>
                    <a:pt x="985102" y="0"/>
                  </a:cubicBezTo>
                  <a:lnTo>
                    <a:pt x="985102" y="0"/>
                  </a:lnTo>
                  <a:cubicBezTo>
                    <a:pt x="1015055" y="52"/>
                    <a:pt x="1039315" y="24414"/>
                    <a:pt x="1039372" y="54483"/>
                  </a:cubicBezTo>
                  <a:lnTo>
                    <a:pt x="1039372" y="54483"/>
                  </a:lnTo>
                  <a:cubicBezTo>
                    <a:pt x="1039315" y="84552"/>
                    <a:pt x="1015055" y="108914"/>
                    <a:pt x="985102" y="108966"/>
                  </a:cubicBezTo>
                  <a:lnTo>
                    <a:pt x="985102" y="108966"/>
                  </a:lnTo>
                  <a:cubicBezTo>
                    <a:pt x="955264" y="108967"/>
                    <a:pt x="930994" y="84820"/>
                    <a:pt x="930738" y="54864"/>
                  </a:cubicBezTo>
                  <a:close/>
                  <a:moveTo>
                    <a:pt x="465369" y="54864"/>
                  </a:moveTo>
                  <a:cubicBezTo>
                    <a:pt x="465208" y="24722"/>
                    <a:pt x="489420" y="158"/>
                    <a:pt x="519449" y="1"/>
                  </a:cubicBezTo>
                  <a:cubicBezTo>
                    <a:pt x="519515" y="0"/>
                    <a:pt x="519572" y="0"/>
                    <a:pt x="519638" y="0"/>
                  </a:cubicBezTo>
                  <a:lnTo>
                    <a:pt x="519638" y="0"/>
                  </a:lnTo>
                  <a:cubicBezTo>
                    <a:pt x="549629" y="0"/>
                    <a:pt x="573946" y="24377"/>
                    <a:pt x="574003" y="54483"/>
                  </a:cubicBezTo>
                  <a:lnTo>
                    <a:pt x="574003" y="54483"/>
                  </a:lnTo>
                  <a:cubicBezTo>
                    <a:pt x="573946" y="84589"/>
                    <a:pt x="549629" y="108966"/>
                    <a:pt x="519638" y="108966"/>
                  </a:cubicBezTo>
                  <a:lnTo>
                    <a:pt x="519638" y="108966"/>
                  </a:lnTo>
                  <a:cubicBezTo>
                    <a:pt x="489838" y="108915"/>
                    <a:pt x="465625" y="84784"/>
                    <a:pt x="465369" y="54864"/>
                  </a:cubicBezTo>
                  <a:close/>
                  <a:moveTo>
                    <a:pt x="474" y="54864"/>
                  </a:moveTo>
                  <a:cubicBezTo>
                    <a:pt x="316" y="24832"/>
                    <a:pt x="24356" y="314"/>
                    <a:pt x="54269" y="0"/>
                  </a:cubicBezTo>
                  <a:lnTo>
                    <a:pt x="54269" y="0"/>
                  </a:lnTo>
                  <a:cubicBezTo>
                    <a:pt x="84220" y="52"/>
                    <a:pt x="108486" y="24414"/>
                    <a:pt x="108539" y="54483"/>
                  </a:cubicBezTo>
                  <a:lnTo>
                    <a:pt x="108539" y="54483"/>
                  </a:lnTo>
                  <a:cubicBezTo>
                    <a:pt x="108539" y="84573"/>
                    <a:pt x="84242" y="108966"/>
                    <a:pt x="54269" y="108966"/>
                  </a:cubicBezTo>
                  <a:lnTo>
                    <a:pt x="54269" y="108966"/>
                  </a:lnTo>
                  <a:cubicBezTo>
                    <a:pt x="24466" y="108915"/>
                    <a:pt x="260" y="84784"/>
                    <a:pt x="0" y="54864"/>
                  </a:cubicBezTo>
                  <a:close/>
                </a:path>
              </a:pathLst>
            </a:custGeom>
            <a:grpFill/>
            <a:ln w="9469" cap="flat">
              <a:noFill/>
              <a:prstDash val="solid"/>
              <a:miter/>
            </a:ln>
          </p:spPr>
          <p:txBody>
            <a:bodyPr rtlCol="0" anchor="ctr"/>
            <a:lstStyle/>
            <a:p>
              <a:endParaRPr lang="en-EG"/>
            </a:p>
          </p:txBody>
        </p:sp>
        <p:sp>
          <p:nvSpPr>
            <p:cNvPr id="68" name="Freeform 67">
              <a:extLst>
                <a:ext uri="{FF2B5EF4-FFF2-40B4-BE49-F238E27FC236}">
                  <a16:creationId xmlns:a16="http://schemas.microsoft.com/office/drawing/2014/main" id="{C797627E-6DF0-6C48-A3A7-F62F254962CA}"/>
                </a:ext>
              </a:extLst>
            </p:cNvPr>
            <p:cNvSpPr/>
            <p:nvPr/>
          </p:nvSpPr>
          <p:spPr>
            <a:xfrm>
              <a:off x="1159764" y="5703335"/>
              <a:ext cx="1039371" cy="108968"/>
            </a:xfrm>
            <a:custGeom>
              <a:avLst/>
              <a:gdLst>
                <a:gd name="connsiteX0" fmla="*/ 930738 w 1039371"/>
                <a:gd name="connsiteY0" fmla="*/ 54483 h 108968"/>
                <a:gd name="connsiteX1" fmla="*/ 985007 w 1039371"/>
                <a:gd name="connsiteY1" fmla="*/ 0 h 108968"/>
                <a:gd name="connsiteX2" fmla="*/ 985007 w 1039371"/>
                <a:gd name="connsiteY2" fmla="*/ 0 h 108968"/>
                <a:gd name="connsiteX3" fmla="*/ 1039372 w 1039371"/>
                <a:gd name="connsiteY3" fmla="*/ 54483 h 108968"/>
                <a:gd name="connsiteX4" fmla="*/ 1039372 w 1039371"/>
                <a:gd name="connsiteY4" fmla="*/ 54483 h 108968"/>
                <a:gd name="connsiteX5" fmla="*/ 985102 w 1039371"/>
                <a:gd name="connsiteY5" fmla="*/ 108966 h 108968"/>
                <a:gd name="connsiteX6" fmla="*/ 985007 w 1039371"/>
                <a:gd name="connsiteY6" fmla="*/ 108966 h 108968"/>
                <a:gd name="connsiteX7" fmla="*/ 985007 w 1039371"/>
                <a:gd name="connsiteY7" fmla="*/ 108966 h 108968"/>
                <a:gd name="connsiteX8" fmla="*/ 930738 w 1039371"/>
                <a:gd name="connsiteY8" fmla="*/ 54483 h 108968"/>
                <a:gd name="connsiteX9" fmla="*/ 465369 w 1039371"/>
                <a:gd name="connsiteY9" fmla="*/ 54483 h 108968"/>
                <a:gd name="connsiteX10" fmla="*/ 519638 w 1039371"/>
                <a:gd name="connsiteY10" fmla="*/ 0 h 108968"/>
                <a:gd name="connsiteX11" fmla="*/ 519638 w 1039371"/>
                <a:gd name="connsiteY11" fmla="*/ 0 h 108968"/>
                <a:gd name="connsiteX12" fmla="*/ 573908 w 1039371"/>
                <a:gd name="connsiteY12" fmla="*/ 54483 h 108968"/>
                <a:gd name="connsiteX13" fmla="*/ 573908 w 1039371"/>
                <a:gd name="connsiteY13" fmla="*/ 54483 h 108968"/>
                <a:gd name="connsiteX14" fmla="*/ 519828 w 1039371"/>
                <a:gd name="connsiteY14" fmla="*/ 108966 h 108968"/>
                <a:gd name="connsiteX15" fmla="*/ 519638 w 1039371"/>
                <a:gd name="connsiteY15" fmla="*/ 108966 h 108968"/>
                <a:gd name="connsiteX16" fmla="*/ 519638 w 1039371"/>
                <a:gd name="connsiteY16" fmla="*/ 108966 h 108968"/>
                <a:gd name="connsiteX17" fmla="*/ 465369 w 1039371"/>
                <a:gd name="connsiteY17" fmla="*/ 54483 h 108968"/>
                <a:gd name="connsiteX18" fmla="*/ 474 w 1039371"/>
                <a:gd name="connsiteY18" fmla="*/ 54483 h 108968"/>
                <a:gd name="connsiteX19" fmla="*/ 54744 w 1039371"/>
                <a:gd name="connsiteY19" fmla="*/ 0 h 108968"/>
                <a:gd name="connsiteX20" fmla="*/ 54744 w 1039371"/>
                <a:gd name="connsiteY20" fmla="*/ 0 h 108968"/>
                <a:gd name="connsiteX21" fmla="*/ 109013 w 1039371"/>
                <a:gd name="connsiteY21" fmla="*/ 54483 h 108968"/>
                <a:gd name="connsiteX22" fmla="*/ 109013 w 1039371"/>
                <a:gd name="connsiteY22" fmla="*/ 54483 h 108968"/>
                <a:gd name="connsiteX23" fmla="*/ 54744 w 1039371"/>
                <a:gd name="connsiteY23" fmla="*/ 108966 h 108968"/>
                <a:gd name="connsiteX24" fmla="*/ 54744 w 1039371"/>
                <a:gd name="connsiteY24" fmla="*/ 108966 h 108968"/>
                <a:gd name="connsiteX25" fmla="*/ 3 w 1039371"/>
                <a:gd name="connsiteY25" fmla="*/ 55150 h 108968"/>
                <a:gd name="connsiteX26" fmla="*/ 0 w 1039371"/>
                <a:gd name="connsiteY26" fmla="*/ 54483 h 10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39371" h="108968">
                  <a:moveTo>
                    <a:pt x="930738" y="54483"/>
                  </a:moveTo>
                  <a:cubicBezTo>
                    <a:pt x="930795" y="24414"/>
                    <a:pt x="955055" y="52"/>
                    <a:pt x="985007" y="0"/>
                  </a:cubicBezTo>
                  <a:lnTo>
                    <a:pt x="985007" y="0"/>
                  </a:lnTo>
                  <a:cubicBezTo>
                    <a:pt x="1014998" y="0"/>
                    <a:pt x="1039315" y="24377"/>
                    <a:pt x="1039372" y="54483"/>
                  </a:cubicBezTo>
                  <a:lnTo>
                    <a:pt x="1039372" y="54483"/>
                  </a:lnTo>
                  <a:cubicBezTo>
                    <a:pt x="1039372" y="84572"/>
                    <a:pt x="1015074" y="108966"/>
                    <a:pt x="985102" y="108966"/>
                  </a:cubicBezTo>
                  <a:cubicBezTo>
                    <a:pt x="985074" y="108966"/>
                    <a:pt x="985036" y="108966"/>
                    <a:pt x="985007" y="108966"/>
                  </a:cubicBezTo>
                  <a:lnTo>
                    <a:pt x="985007" y="108966"/>
                  </a:lnTo>
                  <a:cubicBezTo>
                    <a:pt x="955036" y="108966"/>
                    <a:pt x="930738" y="84572"/>
                    <a:pt x="930738" y="54483"/>
                  </a:cubicBezTo>
                  <a:close/>
                  <a:moveTo>
                    <a:pt x="465369" y="54483"/>
                  </a:moveTo>
                  <a:cubicBezTo>
                    <a:pt x="465417" y="24414"/>
                    <a:pt x="489686" y="52"/>
                    <a:pt x="519638" y="0"/>
                  </a:cubicBezTo>
                  <a:lnTo>
                    <a:pt x="519638" y="0"/>
                  </a:lnTo>
                  <a:cubicBezTo>
                    <a:pt x="549610" y="0"/>
                    <a:pt x="573908" y="24393"/>
                    <a:pt x="573908" y="54483"/>
                  </a:cubicBezTo>
                  <a:lnTo>
                    <a:pt x="573908" y="54483"/>
                  </a:lnTo>
                  <a:cubicBezTo>
                    <a:pt x="573965" y="84525"/>
                    <a:pt x="549752" y="108909"/>
                    <a:pt x="519828" y="108966"/>
                  </a:cubicBezTo>
                  <a:cubicBezTo>
                    <a:pt x="519762" y="108966"/>
                    <a:pt x="519705" y="108966"/>
                    <a:pt x="519638" y="108966"/>
                  </a:cubicBezTo>
                  <a:lnTo>
                    <a:pt x="519638" y="108966"/>
                  </a:lnTo>
                  <a:cubicBezTo>
                    <a:pt x="489667" y="108966"/>
                    <a:pt x="465369" y="84572"/>
                    <a:pt x="465369" y="54483"/>
                  </a:cubicBezTo>
                  <a:close/>
                  <a:moveTo>
                    <a:pt x="474" y="54483"/>
                  </a:moveTo>
                  <a:cubicBezTo>
                    <a:pt x="474" y="24393"/>
                    <a:pt x="24771" y="0"/>
                    <a:pt x="54744" y="0"/>
                  </a:cubicBezTo>
                  <a:lnTo>
                    <a:pt x="54744" y="0"/>
                  </a:lnTo>
                  <a:cubicBezTo>
                    <a:pt x="84694" y="52"/>
                    <a:pt x="108961" y="24414"/>
                    <a:pt x="109013" y="54483"/>
                  </a:cubicBezTo>
                  <a:lnTo>
                    <a:pt x="109013" y="54483"/>
                  </a:lnTo>
                  <a:cubicBezTo>
                    <a:pt x="109013" y="84572"/>
                    <a:pt x="84716" y="108966"/>
                    <a:pt x="54744" y="108966"/>
                  </a:cubicBezTo>
                  <a:lnTo>
                    <a:pt x="54744" y="108966"/>
                  </a:lnTo>
                  <a:cubicBezTo>
                    <a:pt x="24825" y="109280"/>
                    <a:pt x="317" y="85192"/>
                    <a:pt x="3" y="55150"/>
                  </a:cubicBezTo>
                  <a:cubicBezTo>
                    <a:pt x="1" y="54931"/>
                    <a:pt x="0" y="54702"/>
                    <a:pt x="0" y="54483"/>
                  </a:cubicBezTo>
                  <a:close/>
                </a:path>
              </a:pathLst>
            </a:custGeom>
            <a:grpFill/>
            <a:ln w="9469" cap="flat">
              <a:noFill/>
              <a:prstDash val="solid"/>
              <a:miter/>
            </a:ln>
          </p:spPr>
          <p:txBody>
            <a:bodyPr rtlCol="0" anchor="ctr"/>
            <a:lstStyle/>
            <a:p>
              <a:endParaRPr lang="en-EG"/>
            </a:p>
          </p:txBody>
        </p:sp>
        <p:sp>
          <p:nvSpPr>
            <p:cNvPr id="69" name="Freeform 68">
              <a:extLst>
                <a:ext uri="{FF2B5EF4-FFF2-40B4-BE49-F238E27FC236}">
                  <a16:creationId xmlns:a16="http://schemas.microsoft.com/office/drawing/2014/main" id="{3E6E0888-B2A4-3140-B7BD-17F69B74FC49}"/>
                </a:ext>
              </a:extLst>
            </p:cNvPr>
            <p:cNvSpPr/>
            <p:nvPr/>
          </p:nvSpPr>
          <p:spPr>
            <a:xfrm>
              <a:off x="587375" y="5016106"/>
              <a:ext cx="910624" cy="914209"/>
            </a:xfrm>
            <a:custGeom>
              <a:avLst/>
              <a:gdLst>
                <a:gd name="connsiteX0" fmla="*/ 910624 w 910624"/>
                <a:gd name="connsiteY0" fmla="*/ 457105 h 914209"/>
                <a:gd name="connsiteX1" fmla="*/ 455312 w 910624"/>
                <a:gd name="connsiteY1" fmla="*/ 914209 h 914209"/>
                <a:gd name="connsiteX2" fmla="*/ 0 w 910624"/>
                <a:gd name="connsiteY2" fmla="*/ 457105 h 914209"/>
                <a:gd name="connsiteX3" fmla="*/ 455312 w 910624"/>
                <a:gd name="connsiteY3" fmla="*/ 0 h 914209"/>
                <a:gd name="connsiteX4" fmla="*/ 910624 w 910624"/>
                <a:gd name="connsiteY4" fmla="*/ 457105 h 91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624" h="914209">
                  <a:moveTo>
                    <a:pt x="910624" y="457105"/>
                  </a:moveTo>
                  <a:cubicBezTo>
                    <a:pt x="910624" y="709557"/>
                    <a:pt x="706774" y="914209"/>
                    <a:pt x="455312" y="914209"/>
                  </a:cubicBezTo>
                  <a:cubicBezTo>
                    <a:pt x="203850" y="914209"/>
                    <a:pt x="0" y="709557"/>
                    <a:pt x="0" y="457105"/>
                  </a:cubicBezTo>
                  <a:cubicBezTo>
                    <a:pt x="0" y="204653"/>
                    <a:pt x="203850" y="0"/>
                    <a:pt x="455312" y="0"/>
                  </a:cubicBezTo>
                  <a:cubicBezTo>
                    <a:pt x="706774" y="0"/>
                    <a:pt x="910624" y="204653"/>
                    <a:pt x="910624" y="457105"/>
                  </a:cubicBezTo>
                  <a:close/>
                </a:path>
              </a:pathLst>
            </a:custGeom>
            <a:gradFill>
              <a:gsLst>
                <a:gs pos="100000">
                  <a:schemeClr val="accent1">
                    <a:lumMod val="75000"/>
                  </a:schemeClr>
                </a:gs>
                <a:gs pos="0">
                  <a:schemeClr val="accent1"/>
                </a:gs>
              </a:gsLst>
              <a:lin ang="0" scaled="0"/>
            </a:gradFill>
            <a:ln w="9469" cap="flat">
              <a:noFill/>
              <a:prstDash val="solid"/>
              <a:miter/>
            </a:ln>
          </p:spPr>
          <p:txBody>
            <a:bodyPr rtlCol="0" anchor="ctr"/>
            <a:lstStyle/>
            <a:p>
              <a:endParaRPr lang="en-EG"/>
            </a:p>
          </p:txBody>
        </p:sp>
      </p:grpSp>
      <p:sp>
        <p:nvSpPr>
          <p:cNvPr id="23" name="Rectangle 22">
            <a:extLst>
              <a:ext uri="{FF2B5EF4-FFF2-40B4-BE49-F238E27FC236}">
                <a16:creationId xmlns:a16="http://schemas.microsoft.com/office/drawing/2014/main" id="{36C53B8E-58B6-2041-BB8B-81024A332D98}"/>
              </a:ext>
            </a:extLst>
          </p:cNvPr>
          <p:cNvSpPr/>
          <p:nvPr/>
        </p:nvSpPr>
        <p:spPr>
          <a:xfrm>
            <a:off x="5662737" y="1888351"/>
            <a:ext cx="5959784" cy="830997"/>
          </a:xfrm>
          <a:prstGeom prst="rect">
            <a:avLst/>
          </a:prstGeom>
        </p:spPr>
        <p:txBody>
          <a:bodyPr wrap="square" lIns="0">
            <a:spAutoFit/>
          </a:bodyPr>
          <a:lstStyle/>
          <a:p>
            <a:r>
              <a:rPr lang="en-US" sz="4800" dirty="0" smtClean="0">
                <a:latin typeface="Raleway" panose="020B0503030101060003" pitchFamily="34" charset="77"/>
              </a:rPr>
              <a:t>overview of </a:t>
            </a:r>
            <a:r>
              <a:rPr lang="en-US" sz="4800" b="1" dirty="0" smtClean="0">
                <a:solidFill>
                  <a:schemeClr val="accent1"/>
                </a:solidFill>
                <a:latin typeface="Raleway" panose="020B0503030101060003" pitchFamily="34" charset="77"/>
              </a:rPr>
              <a:t>Project</a:t>
            </a:r>
            <a:endParaRPr lang="en-US" sz="4800" b="1" dirty="0">
              <a:solidFill>
                <a:schemeClr val="accent1"/>
              </a:solidFill>
              <a:latin typeface="Raleway" panose="020B0503030101060003" pitchFamily="34" charset="77"/>
            </a:endParaRPr>
          </a:p>
        </p:txBody>
      </p:sp>
      <p:sp>
        <p:nvSpPr>
          <p:cNvPr id="53" name="TextBox 52">
            <a:extLst>
              <a:ext uri="{FF2B5EF4-FFF2-40B4-BE49-F238E27FC236}">
                <a16:creationId xmlns:a16="http://schemas.microsoft.com/office/drawing/2014/main" id="{152E47DB-2DFA-0F4E-85F3-FBACC159D944}"/>
              </a:ext>
            </a:extLst>
          </p:cNvPr>
          <p:cNvSpPr txBox="1"/>
          <p:nvPr/>
        </p:nvSpPr>
        <p:spPr>
          <a:xfrm>
            <a:off x="6107796" y="3203040"/>
            <a:ext cx="4858757" cy="243080"/>
          </a:xfrm>
          <a:prstGeom prst="rect">
            <a:avLst/>
          </a:prstGeom>
          <a:noFill/>
        </p:spPr>
        <p:txBody>
          <a:bodyPr wrap="square" lIns="0" tIns="0" rIns="0" bIns="0" rtlCol="0">
            <a:spAutoFit/>
          </a:bodyPr>
          <a:lstStyle/>
          <a:p>
            <a:pPr>
              <a:lnSpc>
                <a:spcPct val="150000"/>
              </a:lnSpc>
            </a:pPr>
            <a:endParaRPr lang="en-US" sz="1200" dirty="0">
              <a:solidFill>
                <a:schemeClr val="tx1">
                  <a:lumMod val="90000"/>
                  <a:lumOff val="10000"/>
                </a:schemeClr>
              </a:solidFill>
              <a:latin typeface="Raleway" panose="020B0503030101060003" pitchFamily="34" charset="77"/>
            </a:endParaRPr>
          </a:p>
        </p:txBody>
      </p:sp>
      <p:sp>
        <p:nvSpPr>
          <p:cNvPr id="86" name="Donut 85">
            <a:extLst>
              <a:ext uri="{FF2B5EF4-FFF2-40B4-BE49-F238E27FC236}">
                <a16:creationId xmlns:a16="http://schemas.microsoft.com/office/drawing/2014/main" id="{2484E57A-BC26-3F4E-8F46-49D424B7F051}"/>
              </a:ext>
            </a:extLst>
          </p:cNvPr>
          <p:cNvSpPr/>
          <p:nvPr/>
        </p:nvSpPr>
        <p:spPr>
          <a:xfrm>
            <a:off x="350064" y="4753984"/>
            <a:ext cx="470416" cy="470416"/>
          </a:xfrm>
          <a:prstGeom prst="donut">
            <a:avLst>
              <a:gd name="adj" fmla="val 104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88" name="Donut 87">
            <a:extLst>
              <a:ext uri="{FF2B5EF4-FFF2-40B4-BE49-F238E27FC236}">
                <a16:creationId xmlns:a16="http://schemas.microsoft.com/office/drawing/2014/main" id="{6730D11C-E5E0-7942-B112-CDCAF0F9F30A}"/>
              </a:ext>
            </a:extLst>
          </p:cNvPr>
          <p:cNvSpPr/>
          <p:nvPr/>
        </p:nvSpPr>
        <p:spPr>
          <a:xfrm>
            <a:off x="5860792" y="348992"/>
            <a:ext cx="470416" cy="470416"/>
          </a:xfrm>
          <a:prstGeom prst="donut">
            <a:avLst>
              <a:gd name="adj" fmla="val 10431"/>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nvGrpSpPr>
          <p:cNvPr id="33" name="Graphic 29">
            <a:extLst>
              <a:ext uri="{FF2B5EF4-FFF2-40B4-BE49-F238E27FC236}">
                <a16:creationId xmlns:a16="http://schemas.microsoft.com/office/drawing/2014/main" id="{845AA906-58A3-7A46-9623-D0F34B2DEE6F}"/>
              </a:ext>
            </a:extLst>
          </p:cNvPr>
          <p:cNvGrpSpPr>
            <a:grpSpLocks noChangeAspect="1"/>
          </p:cNvGrpSpPr>
          <p:nvPr/>
        </p:nvGrpSpPr>
        <p:grpSpPr>
          <a:xfrm>
            <a:off x="10191747" y="237077"/>
            <a:ext cx="1201910" cy="1164662"/>
            <a:chOff x="628193" y="2993411"/>
            <a:chExt cx="812445" cy="787268"/>
          </a:xfrm>
          <a:solidFill>
            <a:schemeClr val="accent1"/>
          </a:solidFill>
        </p:grpSpPr>
        <p:sp>
          <p:nvSpPr>
            <p:cNvPr id="34" name="Freeform 33">
              <a:extLst>
                <a:ext uri="{FF2B5EF4-FFF2-40B4-BE49-F238E27FC236}">
                  <a16:creationId xmlns:a16="http://schemas.microsoft.com/office/drawing/2014/main" id="{C3D3211F-E839-894E-847C-B405DEF477D5}"/>
                </a:ext>
              </a:extLst>
            </p:cNvPr>
            <p:cNvSpPr/>
            <p:nvPr/>
          </p:nvSpPr>
          <p:spPr>
            <a:xfrm>
              <a:off x="628193" y="3199296"/>
              <a:ext cx="812445" cy="464378"/>
            </a:xfrm>
            <a:custGeom>
              <a:avLst/>
              <a:gdLst>
                <a:gd name="connsiteX0" fmla="*/ 766087 w 812445"/>
                <a:gd name="connsiteY0" fmla="*/ 70041 h 464378"/>
                <a:gd name="connsiteX1" fmla="*/ 710011 w 812445"/>
                <a:gd name="connsiteY1" fmla="*/ 115112 h 464378"/>
                <a:gd name="connsiteX2" fmla="*/ 709734 w 812445"/>
                <a:gd name="connsiteY2" fmla="*/ 120245 h 464378"/>
                <a:gd name="connsiteX3" fmla="*/ 709734 w 812445"/>
                <a:gd name="connsiteY3" fmla="*/ 241704 h 464378"/>
                <a:gd name="connsiteX4" fmla="*/ 678495 w 812445"/>
                <a:gd name="connsiteY4" fmla="*/ 312555 h 464378"/>
                <a:gd name="connsiteX5" fmla="*/ 628064 w 812445"/>
                <a:gd name="connsiteY5" fmla="*/ 362555 h 464378"/>
                <a:gd name="connsiteX6" fmla="*/ 591608 w 812445"/>
                <a:gd name="connsiteY6" fmla="*/ 356525 h 464378"/>
                <a:gd name="connsiteX7" fmla="*/ 592129 w 812445"/>
                <a:gd name="connsiteY7" fmla="*/ 325713 h 464378"/>
                <a:gd name="connsiteX8" fmla="*/ 643990 w 812445"/>
                <a:gd name="connsiteY8" fmla="*/ 274295 h 464378"/>
                <a:gd name="connsiteX9" fmla="*/ 649094 w 812445"/>
                <a:gd name="connsiteY9" fmla="*/ 209719 h 464378"/>
                <a:gd name="connsiteX10" fmla="*/ 582720 w 812445"/>
                <a:gd name="connsiteY10" fmla="*/ 203177 h 464378"/>
                <a:gd name="connsiteX11" fmla="*/ 579266 w 812445"/>
                <a:gd name="connsiteY11" fmla="*/ 206278 h 464378"/>
                <a:gd name="connsiteX12" fmla="*/ 477177 w 812445"/>
                <a:gd name="connsiteY12" fmla="*/ 307494 h 464378"/>
                <a:gd name="connsiteX13" fmla="*/ 441242 w 812445"/>
                <a:gd name="connsiteY13" fmla="*/ 393325 h 464378"/>
                <a:gd name="connsiteX14" fmla="*/ 441242 w 812445"/>
                <a:gd name="connsiteY14" fmla="*/ 454054 h 464378"/>
                <a:gd name="connsiteX15" fmla="*/ 451451 w 812445"/>
                <a:gd name="connsiteY15" fmla="*/ 464176 h 464378"/>
                <a:gd name="connsiteX16" fmla="*/ 661140 w 812445"/>
                <a:gd name="connsiteY16" fmla="*/ 464176 h 464378"/>
                <a:gd name="connsiteX17" fmla="*/ 668899 w 812445"/>
                <a:gd name="connsiteY17" fmla="*/ 460735 h 464378"/>
                <a:gd name="connsiteX18" fmla="*/ 783646 w 812445"/>
                <a:gd name="connsiteY18" fmla="*/ 326118 h 464378"/>
                <a:gd name="connsiteX19" fmla="*/ 812435 w 812445"/>
                <a:gd name="connsiteY19" fmla="*/ 247777 h 464378"/>
                <a:gd name="connsiteX20" fmla="*/ 812435 w 812445"/>
                <a:gd name="connsiteY20" fmla="*/ 123281 h 464378"/>
                <a:gd name="connsiteX21" fmla="*/ 766087 w 812445"/>
                <a:gd name="connsiteY21" fmla="*/ 70041 h 464378"/>
                <a:gd name="connsiteX22" fmla="*/ 209094 w 812445"/>
                <a:gd name="connsiteY22" fmla="*/ 147978 h 464378"/>
                <a:gd name="connsiteX23" fmla="*/ 230594 w 812445"/>
                <a:gd name="connsiteY23" fmla="*/ 150548 h 464378"/>
                <a:gd name="connsiteX24" fmla="*/ 233186 w 812445"/>
                <a:gd name="connsiteY24" fmla="*/ 147978 h 464378"/>
                <a:gd name="connsiteX25" fmla="*/ 253604 w 812445"/>
                <a:gd name="connsiteY25" fmla="*/ 122066 h 464378"/>
                <a:gd name="connsiteX26" fmla="*/ 253604 w 812445"/>
                <a:gd name="connsiteY26" fmla="*/ 103848 h 464378"/>
                <a:gd name="connsiteX27" fmla="*/ 243191 w 812445"/>
                <a:gd name="connsiteY27" fmla="*/ 90285 h 464378"/>
                <a:gd name="connsiteX28" fmla="*/ 243191 w 812445"/>
                <a:gd name="connsiteY28" fmla="*/ 23280 h 464378"/>
                <a:gd name="connsiteX29" fmla="*/ 202356 w 812445"/>
                <a:gd name="connsiteY29" fmla="*/ 0 h 464378"/>
                <a:gd name="connsiteX30" fmla="*/ 202356 w 812445"/>
                <a:gd name="connsiteY30" fmla="*/ 87451 h 464378"/>
                <a:gd name="connsiteX31" fmla="*/ 189697 w 812445"/>
                <a:gd name="connsiteY31" fmla="*/ 103848 h 464378"/>
                <a:gd name="connsiteX32" fmla="*/ 189697 w 812445"/>
                <a:gd name="connsiteY32" fmla="*/ 122066 h 464378"/>
                <a:gd name="connsiteX33" fmla="*/ 233391 w 812445"/>
                <a:gd name="connsiteY33" fmla="*/ 206278 h 464378"/>
                <a:gd name="connsiteX34" fmla="*/ 166401 w 812445"/>
                <a:gd name="connsiteY34" fmla="*/ 206388 h 464378"/>
                <a:gd name="connsiteX35" fmla="*/ 163358 w 812445"/>
                <a:gd name="connsiteY35" fmla="*/ 209719 h 464378"/>
                <a:gd name="connsiteX36" fmla="*/ 168462 w 812445"/>
                <a:gd name="connsiteY36" fmla="*/ 274295 h 464378"/>
                <a:gd name="connsiteX37" fmla="*/ 220323 w 812445"/>
                <a:gd name="connsiteY37" fmla="*/ 325713 h 464378"/>
                <a:gd name="connsiteX38" fmla="*/ 216616 w 812445"/>
                <a:gd name="connsiteY38" fmla="*/ 362172 h 464378"/>
                <a:gd name="connsiteX39" fmla="*/ 183776 w 812445"/>
                <a:gd name="connsiteY39" fmla="*/ 362353 h 464378"/>
                <a:gd name="connsiteX40" fmla="*/ 132936 w 812445"/>
                <a:gd name="connsiteY40" fmla="*/ 312352 h 464378"/>
                <a:gd name="connsiteX41" fmla="*/ 102105 w 812445"/>
                <a:gd name="connsiteY41" fmla="*/ 241501 h 464378"/>
                <a:gd name="connsiteX42" fmla="*/ 102105 w 812445"/>
                <a:gd name="connsiteY42" fmla="*/ 120042 h 464378"/>
                <a:gd name="connsiteX43" fmla="*/ 50930 w 812445"/>
                <a:gd name="connsiteY43" fmla="*/ 69565 h 464378"/>
                <a:gd name="connsiteX44" fmla="*/ 45752 w 812445"/>
                <a:gd name="connsiteY44" fmla="*/ 69839 h 464378"/>
                <a:gd name="connsiteX45" fmla="*/ 17 w 812445"/>
                <a:gd name="connsiteY45" fmla="*/ 123281 h 464378"/>
                <a:gd name="connsiteX46" fmla="*/ 17 w 812445"/>
                <a:gd name="connsiteY46" fmla="*/ 247979 h 464378"/>
                <a:gd name="connsiteX47" fmla="*/ 29010 w 812445"/>
                <a:gd name="connsiteY47" fmla="*/ 326320 h 464378"/>
                <a:gd name="connsiteX48" fmla="*/ 142940 w 812445"/>
                <a:gd name="connsiteY48" fmla="*/ 460937 h 464378"/>
                <a:gd name="connsiteX49" fmla="*/ 150699 w 812445"/>
                <a:gd name="connsiteY49" fmla="*/ 464378 h 464378"/>
                <a:gd name="connsiteX50" fmla="*/ 360388 w 812445"/>
                <a:gd name="connsiteY50" fmla="*/ 464379 h 464378"/>
                <a:gd name="connsiteX51" fmla="*/ 370597 w 812445"/>
                <a:gd name="connsiteY51" fmla="*/ 454257 h 464378"/>
                <a:gd name="connsiteX52" fmla="*/ 370597 w 812445"/>
                <a:gd name="connsiteY52" fmla="*/ 393527 h 464378"/>
                <a:gd name="connsiteX53" fmla="*/ 334866 w 812445"/>
                <a:gd name="connsiteY53" fmla="*/ 307696 h 46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2445" h="464378">
                  <a:moveTo>
                    <a:pt x="766087" y="70041"/>
                  </a:moveTo>
                  <a:cubicBezTo>
                    <a:pt x="738049" y="67135"/>
                    <a:pt x="712943" y="87313"/>
                    <a:pt x="710011" y="115112"/>
                  </a:cubicBezTo>
                  <a:cubicBezTo>
                    <a:pt x="709831" y="116817"/>
                    <a:pt x="709739" y="118530"/>
                    <a:pt x="709734" y="120245"/>
                  </a:cubicBezTo>
                  <a:lnTo>
                    <a:pt x="709734" y="241704"/>
                  </a:lnTo>
                  <a:cubicBezTo>
                    <a:pt x="708744" y="268390"/>
                    <a:pt x="697580" y="293710"/>
                    <a:pt x="678495" y="312555"/>
                  </a:cubicBezTo>
                  <a:lnTo>
                    <a:pt x="628064" y="362555"/>
                  </a:lnTo>
                  <a:cubicBezTo>
                    <a:pt x="616317" y="370871"/>
                    <a:pt x="599995" y="368171"/>
                    <a:pt x="591608" y="356525"/>
                  </a:cubicBezTo>
                  <a:cubicBezTo>
                    <a:pt x="584933" y="347256"/>
                    <a:pt x="585145" y="334754"/>
                    <a:pt x="592129" y="325713"/>
                  </a:cubicBezTo>
                  <a:lnTo>
                    <a:pt x="643990" y="274295"/>
                  </a:lnTo>
                  <a:cubicBezTo>
                    <a:pt x="661937" y="257156"/>
                    <a:pt x="664130" y="229421"/>
                    <a:pt x="649094" y="209719"/>
                  </a:cubicBezTo>
                  <a:cubicBezTo>
                    <a:pt x="632587" y="189741"/>
                    <a:pt x="602871" y="186812"/>
                    <a:pt x="582720" y="203177"/>
                  </a:cubicBezTo>
                  <a:cubicBezTo>
                    <a:pt x="581518" y="204154"/>
                    <a:pt x="580365" y="205189"/>
                    <a:pt x="579266" y="206278"/>
                  </a:cubicBezTo>
                  <a:lnTo>
                    <a:pt x="477177" y="307494"/>
                  </a:lnTo>
                  <a:cubicBezTo>
                    <a:pt x="454196" y="330250"/>
                    <a:pt x="441271" y="361123"/>
                    <a:pt x="441242" y="393325"/>
                  </a:cubicBezTo>
                  <a:lnTo>
                    <a:pt x="441242" y="454054"/>
                  </a:lnTo>
                  <a:cubicBezTo>
                    <a:pt x="441242" y="459644"/>
                    <a:pt x="445813" y="464176"/>
                    <a:pt x="451451" y="464176"/>
                  </a:cubicBezTo>
                  <a:lnTo>
                    <a:pt x="661140" y="464176"/>
                  </a:lnTo>
                  <a:cubicBezTo>
                    <a:pt x="664108" y="464202"/>
                    <a:pt x="666940" y="462945"/>
                    <a:pt x="668899" y="460735"/>
                  </a:cubicBezTo>
                  <a:lnTo>
                    <a:pt x="783646" y="326118"/>
                  </a:lnTo>
                  <a:cubicBezTo>
                    <a:pt x="802266" y="304190"/>
                    <a:pt x="812463" y="276440"/>
                    <a:pt x="812435" y="247777"/>
                  </a:cubicBezTo>
                  <a:lnTo>
                    <a:pt x="812435" y="123281"/>
                  </a:lnTo>
                  <a:cubicBezTo>
                    <a:pt x="812967" y="96403"/>
                    <a:pt x="792983" y="73448"/>
                    <a:pt x="766087" y="70041"/>
                  </a:cubicBezTo>
                  <a:close/>
                  <a:moveTo>
                    <a:pt x="209094" y="147978"/>
                  </a:moveTo>
                  <a:cubicBezTo>
                    <a:pt x="214315" y="154574"/>
                    <a:pt x="223941" y="155725"/>
                    <a:pt x="230594" y="150548"/>
                  </a:cubicBezTo>
                  <a:cubicBezTo>
                    <a:pt x="231559" y="149797"/>
                    <a:pt x="232429" y="148934"/>
                    <a:pt x="233186" y="147978"/>
                  </a:cubicBezTo>
                  <a:lnTo>
                    <a:pt x="253604" y="122066"/>
                  </a:lnTo>
                  <a:cubicBezTo>
                    <a:pt x="257904" y="116742"/>
                    <a:pt x="257904" y="109172"/>
                    <a:pt x="253604" y="103848"/>
                  </a:cubicBezTo>
                  <a:lnTo>
                    <a:pt x="243191" y="90285"/>
                  </a:lnTo>
                  <a:lnTo>
                    <a:pt x="243191" y="23280"/>
                  </a:lnTo>
                  <a:lnTo>
                    <a:pt x="202356" y="0"/>
                  </a:lnTo>
                  <a:lnTo>
                    <a:pt x="202356" y="87451"/>
                  </a:lnTo>
                  <a:lnTo>
                    <a:pt x="189697" y="103848"/>
                  </a:lnTo>
                  <a:cubicBezTo>
                    <a:pt x="185613" y="109246"/>
                    <a:pt x="185613" y="116668"/>
                    <a:pt x="189697" y="122066"/>
                  </a:cubicBezTo>
                  <a:close/>
                  <a:moveTo>
                    <a:pt x="233391" y="206278"/>
                  </a:moveTo>
                  <a:cubicBezTo>
                    <a:pt x="214861" y="187968"/>
                    <a:pt x="184869" y="188017"/>
                    <a:pt x="166401" y="206388"/>
                  </a:cubicBezTo>
                  <a:cubicBezTo>
                    <a:pt x="165334" y="207450"/>
                    <a:pt x="164318" y="208561"/>
                    <a:pt x="163358" y="209719"/>
                  </a:cubicBezTo>
                  <a:cubicBezTo>
                    <a:pt x="148322" y="229421"/>
                    <a:pt x="150514" y="257156"/>
                    <a:pt x="168462" y="274295"/>
                  </a:cubicBezTo>
                  <a:lnTo>
                    <a:pt x="220323" y="325713"/>
                  </a:lnTo>
                  <a:cubicBezTo>
                    <a:pt x="229454" y="336796"/>
                    <a:pt x="227794" y="353119"/>
                    <a:pt x="216616" y="362172"/>
                  </a:cubicBezTo>
                  <a:cubicBezTo>
                    <a:pt x="207079" y="369896"/>
                    <a:pt x="193398" y="369971"/>
                    <a:pt x="183776" y="362353"/>
                  </a:cubicBezTo>
                  <a:lnTo>
                    <a:pt x="132936" y="312352"/>
                  </a:lnTo>
                  <a:cubicBezTo>
                    <a:pt x="114001" y="293444"/>
                    <a:pt x="102986" y="268131"/>
                    <a:pt x="102105" y="241501"/>
                  </a:cubicBezTo>
                  <a:lnTo>
                    <a:pt x="102105" y="120042"/>
                  </a:lnTo>
                  <a:cubicBezTo>
                    <a:pt x="102032" y="92092"/>
                    <a:pt x="79120" y="69493"/>
                    <a:pt x="50930" y="69565"/>
                  </a:cubicBezTo>
                  <a:cubicBezTo>
                    <a:pt x="49200" y="69569"/>
                    <a:pt x="47472" y="69661"/>
                    <a:pt x="45752" y="69839"/>
                  </a:cubicBezTo>
                  <a:cubicBezTo>
                    <a:pt x="19021" y="73536"/>
                    <a:pt x="-657" y="96530"/>
                    <a:pt x="17" y="123281"/>
                  </a:cubicBezTo>
                  <a:lnTo>
                    <a:pt x="17" y="247979"/>
                  </a:lnTo>
                  <a:cubicBezTo>
                    <a:pt x="46" y="276668"/>
                    <a:pt x="10317" y="304421"/>
                    <a:pt x="29010" y="326320"/>
                  </a:cubicBezTo>
                  <a:lnTo>
                    <a:pt x="142940" y="460937"/>
                  </a:lnTo>
                  <a:cubicBezTo>
                    <a:pt x="144930" y="463105"/>
                    <a:pt x="147742" y="464353"/>
                    <a:pt x="150699" y="464378"/>
                  </a:cubicBezTo>
                  <a:lnTo>
                    <a:pt x="360388" y="464379"/>
                  </a:lnTo>
                  <a:cubicBezTo>
                    <a:pt x="366027" y="464379"/>
                    <a:pt x="370597" y="459847"/>
                    <a:pt x="370597" y="454257"/>
                  </a:cubicBezTo>
                  <a:lnTo>
                    <a:pt x="370597" y="393527"/>
                  </a:lnTo>
                  <a:cubicBezTo>
                    <a:pt x="370623" y="361354"/>
                    <a:pt x="357772" y="330486"/>
                    <a:pt x="334866" y="307696"/>
                  </a:cubicBezTo>
                  <a:close/>
                </a:path>
              </a:pathLst>
            </a:custGeom>
            <a:grpFill/>
            <a:ln w="20241" cap="flat">
              <a:noFill/>
              <a:prstDash val="solid"/>
              <a:miter/>
            </a:ln>
          </p:spPr>
          <p:txBody>
            <a:bodyPr rtlCol="0" anchor="ctr"/>
            <a:lstStyle/>
            <a:p>
              <a:endParaRPr lang="en-EG"/>
            </a:p>
          </p:txBody>
        </p:sp>
        <p:sp>
          <p:nvSpPr>
            <p:cNvPr id="35" name="Freeform 34">
              <a:extLst>
                <a:ext uri="{FF2B5EF4-FFF2-40B4-BE49-F238E27FC236}">
                  <a16:creationId xmlns:a16="http://schemas.microsoft.com/office/drawing/2014/main" id="{036B96CA-62F7-AF4D-B4FE-837250FCBAE5}"/>
                </a:ext>
              </a:extLst>
            </p:cNvPr>
            <p:cNvSpPr/>
            <p:nvPr/>
          </p:nvSpPr>
          <p:spPr>
            <a:xfrm>
              <a:off x="774808" y="2993411"/>
              <a:ext cx="518608" cy="787268"/>
            </a:xfrm>
            <a:custGeom>
              <a:avLst/>
              <a:gdLst>
                <a:gd name="connsiteX0" fmla="*/ 59415 w 518608"/>
                <a:gd name="connsiteY0" fmla="*/ 150013 h 787268"/>
                <a:gd name="connsiteX1" fmla="*/ 258283 w 518608"/>
                <a:gd name="connsiteY1" fmla="*/ 263173 h 787268"/>
                <a:gd name="connsiteX2" fmla="*/ 278701 w 518608"/>
                <a:gd name="connsiteY2" fmla="*/ 263173 h 787268"/>
                <a:gd name="connsiteX3" fmla="*/ 478181 w 518608"/>
                <a:gd name="connsiteY3" fmla="*/ 150013 h 787268"/>
                <a:gd name="connsiteX4" fmla="*/ 487973 w 518608"/>
                <a:gd name="connsiteY4" fmla="*/ 123081 h 787268"/>
                <a:gd name="connsiteX5" fmla="*/ 478181 w 518608"/>
                <a:gd name="connsiteY5" fmla="*/ 113373 h 787268"/>
                <a:gd name="connsiteX6" fmla="*/ 288297 w 518608"/>
                <a:gd name="connsiteY6" fmla="*/ 5072 h 787268"/>
                <a:gd name="connsiteX7" fmla="*/ 268900 w 518608"/>
                <a:gd name="connsiteY7" fmla="*/ 11 h 787268"/>
                <a:gd name="connsiteX8" fmla="*/ 248483 w 518608"/>
                <a:gd name="connsiteY8" fmla="*/ 5072 h 787268"/>
                <a:gd name="connsiteX9" fmla="*/ 59415 w 518608"/>
                <a:gd name="connsiteY9" fmla="*/ 113373 h 787268"/>
                <a:gd name="connsiteX10" fmla="*/ 49623 w 518608"/>
                <a:gd name="connsiteY10" fmla="*/ 140305 h 787268"/>
                <a:gd name="connsiteX11" fmla="*/ 59415 w 518608"/>
                <a:gd name="connsiteY11" fmla="*/ 150013 h 787268"/>
                <a:gd name="connsiteX12" fmla="*/ 220919 w 518608"/>
                <a:gd name="connsiteY12" fmla="*/ 726539 h 787268"/>
                <a:gd name="connsiteX13" fmla="*/ 10209 w 518608"/>
                <a:gd name="connsiteY13" fmla="*/ 726539 h 787268"/>
                <a:gd name="connsiteX14" fmla="*/ 0 w 518608"/>
                <a:gd name="connsiteY14" fmla="*/ 736661 h 787268"/>
                <a:gd name="connsiteX15" fmla="*/ 0 w 518608"/>
                <a:gd name="connsiteY15" fmla="*/ 777147 h 787268"/>
                <a:gd name="connsiteX16" fmla="*/ 10209 w 518608"/>
                <a:gd name="connsiteY16" fmla="*/ 787269 h 787268"/>
                <a:gd name="connsiteX17" fmla="*/ 220919 w 518608"/>
                <a:gd name="connsiteY17" fmla="*/ 787269 h 787268"/>
                <a:gd name="connsiteX18" fmla="*/ 231128 w 518608"/>
                <a:gd name="connsiteY18" fmla="*/ 777147 h 787268"/>
                <a:gd name="connsiteX19" fmla="*/ 231128 w 518608"/>
                <a:gd name="connsiteY19" fmla="*/ 736661 h 787268"/>
                <a:gd name="connsiteX20" fmla="*/ 220919 w 518608"/>
                <a:gd name="connsiteY20" fmla="*/ 726539 h 787268"/>
                <a:gd name="connsiteX21" fmla="*/ 411416 w 518608"/>
                <a:gd name="connsiteY21" fmla="*/ 303659 h 787268"/>
                <a:gd name="connsiteX22" fmla="*/ 431833 w 518608"/>
                <a:gd name="connsiteY22" fmla="*/ 268233 h 787268"/>
                <a:gd name="connsiteX23" fmla="*/ 431833 w 518608"/>
                <a:gd name="connsiteY23" fmla="*/ 233820 h 787268"/>
                <a:gd name="connsiteX24" fmla="*/ 304427 w 518608"/>
                <a:gd name="connsiteY24" fmla="*/ 306291 h 787268"/>
                <a:gd name="connsiteX25" fmla="*/ 268492 w 518608"/>
                <a:gd name="connsiteY25" fmla="*/ 315805 h 787268"/>
                <a:gd name="connsiteX26" fmla="*/ 232353 w 518608"/>
                <a:gd name="connsiteY26" fmla="*/ 306291 h 787268"/>
                <a:gd name="connsiteX27" fmla="*/ 136390 w 518608"/>
                <a:gd name="connsiteY27" fmla="*/ 251634 h 787268"/>
                <a:gd name="connsiteX28" fmla="*/ 136390 w 518608"/>
                <a:gd name="connsiteY28" fmla="*/ 309732 h 787268"/>
                <a:gd name="connsiteX29" fmla="*/ 247870 w 518608"/>
                <a:gd name="connsiteY29" fmla="*/ 373295 h 787268"/>
                <a:gd name="connsiteX30" fmla="*/ 288706 w 518608"/>
                <a:gd name="connsiteY30" fmla="*/ 373295 h 787268"/>
                <a:gd name="connsiteX31" fmla="*/ 508400 w 518608"/>
                <a:gd name="connsiteY31" fmla="*/ 725729 h 787268"/>
                <a:gd name="connsiteX32" fmla="*/ 298710 w 518608"/>
                <a:gd name="connsiteY32" fmla="*/ 725729 h 787268"/>
                <a:gd name="connsiteX33" fmla="*/ 288501 w 518608"/>
                <a:gd name="connsiteY33" fmla="*/ 735851 h 787268"/>
                <a:gd name="connsiteX34" fmla="*/ 288501 w 518608"/>
                <a:gd name="connsiteY34" fmla="*/ 776337 h 787268"/>
                <a:gd name="connsiteX35" fmla="*/ 298710 w 518608"/>
                <a:gd name="connsiteY35" fmla="*/ 786459 h 787268"/>
                <a:gd name="connsiteX36" fmla="*/ 508400 w 518608"/>
                <a:gd name="connsiteY36" fmla="*/ 786459 h 787268"/>
                <a:gd name="connsiteX37" fmla="*/ 518608 w 518608"/>
                <a:gd name="connsiteY37" fmla="*/ 776337 h 787268"/>
                <a:gd name="connsiteX38" fmla="*/ 518608 w 518608"/>
                <a:gd name="connsiteY38" fmla="*/ 735851 h 787268"/>
                <a:gd name="connsiteX39" fmla="*/ 508400 w 518608"/>
                <a:gd name="connsiteY39" fmla="*/ 726539 h 787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18608" h="787268">
                  <a:moveTo>
                    <a:pt x="59415" y="150013"/>
                  </a:moveTo>
                  <a:lnTo>
                    <a:pt x="258283" y="263173"/>
                  </a:lnTo>
                  <a:cubicBezTo>
                    <a:pt x="264601" y="266789"/>
                    <a:pt x="272384" y="266789"/>
                    <a:pt x="278701" y="263173"/>
                  </a:cubicBezTo>
                  <a:lnTo>
                    <a:pt x="478181" y="150013"/>
                  </a:lnTo>
                  <a:cubicBezTo>
                    <a:pt x="488386" y="145257"/>
                    <a:pt x="492771" y="133199"/>
                    <a:pt x="487973" y="123081"/>
                  </a:cubicBezTo>
                  <a:cubicBezTo>
                    <a:pt x="485950" y="118813"/>
                    <a:pt x="482486" y="115379"/>
                    <a:pt x="478181" y="113373"/>
                  </a:cubicBezTo>
                  <a:lnTo>
                    <a:pt x="288297" y="5072"/>
                  </a:lnTo>
                  <a:cubicBezTo>
                    <a:pt x="282391" y="1728"/>
                    <a:pt x="275702" y="-17"/>
                    <a:pt x="268900" y="11"/>
                  </a:cubicBezTo>
                  <a:cubicBezTo>
                    <a:pt x="261759" y="-158"/>
                    <a:pt x="254704" y="1591"/>
                    <a:pt x="248483" y="5072"/>
                  </a:cubicBezTo>
                  <a:lnTo>
                    <a:pt x="59415" y="113373"/>
                  </a:lnTo>
                  <a:cubicBezTo>
                    <a:pt x="49210" y="118129"/>
                    <a:pt x="44826" y="130187"/>
                    <a:pt x="49623" y="140305"/>
                  </a:cubicBezTo>
                  <a:cubicBezTo>
                    <a:pt x="51647" y="144573"/>
                    <a:pt x="55110" y="148007"/>
                    <a:pt x="59415" y="150013"/>
                  </a:cubicBezTo>
                  <a:close/>
                  <a:moveTo>
                    <a:pt x="220919" y="726539"/>
                  </a:moveTo>
                  <a:lnTo>
                    <a:pt x="10209" y="726539"/>
                  </a:lnTo>
                  <a:cubicBezTo>
                    <a:pt x="4571" y="726539"/>
                    <a:pt x="0" y="731071"/>
                    <a:pt x="0" y="736661"/>
                  </a:cubicBezTo>
                  <a:lnTo>
                    <a:pt x="0" y="777147"/>
                  </a:lnTo>
                  <a:cubicBezTo>
                    <a:pt x="109" y="782692"/>
                    <a:pt x="4616" y="787161"/>
                    <a:pt x="10209" y="787269"/>
                  </a:cubicBezTo>
                  <a:lnTo>
                    <a:pt x="220919" y="787269"/>
                  </a:lnTo>
                  <a:cubicBezTo>
                    <a:pt x="226557" y="787269"/>
                    <a:pt x="231128" y="782737"/>
                    <a:pt x="231128" y="777147"/>
                  </a:cubicBezTo>
                  <a:lnTo>
                    <a:pt x="231128" y="736661"/>
                  </a:lnTo>
                  <a:cubicBezTo>
                    <a:pt x="231128" y="731071"/>
                    <a:pt x="226557" y="726539"/>
                    <a:pt x="220919" y="726539"/>
                  </a:cubicBezTo>
                  <a:close/>
                  <a:moveTo>
                    <a:pt x="411416" y="303659"/>
                  </a:moveTo>
                  <a:cubicBezTo>
                    <a:pt x="424164" y="296362"/>
                    <a:pt x="431965" y="282827"/>
                    <a:pt x="431833" y="268233"/>
                  </a:cubicBezTo>
                  <a:lnTo>
                    <a:pt x="431833" y="233820"/>
                  </a:lnTo>
                  <a:lnTo>
                    <a:pt x="304427" y="306291"/>
                  </a:lnTo>
                  <a:cubicBezTo>
                    <a:pt x="293510" y="312560"/>
                    <a:pt x="281109" y="315843"/>
                    <a:pt x="268492" y="315805"/>
                  </a:cubicBezTo>
                  <a:cubicBezTo>
                    <a:pt x="255814" y="315822"/>
                    <a:pt x="243353" y="312541"/>
                    <a:pt x="232353" y="306291"/>
                  </a:cubicBezTo>
                  <a:lnTo>
                    <a:pt x="136390" y="251634"/>
                  </a:lnTo>
                  <a:lnTo>
                    <a:pt x="136390" y="309732"/>
                  </a:lnTo>
                  <a:lnTo>
                    <a:pt x="247870" y="373295"/>
                  </a:lnTo>
                  <a:cubicBezTo>
                    <a:pt x="260505" y="380528"/>
                    <a:pt x="276071" y="380528"/>
                    <a:pt x="288706" y="373295"/>
                  </a:cubicBezTo>
                  <a:close/>
                  <a:moveTo>
                    <a:pt x="508400" y="725729"/>
                  </a:moveTo>
                  <a:lnTo>
                    <a:pt x="298710" y="725729"/>
                  </a:lnTo>
                  <a:cubicBezTo>
                    <a:pt x="293072" y="725729"/>
                    <a:pt x="288501" y="730261"/>
                    <a:pt x="288501" y="735851"/>
                  </a:cubicBezTo>
                  <a:lnTo>
                    <a:pt x="288501" y="776337"/>
                  </a:lnTo>
                  <a:cubicBezTo>
                    <a:pt x="288610" y="781882"/>
                    <a:pt x="293118" y="786351"/>
                    <a:pt x="298710" y="786459"/>
                  </a:cubicBezTo>
                  <a:lnTo>
                    <a:pt x="508400" y="786459"/>
                  </a:lnTo>
                  <a:cubicBezTo>
                    <a:pt x="514038" y="786459"/>
                    <a:pt x="518608" y="781927"/>
                    <a:pt x="518608" y="776337"/>
                  </a:cubicBezTo>
                  <a:lnTo>
                    <a:pt x="518608" y="735851"/>
                  </a:lnTo>
                  <a:cubicBezTo>
                    <a:pt x="518182" y="730579"/>
                    <a:pt x="513734" y="726522"/>
                    <a:pt x="508400" y="726539"/>
                  </a:cubicBezTo>
                  <a:close/>
                </a:path>
              </a:pathLst>
            </a:custGeom>
            <a:grpFill/>
            <a:ln w="20241" cap="flat">
              <a:noFill/>
              <a:prstDash val="solid"/>
              <a:miter/>
            </a:ln>
          </p:spPr>
          <p:txBody>
            <a:bodyPr rtlCol="0" anchor="ctr"/>
            <a:lstStyle/>
            <a:p>
              <a:endParaRPr lang="en-EG"/>
            </a:p>
          </p:txBody>
        </p:sp>
      </p:grpSp>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4917" r="14917"/>
          <a:stretch>
            <a:fillRect/>
          </a:stretch>
        </p:blipFill>
        <p:spPr>
          <a:xfrm>
            <a:off x="1197966" y="1054619"/>
            <a:ext cx="4066429" cy="4169781"/>
          </a:xfrm>
        </p:spPr>
      </p:pic>
      <p:sp>
        <p:nvSpPr>
          <p:cNvPr id="12" name="TextBox 11"/>
          <p:cNvSpPr txBox="1"/>
          <p:nvPr/>
        </p:nvSpPr>
        <p:spPr>
          <a:xfrm>
            <a:off x="5662737" y="2819400"/>
            <a:ext cx="5724467" cy="2308324"/>
          </a:xfrm>
          <a:prstGeom prst="rect">
            <a:avLst/>
          </a:prstGeom>
          <a:noFill/>
        </p:spPr>
        <p:txBody>
          <a:bodyPr wrap="square" rtlCol="0">
            <a:spAutoFit/>
          </a:bodyPr>
          <a:lstStyle/>
          <a:p>
            <a:r>
              <a:rPr lang="en-US" dirty="0"/>
              <a:t>This project is a straightforward URL </a:t>
            </a:r>
            <a:r>
              <a:rPr lang="en-US" dirty="0" err="1" smtClean="0"/>
              <a:t>shortener</a:t>
            </a:r>
            <a:r>
              <a:rPr lang="en-US" dirty="0" smtClean="0"/>
              <a:t> </a:t>
            </a:r>
            <a:r>
              <a:rPr lang="en-US" dirty="0"/>
              <a:t>created with Flask for the backend and HTML/CSS for the frontend. Users can enter a URL, which is then shortened using an MD5 hash and saved in a dictionary. The shortened URL is shown to the user, who can copy, share, or open it. The Flask app takes care of redirecting from the shortened URL back to the original. JavaScript is used to manage user interactions such as shortening, copying, and sharing.</a:t>
            </a:r>
          </a:p>
        </p:txBody>
      </p:sp>
    </p:spTree>
    <p:extLst>
      <p:ext uri="{BB962C8B-B14F-4D97-AF65-F5344CB8AC3E}">
        <p14:creationId xmlns:p14="http://schemas.microsoft.com/office/powerpoint/2010/main" val="91923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2E3327-333F-C64B-9F85-67F626CEFA57}"/>
              </a:ext>
            </a:extLst>
          </p:cNvPr>
          <p:cNvGrpSpPr>
            <a:grpSpLocks noChangeAspect="1"/>
          </p:cNvGrpSpPr>
          <p:nvPr/>
        </p:nvGrpSpPr>
        <p:grpSpPr>
          <a:xfrm>
            <a:off x="407850" y="283819"/>
            <a:ext cx="1237327" cy="622049"/>
            <a:chOff x="5808870" y="1860684"/>
            <a:chExt cx="501253" cy="251999"/>
          </a:xfrm>
        </p:grpSpPr>
        <p:sp>
          <p:nvSpPr>
            <p:cNvPr id="15" name="Rounded Rectangle 9">
              <a:extLst>
                <a:ext uri="{FF2B5EF4-FFF2-40B4-BE49-F238E27FC236}">
                  <a16:creationId xmlns:a16="http://schemas.microsoft.com/office/drawing/2014/main" id="{9F95BF7F-358D-9E49-A3B1-E761B67DE8E7}"/>
                </a:ext>
              </a:extLst>
            </p:cNvPr>
            <p:cNvSpPr>
              <a:spLocks noChangeAspect="1"/>
            </p:cNvSpPr>
            <p:nvPr/>
          </p:nvSpPr>
          <p:spPr>
            <a:xfrm>
              <a:off x="5808870" y="1878683"/>
              <a:ext cx="467070" cy="21600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accent2"/>
                </a:solidFill>
                <a:latin typeface="Raleway" panose="020B0503030101060003" pitchFamily="34" charset="77"/>
                <a:cs typeface="Poppins SemiBold" panose="00000700000000000000" pitchFamily="2" charset="0"/>
              </a:endParaRPr>
            </a:p>
          </p:txBody>
        </p:sp>
        <p:sp>
          <p:nvSpPr>
            <p:cNvPr id="16" name="Oval 15">
              <a:extLst>
                <a:ext uri="{FF2B5EF4-FFF2-40B4-BE49-F238E27FC236}">
                  <a16:creationId xmlns:a16="http://schemas.microsoft.com/office/drawing/2014/main" id="{B452B12D-1905-7D40-889B-BA371EA85E4B}"/>
                </a:ext>
              </a:extLst>
            </p:cNvPr>
            <p:cNvSpPr>
              <a:spLocks noChangeAspect="1"/>
            </p:cNvSpPr>
            <p:nvPr/>
          </p:nvSpPr>
          <p:spPr>
            <a:xfrm>
              <a:off x="6058124" y="1860684"/>
              <a:ext cx="251999" cy="251999"/>
            </a:xfrm>
            <a:prstGeom prst="ellipse">
              <a:avLst/>
            </a:prstGeom>
            <a:solidFill>
              <a:schemeClr val="bg1"/>
            </a:solidFill>
            <a:ln>
              <a:noFill/>
            </a:ln>
            <a:effectLst>
              <a:outerShdw blurRad="50800" dist="127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latin typeface="Raleway" panose="020B0503030101060003" pitchFamily="34" charset="77"/>
                <a:cs typeface="Poppins SemiBold" panose="00000700000000000000" pitchFamily="2" charset="0"/>
              </a:endParaRPr>
            </a:p>
          </p:txBody>
        </p:sp>
      </p:grpSp>
      <p:sp>
        <p:nvSpPr>
          <p:cNvPr id="33" name="Rectangle 32">
            <a:extLst>
              <a:ext uri="{FF2B5EF4-FFF2-40B4-BE49-F238E27FC236}">
                <a16:creationId xmlns:a16="http://schemas.microsoft.com/office/drawing/2014/main" id="{75D7BFA9-A5DA-6E4F-8E75-19D361ECA848}"/>
              </a:ext>
            </a:extLst>
          </p:cNvPr>
          <p:cNvSpPr/>
          <p:nvPr/>
        </p:nvSpPr>
        <p:spPr>
          <a:xfrm>
            <a:off x="3096229" y="596556"/>
            <a:ext cx="4460271" cy="584775"/>
          </a:xfrm>
          <a:prstGeom prst="rect">
            <a:avLst/>
          </a:prstGeom>
        </p:spPr>
        <p:txBody>
          <a:bodyPr wrap="square" lIns="0">
            <a:spAutoFit/>
          </a:bodyPr>
          <a:lstStyle/>
          <a:p>
            <a:r>
              <a:rPr lang="en-US" sz="3200" b="1" dirty="0">
                <a:solidFill>
                  <a:schemeClr val="tx2"/>
                </a:solidFill>
                <a:latin typeface="Raleway" panose="020B0503030101060003" pitchFamily="34" charset="77"/>
              </a:rPr>
              <a:t> </a:t>
            </a:r>
            <a:r>
              <a:rPr lang="en-US" sz="3200" b="1" dirty="0" smtClean="0">
                <a:solidFill>
                  <a:schemeClr val="accent1"/>
                </a:solidFill>
                <a:latin typeface="Raleway" panose="020B0503030101060003" pitchFamily="34" charset="77"/>
              </a:rPr>
              <a:t>flowchart of </a:t>
            </a:r>
            <a:r>
              <a:rPr lang="en-US" sz="3200" b="1" dirty="0" smtClean="0">
                <a:solidFill>
                  <a:schemeClr val="tx2"/>
                </a:solidFill>
                <a:latin typeface="Raleway" panose="020B0503030101060003" pitchFamily="34" charset="77"/>
              </a:rPr>
              <a:t>the project</a:t>
            </a:r>
            <a:endParaRPr lang="en-US" sz="3200" b="1" dirty="0">
              <a:solidFill>
                <a:schemeClr val="tx2"/>
              </a:solidFill>
              <a:latin typeface="Raleway" panose="020B0503030101060003" pitchFamily="34" charset="77"/>
            </a:endParaRPr>
          </a:p>
        </p:txBody>
      </p:sp>
      <p:sp>
        <p:nvSpPr>
          <p:cNvPr id="19" name="Right Triangle 18">
            <a:extLst>
              <a:ext uri="{FF2B5EF4-FFF2-40B4-BE49-F238E27FC236}">
                <a16:creationId xmlns:a16="http://schemas.microsoft.com/office/drawing/2014/main" id="{834D14F2-2293-BE42-9EA2-7B2A64CCC209}"/>
              </a:ext>
            </a:extLst>
          </p:cNvPr>
          <p:cNvSpPr/>
          <p:nvPr/>
        </p:nvSpPr>
        <p:spPr>
          <a:xfrm flipH="1" flipV="1">
            <a:off x="9469716" y="102931"/>
            <a:ext cx="2512404" cy="2512404"/>
          </a:xfrm>
          <a:prstGeom prst="rtTriangle">
            <a:avLst/>
          </a:prstGeom>
          <a:solidFill>
            <a:schemeClr val="bg2"/>
          </a:solidFill>
          <a:ln>
            <a:noFill/>
          </a:ln>
          <a:effectLst>
            <a:outerShdw blurRad="393700" dist="647700" dir="2700000" sx="76000" sy="76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55">
            <a:extLst>
              <a:ext uri="{FF2B5EF4-FFF2-40B4-BE49-F238E27FC236}">
                <a16:creationId xmlns:a16="http://schemas.microsoft.com/office/drawing/2014/main" id="{782AC354-3CD8-E04E-BEEA-F77018B7588D}"/>
              </a:ext>
            </a:extLst>
          </p:cNvPr>
          <p:cNvSpPr/>
          <p:nvPr/>
        </p:nvSpPr>
        <p:spPr>
          <a:xfrm flipH="1">
            <a:off x="10212094" y="5255824"/>
            <a:ext cx="513824" cy="513824"/>
          </a:xfrm>
          <a:custGeom>
            <a:avLst/>
            <a:gdLst>
              <a:gd name="connsiteX0" fmla="*/ 499655 w 999310"/>
              <a:gd name="connsiteY0" fmla="*/ 0 h 999310"/>
              <a:gd name="connsiteX1" fmla="*/ 0 w 999310"/>
              <a:gd name="connsiteY1" fmla="*/ 499655 h 999310"/>
              <a:gd name="connsiteX2" fmla="*/ 499655 w 999310"/>
              <a:gd name="connsiteY2" fmla="*/ 999310 h 999310"/>
              <a:gd name="connsiteX3" fmla="*/ 999310 w 999310"/>
              <a:gd name="connsiteY3" fmla="*/ 499655 h 999310"/>
              <a:gd name="connsiteX4" fmla="*/ 499655 w 999310"/>
              <a:gd name="connsiteY4" fmla="*/ 0 h 999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310" h="999310">
                <a:moveTo>
                  <a:pt x="499655" y="0"/>
                </a:moveTo>
                <a:cubicBezTo>
                  <a:pt x="223703" y="0"/>
                  <a:pt x="0" y="223703"/>
                  <a:pt x="0" y="499655"/>
                </a:cubicBezTo>
                <a:cubicBezTo>
                  <a:pt x="0" y="775607"/>
                  <a:pt x="223703" y="999310"/>
                  <a:pt x="499655" y="999310"/>
                </a:cubicBezTo>
                <a:cubicBezTo>
                  <a:pt x="775607" y="999310"/>
                  <a:pt x="999310" y="775607"/>
                  <a:pt x="999310" y="499655"/>
                </a:cubicBezTo>
                <a:cubicBezTo>
                  <a:pt x="999310" y="223703"/>
                  <a:pt x="775607" y="0"/>
                  <a:pt x="499655" y="0"/>
                </a:cubicBezTo>
                <a:close/>
              </a:path>
            </a:pathLst>
          </a:custGeom>
          <a:solidFill>
            <a:schemeClr val="bg1"/>
          </a:solidFill>
          <a:ln w="388" cap="flat">
            <a:noFill/>
            <a:prstDash val="solid"/>
            <a:miter/>
          </a:ln>
          <a:effectLst>
            <a:outerShdw blurRad="177800" dist="63500" dir="5400000" algn="ctr" rotWithShape="0">
              <a:srgbClr val="000000">
                <a:alpha val="8000"/>
              </a:srgbClr>
            </a:outerShdw>
          </a:effectLst>
        </p:spPr>
        <p:txBody>
          <a:bodyPr wrap="square" rtlCol="0" anchor="ctr">
            <a:noAutofit/>
          </a:bodyPr>
          <a:lstStyle/>
          <a:p>
            <a:pPr algn="l"/>
            <a:endParaRPr lang="en-ID"/>
          </a:p>
        </p:txBody>
      </p:sp>
      <p:sp>
        <p:nvSpPr>
          <p:cNvPr id="90" name="Arc 89">
            <a:extLst>
              <a:ext uri="{FF2B5EF4-FFF2-40B4-BE49-F238E27FC236}">
                <a16:creationId xmlns:a16="http://schemas.microsoft.com/office/drawing/2014/main" id="{175A7A49-C9DC-1D47-8662-54815E679677}"/>
              </a:ext>
            </a:extLst>
          </p:cNvPr>
          <p:cNvSpPr>
            <a:spLocks noChangeAspect="1"/>
          </p:cNvSpPr>
          <p:nvPr/>
        </p:nvSpPr>
        <p:spPr>
          <a:xfrm>
            <a:off x="1117306"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1" name="Arc 90">
            <a:extLst>
              <a:ext uri="{FF2B5EF4-FFF2-40B4-BE49-F238E27FC236}">
                <a16:creationId xmlns:a16="http://schemas.microsoft.com/office/drawing/2014/main" id="{00BFB54A-9310-D44D-B6CB-DAF5FD44EAB9}"/>
              </a:ext>
            </a:extLst>
          </p:cNvPr>
          <p:cNvSpPr>
            <a:spLocks noChangeAspect="1"/>
          </p:cNvSpPr>
          <p:nvPr/>
        </p:nvSpPr>
        <p:spPr>
          <a:xfrm>
            <a:off x="1517129" y="6141031"/>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2" name="Arc 91">
            <a:extLst>
              <a:ext uri="{FF2B5EF4-FFF2-40B4-BE49-F238E27FC236}">
                <a16:creationId xmlns:a16="http://schemas.microsoft.com/office/drawing/2014/main" id="{4F0C0321-F490-7948-AF64-EC2BB69AAE04}"/>
              </a:ext>
            </a:extLst>
          </p:cNvPr>
          <p:cNvSpPr>
            <a:spLocks noChangeAspect="1"/>
          </p:cNvSpPr>
          <p:nvPr/>
        </p:nvSpPr>
        <p:spPr>
          <a:xfrm>
            <a:off x="1972713"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nvGrpSpPr>
          <p:cNvPr id="44" name="Graphic 33">
            <a:extLst>
              <a:ext uri="{FF2B5EF4-FFF2-40B4-BE49-F238E27FC236}">
                <a16:creationId xmlns:a16="http://schemas.microsoft.com/office/drawing/2014/main" id="{C780D891-C54D-D947-95B6-25C12B687B97}"/>
              </a:ext>
            </a:extLst>
          </p:cNvPr>
          <p:cNvGrpSpPr>
            <a:grpSpLocks noChangeAspect="1"/>
          </p:cNvGrpSpPr>
          <p:nvPr/>
        </p:nvGrpSpPr>
        <p:grpSpPr>
          <a:xfrm>
            <a:off x="10827214" y="290656"/>
            <a:ext cx="1045846" cy="1068475"/>
            <a:chOff x="9463895" y="3069619"/>
            <a:chExt cx="694980" cy="710020"/>
          </a:xfrm>
          <a:solidFill>
            <a:schemeClr val="accent1"/>
          </a:solidFill>
        </p:grpSpPr>
        <p:sp>
          <p:nvSpPr>
            <p:cNvPr id="45" name="Freeform 44">
              <a:extLst>
                <a:ext uri="{FF2B5EF4-FFF2-40B4-BE49-F238E27FC236}">
                  <a16:creationId xmlns:a16="http://schemas.microsoft.com/office/drawing/2014/main" id="{718DBAED-5794-6641-8AD8-0EEC40A1A57E}"/>
                </a:ext>
              </a:extLst>
            </p:cNvPr>
            <p:cNvSpPr/>
            <p:nvPr/>
          </p:nvSpPr>
          <p:spPr>
            <a:xfrm>
              <a:off x="9850046" y="3478438"/>
              <a:ext cx="46213" cy="45300"/>
            </a:xfrm>
            <a:custGeom>
              <a:avLst/>
              <a:gdLst>
                <a:gd name="connsiteX0" fmla="*/ 0 w 46213"/>
                <a:gd name="connsiteY0" fmla="*/ 0 h 45300"/>
                <a:gd name="connsiteX1" fmla="*/ 46213 w 46213"/>
                <a:gd name="connsiteY1" fmla="*/ 0 h 45300"/>
                <a:gd name="connsiteX2" fmla="*/ 46213 w 46213"/>
                <a:gd name="connsiteY2" fmla="*/ 45300 h 45300"/>
                <a:gd name="connsiteX3" fmla="*/ 0 w 46213"/>
                <a:gd name="connsiteY3" fmla="*/ 45300 h 45300"/>
              </a:gdLst>
              <a:ahLst/>
              <a:cxnLst>
                <a:cxn ang="0">
                  <a:pos x="connsiteX0" y="connsiteY0"/>
                </a:cxn>
                <a:cxn ang="0">
                  <a:pos x="connsiteX1" y="connsiteY1"/>
                </a:cxn>
                <a:cxn ang="0">
                  <a:pos x="connsiteX2" y="connsiteY2"/>
                </a:cxn>
                <a:cxn ang="0">
                  <a:pos x="connsiteX3" y="connsiteY3"/>
                </a:cxn>
              </a:cxnLst>
              <a:rect l="l" t="t" r="r" b="b"/>
              <a:pathLst>
                <a:path w="46213" h="45300">
                  <a:moveTo>
                    <a:pt x="0" y="0"/>
                  </a:moveTo>
                  <a:lnTo>
                    <a:pt x="46213" y="0"/>
                  </a:lnTo>
                  <a:lnTo>
                    <a:pt x="46213" y="45300"/>
                  </a:lnTo>
                  <a:lnTo>
                    <a:pt x="0" y="45300"/>
                  </a:lnTo>
                  <a:close/>
                </a:path>
              </a:pathLst>
            </a:custGeom>
            <a:grpFill/>
            <a:ln w="22123" cap="flat">
              <a:noFill/>
              <a:prstDash val="solid"/>
              <a:miter/>
            </a:ln>
          </p:spPr>
          <p:txBody>
            <a:bodyPr rtlCol="0" anchor="ctr"/>
            <a:lstStyle/>
            <a:p>
              <a:endParaRPr lang="en-EG"/>
            </a:p>
          </p:txBody>
        </p:sp>
        <p:sp>
          <p:nvSpPr>
            <p:cNvPr id="46" name="Freeform 45">
              <a:extLst>
                <a:ext uri="{FF2B5EF4-FFF2-40B4-BE49-F238E27FC236}">
                  <a16:creationId xmlns:a16="http://schemas.microsoft.com/office/drawing/2014/main" id="{D34E9BCC-FA64-F248-8B7A-D15F16481828}"/>
                </a:ext>
              </a:extLst>
            </p:cNvPr>
            <p:cNvSpPr/>
            <p:nvPr/>
          </p:nvSpPr>
          <p:spPr>
            <a:xfrm>
              <a:off x="9479451" y="3478438"/>
              <a:ext cx="154414" cy="45300"/>
            </a:xfrm>
            <a:custGeom>
              <a:avLst/>
              <a:gdLst>
                <a:gd name="connsiteX0" fmla="*/ 154415 w 154414"/>
                <a:gd name="connsiteY0" fmla="*/ 45300 h 45300"/>
                <a:gd name="connsiteX1" fmla="*/ 154415 w 154414"/>
                <a:gd name="connsiteY1" fmla="*/ 0 h 45300"/>
                <a:gd name="connsiteX2" fmla="*/ 0 w 154414"/>
                <a:gd name="connsiteY2" fmla="*/ 0 h 45300"/>
                <a:gd name="connsiteX3" fmla="*/ 0 w 154414"/>
                <a:gd name="connsiteY3" fmla="*/ 45300 h 45300"/>
                <a:gd name="connsiteX4" fmla="*/ 23107 w 154414"/>
                <a:gd name="connsiteY4" fmla="*/ 45300 h 45300"/>
                <a:gd name="connsiteX5" fmla="*/ 154415 w 154414"/>
                <a:gd name="connsiteY5" fmla="*/ 45300 h 4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14" h="45300">
                  <a:moveTo>
                    <a:pt x="154415" y="45300"/>
                  </a:moveTo>
                  <a:lnTo>
                    <a:pt x="154415" y="0"/>
                  </a:lnTo>
                  <a:lnTo>
                    <a:pt x="0" y="0"/>
                  </a:lnTo>
                  <a:lnTo>
                    <a:pt x="0" y="45300"/>
                  </a:lnTo>
                  <a:lnTo>
                    <a:pt x="23107" y="45300"/>
                  </a:lnTo>
                  <a:lnTo>
                    <a:pt x="154415" y="45300"/>
                  </a:lnTo>
                  <a:close/>
                </a:path>
              </a:pathLst>
            </a:custGeom>
            <a:grpFill/>
            <a:ln w="22123" cap="flat">
              <a:noFill/>
              <a:prstDash val="solid"/>
              <a:miter/>
            </a:ln>
          </p:spPr>
          <p:txBody>
            <a:bodyPr rtlCol="0" anchor="ctr"/>
            <a:lstStyle/>
            <a:p>
              <a:endParaRPr lang="en-EG"/>
            </a:p>
          </p:txBody>
        </p:sp>
        <p:sp>
          <p:nvSpPr>
            <p:cNvPr id="47" name="Freeform 46">
              <a:extLst>
                <a:ext uri="{FF2B5EF4-FFF2-40B4-BE49-F238E27FC236}">
                  <a16:creationId xmlns:a16="http://schemas.microsoft.com/office/drawing/2014/main" id="{62FAF40F-188D-6247-AE1C-E71E3A8DE7A3}"/>
                </a:ext>
              </a:extLst>
            </p:cNvPr>
            <p:cNvSpPr/>
            <p:nvPr/>
          </p:nvSpPr>
          <p:spPr>
            <a:xfrm>
              <a:off x="9510334" y="3538983"/>
              <a:ext cx="123531" cy="152452"/>
            </a:xfrm>
            <a:custGeom>
              <a:avLst/>
              <a:gdLst>
                <a:gd name="connsiteX0" fmla="*/ 123532 w 123531"/>
                <a:gd name="connsiteY0" fmla="*/ 151363 h 152452"/>
                <a:gd name="connsiteX1" fmla="*/ 123532 w 123531"/>
                <a:gd name="connsiteY1" fmla="*/ 0 h 152452"/>
                <a:gd name="connsiteX2" fmla="*/ 0 w 123531"/>
                <a:gd name="connsiteY2" fmla="*/ 0 h 152452"/>
                <a:gd name="connsiteX3" fmla="*/ 0 w 123531"/>
                <a:gd name="connsiteY3" fmla="*/ 152452 h 152452"/>
                <a:gd name="connsiteX4" fmla="*/ 77096 w 123531"/>
                <a:gd name="connsiteY4" fmla="*/ 68168 h 152452"/>
                <a:gd name="connsiteX5" fmla="*/ 83452 w 123531"/>
                <a:gd name="connsiteY5" fmla="*/ 59370 h 152452"/>
                <a:gd name="connsiteX6" fmla="*/ 92427 w 123531"/>
                <a:gd name="connsiteY6" fmla="*/ 65600 h 152452"/>
                <a:gd name="connsiteX7" fmla="*/ 92427 w 123531"/>
                <a:gd name="connsiteY7" fmla="*/ 68168 h 152452"/>
                <a:gd name="connsiteX8" fmla="*/ 92427 w 123531"/>
                <a:gd name="connsiteY8" fmla="*/ 83195 h 152452"/>
                <a:gd name="connsiteX9" fmla="*/ 86071 w 123531"/>
                <a:gd name="connsiteY9" fmla="*/ 91993 h 152452"/>
                <a:gd name="connsiteX10" fmla="*/ 77096 w 123531"/>
                <a:gd name="connsiteY10" fmla="*/ 85763 h 152452"/>
                <a:gd name="connsiteX11" fmla="*/ 77096 w 123531"/>
                <a:gd name="connsiteY11" fmla="*/ 83195 h 152452"/>
                <a:gd name="connsiteX12" fmla="*/ 30883 w 123531"/>
                <a:gd name="connsiteY12" fmla="*/ 68168 h 152452"/>
                <a:gd name="connsiteX13" fmla="*/ 37238 w 123531"/>
                <a:gd name="connsiteY13" fmla="*/ 59370 h 152452"/>
                <a:gd name="connsiteX14" fmla="*/ 46213 w 123531"/>
                <a:gd name="connsiteY14" fmla="*/ 65600 h 152452"/>
                <a:gd name="connsiteX15" fmla="*/ 46213 w 123531"/>
                <a:gd name="connsiteY15" fmla="*/ 68168 h 152452"/>
                <a:gd name="connsiteX16" fmla="*/ 46213 w 123531"/>
                <a:gd name="connsiteY16" fmla="*/ 83195 h 152452"/>
                <a:gd name="connsiteX17" fmla="*/ 39858 w 123531"/>
                <a:gd name="connsiteY17" fmla="*/ 91993 h 152452"/>
                <a:gd name="connsiteX18" fmla="*/ 30883 w 123531"/>
                <a:gd name="connsiteY18" fmla="*/ 85763 h 152452"/>
                <a:gd name="connsiteX19" fmla="*/ 30883 w 123531"/>
                <a:gd name="connsiteY19" fmla="*/ 83195 h 15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531" h="152452">
                  <a:moveTo>
                    <a:pt x="123532" y="151363"/>
                  </a:moveTo>
                  <a:lnTo>
                    <a:pt x="123532" y="0"/>
                  </a:lnTo>
                  <a:lnTo>
                    <a:pt x="0" y="0"/>
                  </a:lnTo>
                  <a:lnTo>
                    <a:pt x="0" y="152452"/>
                  </a:lnTo>
                  <a:close/>
                  <a:moveTo>
                    <a:pt x="77096" y="68168"/>
                  </a:moveTo>
                  <a:cubicBezTo>
                    <a:pt x="76373" y="64018"/>
                    <a:pt x="79218" y="60079"/>
                    <a:pt x="83452" y="59370"/>
                  </a:cubicBezTo>
                  <a:cubicBezTo>
                    <a:pt x="87685" y="58661"/>
                    <a:pt x="91703" y="61450"/>
                    <a:pt x="92427" y="65600"/>
                  </a:cubicBezTo>
                  <a:cubicBezTo>
                    <a:pt x="92575" y="66450"/>
                    <a:pt x="92575" y="67318"/>
                    <a:pt x="92427" y="68168"/>
                  </a:cubicBezTo>
                  <a:lnTo>
                    <a:pt x="92427" y="83195"/>
                  </a:lnTo>
                  <a:cubicBezTo>
                    <a:pt x="93150" y="87345"/>
                    <a:pt x="90305" y="91284"/>
                    <a:pt x="86071" y="91993"/>
                  </a:cubicBezTo>
                  <a:cubicBezTo>
                    <a:pt x="81838" y="92702"/>
                    <a:pt x="77820" y="89913"/>
                    <a:pt x="77096" y="85763"/>
                  </a:cubicBezTo>
                  <a:cubicBezTo>
                    <a:pt x="76948" y="84913"/>
                    <a:pt x="76948" y="84045"/>
                    <a:pt x="77096" y="83195"/>
                  </a:cubicBezTo>
                  <a:close/>
                  <a:moveTo>
                    <a:pt x="30883" y="68168"/>
                  </a:moveTo>
                  <a:cubicBezTo>
                    <a:pt x="30160" y="64018"/>
                    <a:pt x="33005" y="60079"/>
                    <a:pt x="37238" y="59370"/>
                  </a:cubicBezTo>
                  <a:cubicBezTo>
                    <a:pt x="41472" y="58661"/>
                    <a:pt x="45490" y="61450"/>
                    <a:pt x="46213" y="65600"/>
                  </a:cubicBezTo>
                  <a:cubicBezTo>
                    <a:pt x="46361" y="66450"/>
                    <a:pt x="46361" y="67318"/>
                    <a:pt x="46213" y="68168"/>
                  </a:cubicBezTo>
                  <a:lnTo>
                    <a:pt x="46213" y="83195"/>
                  </a:lnTo>
                  <a:cubicBezTo>
                    <a:pt x="46937" y="87345"/>
                    <a:pt x="44091" y="91284"/>
                    <a:pt x="39858" y="91993"/>
                  </a:cubicBezTo>
                  <a:cubicBezTo>
                    <a:pt x="35624" y="92702"/>
                    <a:pt x="31606" y="89913"/>
                    <a:pt x="30883" y="85763"/>
                  </a:cubicBezTo>
                  <a:cubicBezTo>
                    <a:pt x="30735" y="84913"/>
                    <a:pt x="30735" y="84045"/>
                    <a:pt x="30883" y="83195"/>
                  </a:cubicBezTo>
                  <a:close/>
                </a:path>
              </a:pathLst>
            </a:custGeom>
            <a:grpFill/>
            <a:ln w="22123" cap="flat">
              <a:noFill/>
              <a:prstDash val="solid"/>
              <a:miter/>
            </a:ln>
          </p:spPr>
          <p:txBody>
            <a:bodyPr rtlCol="0" anchor="ctr"/>
            <a:lstStyle/>
            <a:p>
              <a:endParaRPr lang="en-EG"/>
            </a:p>
          </p:txBody>
        </p:sp>
        <p:sp>
          <p:nvSpPr>
            <p:cNvPr id="48" name="Freeform 47">
              <a:extLst>
                <a:ext uri="{FF2B5EF4-FFF2-40B4-BE49-F238E27FC236}">
                  <a16:creationId xmlns:a16="http://schemas.microsoft.com/office/drawing/2014/main" id="{55311EA4-C6E2-E241-B708-01A3125864EE}"/>
                </a:ext>
              </a:extLst>
            </p:cNvPr>
            <p:cNvSpPr/>
            <p:nvPr/>
          </p:nvSpPr>
          <p:spPr>
            <a:xfrm>
              <a:off x="9525663" y="3235168"/>
              <a:ext cx="31105" cy="30492"/>
            </a:xfrm>
            <a:custGeom>
              <a:avLst/>
              <a:gdLst>
                <a:gd name="connsiteX0" fmla="*/ 15554 w 31105"/>
                <a:gd name="connsiteY0" fmla="*/ 30490 h 30492"/>
                <a:gd name="connsiteX1" fmla="*/ 31105 w 31105"/>
                <a:gd name="connsiteY1" fmla="*/ 15244 h 30492"/>
                <a:gd name="connsiteX2" fmla="*/ 15551 w 31105"/>
                <a:gd name="connsiteY2" fmla="*/ 0 h 30492"/>
                <a:gd name="connsiteX3" fmla="*/ 0 w 31105"/>
                <a:gd name="connsiteY3" fmla="*/ 15247 h 30492"/>
                <a:gd name="connsiteX4" fmla="*/ 2 w 31105"/>
                <a:gd name="connsiteY4" fmla="*/ 15463 h 30492"/>
                <a:gd name="connsiteX5" fmla="*/ 15330 w 31105"/>
                <a:gd name="connsiteY5" fmla="*/ 30492 h 30492"/>
                <a:gd name="connsiteX6" fmla="*/ 15554 w 31105"/>
                <a:gd name="connsiteY6" fmla="*/ 30490 h 3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05" h="30492">
                  <a:moveTo>
                    <a:pt x="15554" y="30490"/>
                  </a:moveTo>
                  <a:cubicBezTo>
                    <a:pt x="24144" y="30490"/>
                    <a:pt x="31106" y="23663"/>
                    <a:pt x="31105" y="15244"/>
                  </a:cubicBezTo>
                  <a:cubicBezTo>
                    <a:pt x="31104" y="6824"/>
                    <a:pt x="24140" y="-1"/>
                    <a:pt x="15551" y="0"/>
                  </a:cubicBezTo>
                  <a:cubicBezTo>
                    <a:pt x="6962" y="1"/>
                    <a:pt x="-1" y="6827"/>
                    <a:pt x="0" y="15247"/>
                  </a:cubicBezTo>
                  <a:cubicBezTo>
                    <a:pt x="0" y="15319"/>
                    <a:pt x="1" y="15391"/>
                    <a:pt x="2" y="15463"/>
                  </a:cubicBezTo>
                  <a:cubicBezTo>
                    <a:pt x="1" y="23762"/>
                    <a:pt x="6864" y="30491"/>
                    <a:pt x="15330" y="30492"/>
                  </a:cubicBezTo>
                  <a:cubicBezTo>
                    <a:pt x="15405" y="30492"/>
                    <a:pt x="15480" y="30491"/>
                    <a:pt x="15554" y="30490"/>
                  </a:cubicBezTo>
                  <a:close/>
                </a:path>
              </a:pathLst>
            </a:custGeom>
            <a:grpFill/>
            <a:ln w="22123" cap="flat">
              <a:noFill/>
              <a:prstDash val="solid"/>
              <a:miter/>
            </a:ln>
          </p:spPr>
          <p:txBody>
            <a:bodyPr rtlCol="0" anchor="ctr"/>
            <a:lstStyle/>
            <a:p>
              <a:endParaRPr lang="en-EG"/>
            </a:p>
          </p:txBody>
        </p:sp>
        <p:sp>
          <p:nvSpPr>
            <p:cNvPr id="49" name="Freeform 48">
              <a:extLst>
                <a:ext uri="{FF2B5EF4-FFF2-40B4-BE49-F238E27FC236}">
                  <a16:creationId xmlns:a16="http://schemas.microsoft.com/office/drawing/2014/main" id="{782CB71E-8912-5A43-8F61-B1FAEC366347}"/>
                </a:ext>
              </a:extLst>
            </p:cNvPr>
            <p:cNvSpPr/>
            <p:nvPr/>
          </p:nvSpPr>
          <p:spPr>
            <a:xfrm>
              <a:off x="9726292" y="3478438"/>
              <a:ext cx="46213" cy="45300"/>
            </a:xfrm>
            <a:custGeom>
              <a:avLst/>
              <a:gdLst>
                <a:gd name="connsiteX0" fmla="*/ 0 w 46213"/>
                <a:gd name="connsiteY0" fmla="*/ 0 h 45300"/>
                <a:gd name="connsiteX1" fmla="*/ 46213 w 46213"/>
                <a:gd name="connsiteY1" fmla="*/ 0 h 45300"/>
                <a:gd name="connsiteX2" fmla="*/ 46213 w 46213"/>
                <a:gd name="connsiteY2" fmla="*/ 45300 h 45300"/>
                <a:gd name="connsiteX3" fmla="*/ 0 w 46213"/>
                <a:gd name="connsiteY3" fmla="*/ 45300 h 45300"/>
              </a:gdLst>
              <a:ahLst/>
              <a:cxnLst>
                <a:cxn ang="0">
                  <a:pos x="connsiteX0" y="connsiteY0"/>
                </a:cxn>
                <a:cxn ang="0">
                  <a:pos x="connsiteX1" y="connsiteY1"/>
                </a:cxn>
                <a:cxn ang="0">
                  <a:pos x="connsiteX2" y="connsiteY2"/>
                </a:cxn>
                <a:cxn ang="0">
                  <a:pos x="connsiteX3" y="connsiteY3"/>
                </a:cxn>
              </a:cxnLst>
              <a:rect l="l" t="t" r="r" b="b"/>
              <a:pathLst>
                <a:path w="46213" h="45300">
                  <a:moveTo>
                    <a:pt x="0" y="0"/>
                  </a:moveTo>
                  <a:lnTo>
                    <a:pt x="46213" y="0"/>
                  </a:lnTo>
                  <a:lnTo>
                    <a:pt x="46213" y="45300"/>
                  </a:lnTo>
                  <a:lnTo>
                    <a:pt x="0" y="45300"/>
                  </a:lnTo>
                  <a:close/>
                </a:path>
              </a:pathLst>
            </a:custGeom>
            <a:grpFill/>
            <a:ln w="22123" cap="flat">
              <a:noFill/>
              <a:prstDash val="solid"/>
              <a:miter/>
            </a:ln>
          </p:spPr>
          <p:txBody>
            <a:bodyPr rtlCol="0" anchor="ctr"/>
            <a:lstStyle/>
            <a:p>
              <a:endParaRPr lang="en-EG"/>
            </a:p>
          </p:txBody>
        </p:sp>
        <p:sp>
          <p:nvSpPr>
            <p:cNvPr id="50" name="Freeform 49">
              <a:extLst>
                <a:ext uri="{FF2B5EF4-FFF2-40B4-BE49-F238E27FC236}">
                  <a16:creationId xmlns:a16="http://schemas.microsoft.com/office/drawing/2014/main" id="{D8D432F6-A465-9943-8BCB-4657E8600F7C}"/>
                </a:ext>
              </a:extLst>
            </p:cNvPr>
            <p:cNvSpPr/>
            <p:nvPr/>
          </p:nvSpPr>
          <p:spPr>
            <a:xfrm>
              <a:off x="9619424" y="3069619"/>
              <a:ext cx="383703" cy="272918"/>
            </a:xfrm>
            <a:custGeom>
              <a:avLst/>
              <a:gdLst>
                <a:gd name="connsiteX0" fmla="*/ 198628 w 383703"/>
                <a:gd name="connsiteY0" fmla="*/ 142899 h 272918"/>
                <a:gd name="connsiteX1" fmla="*/ 198628 w 383703"/>
                <a:gd name="connsiteY1" fmla="*/ 137890 h 272918"/>
                <a:gd name="connsiteX2" fmla="*/ 198628 w 383703"/>
                <a:gd name="connsiteY2" fmla="*/ 90847 h 272918"/>
                <a:gd name="connsiteX3" fmla="*/ 299942 w 383703"/>
                <a:gd name="connsiteY3" fmla="*/ 90847 h 272918"/>
                <a:gd name="connsiteX4" fmla="*/ 307718 w 383703"/>
                <a:gd name="connsiteY4" fmla="*/ 83667 h 272918"/>
                <a:gd name="connsiteX5" fmla="*/ 307718 w 383703"/>
                <a:gd name="connsiteY5" fmla="*/ 83225 h 272918"/>
                <a:gd name="connsiteX6" fmla="*/ 307718 w 383703"/>
                <a:gd name="connsiteY6" fmla="*/ 22897 h 272918"/>
                <a:gd name="connsiteX7" fmla="*/ 300393 w 383703"/>
                <a:gd name="connsiteY7" fmla="*/ 15274 h 272918"/>
                <a:gd name="connsiteX8" fmla="*/ 299942 w 383703"/>
                <a:gd name="connsiteY8" fmla="*/ 15274 h 272918"/>
                <a:gd name="connsiteX9" fmla="*/ 199961 w 383703"/>
                <a:gd name="connsiteY9" fmla="*/ 15274 h 272918"/>
                <a:gd name="connsiteX10" fmla="*/ 199961 w 383703"/>
                <a:gd name="connsiteY10" fmla="*/ 7652 h 272918"/>
                <a:gd name="connsiteX11" fmla="*/ 192664 w 383703"/>
                <a:gd name="connsiteY11" fmla="*/ 4 h 272918"/>
                <a:gd name="connsiteX12" fmla="*/ 191741 w 383703"/>
                <a:gd name="connsiteY12" fmla="*/ 29 h 272918"/>
                <a:gd name="connsiteX13" fmla="*/ 183965 w 383703"/>
                <a:gd name="connsiteY13" fmla="*/ 7652 h 272918"/>
                <a:gd name="connsiteX14" fmla="*/ 183965 w 383703"/>
                <a:gd name="connsiteY14" fmla="*/ 138325 h 272918"/>
                <a:gd name="connsiteX15" fmla="*/ 185075 w 383703"/>
                <a:gd name="connsiteY15" fmla="*/ 143334 h 272918"/>
                <a:gd name="connsiteX16" fmla="*/ 0 w 383703"/>
                <a:gd name="connsiteY16" fmla="*/ 272919 h 272918"/>
                <a:gd name="connsiteX17" fmla="*/ 383704 w 383703"/>
                <a:gd name="connsiteY17" fmla="*/ 272919 h 272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3703" h="272918">
                  <a:moveTo>
                    <a:pt x="198628" y="142899"/>
                  </a:moveTo>
                  <a:cubicBezTo>
                    <a:pt x="198927" y="141242"/>
                    <a:pt x="198927" y="139546"/>
                    <a:pt x="198628" y="137890"/>
                  </a:cubicBezTo>
                  <a:lnTo>
                    <a:pt x="198628" y="90847"/>
                  </a:lnTo>
                  <a:lnTo>
                    <a:pt x="299942" y="90847"/>
                  </a:lnTo>
                  <a:cubicBezTo>
                    <a:pt x="304112" y="90969"/>
                    <a:pt x="307594" y="87755"/>
                    <a:pt x="307718" y="83667"/>
                  </a:cubicBezTo>
                  <a:cubicBezTo>
                    <a:pt x="307723" y="83519"/>
                    <a:pt x="307723" y="83372"/>
                    <a:pt x="307718" y="83225"/>
                  </a:cubicBezTo>
                  <a:lnTo>
                    <a:pt x="307718" y="22897"/>
                  </a:lnTo>
                  <a:cubicBezTo>
                    <a:pt x="307843" y="18809"/>
                    <a:pt x="304563" y="15397"/>
                    <a:pt x="300393" y="15274"/>
                  </a:cubicBezTo>
                  <a:cubicBezTo>
                    <a:pt x="300243" y="15270"/>
                    <a:pt x="300092" y="15270"/>
                    <a:pt x="299942" y="15274"/>
                  </a:cubicBezTo>
                  <a:lnTo>
                    <a:pt x="199961" y="15274"/>
                  </a:lnTo>
                  <a:lnTo>
                    <a:pt x="199961" y="7652"/>
                  </a:lnTo>
                  <a:cubicBezTo>
                    <a:pt x="200101" y="3565"/>
                    <a:pt x="196833" y="141"/>
                    <a:pt x="192664" y="4"/>
                  </a:cubicBezTo>
                  <a:cubicBezTo>
                    <a:pt x="192356" y="-6"/>
                    <a:pt x="192048" y="2"/>
                    <a:pt x="191741" y="29"/>
                  </a:cubicBezTo>
                  <a:cubicBezTo>
                    <a:pt x="187446" y="29"/>
                    <a:pt x="183965" y="3442"/>
                    <a:pt x="183965" y="7652"/>
                  </a:cubicBezTo>
                  <a:lnTo>
                    <a:pt x="183965" y="138325"/>
                  </a:lnTo>
                  <a:cubicBezTo>
                    <a:pt x="184166" y="140026"/>
                    <a:pt x="184539" y="141704"/>
                    <a:pt x="185075" y="143334"/>
                  </a:cubicBezTo>
                  <a:lnTo>
                    <a:pt x="0" y="272919"/>
                  </a:lnTo>
                  <a:lnTo>
                    <a:pt x="383704" y="272919"/>
                  </a:lnTo>
                  <a:close/>
                </a:path>
              </a:pathLst>
            </a:custGeom>
            <a:grpFill/>
            <a:ln w="22123" cap="flat">
              <a:noFill/>
              <a:prstDash val="solid"/>
              <a:miter/>
            </a:ln>
          </p:spPr>
          <p:txBody>
            <a:bodyPr rtlCol="0" anchor="ctr"/>
            <a:lstStyle/>
            <a:p>
              <a:endParaRPr lang="en-EG"/>
            </a:p>
          </p:txBody>
        </p:sp>
        <p:sp>
          <p:nvSpPr>
            <p:cNvPr id="51" name="Freeform 50">
              <a:extLst>
                <a:ext uri="{FF2B5EF4-FFF2-40B4-BE49-F238E27FC236}">
                  <a16:creationId xmlns:a16="http://schemas.microsoft.com/office/drawing/2014/main" id="{176AF215-8C98-0749-A751-A26EEA17F611}"/>
                </a:ext>
              </a:extLst>
            </p:cNvPr>
            <p:cNvSpPr/>
            <p:nvPr/>
          </p:nvSpPr>
          <p:spPr>
            <a:xfrm>
              <a:off x="10051563" y="3222101"/>
              <a:ext cx="44435" cy="43557"/>
            </a:xfrm>
            <a:custGeom>
              <a:avLst/>
              <a:gdLst>
                <a:gd name="connsiteX0" fmla="*/ 22218 w 44435"/>
                <a:gd name="connsiteY0" fmla="*/ 43558 h 43557"/>
                <a:gd name="connsiteX1" fmla="*/ 44436 w 44435"/>
                <a:gd name="connsiteY1" fmla="*/ 21779 h 43557"/>
                <a:gd name="connsiteX2" fmla="*/ 22218 w 44435"/>
                <a:gd name="connsiteY2" fmla="*/ 0 h 43557"/>
                <a:gd name="connsiteX3" fmla="*/ 0 w 44435"/>
                <a:gd name="connsiteY3" fmla="*/ 21779 h 43557"/>
                <a:gd name="connsiteX4" fmla="*/ 22218 w 44435"/>
                <a:gd name="connsiteY4" fmla="*/ 43558 h 43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35" h="43557">
                  <a:moveTo>
                    <a:pt x="22218" y="43558"/>
                  </a:moveTo>
                  <a:cubicBezTo>
                    <a:pt x="34489" y="43558"/>
                    <a:pt x="44436" y="33807"/>
                    <a:pt x="44436" y="21779"/>
                  </a:cubicBezTo>
                  <a:cubicBezTo>
                    <a:pt x="44436" y="9751"/>
                    <a:pt x="34489" y="0"/>
                    <a:pt x="22218" y="0"/>
                  </a:cubicBezTo>
                  <a:cubicBezTo>
                    <a:pt x="9947" y="0"/>
                    <a:pt x="0" y="9751"/>
                    <a:pt x="0" y="21779"/>
                  </a:cubicBezTo>
                  <a:cubicBezTo>
                    <a:pt x="0" y="33807"/>
                    <a:pt x="9947" y="43558"/>
                    <a:pt x="22218" y="43558"/>
                  </a:cubicBezTo>
                  <a:close/>
                </a:path>
              </a:pathLst>
            </a:custGeom>
            <a:grpFill/>
            <a:ln w="22123" cap="flat">
              <a:noFill/>
              <a:prstDash val="solid"/>
              <a:miter/>
            </a:ln>
          </p:spPr>
          <p:txBody>
            <a:bodyPr rtlCol="0" anchor="ctr"/>
            <a:lstStyle/>
            <a:p>
              <a:endParaRPr lang="en-EG"/>
            </a:p>
          </p:txBody>
        </p:sp>
        <p:sp>
          <p:nvSpPr>
            <p:cNvPr id="52" name="Freeform 51">
              <a:extLst>
                <a:ext uri="{FF2B5EF4-FFF2-40B4-BE49-F238E27FC236}">
                  <a16:creationId xmlns:a16="http://schemas.microsoft.com/office/drawing/2014/main" id="{A6BBF28F-7DFF-C14A-BD15-B7693B9BA68F}"/>
                </a:ext>
              </a:extLst>
            </p:cNvPr>
            <p:cNvSpPr/>
            <p:nvPr/>
          </p:nvSpPr>
          <p:spPr>
            <a:xfrm>
              <a:off x="9988908" y="3538983"/>
              <a:ext cx="123531" cy="151363"/>
            </a:xfrm>
            <a:custGeom>
              <a:avLst/>
              <a:gdLst>
                <a:gd name="connsiteX0" fmla="*/ 0 w 123531"/>
                <a:gd name="connsiteY0" fmla="*/ 151363 h 151363"/>
                <a:gd name="connsiteX1" fmla="*/ 123532 w 123531"/>
                <a:gd name="connsiteY1" fmla="*/ 151363 h 151363"/>
                <a:gd name="connsiteX2" fmla="*/ 123532 w 123531"/>
                <a:gd name="connsiteY2" fmla="*/ 0 h 151363"/>
                <a:gd name="connsiteX3" fmla="*/ 0 w 123531"/>
                <a:gd name="connsiteY3" fmla="*/ 0 h 151363"/>
                <a:gd name="connsiteX4" fmla="*/ 77318 w 123531"/>
                <a:gd name="connsiteY4" fmla="*/ 68168 h 151363"/>
                <a:gd name="connsiteX5" fmla="*/ 83674 w 123531"/>
                <a:gd name="connsiteY5" fmla="*/ 59370 h 151363"/>
                <a:gd name="connsiteX6" fmla="*/ 92649 w 123531"/>
                <a:gd name="connsiteY6" fmla="*/ 65600 h 151363"/>
                <a:gd name="connsiteX7" fmla="*/ 92649 w 123531"/>
                <a:gd name="connsiteY7" fmla="*/ 68168 h 151363"/>
                <a:gd name="connsiteX8" fmla="*/ 92649 w 123531"/>
                <a:gd name="connsiteY8" fmla="*/ 83195 h 151363"/>
                <a:gd name="connsiteX9" fmla="*/ 86293 w 123531"/>
                <a:gd name="connsiteY9" fmla="*/ 91993 h 151363"/>
                <a:gd name="connsiteX10" fmla="*/ 77318 w 123531"/>
                <a:gd name="connsiteY10" fmla="*/ 85763 h 151363"/>
                <a:gd name="connsiteX11" fmla="*/ 77318 w 123531"/>
                <a:gd name="connsiteY11" fmla="*/ 83195 h 151363"/>
                <a:gd name="connsiteX12" fmla="*/ 30661 w 123531"/>
                <a:gd name="connsiteY12" fmla="*/ 68168 h 151363"/>
                <a:gd name="connsiteX13" fmla="*/ 38437 w 123531"/>
                <a:gd name="connsiteY13" fmla="*/ 60545 h 151363"/>
                <a:gd name="connsiteX14" fmla="*/ 46213 w 123531"/>
                <a:gd name="connsiteY14" fmla="*/ 67726 h 151363"/>
                <a:gd name="connsiteX15" fmla="*/ 46213 w 123531"/>
                <a:gd name="connsiteY15" fmla="*/ 68168 h 151363"/>
                <a:gd name="connsiteX16" fmla="*/ 46213 w 123531"/>
                <a:gd name="connsiteY16" fmla="*/ 83195 h 151363"/>
                <a:gd name="connsiteX17" fmla="*/ 38888 w 123531"/>
                <a:gd name="connsiteY17" fmla="*/ 90818 h 151363"/>
                <a:gd name="connsiteX18" fmla="*/ 38437 w 123531"/>
                <a:gd name="connsiteY18" fmla="*/ 90818 h 151363"/>
                <a:gd name="connsiteX19" fmla="*/ 30661 w 123531"/>
                <a:gd name="connsiteY19" fmla="*/ 83195 h 15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531" h="151363">
                  <a:moveTo>
                    <a:pt x="0" y="151363"/>
                  </a:moveTo>
                  <a:lnTo>
                    <a:pt x="123532" y="151363"/>
                  </a:lnTo>
                  <a:lnTo>
                    <a:pt x="123532" y="0"/>
                  </a:lnTo>
                  <a:lnTo>
                    <a:pt x="0" y="0"/>
                  </a:lnTo>
                  <a:close/>
                  <a:moveTo>
                    <a:pt x="77318" y="68168"/>
                  </a:moveTo>
                  <a:cubicBezTo>
                    <a:pt x="76595" y="64018"/>
                    <a:pt x="79441" y="60079"/>
                    <a:pt x="83674" y="59370"/>
                  </a:cubicBezTo>
                  <a:cubicBezTo>
                    <a:pt x="87907" y="58661"/>
                    <a:pt x="91925" y="61450"/>
                    <a:pt x="92649" y="65600"/>
                  </a:cubicBezTo>
                  <a:cubicBezTo>
                    <a:pt x="92797" y="66450"/>
                    <a:pt x="92797" y="67318"/>
                    <a:pt x="92649" y="68168"/>
                  </a:cubicBezTo>
                  <a:lnTo>
                    <a:pt x="92649" y="83195"/>
                  </a:lnTo>
                  <a:cubicBezTo>
                    <a:pt x="93372" y="87345"/>
                    <a:pt x="90527" y="91284"/>
                    <a:pt x="86293" y="91993"/>
                  </a:cubicBezTo>
                  <a:cubicBezTo>
                    <a:pt x="82060" y="92702"/>
                    <a:pt x="78042" y="89913"/>
                    <a:pt x="77318" y="85763"/>
                  </a:cubicBezTo>
                  <a:cubicBezTo>
                    <a:pt x="77170" y="84913"/>
                    <a:pt x="77170" y="84045"/>
                    <a:pt x="77318" y="83195"/>
                  </a:cubicBezTo>
                  <a:close/>
                  <a:moveTo>
                    <a:pt x="30661" y="68168"/>
                  </a:moveTo>
                  <a:cubicBezTo>
                    <a:pt x="30661" y="63958"/>
                    <a:pt x="34142" y="60545"/>
                    <a:pt x="38437" y="60545"/>
                  </a:cubicBezTo>
                  <a:cubicBezTo>
                    <a:pt x="42607" y="60423"/>
                    <a:pt x="46089" y="63638"/>
                    <a:pt x="46213" y="67726"/>
                  </a:cubicBezTo>
                  <a:cubicBezTo>
                    <a:pt x="46218" y="67873"/>
                    <a:pt x="46218" y="68021"/>
                    <a:pt x="46213" y="68168"/>
                  </a:cubicBezTo>
                  <a:lnTo>
                    <a:pt x="46213" y="83195"/>
                  </a:lnTo>
                  <a:cubicBezTo>
                    <a:pt x="46338" y="87283"/>
                    <a:pt x="43058" y="90696"/>
                    <a:pt x="38888" y="90818"/>
                  </a:cubicBezTo>
                  <a:cubicBezTo>
                    <a:pt x="38738" y="90822"/>
                    <a:pt x="38587" y="90822"/>
                    <a:pt x="38437" y="90818"/>
                  </a:cubicBezTo>
                  <a:cubicBezTo>
                    <a:pt x="34142" y="90818"/>
                    <a:pt x="30661" y="87405"/>
                    <a:pt x="30661" y="83195"/>
                  </a:cubicBezTo>
                  <a:close/>
                </a:path>
              </a:pathLst>
            </a:custGeom>
            <a:grpFill/>
            <a:ln w="22123" cap="flat">
              <a:noFill/>
              <a:prstDash val="solid"/>
              <a:miter/>
            </a:ln>
          </p:spPr>
          <p:txBody>
            <a:bodyPr rtlCol="0" anchor="ctr"/>
            <a:lstStyle/>
            <a:p>
              <a:endParaRPr lang="en-EG"/>
            </a:p>
          </p:txBody>
        </p:sp>
        <p:sp>
          <p:nvSpPr>
            <p:cNvPr id="53" name="Freeform 52">
              <a:extLst>
                <a:ext uri="{FF2B5EF4-FFF2-40B4-BE49-F238E27FC236}">
                  <a16:creationId xmlns:a16="http://schemas.microsoft.com/office/drawing/2014/main" id="{0F7A54D5-E99C-AC4F-9B36-0221AB0CF748}"/>
                </a:ext>
              </a:extLst>
            </p:cNvPr>
            <p:cNvSpPr/>
            <p:nvPr/>
          </p:nvSpPr>
          <p:spPr>
            <a:xfrm>
              <a:off x="9988908" y="3478438"/>
              <a:ext cx="154414" cy="45300"/>
            </a:xfrm>
            <a:custGeom>
              <a:avLst/>
              <a:gdLst>
                <a:gd name="connsiteX0" fmla="*/ 154415 w 154414"/>
                <a:gd name="connsiteY0" fmla="*/ 45300 h 45300"/>
                <a:gd name="connsiteX1" fmla="*/ 154415 w 154414"/>
                <a:gd name="connsiteY1" fmla="*/ 0 h 45300"/>
                <a:gd name="connsiteX2" fmla="*/ 0 w 154414"/>
                <a:gd name="connsiteY2" fmla="*/ 0 h 45300"/>
                <a:gd name="connsiteX3" fmla="*/ 0 w 154414"/>
                <a:gd name="connsiteY3" fmla="*/ 45300 h 45300"/>
                <a:gd name="connsiteX4" fmla="*/ 131086 w 154414"/>
                <a:gd name="connsiteY4" fmla="*/ 45300 h 45300"/>
                <a:gd name="connsiteX5" fmla="*/ 154415 w 154414"/>
                <a:gd name="connsiteY5" fmla="*/ 45300 h 4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14" h="45300">
                  <a:moveTo>
                    <a:pt x="154415" y="45300"/>
                  </a:moveTo>
                  <a:lnTo>
                    <a:pt x="154415" y="0"/>
                  </a:lnTo>
                  <a:lnTo>
                    <a:pt x="0" y="0"/>
                  </a:lnTo>
                  <a:lnTo>
                    <a:pt x="0" y="45300"/>
                  </a:lnTo>
                  <a:lnTo>
                    <a:pt x="131086" y="45300"/>
                  </a:lnTo>
                  <a:lnTo>
                    <a:pt x="154415" y="45300"/>
                  </a:lnTo>
                  <a:close/>
                </a:path>
              </a:pathLst>
            </a:custGeom>
            <a:grpFill/>
            <a:ln w="22123" cap="flat">
              <a:noFill/>
              <a:prstDash val="solid"/>
              <a:miter/>
            </a:ln>
          </p:spPr>
          <p:txBody>
            <a:bodyPr rtlCol="0" anchor="ctr"/>
            <a:lstStyle/>
            <a:p>
              <a:endParaRPr lang="en-EG"/>
            </a:p>
          </p:txBody>
        </p:sp>
        <p:sp>
          <p:nvSpPr>
            <p:cNvPr id="54" name="Freeform 53">
              <a:extLst>
                <a:ext uri="{FF2B5EF4-FFF2-40B4-BE49-F238E27FC236}">
                  <a16:creationId xmlns:a16="http://schemas.microsoft.com/office/drawing/2014/main" id="{3D7D7D35-C032-674F-884E-A3B686466147}"/>
                </a:ext>
              </a:extLst>
            </p:cNvPr>
            <p:cNvSpPr/>
            <p:nvPr/>
          </p:nvSpPr>
          <p:spPr>
            <a:xfrm>
              <a:off x="9602761" y="3357347"/>
              <a:ext cx="416808" cy="45300"/>
            </a:xfrm>
            <a:custGeom>
              <a:avLst/>
              <a:gdLst>
                <a:gd name="connsiteX0" fmla="*/ 0 w 416808"/>
                <a:gd name="connsiteY0" fmla="*/ 0 h 45300"/>
                <a:gd name="connsiteX1" fmla="*/ 416808 w 416808"/>
                <a:gd name="connsiteY1" fmla="*/ 0 h 45300"/>
                <a:gd name="connsiteX2" fmla="*/ 416808 w 416808"/>
                <a:gd name="connsiteY2" fmla="*/ 45300 h 45300"/>
                <a:gd name="connsiteX3" fmla="*/ 0 w 416808"/>
                <a:gd name="connsiteY3" fmla="*/ 45300 h 45300"/>
              </a:gdLst>
              <a:ahLst/>
              <a:cxnLst>
                <a:cxn ang="0">
                  <a:pos x="connsiteX0" y="connsiteY0"/>
                </a:cxn>
                <a:cxn ang="0">
                  <a:pos x="connsiteX1" y="connsiteY1"/>
                </a:cxn>
                <a:cxn ang="0">
                  <a:pos x="connsiteX2" y="connsiteY2"/>
                </a:cxn>
                <a:cxn ang="0">
                  <a:pos x="connsiteX3" y="connsiteY3"/>
                </a:cxn>
              </a:cxnLst>
              <a:rect l="l" t="t" r="r" b="b"/>
              <a:pathLst>
                <a:path w="416808" h="45300">
                  <a:moveTo>
                    <a:pt x="0" y="0"/>
                  </a:moveTo>
                  <a:lnTo>
                    <a:pt x="416808" y="0"/>
                  </a:lnTo>
                  <a:lnTo>
                    <a:pt x="416808" y="45300"/>
                  </a:lnTo>
                  <a:lnTo>
                    <a:pt x="0" y="45300"/>
                  </a:lnTo>
                  <a:close/>
                </a:path>
              </a:pathLst>
            </a:custGeom>
            <a:grpFill/>
            <a:ln w="22123" cap="flat">
              <a:noFill/>
              <a:prstDash val="solid"/>
              <a:miter/>
            </a:ln>
          </p:spPr>
          <p:txBody>
            <a:bodyPr rtlCol="0" anchor="ctr"/>
            <a:lstStyle/>
            <a:p>
              <a:endParaRPr lang="en-EG"/>
            </a:p>
          </p:txBody>
        </p:sp>
        <p:sp>
          <p:nvSpPr>
            <p:cNvPr id="62" name="Freeform 61">
              <a:extLst>
                <a:ext uri="{FF2B5EF4-FFF2-40B4-BE49-F238E27FC236}">
                  <a16:creationId xmlns:a16="http://schemas.microsoft.com/office/drawing/2014/main" id="{DED1EA34-B3EF-2A46-9C9D-5C8545C9C61A}"/>
                </a:ext>
              </a:extLst>
            </p:cNvPr>
            <p:cNvSpPr/>
            <p:nvPr/>
          </p:nvSpPr>
          <p:spPr>
            <a:xfrm>
              <a:off x="9463895" y="3418111"/>
              <a:ext cx="694980" cy="361529"/>
            </a:xfrm>
            <a:custGeom>
              <a:avLst/>
              <a:gdLst>
                <a:gd name="connsiteX0" fmla="*/ 687204 w 694980"/>
                <a:gd name="connsiteY0" fmla="*/ 346284 h 361529"/>
                <a:gd name="connsiteX1" fmla="*/ 648767 w 694980"/>
                <a:gd name="connsiteY1" fmla="*/ 346284 h 361529"/>
                <a:gd name="connsiteX2" fmla="*/ 648767 w 694980"/>
                <a:gd name="connsiteY2" fmla="*/ 287263 h 361529"/>
                <a:gd name="connsiteX3" fmla="*/ 525235 w 694980"/>
                <a:gd name="connsiteY3" fmla="*/ 287263 h 361529"/>
                <a:gd name="connsiteX4" fmla="*/ 525235 w 694980"/>
                <a:gd name="connsiteY4" fmla="*/ 346284 h 361529"/>
                <a:gd name="connsiteX5" fmla="*/ 509683 w 694980"/>
                <a:gd name="connsiteY5" fmla="*/ 346284 h 361529"/>
                <a:gd name="connsiteX6" fmla="*/ 509683 w 694980"/>
                <a:gd name="connsiteY6" fmla="*/ 0 h 361529"/>
                <a:gd name="connsiteX7" fmla="*/ 185079 w 694980"/>
                <a:gd name="connsiteY7" fmla="*/ 0 h 361529"/>
                <a:gd name="connsiteX8" fmla="*/ 185079 w 694980"/>
                <a:gd name="connsiteY8" fmla="*/ 346284 h 361529"/>
                <a:gd name="connsiteX9" fmla="*/ 169748 w 694980"/>
                <a:gd name="connsiteY9" fmla="*/ 346284 h 361529"/>
                <a:gd name="connsiteX10" fmla="*/ 169748 w 694980"/>
                <a:gd name="connsiteY10" fmla="*/ 287263 h 361529"/>
                <a:gd name="connsiteX11" fmla="*/ 46217 w 694980"/>
                <a:gd name="connsiteY11" fmla="*/ 287263 h 361529"/>
                <a:gd name="connsiteX12" fmla="*/ 46217 w 694980"/>
                <a:gd name="connsiteY12" fmla="*/ 346284 h 361529"/>
                <a:gd name="connsiteX13" fmla="*/ 7780 w 694980"/>
                <a:gd name="connsiteY13" fmla="*/ 346284 h 361529"/>
                <a:gd name="connsiteX14" fmla="*/ 3 w 694980"/>
                <a:gd name="connsiteY14" fmla="*/ 353465 h 361529"/>
                <a:gd name="connsiteX15" fmla="*/ 3 w 694980"/>
                <a:gd name="connsiteY15" fmla="*/ 353907 h 361529"/>
                <a:gd name="connsiteX16" fmla="*/ 7780 w 694980"/>
                <a:gd name="connsiteY16" fmla="*/ 361529 h 361529"/>
                <a:gd name="connsiteX17" fmla="*/ 687204 w 694980"/>
                <a:gd name="connsiteY17" fmla="*/ 361529 h 361529"/>
                <a:gd name="connsiteX18" fmla="*/ 694980 w 694980"/>
                <a:gd name="connsiteY18" fmla="*/ 353907 h 361529"/>
                <a:gd name="connsiteX19" fmla="*/ 687204 w 694980"/>
                <a:gd name="connsiteY19" fmla="*/ 346284 h 361529"/>
                <a:gd name="connsiteX20" fmla="*/ 247067 w 694980"/>
                <a:gd name="connsiteY20" fmla="*/ 113250 h 361529"/>
                <a:gd name="connsiteX21" fmla="*/ 247067 w 694980"/>
                <a:gd name="connsiteY21" fmla="*/ 52705 h 361529"/>
                <a:gd name="connsiteX22" fmla="*/ 254843 w 694980"/>
                <a:gd name="connsiteY22" fmla="*/ 45082 h 361529"/>
                <a:gd name="connsiteX23" fmla="*/ 316609 w 694980"/>
                <a:gd name="connsiteY23" fmla="*/ 45082 h 361529"/>
                <a:gd name="connsiteX24" fmla="*/ 324385 w 694980"/>
                <a:gd name="connsiteY24" fmla="*/ 52705 h 361529"/>
                <a:gd name="connsiteX25" fmla="*/ 324385 w 694980"/>
                <a:gd name="connsiteY25" fmla="*/ 113250 h 361529"/>
                <a:gd name="connsiteX26" fmla="*/ 317060 w 694980"/>
                <a:gd name="connsiteY26" fmla="*/ 120873 h 361529"/>
                <a:gd name="connsiteX27" fmla="*/ 316609 w 694980"/>
                <a:gd name="connsiteY27" fmla="*/ 120873 h 361529"/>
                <a:gd name="connsiteX28" fmla="*/ 254843 w 694980"/>
                <a:gd name="connsiteY28" fmla="*/ 120873 h 361529"/>
                <a:gd name="connsiteX29" fmla="*/ 247067 w 694980"/>
                <a:gd name="connsiteY29" fmla="*/ 113250 h 361529"/>
                <a:gd name="connsiteX30" fmla="*/ 416812 w 694980"/>
                <a:gd name="connsiteY30" fmla="*/ 346502 h 361529"/>
                <a:gd name="connsiteX31" fmla="*/ 401259 w 694980"/>
                <a:gd name="connsiteY31" fmla="*/ 346502 h 361529"/>
                <a:gd name="connsiteX32" fmla="*/ 401259 w 694980"/>
                <a:gd name="connsiteY32" fmla="*/ 211691 h 361529"/>
                <a:gd name="connsiteX33" fmla="*/ 293280 w 694980"/>
                <a:gd name="connsiteY33" fmla="*/ 211691 h 361529"/>
                <a:gd name="connsiteX34" fmla="*/ 293280 w 694980"/>
                <a:gd name="connsiteY34" fmla="*/ 346502 h 361529"/>
                <a:gd name="connsiteX35" fmla="*/ 277950 w 694980"/>
                <a:gd name="connsiteY35" fmla="*/ 346502 h 361529"/>
                <a:gd name="connsiteX36" fmla="*/ 277950 w 694980"/>
                <a:gd name="connsiteY36" fmla="*/ 204068 h 361529"/>
                <a:gd name="connsiteX37" fmla="*/ 285726 w 694980"/>
                <a:gd name="connsiteY37" fmla="*/ 196446 h 361529"/>
                <a:gd name="connsiteX38" fmla="*/ 409036 w 694980"/>
                <a:gd name="connsiteY38" fmla="*/ 196446 h 361529"/>
                <a:gd name="connsiteX39" fmla="*/ 416812 w 694980"/>
                <a:gd name="connsiteY39" fmla="*/ 204068 h 361529"/>
                <a:gd name="connsiteX40" fmla="*/ 447695 w 694980"/>
                <a:gd name="connsiteY40" fmla="*/ 113250 h 361529"/>
                <a:gd name="connsiteX41" fmla="*/ 440366 w 694980"/>
                <a:gd name="connsiteY41" fmla="*/ 120870 h 361529"/>
                <a:gd name="connsiteX42" fmla="*/ 440141 w 694980"/>
                <a:gd name="connsiteY42" fmla="*/ 120873 h 361529"/>
                <a:gd name="connsiteX43" fmla="*/ 377708 w 694980"/>
                <a:gd name="connsiteY43" fmla="*/ 120873 h 361529"/>
                <a:gd name="connsiteX44" fmla="*/ 369932 w 694980"/>
                <a:gd name="connsiteY44" fmla="*/ 113692 h 361529"/>
                <a:gd name="connsiteX45" fmla="*/ 369932 w 694980"/>
                <a:gd name="connsiteY45" fmla="*/ 113250 h 361529"/>
                <a:gd name="connsiteX46" fmla="*/ 369932 w 694980"/>
                <a:gd name="connsiteY46" fmla="*/ 52705 h 361529"/>
                <a:gd name="connsiteX47" fmla="*/ 377708 w 694980"/>
                <a:gd name="connsiteY47" fmla="*/ 45082 h 361529"/>
                <a:gd name="connsiteX48" fmla="*/ 439474 w 694980"/>
                <a:gd name="connsiteY48" fmla="*/ 45082 h 361529"/>
                <a:gd name="connsiteX49" fmla="*/ 447028 w 694980"/>
                <a:gd name="connsiteY49" fmla="*/ 52705 h 36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94980" h="361529">
                  <a:moveTo>
                    <a:pt x="687204" y="346284"/>
                  </a:moveTo>
                  <a:lnTo>
                    <a:pt x="648767" y="346284"/>
                  </a:lnTo>
                  <a:lnTo>
                    <a:pt x="648767" y="287263"/>
                  </a:lnTo>
                  <a:lnTo>
                    <a:pt x="525235" y="287263"/>
                  </a:lnTo>
                  <a:lnTo>
                    <a:pt x="525235" y="346284"/>
                  </a:lnTo>
                  <a:lnTo>
                    <a:pt x="509683" y="346284"/>
                  </a:lnTo>
                  <a:lnTo>
                    <a:pt x="509683" y="0"/>
                  </a:lnTo>
                  <a:lnTo>
                    <a:pt x="185079" y="0"/>
                  </a:lnTo>
                  <a:lnTo>
                    <a:pt x="185079" y="346284"/>
                  </a:lnTo>
                  <a:lnTo>
                    <a:pt x="169748" y="346284"/>
                  </a:lnTo>
                  <a:lnTo>
                    <a:pt x="169748" y="287263"/>
                  </a:lnTo>
                  <a:lnTo>
                    <a:pt x="46217" y="287263"/>
                  </a:lnTo>
                  <a:lnTo>
                    <a:pt x="46217" y="346284"/>
                  </a:lnTo>
                  <a:lnTo>
                    <a:pt x="7780" y="346284"/>
                  </a:lnTo>
                  <a:cubicBezTo>
                    <a:pt x="3609" y="346162"/>
                    <a:pt x="128" y="349377"/>
                    <a:pt x="3" y="353465"/>
                  </a:cubicBezTo>
                  <a:cubicBezTo>
                    <a:pt x="-1" y="353612"/>
                    <a:pt x="-1" y="353759"/>
                    <a:pt x="3" y="353907"/>
                  </a:cubicBezTo>
                  <a:cubicBezTo>
                    <a:pt x="3" y="358117"/>
                    <a:pt x="3485" y="361529"/>
                    <a:pt x="7780" y="361529"/>
                  </a:cubicBezTo>
                  <a:lnTo>
                    <a:pt x="687204" y="361529"/>
                  </a:lnTo>
                  <a:cubicBezTo>
                    <a:pt x="691499" y="361529"/>
                    <a:pt x="694980" y="358117"/>
                    <a:pt x="694980" y="353907"/>
                  </a:cubicBezTo>
                  <a:cubicBezTo>
                    <a:pt x="694759" y="349790"/>
                    <a:pt x="691404" y="346501"/>
                    <a:pt x="687204" y="346284"/>
                  </a:cubicBezTo>
                  <a:close/>
                  <a:moveTo>
                    <a:pt x="247067" y="113250"/>
                  </a:moveTo>
                  <a:lnTo>
                    <a:pt x="247067" y="52705"/>
                  </a:lnTo>
                  <a:cubicBezTo>
                    <a:pt x="247067" y="48495"/>
                    <a:pt x="250548" y="45082"/>
                    <a:pt x="254843" y="45082"/>
                  </a:cubicBezTo>
                  <a:lnTo>
                    <a:pt x="316609" y="45082"/>
                  </a:lnTo>
                  <a:cubicBezTo>
                    <a:pt x="320904" y="45082"/>
                    <a:pt x="324385" y="48495"/>
                    <a:pt x="324385" y="52705"/>
                  </a:cubicBezTo>
                  <a:lnTo>
                    <a:pt x="324385" y="113250"/>
                  </a:lnTo>
                  <a:cubicBezTo>
                    <a:pt x="324510" y="117338"/>
                    <a:pt x="321230" y="120751"/>
                    <a:pt x="317060" y="120873"/>
                  </a:cubicBezTo>
                  <a:cubicBezTo>
                    <a:pt x="316910" y="120877"/>
                    <a:pt x="316759" y="120877"/>
                    <a:pt x="316609" y="120873"/>
                  </a:cubicBezTo>
                  <a:lnTo>
                    <a:pt x="254843" y="120873"/>
                  </a:lnTo>
                  <a:cubicBezTo>
                    <a:pt x="250548" y="120873"/>
                    <a:pt x="247067" y="117460"/>
                    <a:pt x="247067" y="113250"/>
                  </a:cubicBezTo>
                  <a:close/>
                  <a:moveTo>
                    <a:pt x="416812" y="346502"/>
                  </a:moveTo>
                  <a:lnTo>
                    <a:pt x="401259" y="346502"/>
                  </a:lnTo>
                  <a:lnTo>
                    <a:pt x="401259" y="211691"/>
                  </a:lnTo>
                  <a:lnTo>
                    <a:pt x="293280" y="211691"/>
                  </a:lnTo>
                  <a:lnTo>
                    <a:pt x="293280" y="346502"/>
                  </a:lnTo>
                  <a:lnTo>
                    <a:pt x="277950" y="346502"/>
                  </a:lnTo>
                  <a:lnTo>
                    <a:pt x="277950" y="204068"/>
                  </a:lnTo>
                  <a:cubicBezTo>
                    <a:pt x="277950" y="199858"/>
                    <a:pt x="281431" y="196446"/>
                    <a:pt x="285726" y="196446"/>
                  </a:cubicBezTo>
                  <a:lnTo>
                    <a:pt x="409036" y="196446"/>
                  </a:lnTo>
                  <a:cubicBezTo>
                    <a:pt x="413330" y="196446"/>
                    <a:pt x="416812" y="199858"/>
                    <a:pt x="416812" y="204068"/>
                  </a:cubicBezTo>
                  <a:close/>
                  <a:moveTo>
                    <a:pt x="447695" y="113250"/>
                  </a:moveTo>
                  <a:cubicBezTo>
                    <a:pt x="447817" y="117338"/>
                    <a:pt x="444536" y="120749"/>
                    <a:pt x="440366" y="120870"/>
                  </a:cubicBezTo>
                  <a:cubicBezTo>
                    <a:pt x="440291" y="120872"/>
                    <a:pt x="440216" y="120873"/>
                    <a:pt x="440141" y="120873"/>
                  </a:cubicBezTo>
                  <a:lnTo>
                    <a:pt x="377708" y="120873"/>
                  </a:lnTo>
                  <a:cubicBezTo>
                    <a:pt x="373538" y="120995"/>
                    <a:pt x="370057" y="117780"/>
                    <a:pt x="369932" y="113692"/>
                  </a:cubicBezTo>
                  <a:cubicBezTo>
                    <a:pt x="369928" y="113545"/>
                    <a:pt x="369928" y="113398"/>
                    <a:pt x="369932" y="113250"/>
                  </a:cubicBezTo>
                  <a:lnTo>
                    <a:pt x="369932" y="52705"/>
                  </a:lnTo>
                  <a:cubicBezTo>
                    <a:pt x="369932" y="48495"/>
                    <a:pt x="373414" y="45082"/>
                    <a:pt x="377708" y="45082"/>
                  </a:cubicBezTo>
                  <a:lnTo>
                    <a:pt x="439474" y="45082"/>
                  </a:lnTo>
                  <a:cubicBezTo>
                    <a:pt x="443682" y="45200"/>
                    <a:pt x="447030" y="48579"/>
                    <a:pt x="447028" y="52705"/>
                  </a:cubicBezTo>
                  <a:close/>
                </a:path>
              </a:pathLst>
            </a:custGeom>
            <a:grpFill/>
            <a:ln w="22123" cap="flat">
              <a:noFill/>
              <a:prstDash val="solid"/>
              <a:miter/>
            </a:ln>
          </p:spPr>
          <p:txBody>
            <a:bodyPr rtlCol="0" anchor="ctr"/>
            <a:lstStyle/>
            <a:p>
              <a:endParaRPr lang="en-EG"/>
            </a:p>
          </p:txBody>
        </p:sp>
        <p:sp>
          <p:nvSpPr>
            <p:cNvPr id="63" name="Freeform 62">
              <a:extLst>
                <a:ext uri="{FF2B5EF4-FFF2-40B4-BE49-F238E27FC236}">
                  <a16:creationId xmlns:a16="http://schemas.microsoft.com/office/drawing/2014/main" id="{5D06ADCA-0639-8542-AFBF-6677A00A7EEF}"/>
                </a:ext>
              </a:extLst>
            </p:cNvPr>
            <p:cNvSpPr/>
            <p:nvPr/>
          </p:nvSpPr>
          <p:spPr>
            <a:xfrm>
              <a:off x="10104442" y="3365841"/>
              <a:ext cx="31105" cy="30490"/>
            </a:xfrm>
            <a:custGeom>
              <a:avLst/>
              <a:gdLst>
                <a:gd name="connsiteX0" fmla="*/ 15553 w 31105"/>
                <a:gd name="connsiteY0" fmla="*/ 30490 h 30490"/>
                <a:gd name="connsiteX1" fmla="*/ 31105 w 31105"/>
                <a:gd name="connsiteY1" fmla="*/ 15245 h 30490"/>
                <a:gd name="connsiteX2" fmla="*/ 15553 w 31105"/>
                <a:gd name="connsiteY2" fmla="*/ 0 h 30490"/>
                <a:gd name="connsiteX3" fmla="*/ 0 w 31105"/>
                <a:gd name="connsiteY3" fmla="*/ 15245 h 30490"/>
                <a:gd name="connsiteX4" fmla="*/ 15553 w 31105"/>
                <a:gd name="connsiteY4" fmla="*/ 30490 h 30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490">
                  <a:moveTo>
                    <a:pt x="15553" y="30490"/>
                  </a:moveTo>
                  <a:cubicBezTo>
                    <a:pt x="24142" y="30490"/>
                    <a:pt x="31105" y="23665"/>
                    <a:pt x="31105" y="15245"/>
                  </a:cubicBezTo>
                  <a:cubicBezTo>
                    <a:pt x="31105" y="6826"/>
                    <a:pt x="24142" y="0"/>
                    <a:pt x="15553" y="0"/>
                  </a:cubicBezTo>
                  <a:cubicBezTo>
                    <a:pt x="6963" y="0"/>
                    <a:pt x="0" y="6826"/>
                    <a:pt x="0" y="15245"/>
                  </a:cubicBezTo>
                  <a:cubicBezTo>
                    <a:pt x="0" y="23665"/>
                    <a:pt x="6963" y="30490"/>
                    <a:pt x="15553" y="30490"/>
                  </a:cubicBezTo>
                  <a:close/>
                </a:path>
              </a:pathLst>
            </a:custGeom>
            <a:grpFill/>
            <a:ln w="22123" cap="flat">
              <a:noFill/>
              <a:prstDash val="solid"/>
              <a:miter/>
            </a:ln>
          </p:spPr>
          <p:txBody>
            <a:bodyPr rtlCol="0" anchor="ctr"/>
            <a:lstStyle/>
            <a:p>
              <a:endParaRPr lang="en-EG"/>
            </a:p>
          </p:txBody>
        </p:sp>
        <p:sp>
          <p:nvSpPr>
            <p:cNvPr id="64" name="Freeform 63">
              <a:extLst>
                <a:ext uri="{FF2B5EF4-FFF2-40B4-BE49-F238E27FC236}">
                  <a16:creationId xmlns:a16="http://schemas.microsoft.com/office/drawing/2014/main" id="{ADB77251-779F-184A-A2A3-C4AB73B89D07}"/>
                </a:ext>
              </a:extLst>
            </p:cNvPr>
            <p:cNvSpPr/>
            <p:nvPr/>
          </p:nvSpPr>
          <p:spPr>
            <a:xfrm>
              <a:off x="10011793" y="3137816"/>
              <a:ext cx="31105" cy="30490"/>
            </a:xfrm>
            <a:custGeom>
              <a:avLst/>
              <a:gdLst>
                <a:gd name="connsiteX0" fmla="*/ 15553 w 31105"/>
                <a:gd name="connsiteY0" fmla="*/ 30490 h 30490"/>
                <a:gd name="connsiteX1" fmla="*/ 31105 w 31105"/>
                <a:gd name="connsiteY1" fmla="*/ 15245 h 30490"/>
                <a:gd name="connsiteX2" fmla="*/ 15553 w 31105"/>
                <a:gd name="connsiteY2" fmla="*/ 0 h 30490"/>
                <a:gd name="connsiteX3" fmla="*/ 0 w 31105"/>
                <a:gd name="connsiteY3" fmla="*/ 15245 h 30490"/>
                <a:gd name="connsiteX4" fmla="*/ 15553 w 31105"/>
                <a:gd name="connsiteY4" fmla="*/ 30490 h 30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490">
                  <a:moveTo>
                    <a:pt x="15553" y="30490"/>
                  </a:moveTo>
                  <a:cubicBezTo>
                    <a:pt x="24142" y="30490"/>
                    <a:pt x="31105" y="23665"/>
                    <a:pt x="31105" y="15245"/>
                  </a:cubicBezTo>
                  <a:cubicBezTo>
                    <a:pt x="31105" y="6826"/>
                    <a:pt x="24142" y="0"/>
                    <a:pt x="15553" y="0"/>
                  </a:cubicBezTo>
                  <a:cubicBezTo>
                    <a:pt x="6963" y="0"/>
                    <a:pt x="0" y="6826"/>
                    <a:pt x="0" y="15245"/>
                  </a:cubicBezTo>
                  <a:cubicBezTo>
                    <a:pt x="0" y="23665"/>
                    <a:pt x="6963" y="30490"/>
                    <a:pt x="15553" y="30490"/>
                  </a:cubicBezTo>
                  <a:close/>
                </a:path>
              </a:pathLst>
            </a:custGeom>
            <a:grpFill/>
            <a:ln w="22123" cap="flat">
              <a:noFill/>
              <a:prstDash val="solid"/>
              <a:miter/>
            </a:ln>
          </p:spPr>
          <p:txBody>
            <a:bodyPr rtlCol="0" anchor="ctr"/>
            <a:lstStyle/>
            <a:p>
              <a:endParaRPr lang="en-EG"/>
            </a:p>
          </p:txBody>
        </p:sp>
        <p:sp>
          <p:nvSpPr>
            <p:cNvPr id="65" name="Freeform 64">
              <a:extLst>
                <a:ext uri="{FF2B5EF4-FFF2-40B4-BE49-F238E27FC236}">
                  <a16:creationId xmlns:a16="http://schemas.microsoft.com/office/drawing/2014/main" id="{E19E6B10-9F22-8149-8374-B9D640A1520A}"/>
                </a:ext>
              </a:extLst>
            </p:cNvPr>
            <p:cNvSpPr/>
            <p:nvPr/>
          </p:nvSpPr>
          <p:spPr>
            <a:xfrm>
              <a:off x="9656750" y="3152844"/>
              <a:ext cx="31105" cy="30490"/>
            </a:xfrm>
            <a:custGeom>
              <a:avLst/>
              <a:gdLst>
                <a:gd name="connsiteX0" fmla="*/ 31105 w 31105"/>
                <a:gd name="connsiteY0" fmla="*/ 15245 h 30490"/>
                <a:gd name="connsiteX1" fmla="*/ 15553 w 31105"/>
                <a:gd name="connsiteY1" fmla="*/ 30490 h 30490"/>
                <a:gd name="connsiteX2" fmla="*/ 0 w 31105"/>
                <a:gd name="connsiteY2" fmla="*/ 15245 h 30490"/>
                <a:gd name="connsiteX3" fmla="*/ 15553 w 31105"/>
                <a:gd name="connsiteY3" fmla="*/ 0 h 30490"/>
                <a:gd name="connsiteX4" fmla="*/ 31105 w 31105"/>
                <a:gd name="connsiteY4" fmla="*/ 15245 h 30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490">
                  <a:moveTo>
                    <a:pt x="31105" y="15245"/>
                  </a:moveTo>
                  <a:cubicBezTo>
                    <a:pt x="31105" y="23665"/>
                    <a:pt x="24142" y="30490"/>
                    <a:pt x="15553" y="30490"/>
                  </a:cubicBezTo>
                  <a:cubicBezTo>
                    <a:pt x="6963" y="30490"/>
                    <a:pt x="0" y="23665"/>
                    <a:pt x="0" y="15245"/>
                  </a:cubicBezTo>
                  <a:cubicBezTo>
                    <a:pt x="0" y="6826"/>
                    <a:pt x="6963" y="0"/>
                    <a:pt x="15553" y="0"/>
                  </a:cubicBezTo>
                  <a:cubicBezTo>
                    <a:pt x="24142" y="0"/>
                    <a:pt x="31105" y="6826"/>
                    <a:pt x="31105" y="15245"/>
                  </a:cubicBezTo>
                  <a:close/>
                </a:path>
              </a:pathLst>
            </a:custGeom>
            <a:grpFill/>
            <a:ln w="22123" cap="flat">
              <a:noFill/>
              <a:prstDash val="solid"/>
              <a:miter/>
            </a:ln>
          </p:spPr>
          <p:txBody>
            <a:bodyPr rtlCol="0" anchor="ctr"/>
            <a:lstStyle/>
            <a:p>
              <a:endParaRPr lang="en-EG"/>
            </a:p>
          </p:txBody>
        </p:sp>
        <p:sp>
          <p:nvSpPr>
            <p:cNvPr id="78" name="Freeform 77">
              <a:extLst>
                <a:ext uri="{FF2B5EF4-FFF2-40B4-BE49-F238E27FC236}">
                  <a16:creationId xmlns:a16="http://schemas.microsoft.com/office/drawing/2014/main" id="{CF7F69AA-9BEC-C84C-99C2-A1C867E0BE42}"/>
                </a:ext>
              </a:extLst>
            </p:cNvPr>
            <p:cNvSpPr/>
            <p:nvPr/>
          </p:nvSpPr>
          <p:spPr>
            <a:xfrm>
              <a:off x="9487227" y="3349726"/>
              <a:ext cx="31105" cy="30490"/>
            </a:xfrm>
            <a:custGeom>
              <a:avLst/>
              <a:gdLst>
                <a:gd name="connsiteX0" fmla="*/ 15330 w 31105"/>
                <a:gd name="connsiteY0" fmla="*/ 30489 h 30490"/>
                <a:gd name="connsiteX1" fmla="*/ 31104 w 31105"/>
                <a:gd name="connsiteY1" fmla="*/ 15463 h 30490"/>
                <a:gd name="connsiteX2" fmla="*/ 15775 w 31105"/>
                <a:gd name="connsiteY2" fmla="*/ 2 h 30490"/>
                <a:gd name="connsiteX3" fmla="*/ 2 w 31105"/>
                <a:gd name="connsiteY3" fmla="*/ 15027 h 30490"/>
                <a:gd name="connsiteX4" fmla="*/ 0 w 31105"/>
                <a:gd name="connsiteY4" fmla="*/ 15244 h 30490"/>
                <a:gd name="connsiteX5" fmla="*/ 15330 w 31105"/>
                <a:gd name="connsiteY5" fmla="*/ 30489 h 3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05" h="30490">
                  <a:moveTo>
                    <a:pt x="15330" y="30489"/>
                  </a:moveTo>
                  <a:cubicBezTo>
                    <a:pt x="23919" y="30609"/>
                    <a:pt x="30981" y="23882"/>
                    <a:pt x="31104" y="15463"/>
                  </a:cubicBezTo>
                  <a:cubicBezTo>
                    <a:pt x="31226" y="7044"/>
                    <a:pt x="24363" y="122"/>
                    <a:pt x="15775" y="2"/>
                  </a:cubicBezTo>
                  <a:cubicBezTo>
                    <a:pt x="7186" y="-119"/>
                    <a:pt x="124" y="6609"/>
                    <a:pt x="2" y="15027"/>
                  </a:cubicBezTo>
                  <a:cubicBezTo>
                    <a:pt x="1" y="15100"/>
                    <a:pt x="0" y="15172"/>
                    <a:pt x="0" y="15244"/>
                  </a:cubicBezTo>
                  <a:cubicBezTo>
                    <a:pt x="-1" y="23579"/>
                    <a:pt x="6828" y="30370"/>
                    <a:pt x="15330" y="30489"/>
                  </a:cubicBezTo>
                  <a:close/>
                </a:path>
              </a:pathLst>
            </a:custGeom>
            <a:grpFill/>
            <a:ln w="22123" cap="flat">
              <a:noFill/>
              <a:prstDash val="solid"/>
              <a:miter/>
            </a:ln>
          </p:spPr>
          <p:txBody>
            <a:bodyPr rtlCol="0" anchor="ctr"/>
            <a:lstStyle/>
            <a:p>
              <a:endParaRPr lang="en-EG"/>
            </a:p>
          </p:txBody>
        </p:sp>
      </p:grpSp>
      <p:sp>
        <p:nvSpPr>
          <p:cNvPr id="2" name="Flowchart: Alternate Process 1"/>
          <p:cNvSpPr/>
          <p:nvPr/>
        </p:nvSpPr>
        <p:spPr>
          <a:xfrm>
            <a:off x="4127500" y="1371600"/>
            <a:ext cx="2360914" cy="635000"/>
          </a:xfrm>
          <a:prstGeom prst="flowChartAlternateProcess">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START</a:t>
            </a:r>
            <a:endParaRPr lang="en-US" dirty="0">
              <a:ln w="0"/>
              <a:solidFill>
                <a:schemeClr val="tx1"/>
              </a:solidFill>
              <a:effectLst>
                <a:outerShdw blurRad="38100" dist="19050" dir="2700000" algn="tl" rotWithShape="0">
                  <a:schemeClr val="dk1">
                    <a:alpha val="40000"/>
                  </a:schemeClr>
                </a:outerShdw>
              </a:effectLst>
            </a:endParaRPr>
          </a:p>
        </p:txBody>
      </p:sp>
      <p:sp>
        <p:nvSpPr>
          <p:cNvPr id="4" name="Flowchart: Data 3"/>
          <p:cNvSpPr/>
          <p:nvPr/>
        </p:nvSpPr>
        <p:spPr>
          <a:xfrm>
            <a:off x="3977953" y="2470164"/>
            <a:ext cx="2660007" cy="539377"/>
          </a:xfrm>
          <a:prstGeom prst="flowChartInputOutp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input URL</a:t>
            </a:r>
            <a:endParaRPr lang="en-US" dirty="0">
              <a:ln w="0"/>
              <a:solidFill>
                <a:schemeClr val="tx1"/>
              </a:solidFill>
              <a:effectLst>
                <a:outerShdw blurRad="38100" dist="19050" dir="2700000" algn="tl" rotWithShape="0">
                  <a:schemeClr val="dk1">
                    <a:alpha val="40000"/>
                  </a:schemeClr>
                </a:outerShdw>
              </a:effectLst>
            </a:endParaRPr>
          </a:p>
        </p:txBody>
      </p:sp>
      <p:cxnSp>
        <p:nvCxnSpPr>
          <p:cNvPr id="6" name="Straight Arrow Connector 5"/>
          <p:cNvCxnSpPr>
            <a:stCxn id="2" idx="2"/>
          </p:cNvCxnSpPr>
          <p:nvPr/>
        </p:nvCxnSpPr>
        <p:spPr>
          <a:xfrm>
            <a:off x="5307957" y="2006600"/>
            <a:ext cx="0" cy="505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38430" y="3313794"/>
            <a:ext cx="2974870" cy="156971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Flask </a:t>
            </a:r>
            <a:r>
              <a:rPr lang="en-US" dirty="0" smtClean="0">
                <a:ln w="0"/>
                <a:solidFill>
                  <a:schemeClr val="tx1"/>
                </a:solidFill>
                <a:effectLst>
                  <a:outerShdw blurRad="38100" dist="19050" dir="2700000" algn="tl" rotWithShape="0">
                    <a:schemeClr val="dk1">
                      <a:alpha val="40000"/>
                    </a:schemeClr>
                  </a:outerShdw>
                </a:effectLst>
              </a:rPr>
              <a:t>Server</a:t>
            </a:r>
            <a:r>
              <a:rPr lang="en-US" dirty="0">
                <a:ln w="0"/>
                <a:solidFill>
                  <a:schemeClr val="tx1"/>
                </a:solidFill>
                <a:effectLst>
                  <a:outerShdw blurRad="38100" dist="19050" dir="2700000" algn="tl" rotWithShape="0">
                    <a:schemeClr val="dk1">
                      <a:alpha val="40000"/>
                    </a:schemeClr>
                  </a:outerShdw>
                </a:effectLst>
              </a:rPr>
              <a:t>:</a:t>
            </a:r>
          </a:p>
          <a:p>
            <a:pPr algn="ctr"/>
            <a:r>
              <a:rPr lang="en-US" dirty="0">
                <a:ln w="0"/>
                <a:solidFill>
                  <a:schemeClr val="tx1"/>
                </a:solidFill>
                <a:effectLst>
                  <a:outerShdw blurRad="38100" dist="19050" dir="2700000" algn="tl" rotWithShape="0">
                    <a:schemeClr val="dk1">
                      <a:alpha val="40000"/>
                    </a:schemeClr>
                  </a:outerShdw>
                </a:effectLst>
              </a:rPr>
              <a:t>The server receives </a:t>
            </a:r>
            <a:r>
              <a:rPr lang="en-US" dirty="0" smtClean="0">
                <a:ln w="0"/>
                <a:solidFill>
                  <a:schemeClr val="tx1"/>
                </a:solidFill>
                <a:effectLst>
                  <a:outerShdw blurRad="38100" dist="19050" dir="2700000" algn="tl" rotWithShape="0">
                    <a:schemeClr val="dk1">
                      <a:alpha val="40000"/>
                    </a:schemeClr>
                  </a:outerShdw>
                </a:effectLst>
              </a:rPr>
              <a:t>the URL</a:t>
            </a:r>
          </a:p>
          <a:p>
            <a:pPr algn="ctr"/>
            <a:r>
              <a:rPr lang="en-US" dirty="0" smtClean="0">
                <a:ln w="0"/>
                <a:solidFill>
                  <a:schemeClr val="tx1"/>
                </a:solidFill>
                <a:effectLst>
                  <a:outerShdw blurRad="38100" dist="19050" dir="2700000" algn="tl" rotWithShape="0">
                    <a:schemeClr val="dk1">
                      <a:alpha val="40000"/>
                    </a:schemeClr>
                  </a:outerShdw>
                </a:effectLst>
              </a:rPr>
              <a:t>and also check URL</a:t>
            </a:r>
          </a:p>
          <a:p>
            <a:pPr algn="ctr"/>
            <a:r>
              <a:rPr lang="en-US" dirty="0" smtClean="0">
                <a:ln w="0"/>
                <a:solidFill>
                  <a:schemeClr val="tx1"/>
                </a:solidFill>
                <a:effectLst>
                  <a:outerShdw blurRad="38100" dist="19050" dir="2700000" algn="tl" rotWithShape="0">
                    <a:schemeClr val="dk1">
                      <a:alpha val="40000"/>
                    </a:schemeClr>
                  </a:outerShdw>
                </a:effectLst>
              </a:rPr>
              <a:t>condition</a:t>
            </a:r>
          </a:p>
          <a:p>
            <a:pPr algn="ctr"/>
            <a:endParaRPr lang="en-US" sz="1000" dirty="0"/>
          </a:p>
        </p:txBody>
      </p:sp>
      <p:cxnSp>
        <p:nvCxnSpPr>
          <p:cNvPr id="9" name="Elbow Connector 8"/>
          <p:cNvCxnSpPr/>
          <p:nvPr/>
        </p:nvCxnSpPr>
        <p:spPr>
          <a:xfrm rot="5400000">
            <a:off x="3747438" y="3018635"/>
            <a:ext cx="389156" cy="3709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Parallelogram 31"/>
          <p:cNvSpPr/>
          <p:nvPr/>
        </p:nvSpPr>
        <p:spPr>
          <a:xfrm>
            <a:off x="1838430" y="5308715"/>
            <a:ext cx="2801001" cy="636976"/>
          </a:xfrm>
          <a:prstGeom prst="parallelogram">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Generate Shortened </a:t>
            </a:r>
            <a:r>
              <a:rPr lang="en-US" dirty="0" smtClean="0">
                <a:ln w="0"/>
                <a:solidFill>
                  <a:schemeClr val="tx1"/>
                </a:solidFill>
                <a:effectLst>
                  <a:outerShdw blurRad="38100" dist="19050" dir="2700000" algn="tl" rotWithShape="0">
                    <a:schemeClr val="dk1">
                      <a:alpha val="40000"/>
                    </a:schemeClr>
                  </a:outerShdw>
                </a:effectLst>
              </a:rPr>
              <a:t>URL</a:t>
            </a:r>
            <a:endParaRPr lang="en-US" dirty="0">
              <a:ln w="0"/>
              <a:solidFill>
                <a:schemeClr val="tx1"/>
              </a:solidFill>
              <a:effectLst>
                <a:outerShdw blurRad="38100" dist="19050" dir="2700000" algn="tl" rotWithShape="0">
                  <a:schemeClr val="dk1">
                    <a:alpha val="40000"/>
                  </a:schemeClr>
                </a:outerShdw>
              </a:effectLst>
            </a:endParaRPr>
          </a:p>
        </p:txBody>
      </p:sp>
      <p:cxnSp>
        <p:nvCxnSpPr>
          <p:cNvPr id="42" name="Straight Arrow Connector 41"/>
          <p:cNvCxnSpPr/>
          <p:nvPr/>
        </p:nvCxnSpPr>
        <p:spPr>
          <a:xfrm flipH="1">
            <a:off x="3403952" y="4883510"/>
            <a:ext cx="8847" cy="425205"/>
          </a:xfrm>
          <a:prstGeom prst="straightConnector1">
            <a:avLst/>
          </a:prstGeom>
          <a:ln>
            <a:solidFill>
              <a:srgbClr val="242222"/>
            </a:solidFill>
            <a:tailEnd type="triangle"/>
          </a:ln>
        </p:spPr>
        <p:style>
          <a:lnRef idx="1">
            <a:schemeClr val="accent1"/>
          </a:lnRef>
          <a:fillRef idx="0">
            <a:schemeClr val="accent1"/>
          </a:fillRef>
          <a:effectRef idx="0">
            <a:schemeClr val="accent1"/>
          </a:effectRef>
          <a:fontRef idx="minor">
            <a:schemeClr val="tx1"/>
          </a:fontRef>
        </p:style>
      </p:cxnSp>
      <p:sp>
        <p:nvSpPr>
          <p:cNvPr id="80" name="Flowchart: Data 79"/>
          <p:cNvSpPr/>
          <p:nvPr/>
        </p:nvSpPr>
        <p:spPr>
          <a:xfrm>
            <a:off x="5492062" y="4701245"/>
            <a:ext cx="2984500" cy="789733"/>
          </a:xfrm>
          <a:prstGeom prst="flowChartInputOutp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Return Shortened </a:t>
            </a:r>
            <a:r>
              <a:rPr lang="en-US" dirty="0" smtClean="0">
                <a:ln w="0"/>
                <a:solidFill>
                  <a:schemeClr val="tx1"/>
                </a:solidFill>
                <a:effectLst>
                  <a:outerShdw blurRad="38100" dist="19050" dir="2700000" algn="tl" rotWithShape="0">
                    <a:schemeClr val="dk1">
                      <a:alpha val="40000"/>
                    </a:schemeClr>
                  </a:outerShdw>
                </a:effectLst>
              </a:rPr>
              <a:t>URL</a:t>
            </a:r>
            <a:endParaRPr lang="en-US" dirty="0">
              <a:ln w="0"/>
              <a:solidFill>
                <a:schemeClr val="tx1"/>
              </a:solidFill>
              <a:effectLst>
                <a:outerShdw blurRad="38100" dist="19050" dir="2700000" algn="tl" rotWithShape="0">
                  <a:schemeClr val="dk1">
                    <a:alpha val="40000"/>
                  </a:schemeClr>
                </a:outerShdw>
              </a:effectLst>
            </a:endParaRPr>
          </a:p>
        </p:txBody>
      </p:sp>
      <p:cxnSp>
        <p:nvCxnSpPr>
          <p:cNvPr id="82" name="Elbow Connector 81"/>
          <p:cNvCxnSpPr/>
          <p:nvPr/>
        </p:nvCxnSpPr>
        <p:spPr>
          <a:xfrm flipV="1">
            <a:off x="3756530" y="4948880"/>
            <a:ext cx="2518497" cy="84957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83" name="Flowchart: Data 82"/>
          <p:cNvSpPr/>
          <p:nvPr/>
        </p:nvSpPr>
        <p:spPr>
          <a:xfrm>
            <a:off x="7694626" y="5702775"/>
            <a:ext cx="2340940" cy="659085"/>
          </a:xfrm>
          <a:prstGeom prst="flowChartInputOutp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Redirection</a:t>
            </a:r>
            <a:endParaRPr lang="en-US" dirty="0">
              <a:ln w="0"/>
              <a:solidFill>
                <a:schemeClr val="tx1"/>
              </a:solidFill>
              <a:effectLst>
                <a:outerShdw blurRad="38100" dist="19050" dir="2700000" algn="tl" rotWithShape="0">
                  <a:schemeClr val="dk1">
                    <a:alpha val="40000"/>
                  </a:schemeClr>
                </a:outerShdw>
              </a:effectLst>
            </a:endParaRPr>
          </a:p>
        </p:txBody>
      </p:sp>
      <p:cxnSp>
        <p:nvCxnSpPr>
          <p:cNvPr id="85" name="Elbow Connector 84"/>
          <p:cNvCxnSpPr>
            <a:stCxn id="80" idx="5"/>
            <a:endCxn id="83" idx="1"/>
          </p:cNvCxnSpPr>
          <p:nvPr/>
        </p:nvCxnSpPr>
        <p:spPr>
          <a:xfrm>
            <a:off x="8178112" y="5096112"/>
            <a:ext cx="686984" cy="606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Flowchart: Alternate Process 87"/>
          <p:cNvSpPr/>
          <p:nvPr/>
        </p:nvSpPr>
        <p:spPr>
          <a:xfrm>
            <a:off x="10105247" y="4584784"/>
            <a:ext cx="1465622" cy="635992"/>
          </a:xfrm>
          <a:prstGeom prst="flowChartAlternate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END</a:t>
            </a:r>
            <a:endParaRPr lang="en-US" dirty="0">
              <a:ln w="0"/>
              <a:solidFill>
                <a:schemeClr val="tx1"/>
              </a:solidFill>
              <a:effectLst>
                <a:outerShdw blurRad="38100" dist="19050" dir="2700000" algn="tl" rotWithShape="0">
                  <a:schemeClr val="dk1">
                    <a:alpha val="40000"/>
                  </a:schemeClr>
                </a:outerShdw>
              </a:effectLst>
            </a:endParaRPr>
          </a:p>
        </p:txBody>
      </p:sp>
      <p:cxnSp>
        <p:nvCxnSpPr>
          <p:cNvPr id="109" name="Straight Arrow Connector 108"/>
          <p:cNvCxnSpPr/>
          <p:nvPr/>
        </p:nvCxnSpPr>
        <p:spPr>
          <a:xfrm flipV="1">
            <a:off x="9821122" y="5180316"/>
            <a:ext cx="284125" cy="685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99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EF09F5-9B0F-594A-970A-F606BB5C2421}"/>
              </a:ext>
            </a:extLst>
          </p:cNvPr>
          <p:cNvPicPr>
            <a:picLocks noChangeAspect="1"/>
          </p:cNvPicPr>
          <p:nvPr/>
        </p:nvPicPr>
        <p:blipFill>
          <a:blip r:embed="rId2"/>
          <a:srcRect/>
          <a:stretch>
            <a:fillRect/>
          </a:stretch>
        </p:blipFill>
        <p:spPr>
          <a:xfrm>
            <a:off x="861718" y="905502"/>
            <a:ext cx="10559211" cy="5534561"/>
          </a:xfrm>
          <a:custGeom>
            <a:avLst/>
            <a:gdLst>
              <a:gd name="connsiteX0" fmla="*/ 848162 w 6458746"/>
              <a:gd name="connsiteY0" fmla="*/ 279188 h 3758779"/>
              <a:gd name="connsiteX1" fmla="*/ 848162 w 6458746"/>
              <a:gd name="connsiteY1" fmla="*/ 3242307 h 3758779"/>
              <a:gd name="connsiteX2" fmla="*/ 5535909 w 6458746"/>
              <a:gd name="connsiteY2" fmla="*/ 3242307 h 3758779"/>
              <a:gd name="connsiteX3" fmla="*/ 5535909 w 6458746"/>
              <a:gd name="connsiteY3" fmla="*/ 279188 h 3758779"/>
              <a:gd name="connsiteX4" fmla="*/ 0 w 6458746"/>
              <a:gd name="connsiteY4" fmla="*/ 0 h 3758779"/>
              <a:gd name="connsiteX5" fmla="*/ 6458746 w 6458746"/>
              <a:gd name="connsiteY5" fmla="*/ 0 h 3758779"/>
              <a:gd name="connsiteX6" fmla="*/ 6458746 w 6458746"/>
              <a:gd name="connsiteY6" fmla="*/ 3758779 h 3758779"/>
              <a:gd name="connsiteX7" fmla="*/ 0 w 6458746"/>
              <a:gd name="connsiteY7" fmla="*/ 3758779 h 3758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8746" h="3758779">
                <a:moveTo>
                  <a:pt x="848162" y="279188"/>
                </a:moveTo>
                <a:lnTo>
                  <a:pt x="848162" y="3242307"/>
                </a:lnTo>
                <a:lnTo>
                  <a:pt x="5535909" y="3242307"/>
                </a:lnTo>
                <a:lnTo>
                  <a:pt x="5535909" y="279188"/>
                </a:lnTo>
                <a:close/>
                <a:moveTo>
                  <a:pt x="0" y="0"/>
                </a:moveTo>
                <a:lnTo>
                  <a:pt x="6458746" y="0"/>
                </a:lnTo>
                <a:lnTo>
                  <a:pt x="6458746" y="3758779"/>
                </a:lnTo>
                <a:lnTo>
                  <a:pt x="0" y="3758779"/>
                </a:lnTo>
                <a:close/>
              </a:path>
            </a:pathLst>
          </a:custGeom>
          <a:effectLst>
            <a:outerShdw blurRad="50800" dist="38100" dir="5400000" algn="t" rotWithShape="0">
              <a:prstClr val="black">
                <a:alpha val="40000"/>
              </a:prstClr>
            </a:outerShdw>
          </a:effectLst>
        </p:spPr>
      </p:pic>
      <p:sp>
        <p:nvSpPr>
          <p:cNvPr id="16" name="Rectangle 15">
            <a:extLst>
              <a:ext uri="{FF2B5EF4-FFF2-40B4-BE49-F238E27FC236}">
                <a16:creationId xmlns:a16="http://schemas.microsoft.com/office/drawing/2014/main" id="{438F9868-D30C-3A44-A9DC-828C9C6EBFD7}"/>
              </a:ext>
            </a:extLst>
          </p:cNvPr>
          <p:cNvSpPr/>
          <p:nvPr/>
        </p:nvSpPr>
        <p:spPr>
          <a:xfrm>
            <a:off x="4613346" y="0"/>
            <a:ext cx="5538097" cy="1323439"/>
          </a:xfrm>
          <a:prstGeom prst="rect">
            <a:avLst/>
          </a:prstGeom>
        </p:spPr>
        <p:txBody>
          <a:bodyPr wrap="square" lIns="0">
            <a:spAutoFit/>
          </a:bodyPr>
          <a:lstStyle/>
          <a:p>
            <a:r>
              <a:rPr lang="en-US" sz="4800" b="1" dirty="0">
                <a:latin typeface="Raleway" panose="020B0503030101060003" pitchFamily="34" charset="77"/>
              </a:rPr>
              <a:t>UI</a:t>
            </a:r>
            <a:r>
              <a:rPr lang="en-US" sz="4800" b="1" dirty="0">
                <a:solidFill>
                  <a:schemeClr val="accent1"/>
                </a:solidFill>
                <a:latin typeface="Raleway" panose="020B0503030101060003" pitchFamily="34" charset="77"/>
              </a:rPr>
              <a:t> Design</a:t>
            </a:r>
            <a:endParaRPr lang="en-US" sz="4800" b="1" dirty="0">
              <a:solidFill>
                <a:schemeClr val="tx2"/>
              </a:solidFill>
              <a:latin typeface="Raleway" panose="020B0503030101060003" pitchFamily="34" charset="77"/>
            </a:endParaRPr>
          </a:p>
          <a:p>
            <a:endParaRPr lang="en-US" sz="3200" b="1" dirty="0">
              <a:solidFill>
                <a:schemeClr val="tx2"/>
              </a:solidFill>
              <a:latin typeface="Raleway" panose="020B0503030101060003" pitchFamily="34" charset="77"/>
            </a:endParaRPr>
          </a:p>
        </p:txBody>
      </p:sp>
      <p:sp>
        <p:nvSpPr>
          <p:cNvPr id="24" name="TextBox 23">
            <a:extLst>
              <a:ext uri="{FF2B5EF4-FFF2-40B4-BE49-F238E27FC236}">
                <a16:creationId xmlns:a16="http://schemas.microsoft.com/office/drawing/2014/main" id="{E4822A6D-20AB-EA43-9B45-AC6E64C09D2F}"/>
              </a:ext>
            </a:extLst>
          </p:cNvPr>
          <p:cNvSpPr txBox="1"/>
          <p:nvPr/>
        </p:nvSpPr>
        <p:spPr>
          <a:xfrm>
            <a:off x="4729463" y="4619439"/>
            <a:ext cx="1862944" cy="276999"/>
          </a:xfrm>
          <a:prstGeom prst="rect">
            <a:avLst/>
          </a:prstGeom>
          <a:noFill/>
        </p:spPr>
        <p:txBody>
          <a:bodyPr wrap="square" lIns="0" rtlCol="0">
            <a:spAutoFit/>
          </a:bodyPr>
          <a:lstStyle/>
          <a:p>
            <a:r>
              <a:rPr lang="en-US" sz="1200" b="1" dirty="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rPr>
              <a:t>Our Academic Areas</a:t>
            </a:r>
          </a:p>
        </p:txBody>
      </p:sp>
      <p:sp>
        <p:nvSpPr>
          <p:cNvPr id="66" name="Arc 65">
            <a:extLst>
              <a:ext uri="{FF2B5EF4-FFF2-40B4-BE49-F238E27FC236}">
                <a16:creationId xmlns:a16="http://schemas.microsoft.com/office/drawing/2014/main" id="{76EE3271-BC54-D046-B5E1-9259FAFB8FC9}"/>
              </a:ext>
            </a:extLst>
          </p:cNvPr>
          <p:cNvSpPr>
            <a:spLocks noChangeAspect="1"/>
          </p:cNvSpPr>
          <p:nvPr/>
        </p:nvSpPr>
        <p:spPr>
          <a:xfrm>
            <a:off x="7382394" y="319982"/>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742" y="1130300"/>
            <a:ext cx="7993701" cy="4737099"/>
          </a:xfrm>
          <a:prstGeom prst="rect">
            <a:avLst/>
          </a:prstGeom>
        </p:spPr>
      </p:pic>
    </p:spTree>
    <p:extLst>
      <p:ext uri="{BB962C8B-B14F-4D97-AF65-F5344CB8AC3E}">
        <p14:creationId xmlns:p14="http://schemas.microsoft.com/office/powerpoint/2010/main" val="621138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ounded Rectangle 106">
            <a:extLst>
              <a:ext uri="{FF2B5EF4-FFF2-40B4-BE49-F238E27FC236}">
                <a16:creationId xmlns:a16="http://schemas.microsoft.com/office/drawing/2014/main" id="{E705569E-6E38-FA48-954A-58704247E62B}"/>
              </a:ext>
            </a:extLst>
          </p:cNvPr>
          <p:cNvSpPr/>
          <p:nvPr/>
        </p:nvSpPr>
        <p:spPr>
          <a:xfrm>
            <a:off x="1159451" y="4496361"/>
            <a:ext cx="1618249" cy="1319344"/>
          </a:xfrm>
          <a:prstGeom prst="roundRect">
            <a:avLst>
              <a:gd name="adj" fmla="val 9387"/>
            </a:avLst>
          </a:pr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sz="1400" b="1">
              <a:solidFill>
                <a:schemeClr val="bg1"/>
              </a:solidFill>
              <a:latin typeface="Raleway" panose="020B0503030101060003" pitchFamily="34" charset="77"/>
            </a:endParaRPr>
          </a:p>
        </p:txBody>
      </p:sp>
      <p:sp>
        <p:nvSpPr>
          <p:cNvPr id="85" name="Rectangle 84">
            <a:extLst>
              <a:ext uri="{FF2B5EF4-FFF2-40B4-BE49-F238E27FC236}">
                <a16:creationId xmlns:a16="http://schemas.microsoft.com/office/drawing/2014/main" id="{A52FD6CF-3BF5-424A-BFA9-0845A56093B6}"/>
              </a:ext>
            </a:extLst>
          </p:cNvPr>
          <p:cNvSpPr/>
          <p:nvPr/>
        </p:nvSpPr>
        <p:spPr>
          <a:xfrm>
            <a:off x="784171" y="805226"/>
            <a:ext cx="6983611" cy="584775"/>
          </a:xfrm>
          <a:prstGeom prst="rect">
            <a:avLst/>
          </a:prstGeom>
        </p:spPr>
        <p:txBody>
          <a:bodyPr wrap="square" lIns="0">
            <a:spAutoFit/>
          </a:bodyPr>
          <a:lstStyle/>
          <a:p>
            <a:r>
              <a:rPr lang="en-US" sz="3200" b="1" dirty="0" smtClean="0">
                <a:solidFill>
                  <a:schemeClr val="tx2"/>
                </a:solidFill>
                <a:latin typeface="Raleway" panose="020B0503030101060003" pitchFamily="34" charset="77"/>
              </a:rPr>
              <a:t> </a:t>
            </a:r>
            <a:r>
              <a:rPr lang="en-US" sz="3200" b="1" dirty="0" smtClean="0"/>
              <a:t>Introduction </a:t>
            </a:r>
            <a:r>
              <a:rPr lang="en-US" sz="3200" b="1" dirty="0" smtClean="0">
                <a:solidFill>
                  <a:schemeClr val="accent1"/>
                </a:solidFill>
                <a:latin typeface="Raleway" panose="020B0503030101060003" pitchFamily="34" charset="77"/>
              </a:rPr>
              <a:t>of </a:t>
            </a:r>
            <a:r>
              <a:rPr lang="en-US" sz="3200" b="1" dirty="0" smtClean="0">
                <a:solidFill>
                  <a:schemeClr val="tx2"/>
                </a:solidFill>
                <a:latin typeface="Raleway" panose="020B0503030101060003" pitchFamily="34" charset="77"/>
              </a:rPr>
              <a:t>pro</a:t>
            </a:r>
            <a:r>
              <a:rPr lang="en-US" sz="3200" b="1" dirty="0" smtClean="0">
                <a:solidFill>
                  <a:schemeClr val="accent1"/>
                </a:solidFill>
                <a:latin typeface="Raleway" panose="020B0503030101060003" pitchFamily="34" charset="77"/>
              </a:rPr>
              <a:t>jec</a:t>
            </a:r>
            <a:r>
              <a:rPr lang="en-US" sz="3200" b="1" dirty="0" smtClean="0">
                <a:solidFill>
                  <a:schemeClr val="tx2"/>
                </a:solidFill>
                <a:latin typeface="Raleway" panose="020B0503030101060003" pitchFamily="34" charset="77"/>
              </a:rPr>
              <a:t>t</a:t>
            </a:r>
            <a:endParaRPr lang="en-US" sz="3200" b="1" dirty="0">
              <a:solidFill>
                <a:schemeClr val="tx2"/>
              </a:solidFill>
              <a:latin typeface="Raleway" panose="020B0503030101060003" pitchFamily="34" charset="77"/>
            </a:endParaRPr>
          </a:p>
        </p:txBody>
      </p:sp>
      <p:sp>
        <p:nvSpPr>
          <p:cNvPr id="86" name="TextBox 85">
            <a:extLst>
              <a:ext uri="{FF2B5EF4-FFF2-40B4-BE49-F238E27FC236}">
                <a16:creationId xmlns:a16="http://schemas.microsoft.com/office/drawing/2014/main" id="{129855F9-3156-1141-8C67-2031CE3BCE9C}"/>
              </a:ext>
            </a:extLst>
          </p:cNvPr>
          <p:cNvSpPr txBox="1"/>
          <p:nvPr/>
        </p:nvSpPr>
        <p:spPr>
          <a:xfrm>
            <a:off x="692727" y="2075403"/>
            <a:ext cx="6947409" cy="2585323"/>
          </a:xfrm>
          <a:prstGeom prst="rect">
            <a:avLst/>
          </a:prstGeom>
          <a:noFill/>
        </p:spPr>
        <p:txBody>
          <a:bodyPr wrap="square" lIns="0" tIns="0" rIns="0" bIns="0" rtlCol="0">
            <a:spAutoFit/>
          </a:bodyPr>
          <a:lstStyle/>
          <a:p>
            <a:r>
              <a:rPr lang="en-US" sz="2400" b="1" dirty="0"/>
              <a:t>Purpose:</a:t>
            </a:r>
            <a:r>
              <a:rPr lang="en-US" sz="2400" dirty="0"/>
              <a:t> To build a URL </a:t>
            </a:r>
            <a:r>
              <a:rPr lang="en-US" sz="2400" dirty="0" err="1"/>
              <a:t>shortener</a:t>
            </a:r>
            <a:r>
              <a:rPr lang="en-US" sz="2400" dirty="0"/>
              <a:t> application that converts long URLs into shorter, manageable links.</a:t>
            </a:r>
          </a:p>
          <a:p>
            <a:r>
              <a:rPr lang="en-US" sz="2400" b="1" dirty="0"/>
              <a:t>Features:</a:t>
            </a:r>
            <a:endParaRPr lang="en-US" sz="2400" dirty="0"/>
          </a:p>
          <a:p>
            <a:pPr lvl="1"/>
            <a:r>
              <a:rPr lang="en-US" sz="2400" dirty="0"/>
              <a:t>Generate short URLs for user-provided links.</a:t>
            </a:r>
          </a:p>
          <a:p>
            <a:pPr lvl="1"/>
            <a:r>
              <a:rPr lang="en-US" sz="2400" dirty="0"/>
              <a:t>Copy, share, or open the shortened link directly.</a:t>
            </a:r>
          </a:p>
          <a:p>
            <a:pPr lvl="1"/>
            <a:r>
              <a:rPr lang="en-US" sz="2400" dirty="0"/>
              <a:t>Redirect to the original URL using the shortened link</a:t>
            </a:r>
            <a:r>
              <a:rPr lang="en-US" dirty="0"/>
              <a:t>.</a:t>
            </a:r>
          </a:p>
        </p:txBody>
      </p:sp>
      <p:grpSp>
        <p:nvGrpSpPr>
          <p:cNvPr id="88" name="Graphic 55">
            <a:extLst>
              <a:ext uri="{FF2B5EF4-FFF2-40B4-BE49-F238E27FC236}">
                <a16:creationId xmlns:a16="http://schemas.microsoft.com/office/drawing/2014/main" id="{6CF7268C-19ED-8646-B1D1-A6513DB3F559}"/>
              </a:ext>
            </a:extLst>
          </p:cNvPr>
          <p:cNvGrpSpPr>
            <a:grpSpLocks noChangeAspect="1"/>
          </p:cNvGrpSpPr>
          <p:nvPr/>
        </p:nvGrpSpPr>
        <p:grpSpPr>
          <a:xfrm>
            <a:off x="936479" y="589565"/>
            <a:ext cx="560615" cy="128250"/>
            <a:chOff x="4174957" y="-561437"/>
            <a:chExt cx="2128935" cy="487029"/>
          </a:xfrm>
          <a:solidFill>
            <a:schemeClr val="accent1"/>
          </a:solidFill>
        </p:grpSpPr>
        <p:sp>
          <p:nvSpPr>
            <p:cNvPr id="90" name="Freeform 89">
              <a:extLst>
                <a:ext uri="{FF2B5EF4-FFF2-40B4-BE49-F238E27FC236}">
                  <a16:creationId xmlns:a16="http://schemas.microsoft.com/office/drawing/2014/main" id="{5D41CF77-6D6C-3548-AF60-08178A5F9DE5}"/>
                </a:ext>
              </a:extLst>
            </p:cNvPr>
            <p:cNvSpPr/>
            <p:nvPr/>
          </p:nvSpPr>
          <p:spPr>
            <a:xfrm>
              <a:off x="4174957" y="-334043"/>
              <a:ext cx="2128935" cy="259635"/>
            </a:xfrm>
            <a:custGeom>
              <a:avLst/>
              <a:gdLst>
                <a:gd name="connsiteX0" fmla="*/ 2120265 w 2128935"/>
                <a:gd name="connsiteY0" fmla="*/ 209567 h 259635"/>
                <a:gd name="connsiteX1" fmla="*/ 2120360 w 2128935"/>
                <a:gd name="connsiteY1" fmla="*/ 251005 h 259635"/>
                <a:gd name="connsiteX2" fmla="*/ 2099501 w 2128935"/>
                <a:gd name="connsiteY2" fmla="*/ 259635 h 259635"/>
                <a:gd name="connsiteX3" fmla="*/ 1871948 w 2128935"/>
                <a:gd name="connsiteY3" fmla="*/ 150774 h 259635"/>
                <a:gd name="connsiteX4" fmla="*/ 1685544 w 2128935"/>
                <a:gd name="connsiteY4" fmla="*/ 58603 h 259635"/>
                <a:gd name="connsiteX5" fmla="*/ 1499045 w 2128935"/>
                <a:gd name="connsiteY5" fmla="*/ 150774 h 259635"/>
                <a:gd name="connsiteX6" fmla="*/ 1271492 w 2128935"/>
                <a:gd name="connsiteY6" fmla="*/ 259541 h 259635"/>
                <a:gd name="connsiteX7" fmla="*/ 1043940 w 2128935"/>
                <a:gd name="connsiteY7" fmla="*/ 150774 h 259635"/>
                <a:gd name="connsiteX8" fmla="*/ 857536 w 2128935"/>
                <a:gd name="connsiteY8" fmla="*/ 58603 h 259635"/>
                <a:gd name="connsiteX9" fmla="*/ 671036 w 2128935"/>
                <a:gd name="connsiteY9" fmla="*/ 150774 h 259635"/>
                <a:gd name="connsiteX10" fmla="*/ 443484 w 2128935"/>
                <a:gd name="connsiteY10" fmla="*/ 259541 h 259635"/>
                <a:gd name="connsiteX11" fmla="*/ 215932 w 2128935"/>
                <a:gd name="connsiteY11" fmla="*/ 150774 h 259635"/>
                <a:gd name="connsiteX12" fmla="*/ 29432 w 2128935"/>
                <a:gd name="connsiteY12" fmla="*/ 58603 h 259635"/>
                <a:gd name="connsiteX13" fmla="*/ 0 w 2128935"/>
                <a:gd name="connsiteY13" fmla="*/ 29301 h 259635"/>
                <a:gd name="connsiteX14" fmla="*/ 29432 w 2128935"/>
                <a:gd name="connsiteY14" fmla="*/ 0 h 259635"/>
                <a:gd name="connsiteX15" fmla="*/ 257175 w 2128935"/>
                <a:gd name="connsiteY15" fmla="*/ 108766 h 259635"/>
                <a:gd name="connsiteX16" fmla="*/ 443675 w 2128935"/>
                <a:gd name="connsiteY16" fmla="*/ 200938 h 259635"/>
                <a:gd name="connsiteX17" fmla="*/ 630174 w 2128935"/>
                <a:gd name="connsiteY17" fmla="*/ 108766 h 259635"/>
                <a:gd name="connsiteX18" fmla="*/ 857250 w 2128935"/>
                <a:gd name="connsiteY18" fmla="*/ 474 h 259635"/>
                <a:gd name="connsiteX19" fmla="*/ 1085088 w 2128935"/>
                <a:gd name="connsiteY19" fmla="*/ 108766 h 259635"/>
                <a:gd name="connsiteX20" fmla="*/ 1271492 w 2128935"/>
                <a:gd name="connsiteY20" fmla="*/ 200938 h 259635"/>
                <a:gd name="connsiteX21" fmla="*/ 1457992 w 2128935"/>
                <a:gd name="connsiteY21" fmla="*/ 108766 h 259635"/>
                <a:gd name="connsiteX22" fmla="*/ 1685925 w 2128935"/>
                <a:gd name="connsiteY22" fmla="*/ 474 h 259635"/>
                <a:gd name="connsiteX23" fmla="*/ 1913001 w 2128935"/>
                <a:gd name="connsiteY23" fmla="*/ 108766 h 259635"/>
                <a:gd name="connsiteX24" fmla="*/ 2099501 w 2128935"/>
                <a:gd name="connsiteY24" fmla="*/ 200938 h 259635"/>
                <a:gd name="connsiteX25" fmla="*/ 2120265 w 2128935"/>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8935" h="259635">
                  <a:moveTo>
                    <a:pt x="2120265" y="209567"/>
                  </a:moveTo>
                  <a:cubicBezTo>
                    <a:pt x="2131790" y="220983"/>
                    <a:pt x="2131828" y="239536"/>
                    <a:pt x="2120360" y="251005"/>
                  </a:cubicBezTo>
                  <a:cubicBezTo>
                    <a:pt x="2114836" y="256530"/>
                    <a:pt x="2107330" y="259635"/>
                    <a:pt x="2099501" y="259635"/>
                  </a:cubicBezTo>
                  <a:cubicBezTo>
                    <a:pt x="1983962" y="259635"/>
                    <a:pt x="1924431" y="201791"/>
                    <a:pt x="1871948" y="150774"/>
                  </a:cubicBezTo>
                  <a:cubicBezTo>
                    <a:pt x="1820989" y="101275"/>
                    <a:pt x="1776698" y="58603"/>
                    <a:pt x="1685544" y="58603"/>
                  </a:cubicBezTo>
                  <a:cubicBezTo>
                    <a:pt x="1594390" y="58603"/>
                    <a:pt x="1550003" y="101275"/>
                    <a:pt x="1499045" y="150774"/>
                  </a:cubicBezTo>
                  <a:cubicBezTo>
                    <a:pt x="1446562" y="201791"/>
                    <a:pt x="1387031" y="259541"/>
                    <a:pt x="1271492" y="259541"/>
                  </a:cubicBezTo>
                  <a:cubicBezTo>
                    <a:pt x="1155954" y="259541"/>
                    <a:pt x="1096518" y="201791"/>
                    <a:pt x="1043940" y="150774"/>
                  </a:cubicBezTo>
                  <a:cubicBezTo>
                    <a:pt x="993077" y="101275"/>
                    <a:pt x="948690" y="58603"/>
                    <a:pt x="857536" y="58603"/>
                  </a:cubicBezTo>
                  <a:cubicBezTo>
                    <a:pt x="766382" y="58603"/>
                    <a:pt x="721995" y="101275"/>
                    <a:pt x="671036" y="150774"/>
                  </a:cubicBezTo>
                  <a:cubicBezTo>
                    <a:pt x="618554" y="201791"/>
                    <a:pt x="558927" y="259541"/>
                    <a:pt x="443484" y="259541"/>
                  </a:cubicBezTo>
                  <a:cubicBezTo>
                    <a:pt x="328041" y="259541"/>
                    <a:pt x="268415" y="201791"/>
                    <a:pt x="215932" y="150774"/>
                  </a:cubicBezTo>
                  <a:cubicBezTo>
                    <a:pt x="164973" y="101275"/>
                    <a:pt x="120682" y="58603"/>
                    <a:pt x="29432" y="58603"/>
                  </a:cubicBezTo>
                  <a:cubicBezTo>
                    <a:pt x="13177" y="58603"/>
                    <a:pt x="0" y="45485"/>
                    <a:pt x="0" y="29301"/>
                  </a:cubicBezTo>
                  <a:cubicBezTo>
                    <a:pt x="0" y="13118"/>
                    <a:pt x="13177" y="0"/>
                    <a:pt x="29432" y="0"/>
                  </a:cubicBezTo>
                  <a:cubicBezTo>
                    <a:pt x="144971" y="474"/>
                    <a:pt x="204502" y="57370"/>
                    <a:pt x="257175" y="108766"/>
                  </a:cubicBezTo>
                  <a:cubicBezTo>
                    <a:pt x="308134" y="158266"/>
                    <a:pt x="352425" y="200938"/>
                    <a:pt x="443675" y="200938"/>
                  </a:cubicBezTo>
                  <a:cubicBezTo>
                    <a:pt x="534924" y="200938"/>
                    <a:pt x="579215" y="158266"/>
                    <a:pt x="630174" y="108766"/>
                  </a:cubicBezTo>
                  <a:cubicBezTo>
                    <a:pt x="682466" y="57370"/>
                    <a:pt x="741998" y="474"/>
                    <a:pt x="857250" y="474"/>
                  </a:cubicBezTo>
                  <a:cubicBezTo>
                    <a:pt x="972503" y="474"/>
                    <a:pt x="1032510" y="57370"/>
                    <a:pt x="1085088" y="108766"/>
                  </a:cubicBezTo>
                  <a:cubicBezTo>
                    <a:pt x="1136047" y="158266"/>
                    <a:pt x="1180338" y="200938"/>
                    <a:pt x="1271492" y="200938"/>
                  </a:cubicBezTo>
                  <a:cubicBezTo>
                    <a:pt x="1362647" y="200938"/>
                    <a:pt x="1407033" y="158266"/>
                    <a:pt x="1457992" y="108766"/>
                  </a:cubicBezTo>
                  <a:cubicBezTo>
                    <a:pt x="1510475" y="57370"/>
                    <a:pt x="1570006" y="474"/>
                    <a:pt x="1685925" y="474"/>
                  </a:cubicBezTo>
                  <a:cubicBezTo>
                    <a:pt x="1801844" y="474"/>
                    <a:pt x="1860518" y="57370"/>
                    <a:pt x="1913001" y="108766"/>
                  </a:cubicBezTo>
                  <a:cubicBezTo>
                    <a:pt x="1963960" y="158266"/>
                    <a:pt x="2008251" y="200938"/>
                    <a:pt x="2099501" y="200938"/>
                  </a:cubicBezTo>
                  <a:cubicBezTo>
                    <a:pt x="2107302" y="200952"/>
                    <a:pt x="2114769" y="204058"/>
                    <a:pt x="2120265" y="209567"/>
                  </a:cubicBezTo>
                  <a:close/>
                </a:path>
              </a:pathLst>
            </a:custGeom>
            <a:grpFill/>
            <a:ln w="9525" cap="flat">
              <a:noFill/>
              <a:prstDash val="solid"/>
              <a:miter/>
            </a:ln>
          </p:spPr>
          <p:txBody>
            <a:bodyPr rtlCol="0" anchor="ctr"/>
            <a:lstStyle/>
            <a:p>
              <a:endParaRPr lang="en-EG"/>
            </a:p>
          </p:txBody>
        </p:sp>
        <p:sp>
          <p:nvSpPr>
            <p:cNvPr id="91" name="Freeform 90">
              <a:extLst>
                <a:ext uri="{FF2B5EF4-FFF2-40B4-BE49-F238E27FC236}">
                  <a16:creationId xmlns:a16="http://schemas.microsoft.com/office/drawing/2014/main" id="{29DF70CF-7194-344B-A4DF-D511E01D1C49}"/>
                </a:ext>
              </a:extLst>
            </p:cNvPr>
            <p:cNvSpPr/>
            <p:nvPr/>
          </p:nvSpPr>
          <p:spPr>
            <a:xfrm>
              <a:off x="4176538" y="-561437"/>
              <a:ext cx="2127354" cy="259635"/>
            </a:xfrm>
            <a:custGeom>
              <a:avLst/>
              <a:gdLst>
                <a:gd name="connsiteX0" fmla="*/ 2118685 w 2127354"/>
                <a:gd name="connsiteY0" fmla="*/ 209567 h 259635"/>
                <a:gd name="connsiteX1" fmla="*/ 2118780 w 2127354"/>
                <a:gd name="connsiteY1" fmla="*/ 251005 h 259635"/>
                <a:gd name="connsiteX2" fmla="*/ 2097920 w 2127354"/>
                <a:gd name="connsiteY2" fmla="*/ 259635 h 259635"/>
                <a:gd name="connsiteX3" fmla="*/ 1870368 w 2127354"/>
                <a:gd name="connsiteY3" fmla="*/ 150869 h 259635"/>
                <a:gd name="connsiteX4" fmla="*/ 1683964 w 2127354"/>
                <a:gd name="connsiteY4" fmla="*/ 58698 h 259635"/>
                <a:gd name="connsiteX5" fmla="*/ 1497464 w 2127354"/>
                <a:gd name="connsiteY5" fmla="*/ 150869 h 259635"/>
                <a:gd name="connsiteX6" fmla="*/ 1269912 w 2127354"/>
                <a:gd name="connsiteY6" fmla="*/ 259635 h 259635"/>
                <a:gd name="connsiteX7" fmla="*/ 1042360 w 2127354"/>
                <a:gd name="connsiteY7" fmla="*/ 150869 h 259635"/>
                <a:gd name="connsiteX8" fmla="*/ 855955 w 2127354"/>
                <a:gd name="connsiteY8" fmla="*/ 58698 h 259635"/>
                <a:gd name="connsiteX9" fmla="*/ 669456 w 2127354"/>
                <a:gd name="connsiteY9" fmla="*/ 150869 h 259635"/>
                <a:gd name="connsiteX10" fmla="*/ 441904 w 2127354"/>
                <a:gd name="connsiteY10" fmla="*/ 259635 h 259635"/>
                <a:gd name="connsiteX11" fmla="*/ 214351 w 2127354"/>
                <a:gd name="connsiteY11" fmla="*/ 150869 h 259635"/>
                <a:gd name="connsiteX12" fmla="*/ 27852 w 2127354"/>
                <a:gd name="connsiteY12" fmla="*/ 58698 h 259635"/>
                <a:gd name="connsiteX13" fmla="*/ 48 w 2127354"/>
                <a:gd name="connsiteY13" fmla="*/ 27680 h 259635"/>
                <a:gd name="connsiteX14" fmla="*/ 27852 w 2127354"/>
                <a:gd name="connsiteY14" fmla="*/ 0 h 259635"/>
                <a:gd name="connsiteX15" fmla="*/ 255595 w 2127354"/>
                <a:gd name="connsiteY15" fmla="*/ 108861 h 259635"/>
                <a:gd name="connsiteX16" fmla="*/ 442094 w 2127354"/>
                <a:gd name="connsiteY16" fmla="*/ 201033 h 259635"/>
                <a:gd name="connsiteX17" fmla="*/ 628594 w 2127354"/>
                <a:gd name="connsiteY17" fmla="*/ 108861 h 259635"/>
                <a:gd name="connsiteX18" fmla="*/ 855670 w 2127354"/>
                <a:gd name="connsiteY18" fmla="*/ 284 h 259635"/>
                <a:gd name="connsiteX19" fmla="*/ 1083222 w 2127354"/>
                <a:gd name="connsiteY19" fmla="*/ 109145 h 259635"/>
                <a:gd name="connsiteX20" fmla="*/ 1269626 w 2127354"/>
                <a:gd name="connsiteY20" fmla="*/ 201317 h 259635"/>
                <a:gd name="connsiteX21" fmla="*/ 1456126 w 2127354"/>
                <a:gd name="connsiteY21" fmla="*/ 109145 h 259635"/>
                <a:gd name="connsiteX22" fmla="*/ 1684345 w 2127354"/>
                <a:gd name="connsiteY22" fmla="*/ 284 h 259635"/>
                <a:gd name="connsiteX23" fmla="*/ 1911802 w 2127354"/>
                <a:gd name="connsiteY23" fmla="*/ 109145 h 259635"/>
                <a:gd name="connsiteX24" fmla="*/ 2098301 w 2127354"/>
                <a:gd name="connsiteY24" fmla="*/ 201317 h 259635"/>
                <a:gd name="connsiteX25" fmla="*/ 2118685 w 2127354"/>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7354" h="259635">
                  <a:moveTo>
                    <a:pt x="2118685" y="209567"/>
                  </a:moveTo>
                  <a:cubicBezTo>
                    <a:pt x="2130210" y="220983"/>
                    <a:pt x="2130248" y="239536"/>
                    <a:pt x="2118780" y="251005"/>
                  </a:cubicBezTo>
                  <a:cubicBezTo>
                    <a:pt x="2113256" y="256530"/>
                    <a:pt x="2105750" y="259635"/>
                    <a:pt x="2097920" y="259635"/>
                  </a:cubicBezTo>
                  <a:cubicBezTo>
                    <a:pt x="1982382" y="259635"/>
                    <a:pt x="1922851" y="201791"/>
                    <a:pt x="1870368" y="150869"/>
                  </a:cubicBezTo>
                  <a:cubicBezTo>
                    <a:pt x="1819409" y="101370"/>
                    <a:pt x="1775118" y="58698"/>
                    <a:pt x="1683964" y="58698"/>
                  </a:cubicBezTo>
                  <a:cubicBezTo>
                    <a:pt x="1592810" y="58698"/>
                    <a:pt x="1548423" y="101370"/>
                    <a:pt x="1497464" y="150869"/>
                  </a:cubicBezTo>
                  <a:cubicBezTo>
                    <a:pt x="1444981" y="201791"/>
                    <a:pt x="1385355" y="259635"/>
                    <a:pt x="1269912" y="259635"/>
                  </a:cubicBezTo>
                  <a:cubicBezTo>
                    <a:pt x="1154469" y="259635"/>
                    <a:pt x="1094938" y="201791"/>
                    <a:pt x="1042360" y="150869"/>
                  </a:cubicBezTo>
                  <a:cubicBezTo>
                    <a:pt x="991401" y="101370"/>
                    <a:pt x="947110" y="58698"/>
                    <a:pt x="855955" y="58698"/>
                  </a:cubicBezTo>
                  <a:cubicBezTo>
                    <a:pt x="764801" y="58698"/>
                    <a:pt x="720415" y="101370"/>
                    <a:pt x="669456" y="150869"/>
                  </a:cubicBezTo>
                  <a:cubicBezTo>
                    <a:pt x="616973" y="201791"/>
                    <a:pt x="557347" y="259635"/>
                    <a:pt x="441904" y="259635"/>
                  </a:cubicBezTo>
                  <a:cubicBezTo>
                    <a:pt x="326461" y="259635"/>
                    <a:pt x="266834" y="201791"/>
                    <a:pt x="214351" y="150869"/>
                  </a:cubicBezTo>
                  <a:cubicBezTo>
                    <a:pt x="163393" y="101370"/>
                    <a:pt x="119101" y="58698"/>
                    <a:pt x="27852" y="58698"/>
                  </a:cubicBezTo>
                  <a:cubicBezTo>
                    <a:pt x="11571" y="57776"/>
                    <a:pt x="-877" y="43889"/>
                    <a:pt x="48" y="27680"/>
                  </a:cubicBezTo>
                  <a:cubicBezTo>
                    <a:pt x="901" y="12758"/>
                    <a:pt x="12864" y="849"/>
                    <a:pt x="27852" y="0"/>
                  </a:cubicBezTo>
                  <a:cubicBezTo>
                    <a:pt x="143390" y="284"/>
                    <a:pt x="202921" y="57844"/>
                    <a:pt x="255595" y="108861"/>
                  </a:cubicBezTo>
                  <a:cubicBezTo>
                    <a:pt x="306553" y="158361"/>
                    <a:pt x="350845" y="201033"/>
                    <a:pt x="442094" y="201033"/>
                  </a:cubicBezTo>
                  <a:cubicBezTo>
                    <a:pt x="533344" y="201033"/>
                    <a:pt x="577635" y="158361"/>
                    <a:pt x="628594" y="108861"/>
                  </a:cubicBezTo>
                  <a:cubicBezTo>
                    <a:pt x="680886" y="57844"/>
                    <a:pt x="740417" y="284"/>
                    <a:pt x="855670" y="284"/>
                  </a:cubicBezTo>
                  <a:cubicBezTo>
                    <a:pt x="970922" y="284"/>
                    <a:pt x="1030644" y="58129"/>
                    <a:pt x="1083222" y="109145"/>
                  </a:cubicBezTo>
                  <a:cubicBezTo>
                    <a:pt x="1134181" y="158550"/>
                    <a:pt x="1178472" y="201317"/>
                    <a:pt x="1269626" y="201317"/>
                  </a:cubicBezTo>
                  <a:cubicBezTo>
                    <a:pt x="1360781" y="201317"/>
                    <a:pt x="1405167" y="158550"/>
                    <a:pt x="1456126" y="109145"/>
                  </a:cubicBezTo>
                  <a:cubicBezTo>
                    <a:pt x="1508894" y="57844"/>
                    <a:pt x="1568426" y="284"/>
                    <a:pt x="1684345" y="284"/>
                  </a:cubicBezTo>
                  <a:cubicBezTo>
                    <a:pt x="1800264" y="284"/>
                    <a:pt x="1859319" y="58129"/>
                    <a:pt x="1911802" y="109145"/>
                  </a:cubicBezTo>
                  <a:cubicBezTo>
                    <a:pt x="1962760" y="158550"/>
                    <a:pt x="2007052" y="201317"/>
                    <a:pt x="2098301" y="201317"/>
                  </a:cubicBezTo>
                  <a:cubicBezTo>
                    <a:pt x="2105912" y="201360"/>
                    <a:pt x="2113208" y="204314"/>
                    <a:pt x="2118685" y="209567"/>
                  </a:cubicBezTo>
                  <a:close/>
                </a:path>
              </a:pathLst>
            </a:custGeom>
            <a:grpFill/>
            <a:ln w="9525" cap="flat">
              <a:noFill/>
              <a:prstDash val="solid"/>
              <a:miter/>
            </a:ln>
          </p:spPr>
          <p:txBody>
            <a:bodyPr rtlCol="0" anchor="ctr"/>
            <a:lstStyle/>
            <a:p>
              <a:endParaRPr lang="en-EG"/>
            </a:p>
          </p:txBody>
        </p:sp>
      </p:grpSp>
      <p:sp>
        <p:nvSpPr>
          <p:cNvPr id="96" name="Arc 95">
            <a:extLst>
              <a:ext uri="{FF2B5EF4-FFF2-40B4-BE49-F238E27FC236}">
                <a16:creationId xmlns:a16="http://schemas.microsoft.com/office/drawing/2014/main" id="{E6E670D4-39A2-F347-BBCB-D372A48D591B}"/>
              </a:ext>
            </a:extLst>
          </p:cNvPr>
          <p:cNvSpPr>
            <a:spLocks noChangeAspect="1"/>
          </p:cNvSpPr>
          <p:nvPr/>
        </p:nvSpPr>
        <p:spPr>
          <a:xfrm>
            <a:off x="7872508" y="396514"/>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8976905C-97C7-5F4E-BA81-EB9F86BFDDEB}"/>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80" name="Freeform 79">
            <a:extLst>
              <a:ext uri="{FF2B5EF4-FFF2-40B4-BE49-F238E27FC236}">
                <a16:creationId xmlns:a16="http://schemas.microsoft.com/office/drawing/2014/main" id="{6EFFE92C-00A2-7D44-BCA1-70EA643F7C7C}"/>
              </a:ext>
            </a:extLst>
          </p:cNvPr>
          <p:cNvSpPr/>
          <p:nvPr/>
        </p:nvSpPr>
        <p:spPr>
          <a:xfrm>
            <a:off x="8449026" y="5004073"/>
            <a:ext cx="2392679" cy="788780"/>
          </a:xfrm>
          <a:custGeom>
            <a:avLst/>
            <a:gdLst>
              <a:gd name="connsiteX0" fmla="*/ 106123 w 2631947"/>
              <a:gd name="connsiteY0" fmla="*/ 0 h 867658"/>
              <a:gd name="connsiteX1" fmla="*/ 2525824 w 2631947"/>
              <a:gd name="connsiteY1" fmla="*/ 0 h 867658"/>
              <a:gd name="connsiteX2" fmla="*/ 2631947 w 2631947"/>
              <a:gd name="connsiteY2" fmla="*/ 106123 h 867658"/>
              <a:gd name="connsiteX3" fmla="*/ 2631947 w 2631947"/>
              <a:gd name="connsiteY3" fmla="*/ 563509 h 867658"/>
              <a:gd name="connsiteX4" fmla="*/ 2589330 w 2631947"/>
              <a:gd name="connsiteY4" fmla="*/ 563509 h 867658"/>
              <a:gd name="connsiteX5" fmla="*/ 2413316 w 2631947"/>
              <a:gd name="connsiteY5" fmla="*/ 563509 h 867658"/>
              <a:gd name="connsiteX6" fmla="*/ 2335764 w 2631947"/>
              <a:gd name="connsiteY6" fmla="*/ 641061 h 867658"/>
              <a:gd name="connsiteX7" fmla="*/ 2335764 w 2631947"/>
              <a:gd name="connsiteY7" fmla="*/ 867658 h 867658"/>
              <a:gd name="connsiteX8" fmla="*/ 106123 w 2631947"/>
              <a:gd name="connsiteY8" fmla="*/ 867658 h 867658"/>
              <a:gd name="connsiteX9" fmla="*/ 0 w 2631947"/>
              <a:gd name="connsiteY9" fmla="*/ 761535 h 867658"/>
              <a:gd name="connsiteX10" fmla="*/ 0 w 2631947"/>
              <a:gd name="connsiteY10" fmla="*/ 106123 h 867658"/>
              <a:gd name="connsiteX11" fmla="*/ 106123 w 2631947"/>
              <a:gd name="connsiteY11" fmla="*/ 0 h 86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1947" h="867658">
                <a:moveTo>
                  <a:pt x="106123" y="0"/>
                </a:moveTo>
                <a:lnTo>
                  <a:pt x="2525824" y="0"/>
                </a:lnTo>
                <a:cubicBezTo>
                  <a:pt x="2584434" y="0"/>
                  <a:pt x="2631947" y="47513"/>
                  <a:pt x="2631947" y="106123"/>
                </a:cubicBezTo>
                <a:lnTo>
                  <a:pt x="2631947" y="563509"/>
                </a:lnTo>
                <a:lnTo>
                  <a:pt x="2589330" y="563509"/>
                </a:lnTo>
                <a:lnTo>
                  <a:pt x="2413316" y="563509"/>
                </a:lnTo>
                <a:cubicBezTo>
                  <a:pt x="2370485" y="563509"/>
                  <a:pt x="2335764" y="598230"/>
                  <a:pt x="2335764" y="641061"/>
                </a:cubicBezTo>
                <a:lnTo>
                  <a:pt x="2335764" y="867658"/>
                </a:lnTo>
                <a:lnTo>
                  <a:pt x="106123" y="867658"/>
                </a:lnTo>
                <a:cubicBezTo>
                  <a:pt x="47513" y="867658"/>
                  <a:pt x="0" y="820145"/>
                  <a:pt x="0" y="761535"/>
                </a:cubicBezTo>
                <a:lnTo>
                  <a:pt x="0" y="106123"/>
                </a:lnTo>
                <a:cubicBezTo>
                  <a:pt x="0" y="47513"/>
                  <a:pt x="47513" y="0"/>
                  <a:pt x="106123" y="0"/>
                </a:cubicBezTo>
                <a:close/>
              </a:path>
            </a:pathLst>
          </a:custGeom>
          <a:solidFill>
            <a:schemeClr val="bg2"/>
          </a:solidFill>
          <a:ln>
            <a:noFill/>
          </a:ln>
          <a:effectLst>
            <a:outerShdw blurRad="571500" dist="241300" dir="27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a:extLst>
              <a:ext uri="{FF2B5EF4-FFF2-40B4-BE49-F238E27FC236}">
                <a16:creationId xmlns:a16="http://schemas.microsoft.com/office/drawing/2014/main" id="{2BF711A2-6D28-6341-BBD5-F866F9CDF6FE}"/>
              </a:ext>
            </a:extLst>
          </p:cNvPr>
          <p:cNvSpPr/>
          <p:nvPr/>
        </p:nvSpPr>
        <p:spPr>
          <a:xfrm>
            <a:off x="10661684" y="5603204"/>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57" name="Freeform 56">
            <a:extLst>
              <a:ext uri="{FF2B5EF4-FFF2-40B4-BE49-F238E27FC236}">
                <a16:creationId xmlns:a16="http://schemas.microsoft.com/office/drawing/2014/main" id="{9484479B-51ED-6A40-AD4D-CEA66E35FBED}"/>
              </a:ext>
            </a:extLst>
          </p:cNvPr>
          <p:cNvSpPr/>
          <p:nvPr/>
        </p:nvSpPr>
        <p:spPr>
          <a:xfrm>
            <a:off x="6444293" y="1648513"/>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60" name="TextBox 59">
            <a:extLst>
              <a:ext uri="{FF2B5EF4-FFF2-40B4-BE49-F238E27FC236}">
                <a16:creationId xmlns:a16="http://schemas.microsoft.com/office/drawing/2014/main" id="{84C843AA-5690-9645-A790-4A519B37605A}"/>
              </a:ext>
            </a:extLst>
          </p:cNvPr>
          <p:cNvSpPr txBox="1"/>
          <p:nvPr/>
        </p:nvSpPr>
        <p:spPr>
          <a:xfrm>
            <a:off x="7110218" y="1213425"/>
            <a:ext cx="1693585" cy="184666"/>
          </a:xfrm>
          <a:prstGeom prst="rect">
            <a:avLst/>
          </a:prstGeom>
          <a:noFill/>
        </p:spPr>
        <p:txBody>
          <a:bodyPr wrap="square" lIns="0" tIns="0" rIns="0" bIns="0" rtlCol="0" anchor="ctr">
            <a:spAutoFit/>
          </a:bodyPr>
          <a:lstStyle/>
          <a:p>
            <a:r>
              <a:rPr lang="en-US" sz="1200" b="1" dirty="0" smtClean="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rPr>
              <a:t>picture</a:t>
            </a:r>
            <a:endParaRPr lang="en-US" sz="1200" b="1" dirty="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endParaRPr>
          </a:p>
        </p:txBody>
      </p:sp>
      <p:grpSp>
        <p:nvGrpSpPr>
          <p:cNvPr id="55" name="Graphic 3">
            <a:extLst>
              <a:ext uri="{FF2B5EF4-FFF2-40B4-BE49-F238E27FC236}">
                <a16:creationId xmlns:a16="http://schemas.microsoft.com/office/drawing/2014/main" id="{02935A1B-8931-A44D-843F-CA948C50FBEF}"/>
              </a:ext>
            </a:extLst>
          </p:cNvPr>
          <p:cNvGrpSpPr>
            <a:grpSpLocks noChangeAspect="1"/>
          </p:cNvGrpSpPr>
          <p:nvPr/>
        </p:nvGrpSpPr>
        <p:grpSpPr>
          <a:xfrm>
            <a:off x="6557885" y="1705036"/>
            <a:ext cx="348195" cy="336946"/>
            <a:chOff x="602127" y="613487"/>
            <a:chExt cx="678534" cy="656613"/>
          </a:xfrm>
          <a:solidFill>
            <a:srgbClr val="FFFFFF"/>
          </a:solidFill>
        </p:grpSpPr>
        <p:sp>
          <p:nvSpPr>
            <p:cNvPr id="56" name="Freeform 55">
              <a:extLst>
                <a:ext uri="{FF2B5EF4-FFF2-40B4-BE49-F238E27FC236}">
                  <a16:creationId xmlns:a16="http://schemas.microsoft.com/office/drawing/2014/main" id="{F61EE99A-5133-6A48-897D-09372393AB94}"/>
                </a:ext>
              </a:extLst>
            </p:cNvPr>
            <p:cNvSpPr/>
            <p:nvPr/>
          </p:nvSpPr>
          <p:spPr>
            <a:xfrm>
              <a:off x="756762" y="1117476"/>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sp>
          <p:nvSpPr>
            <p:cNvPr id="58" name="Freeform 57">
              <a:extLst>
                <a:ext uri="{FF2B5EF4-FFF2-40B4-BE49-F238E27FC236}">
                  <a16:creationId xmlns:a16="http://schemas.microsoft.com/office/drawing/2014/main" id="{82373AD8-D73E-074A-8FA9-9A57A77EA65E}"/>
                </a:ext>
              </a:extLst>
            </p:cNvPr>
            <p:cNvSpPr/>
            <p:nvPr/>
          </p:nvSpPr>
          <p:spPr>
            <a:xfrm>
              <a:off x="602127" y="781921"/>
              <a:ext cx="31105" cy="30744"/>
            </a:xfrm>
            <a:custGeom>
              <a:avLst/>
              <a:gdLst>
                <a:gd name="connsiteX0" fmla="*/ 15773 w 31105"/>
                <a:gd name="connsiteY0" fmla="*/ 2 h 30744"/>
                <a:gd name="connsiteX1" fmla="*/ 2 w 31105"/>
                <a:gd name="connsiteY1" fmla="*/ 15154 h 30744"/>
                <a:gd name="connsiteX2" fmla="*/ 15332 w 31105"/>
                <a:gd name="connsiteY2" fmla="*/ 30743 h 30744"/>
                <a:gd name="connsiteX3" fmla="*/ 31104 w 31105"/>
                <a:gd name="connsiteY3" fmla="*/ 15590 h 30744"/>
                <a:gd name="connsiteX4" fmla="*/ 31104 w 31105"/>
                <a:gd name="connsiteY4" fmla="*/ 15154 h 30744"/>
                <a:gd name="connsiteX5" fmla="*/ 15773 w 31105"/>
                <a:gd name="connsiteY5" fmla="*/ 2 h 30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05" h="30744">
                  <a:moveTo>
                    <a:pt x="15773" y="2"/>
                  </a:moveTo>
                  <a:cubicBezTo>
                    <a:pt x="7185" y="-119"/>
                    <a:pt x="123" y="6665"/>
                    <a:pt x="2" y="15154"/>
                  </a:cubicBezTo>
                  <a:cubicBezTo>
                    <a:pt x="-120" y="23643"/>
                    <a:pt x="6743" y="30623"/>
                    <a:pt x="15332" y="30743"/>
                  </a:cubicBezTo>
                  <a:cubicBezTo>
                    <a:pt x="23921" y="30863"/>
                    <a:pt x="30982" y="24079"/>
                    <a:pt x="31104" y="15590"/>
                  </a:cubicBezTo>
                  <a:cubicBezTo>
                    <a:pt x="31106" y="15445"/>
                    <a:pt x="31106" y="15300"/>
                    <a:pt x="31104" y="15154"/>
                  </a:cubicBezTo>
                  <a:cubicBezTo>
                    <a:pt x="31104" y="6786"/>
                    <a:pt x="24240" y="2"/>
                    <a:pt x="15773" y="2"/>
                  </a:cubicBezTo>
                  <a:close/>
                </a:path>
              </a:pathLst>
            </a:custGeom>
            <a:grpFill/>
            <a:ln w="22123" cap="flat">
              <a:noFill/>
              <a:prstDash val="solid"/>
              <a:miter/>
            </a:ln>
          </p:spPr>
          <p:txBody>
            <a:bodyPr rtlCol="0" anchor="ctr"/>
            <a:lstStyle/>
            <a:p>
              <a:endParaRPr lang="en-EG"/>
            </a:p>
          </p:txBody>
        </p:sp>
        <p:sp>
          <p:nvSpPr>
            <p:cNvPr id="59" name="Freeform 58">
              <a:extLst>
                <a:ext uri="{FF2B5EF4-FFF2-40B4-BE49-F238E27FC236}">
                  <a16:creationId xmlns:a16="http://schemas.microsoft.com/office/drawing/2014/main" id="{CD896FB2-ADCC-0241-B518-EB4A86B61353}"/>
                </a:ext>
              </a:extLst>
            </p:cNvPr>
            <p:cNvSpPr/>
            <p:nvPr/>
          </p:nvSpPr>
          <p:spPr>
            <a:xfrm>
              <a:off x="802309" y="613487"/>
              <a:ext cx="78207" cy="46336"/>
            </a:xfrm>
            <a:custGeom>
              <a:avLst/>
              <a:gdLst>
                <a:gd name="connsiteX0" fmla="*/ 78207 w 78207"/>
                <a:gd name="connsiteY0" fmla="*/ 38650 h 46336"/>
                <a:gd name="connsiteX1" fmla="*/ 78207 w 78207"/>
                <a:gd name="connsiteY1" fmla="*/ 38650 h 46336"/>
                <a:gd name="connsiteX2" fmla="*/ 39104 w 78207"/>
                <a:gd name="connsiteY2" fmla="*/ 0 h 46336"/>
                <a:gd name="connsiteX3" fmla="*/ 0 w 78207"/>
                <a:gd name="connsiteY3" fmla="*/ 38650 h 46336"/>
                <a:gd name="connsiteX4" fmla="*/ 0 w 78207"/>
                <a:gd name="connsiteY4" fmla="*/ 46336 h 46336"/>
                <a:gd name="connsiteX5" fmla="*/ 77318 w 78207"/>
                <a:gd name="connsiteY5" fmla="*/ 46336 h 4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07" h="46336">
                  <a:moveTo>
                    <a:pt x="78207" y="38650"/>
                  </a:moveTo>
                  <a:lnTo>
                    <a:pt x="78207" y="38650"/>
                  </a:lnTo>
                  <a:cubicBezTo>
                    <a:pt x="78207" y="17304"/>
                    <a:pt x="60699" y="0"/>
                    <a:pt x="39104" y="0"/>
                  </a:cubicBezTo>
                  <a:cubicBezTo>
                    <a:pt x="17507" y="0"/>
                    <a:pt x="0" y="17304"/>
                    <a:pt x="0" y="38650"/>
                  </a:cubicBezTo>
                  <a:lnTo>
                    <a:pt x="0" y="46336"/>
                  </a:lnTo>
                  <a:lnTo>
                    <a:pt x="77318" y="46336"/>
                  </a:lnTo>
                  <a:close/>
                </a:path>
              </a:pathLst>
            </a:custGeom>
            <a:grpFill/>
            <a:ln w="22123" cap="flat">
              <a:noFill/>
              <a:prstDash val="solid"/>
              <a:miter/>
            </a:ln>
          </p:spPr>
          <p:txBody>
            <a:bodyPr rtlCol="0" anchor="ctr"/>
            <a:lstStyle/>
            <a:p>
              <a:endParaRPr lang="en-EG"/>
            </a:p>
          </p:txBody>
        </p:sp>
        <p:sp>
          <p:nvSpPr>
            <p:cNvPr id="72" name="Freeform 71">
              <a:extLst>
                <a:ext uri="{FF2B5EF4-FFF2-40B4-BE49-F238E27FC236}">
                  <a16:creationId xmlns:a16="http://schemas.microsoft.com/office/drawing/2014/main" id="{A56BBFB1-A681-2249-98C9-BACEC1ED354E}"/>
                </a:ext>
              </a:extLst>
            </p:cNvPr>
            <p:cNvSpPr/>
            <p:nvPr/>
          </p:nvSpPr>
          <p:spPr>
            <a:xfrm>
              <a:off x="1080922" y="685956"/>
              <a:ext cx="81761" cy="80594"/>
            </a:xfrm>
            <a:custGeom>
              <a:avLst/>
              <a:gdLst>
                <a:gd name="connsiteX0" fmla="*/ 0 w 81761"/>
                <a:gd name="connsiteY0" fmla="*/ 0 h 80594"/>
                <a:gd name="connsiteX1" fmla="*/ 0 w 81761"/>
                <a:gd name="connsiteY1" fmla="*/ 80594 h 80594"/>
                <a:gd name="connsiteX2" fmla="*/ 81762 w 81761"/>
                <a:gd name="connsiteY2" fmla="*/ 80594 h 80594"/>
                <a:gd name="connsiteX3" fmla="*/ 0 w 81761"/>
                <a:gd name="connsiteY3" fmla="*/ 0 h 80594"/>
              </a:gdLst>
              <a:ahLst/>
              <a:cxnLst>
                <a:cxn ang="0">
                  <a:pos x="connsiteX0" y="connsiteY0"/>
                </a:cxn>
                <a:cxn ang="0">
                  <a:pos x="connsiteX1" y="connsiteY1"/>
                </a:cxn>
                <a:cxn ang="0">
                  <a:pos x="connsiteX2" y="connsiteY2"/>
                </a:cxn>
                <a:cxn ang="0">
                  <a:pos x="connsiteX3" y="connsiteY3"/>
                </a:cxn>
              </a:cxnLst>
              <a:rect l="l" t="t" r="r" b="b"/>
              <a:pathLst>
                <a:path w="81761" h="80594">
                  <a:moveTo>
                    <a:pt x="0" y="0"/>
                  </a:moveTo>
                  <a:lnTo>
                    <a:pt x="0" y="80594"/>
                  </a:lnTo>
                  <a:lnTo>
                    <a:pt x="81762" y="80594"/>
                  </a:lnTo>
                  <a:lnTo>
                    <a:pt x="0" y="0"/>
                  </a:lnTo>
                  <a:close/>
                </a:path>
              </a:pathLst>
            </a:custGeom>
            <a:grpFill/>
            <a:ln w="22123" cap="flat">
              <a:noFill/>
              <a:prstDash val="solid"/>
              <a:miter/>
            </a:ln>
          </p:spPr>
          <p:txBody>
            <a:bodyPr rtlCol="0" anchor="ctr"/>
            <a:lstStyle/>
            <a:p>
              <a:endParaRPr lang="en-EG"/>
            </a:p>
          </p:txBody>
        </p:sp>
        <p:sp>
          <p:nvSpPr>
            <p:cNvPr id="76" name="Freeform 75">
              <a:extLst>
                <a:ext uri="{FF2B5EF4-FFF2-40B4-BE49-F238E27FC236}">
                  <a16:creationId xmlns:a16="http://schemas.microsoft.com/office/drawing/2014/main" id="{A1648113-F117-7F44-B3AE-EE52D4CC66DE}"/>
                </a:ext>
              </a:extLst>
            </p:cNvPr>
            <p:cNvSpPr/>
            <p:nvPr/>
          </p:nvSpPr>
          <p:spPr>
            <a:xfrm>
              <a:off x="694996" y="674976"/>
              <a:ext cx="478574" cy="595125"/>
            </a:xfrm>
            <a:custGeom>
              <a:avLst/>
              <a:gdLst>
                <a:gd name="connsiteX0" fmla="*/ 370595 w 478574"/>
                <a:gd name="connsiteY0" fmla="*/ 99261 h 595125"/>
                <a:gd name="connsiteX1" fmla="*/ 370595 w 478574"/>
                <a:gd name="connsiteY1" fmla="*/ 0 h 595125"/>
                <a:gd name="connsiteX2" fmla="*/ 200628 w 478574"/>
                <a:gd name="connsiteY2" fmla="*/ 0 h 595125"/>
                <a:gd name="connsiteX3" fmla="*/ 200628 w 478574"/>
                <a:gd name="connsiteY3" fmla="*/ 99261 h 595125"/>
                <a:gd name="connsiteX4" fmla="*/ 150211 w 478574"/>
                <a:gd name="connsiteY4" fmla="*/ 155936 h 595125"/>
                <a:gd name="connsiteX5" fmla="*/ 92871 w 478574"/>
                <a:gd name="connsiteY5" fmla="*/ 106104 h 595125"/>
                <a:gd name="connsiteX6" fmla="*/ 92871 w 478574"/>
                <a:gd name="connsiteY6" fmla="*/ 99261 h 595125"/>
                <a:gd name="connsiteX7" fmla="*/ 92871 w 478574"/>
                <a:gd name="connsiteY7" fmla="*/ 61269 h 595125"/>
                <a:gd name="connsiteX8" fmla="*/ 123754 w 478574"/>
                <a:gd name="connsiteY8" fmla="*/ 30744 h 595125"/>
                <a:gd name="connsiteX9" fmla="*/ 154637 w 478574"/>
                <a:gd name="connsiteY9" fmla="*/ 61269 h 595125"/>
                <a:gd name="connsiteX10" fmla="*/ 154637 w 478574"/>
                <a:gd name="connsiteY10" fmla="*/ 83230 h 595125"/>
                <a:gd name="connsiteX11" fmla="*/ 148280 w 478574"/>
                <a:gd name="connsiteY11" fmla="*/ 92101 h 595125"/>
                <a:gd name="connsiteX12" fmla="*/ 139306 w 478574"/>
                <a:gd name="connsiteY12" fmla="*/ 85819 h 595125"/>
                <a:gd name="connsiteX13" fmla="*/ 139306 w 478574"/>
                <a:gd name="connsiteY13" fmla="*/ 83230 h 595125"/>
                <a:gd name="connsiteX14" fmla="*/ 139306 w 478574"/>
                <a:gd name="connsiteY14" fmla="*/ 61269 h 595125"/>
                <a:gd name="connsiteX15" fmla="*/ 123754 w 478574"/>
                <a:gd name="connsiteY15" fmla="*/ 45897 h 595125"/>
                <a:gd name="connsiteX16" fmla="*/ 108201 w 478574"/>
                <a:gd name="connsiteY16" fmla="*/ 61269 h 595125"/>
                <a:gd name="connsiteX17" fmla="*/ 108201 w 478574"/>
                <a:gd name="connsiteY17" fmla="*/ 99261 h 595125"/>
                <a:gd name="connsiteX18" fmla="*/ 149678 w 478574"/>
                <a:gd name="connsiteY18" fmla="*/ 134467 h 595125"/>
                <a:gd name="connsiteX19" fmla="*/ 185298 w 478574"/>
                <a:gd name="connsiteY19" fmla="*/ 99261 h 595125"/>
                <a:gd name="connsiteX20" fmla="*/ 185298 w 478574"/>
                <a:gd name="connsiteY20" fmla="*/ 0 h 595125"/>
                <a:gd name="connsiteX21" fmla="*/ 41770 w 478574"/>
                <a:gd name="connsiteY21" fmla="*/ 0 h 595125"/>
                <a:gd name="connsiteX22" fmla="*/ 0 w 478574"/>
                <a:gd name="connsiteY22" fmla="*/ 41066 h 595125"/>
                <a:gd name="connsiteX23" fmla="*/ 0 w 478574"/>
                <a:gd name="connsiteY23" fmla="*/ 554059 h 595125"/>
                <a:gd name="connsiteX24" fmla="*/ 41770 w 478574"/>
                <a:gd name="connsiteY24" fmla="*/ 595125 h 595125"/>
                <a:gd name="connsiteX25" fmla="*/ 437027 w 478574"/>
                <a:gd name="connsiteY25" fmla="*/ 595125 h 595125"/>
                <a:gd name="connsiteX26" fmla="*/ 478574 w 478574"/>
                <a:gd name="connsiteY26" fmla="*/ 554059 h 595125"/>
                <a:gd name="connsiteX27" fmla="*/ 478574 w 478574"/>
                <a:gd name="connsiteY27" fmla="*/ 106947 h 595125"/>
                <a:gd name="connsiteX28" fmla="*/ 378149 w 478574"/>
                <a:gd name="connsiteY28" fmla="*/ 106947 h 595125"/>
                <a:gd name="connsiteX29" fmla="*/ 370595 w 478574"/>
                <a:gd name="connsiteY29" fmla="*/ 99261 h 595125"/>
                <a:gd name="connsiteX30" fmla="*/ 77318 w 478574"/>
                <a:gd name="connsiteY30" fmla="*/ 488178 h 595125"/>
                <a:gd name="connsiteX31" fmla="*/ 45125 w 478574"/>
                <a:gd name="connsiteY31" fmla="*/ 458549 h 595125"/>
                <a:gd name="connsiteX32" fmla="*/ 75102 w 478574"/>
                <a:gd name="connsiteY32" fmla="*/ 426729 h 595125"/>
                <a:gd name="connsiteX33" fmla="*/ 107296 w 478574"/>
                <a:gd name="connsiteY33" fmla="*/ 456358 h 595125"/>
                <a:gd name="connsiteX34" fmla="*/ 107313 w 478574"/>
                <a:gd name="connsiteY34" fmla="*/ 457873 h 595125"/>
                <a:gd name="connsiteX35" fmla="*/ 77318 w 478574"/>
                <a:gd name="connsiteY35" fmla="*/ 488178 h 595125"/>
                <a:gd name="connsiteX36" fmla="*/ 77318 w 478574"/>
                <a:gd name="connsiteY36" fmla="*/ 381231 h 595125"/>
                <a:gd name="connsiteX37" fmla="*/ 45125 w 478574"/>
                <a:gd name="connsiteY37" fmla="*/ 351603 h 595125"/>
                <a:gd name="connsiteX38" fmla="*/ 75102 w 478574"/>
                <a:gd name="connsiteY38" fmla="*/ 319782 h 595125"/>
                <a:gd name="connsiteX39" fmla="*/ 107296 w 478574"/>
                <a:gd name="connsiteY39" fmla="*/ 349411 h 595125"/>
                <a:gd name="connsiteX40" fmla="*/ 107313 w 478574"/>
                <a:gd name="connsiteY40" fmla="*/ 350926 h 595125"/>
                <a:gd name="connsiteX41" fmla="*/ 77318 w 478574"/>
                <a:gd name="connsiteY41" fmla="*/ 381451 h 595125"/>
                <a:gd name="connsiteX42" fmla="*/ 77318 w 478574"/>
                <a:gd name="connsiteY42" fmla="*/ 274504 h 595125"/>
                <a:gd name="connsiteX43" fmla="*/ 46435 w 478574"/>
                <a:gd name="connsiteY43" fmla="*/ 243979 h 595125"/>
                <a:gd name="connsiteX44" fmla="*/ 77318 w 478574"/>
                <a:gd name="connsiteY44" fmla="*/ 213454 h 595125"/>
                <a:gd name="connsiteX45" fmla="*/ 108201 w 478574"/>
                <a:gd name="connsiteY45" fmla="*/ 243979 h 595125"/>
                <a:gd name="connsiteX46" fmla="*/ 77318 w 478574"/>
                <a:gd name="connsiteY46" fmla="*/ 274504 h 595125"/>
                <a:gd name="connsiteX47" fmla="*/ 146638 w 478574"/>
                <a:gd name="connsiteY47" fmla="*/ 213454 h 595125"/>
                <a:gd name="connsiteX48" fmla="*/ 254840 w 478574"/>
                <a:gd name="connsiteY48" fmla="*/ 213454 h 595125"/>
                <a:gd name="connsiteX49" fmla="*/ 263814 w 478574"/>
                <a:gd name="connsiteY49" fmla="*/ 219737 h 595125"/>
                <a:gd name="connsiteX50" fmla="*/ 257459 w 478574"/>
                <a:gd name="connsiteY50" fmla="*/ 228607 h 595125"/>
                <a:gd name="connsiteX51" fmla="*/ 254840 w 478574"/>
                <a:gd name="connsiteY51" fmla="*/ 228607 h 595125"/>
                <a:gd name="connsiteX52" fmla="*/ 146638 w 478574"/>
                <a:gd name="connsiteY52" fmla="*/ 228607 h 595125"/>
                <a:gd name="connsiteX53" fmla="*/ 140282 w 478574"/>
                <a:gd name="connsiteY53" fmla="*/ 219737 h 595125"/>
                <a:gd name="connsiteX54" fmla="*/ 146638 w 478574"/>
                <a:gd name="connsiteY54" fmla="*/ 213454 h 595125"/>
                <a:gd name="connsiteX55" fmla="*/ 331936 w 478574"/>
                <a:gd name="connsiteY55" fmla="*/ 488178 h 595125"/>
                <a:gd name="connsiteX56" fmla="*/ 146638 w 478574"/>
                <a:gd name="connsiteY56" fmla="*/ 488178 h 595125"/>
                <a:gd name="connsiteX57" fmla="*/ 140282 w 478574"/>
                <a:gd name="connsiteY57" fmla="*/ 479308 h 595125"/>
                <a:gd name="connsiteX58" fmla="*/ 146638 w 478574"/>
                <a:gd name="connsiteY58" fmla="*/ 473026 h 595125"/>
                <a:gd name="connsiteX59" fmla="*/ 331936 w 478574"/>
                <a:gd name="connsiteY59" fmla="*/ 473026 h 595125"/>
                <a:gd name="connsiteX60" fmla="*/ 339712 w 478574"/>
                <a:gd name="connsiteY60" fmla="*/ 480492 h 595125"/>
                <a:gd name="connsiteX61" fmla="*/ 331936 w 478574"/>
                <a:gd name="connsiteY61" fmla="*/ 488178 h 595125"/>
                <a:gd name="connsiteX62" fmla="*/ 139084 w 478574"/>
                <a:gd name="connsiteY62" fmla="*/ 434595 h 595125"/>
                <a:gd name="connsiteX63" fmla="*/ 146638 w 478574"/>
                <a:gd name="connsiteY63" fmla="*/ 426909 h 595125"/>
                <a:gd name="connsiteX64" fmla="*/ 254840 w 478574"/>
                <a:gd name="connsiteY64" fmla="*/ 426909 h 595125"/>
                <a:gd name="connsiteX65" fmla="*/ 262616 w 478574"/>
                <a:gd name="connsiteY65" fmla="*/ 434595 h 595125"/>
                <a:gd name="connsiteX66" fmla="*/ 255291 w 478574"/>
                <a:gd name="connsiteY66" fmla="*/ 442281 h 595125"/>
                <a:gd name="connsiteX67" fmla="*/ 254840 w 478574"/>
                <a:gd name="connsiteY67" fmla="*/ 442281 h 595125"/>
                <a:gd name="connsiteX68" fmla="*/ 146638 w 478574"/>
                <a:gd name="connsiteY68" fmla="*/ 442281 h 595125"/>
                <a:gd name="connsiteX69" fmla="*/ 139084 w 478574"/>
                <a:gd name="connsiteY69" fmla="*/ 434815 h 595125"/>
                <a:gd name="connsiteX70" fmla="*/ 393702 w 478574"/>
                <a:gd name="connsiteY70" fmla="*/ 480492 h 595125"/>
                <a:gd name="connsiteX71" fmla="*/ 378374 w 478574"/>
                <a:gd name="connsiteY71" fmla="*/ 496082 h 595125"/>
                <a:gd name="connsiteX72" fmla="*/ 362599 w 478574"/>
                <a:gd name="connsiteY72" fmla="*/ 480931 h 595125"/>
                <a:gd name="connsiteX73" fmla="*/ 377929 w 478574"/>
                <a:gd name="connsiteY73" fmla="*/ 465342 h 595125"/>
                <a:gd name="connsiteX74" fmla="*/ 378149 w 478574"/>
                <a:gd name="connsiteY74" fmla="*/ 465339 h 595125"/>
                <a:gd name="connsiteX75" fmla="*/ 393702 w 478574"/>
                <a:gd name="connsiteY75" fmla="*/ 480270 h 595125"/>
                <a:gd name="connsiteX76" fmla="*/ 393702 w 478574"/>
                <a:gd name="connsiteY76" fmla="*/ 480712 h 595125"/>
                <a:gd name="connsiteX77" fmla="*/ 378371 w 478574"/>
                <a:gd name="connsiteY77" fmla="*/ 381231 h 595125"/>
                <a:gd name="connsiteX78" fmla="*/ 146638 w 478574"/>
                <a:gd name="connsiteY78" fmla="*/ 381231 h 595125"/>
                <a:gd name="connsiteX79" fmla="*/ 139082 w 478574"/>
                <a:gd name="connsiteY79" fmla="*/ 373767 h 595125"/>
                <a:gd name="connsiteX80" fmla="*/ 139084 w 478574"/>
                <a:gd name="connsiteY80" fmla="*/ 373545 h 595125"/>
                <a:gd name="connsiteX81" fmla="*/ 146638 w 478574"/>
                <a:gd name="connsiteY81" fmla="*/ 366079 h 595125"/>
                <a:gd name="connsiteX82" fmla="*/ 378371 w 478574"/>
                <a:gd name="connsiteY82" fmla="*/ 366079 h 595125"/>
                <a:gd name="connsiteX83" fmla="*/ 387348 w 478574"/>
                <a:gd name="connsiteY83" fmla="*/ 372362 h 595125"/>
                <a:gd name="connsiteX84" fmla="*/ 380991 w 478574"/>
                <a:gd name="connsiteY84" fmla="*/ 381231 h 595125"/>
                <a:gd name="connsiteX85" fmla="*/ 378371 w 478574"/>
                <a:gd name="connsiteY85" fmla="*/ 381231 h 595125"/>
                <a:gd name="connsiteX86" fmla="*/ 139084 w 478574"/>
                <a:gd name="connsiteY86" fmla="*/ 328087 h 595125"/>
                <a:gd name="connsiteX87" fmla="*/ 146638 w 478574"/>
                <a:gd name="connsiteY87" fmla="*/ 320621 h 595125"/>
                <a:gd name="connsiteX88" fmla="*/ 254840 w 478574"/>
                <a:gd name="connsiteY88" fmla="*/ 320621 h 595125"/>
                <a:gd name="connsiteX89" fmla="*/ 263814 w 478574"/>
                <a:gd name="connsiteY89" fmla="*/ 326904 h 595125"/>
                <a:gd name="connsiteX90" fmla="*/ 257459 w 478574"/>
                <a:gd name="connsiteY90" fmla="*/ 335774 h 595125"/>
                <a:gd name="connsiteX91" fmla="*/ 254840 w 478574"/>
                <a:gd name="connsiteY91" fmla="*/ 335774 h 595125"/>
                <a:gd name="connsiteX92" fmla="*/ 146638 w 478574"/>
                <a:gd name="connsiteY92" fmla="*/ 335774 h 595125"/>
                <a:gd name="connsiteX93" fmla="*/ 139084 w 478574"/>
                <a:gd name="connsiteY93" fmla="*/ 328087 h 595125"/>
                <a:gd name="connsiteX94" fmla="*/ 285723 w 478574"/>
                <a:gd name="connsiteY94" fmla="*/ 328087 h 595125"/>
                <a:gd name="connsiteX95" fmla="*/ 301275 w 478574"/>
                <a:gd name="connsiteY95" fmla="*/ 312715 h 595125"/>
                <a:gd name="connsiteX96" fmla="*/ 316828 w 478574"/>
                <a:gd name="connsiteY96" fmla="*/ 328087 h 595125"/>
                <a:gd name="connsiteX97" fmla="*/ 301275 w 478574"/>
                <a:gd name="connsiteY97" fmla="*/ 343460 h 595125"/>
                <a:gd name="connsiteX98" fmla="*/ 285081 w 478574"/>
                <a:gd name="connsiteY98" fmla="*/ 329214 h 595125"/>
                <a:gd name="connsiteX99" fmla="*/ 285056 w 478574"/>
                <a:gd name="connsiteY99" fmla="*/ 328087 h 595125"/>
                <a:gd name="connsiteX100" fmla="*/ 385926 w 478574"/>
                <a:gd name="connsiteY100" fmla="*/ 267257 h 595125"/>
                <a:gd name="connsiteX101" fmla="*/ 378374 w 478574"/>
                <a:gd name="connsiteY101" fmla="*/ 274726 h 595125"/>
                <a:gd name="connsiteX102" fmla="*/ 378149 w 478574"/>
                <a:gd name="connsiteY102" fmla="*/ 274724 h 595125"/>
                <a:gd name="connsiteX103" fmla="*/ 146416 w 478574"/>
                <a:gd name="connsiteY103" fmla="*/ 274724 h 595125"/>
                <a:gd name="connsiteX104" fmla="*/ 140060 w 478574"/>
                <a:gd name="connsiteY104" fmla="*/ 265854 h 595125"/>
                <a:gd name="connsiteX105" fmla="*/ 146416 w 478574"/>
                <a:gd name="connsiteY105" fmla="*/ 259571 h 595125"/>
                <a:gd name="connsiteX106" fmla="*/ 378149 w 478574"/>
                <a:gd name="connsiteY106" fmla="*/ 259571 h 595125"/>
                <a:gd name="connsiteX107" fmla="*/ 385926 w 478574"/>
                <a:gd name="connsiteY107" fmla="*/ 266811 h 595125"/>
                <a:gd name="connsiteX108" fmla="*/ 385926 w 478574"/>
                <a:gd name="connsiteY108" fmla="*/ 267257 h 59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78574" h="595125">
                  <a:moveTo>
                    <a:pt x="370595" y="99261"/>
                  </a:moveTo>
                  <a:lnTo>
                    <a:pt x="370595" y="0"/>
                  </a:lnTo>
                  <a:lnTo>
                    <a:pt x="200628" y="0"/>
                  </a:lnTo>
                  <a:lnTo>
                    <a:pt x="200628" y="99261"/>
                  </a:lnTo>
                  <a:cubicBezTo>
                    <a:pt x="202539" y="128672"/>
                    <a:pt x="179967" y="154046"/>
                    <a:pt x="150211" y="155936"/>
                  </a:cubicBezTo>
                  <a:cubicBezTo>
                    <a:pt x="120455" y="157826"/>
                    <a:pt x="94783" y="135515"/>
                    <a:pt x="92871" y="106104"/>
                  </a:cubicBezTo>
                  <a:cubicBezTo>
                    <a:pt x="92723" y="103825"/>
                    <a:pt x="92723" y="101539"/>
                    <a:pt x="92871" y="99261"/>
                  </a:cubicBezTo>
                  <a:lnTo>
                    <a:pt x="92871" y="61269"/>
                  </a:lnTo>
                  <a:cubicBezTo>
                    <a:pt x="92871" y="44411"/>
                    <a:pt x="106698" y="30744"/>
                    <a:pt x="123754" y="30744"/>
                  </a:cubicBezTo>
                  <a:cubicBezTo>
                    <a:pt x="140811" y="30744"/>
                    <a:pt x="154637" y="44411"/>
                    <a:pt x="154637" y="61269"/>
                  </a:cubicBezTo>
                  <a:lnTo>
                    <a:pt x="154637" y="83230"/>
                  </a:lnTo>
                  <a:cubicBezTo>
                    <a:pt x="155361" y="87414"/>
                    <a:pt x="152515" y="91386"/>
                    <a:pt x="148280" y="92101"/>
                  </a:cubicBezTo>
                  <a:cubicBezTo>
                    <a:pt x="144048" y="92816"/>
                    <a:pt x="140031" y="90003"/>
                    <a:pt x="139306" y="85819"/>
                  </a:cubicBezTo>
                  <a:cubicBezTo>
                    <a:pt x="139158" y="84962"/>
                    <a:pt x="139158" y="84087"/>
                    <a:pt x="139306" y="83230"/>
                  </a:cubicBezTo>
                  <a:lnTo>
                    <a:pt x="139306" y="61269"/>
                  </a:lnTo>
                  <a:cubicBezTo>
                    <a:pt x="139306" y="52779"/>
                    <a:pt x="132343" y="45897"/>
                    <a:pt x="123754" y="45897"/>
                  </a:cubicBezTo>
                  <a:cubicBezTo>
                    <a:pt x="115164" y="45897"/>
                    <a:pt x="108201" y="52779"/>
                    <a:pt x="108201" y="61269"/>
                  </a:cubicBezTo>
                  <a:lnTo>
                    <a:pt x="108201" y="99261"/>
                  </a:lnTo>
                  <a:cubicBezTo>
                    <a:pt x="109819" y="120303"/>
                    <a:pt x="128389" y="136066"/>
                    <a:pt x="149678" y="134467"/>
                  </a:cubicBezTo>
                  <a:cubicBezTo>
                    <a:pt x="168719" y="133037"/>
                    <a:pt x="183851" y="118081"/>
                    <a:pt x="185298" y="99261"/>
                  </a:cubicBezTo>
                  <a:lnTo>
                    <a:pt x="185298" y="0"/>
                  </a:lnTo>
                  <a:lnTo>
                    <a:pt x="41770" y="0"/>
                  </a:lnTo>
                  <a:cubicBezTo>
                    <a:pt x="18787" y="0"/>
                    <a:pt x="122" y="18350"/>
                    <a:pt x="0" y="41066"/>
                  </a:cubicBezTo>
                  <a:lnTo>
                    <a:pt x="0" y="554059"/>
                  </a:lnTo>
                  <a:cubicBezTo>
                    <a:pt x="122" y="576775"/>
                    <a:pt x="18787" y="595125"/>
                    <a:pt x="41770" y="595125"/>
                  </a:cubicBezTo>
                  <a:lnTo>
                    <a:pt x="437027" y="595125"/>
                  </a:lnTo>
                  <a:cubicBezTo>
                    <a:pt x="459974" y="595125"/>
                    <a:pt x="478574" y="576740"/>
                    <a:pt x="478574" y="554059"/>
                  </a:cubicBezTo>
                  <a:lnTo>
                    <a:pt x="478574" y="106947"/>
                  </a:lnTo>
                  <a:lnTo>
                    <a:pt x="378149" y="106947"/>
                  </a:lnTo>
                  <a:cubicBezTo>
                    <a:pt x="373941" y="106828"/>
                    <a:pt x="370593" y="103421"/>
                    <a:pt x="370595" y="99261"/>
                  </a:cubicBezTo>
                  <a:close/>
                  <a:moveTo>
                    <a:pt x="77318" y="488178"/>
                  </a:moveTo>
                  <a:cubicBezTo>
                    <a:pt x="60150" y="488782"/>
                    <a:pt x="45737" y="475518"/>
                    <a:pt x="45125" y="458549"/>
                  </a:cubicBezTo>
                  <a:cubicBezTo>
                    <a:pt x="44513" y="441578"/>
                    <a:pt x="57934" y="427333"/>
                    <a:pt x="75102" y="426729"/>
                  </a:cubicBezTo>
                  <a:cubicBezTo>
                    <a:pt x="92270" y="426123"/>
                    <a:pt x="106684" y="439389"/>
                    <a:pt x="107296" y="456358"/>
                  </a:cubicBezTo>
                  <a:cubicBezTo>
                    <a:pt x="107314" y="456863"/>
                    <a:pt x="107320" y="457368"/>
                    <a:pt x="107313" y="457873"/>
                  </a:cubicBezTo>
                  <a:cubicBezTo>
                    <a:pt x="107086" y="474262"/>
                    <a:pt x="93891" y="487594"/>
                    <a:pt x="77318" y="488178"/>
                  </a:cubicBezTo>
                  <a:close/>
                  <a:moveTo>
                    <a:pt x="77318" y="381231"/>
                  </a:moveTo>
                  <a:cubicBezTo>
                    <a:pt x="60150" y="381835"/>
                    <a:pt x="45737" y="368571"/>
                    <a:pt x="45125" y="351603"/>
                  </a:cubicBezTo>
                  <a:cubicBezTo>
                    <a:pt x="44513" y="334632"/>
                    <a:pt x="57934" y="320386"/>
                    <a:pt x="75102" y="319782"/>
                  </a:cubicBezTo>
                  <a:cubicBezTo>
                    <a:pt x="92270" y="319176"/>
                    <a:pt x="106684" y="332442"/>
                    <a:pt x="107296" y="349411"/>
                  </a:cubicBezTo>
                  <a:cubicBezTo>
                    <a:pt x="107314" y="349916"/>
                    <a:pt x="107320" y="350421"/>
                    <a:pt x="107313" y="350926"/>
                  </a:cubicBezTo>
                  <a:cubicBezTo>
                    <a:pt x="107204" y="367401"/>
                    <a:pt x="93976" y="380862"/>
                    <a:pt x="77318" y="381451"/>
                  </a:cubicBezTo>
                  <a:close/>
                  <a:moveTo>
                    <a:pt x="77318" y="274504"/>
                  </a:moveTo>
                  <a:cubicBezTo>
                    <a:pt x="60262" y="274504"/>
                    <a:pt x="46435" y="260838"/>
                    <a:pt x="46435" y="243979"/>
                  </a:cubicBezTo>
                  <a:cubicBezTo>
                    <a:pt x="46435" y="227120"/>
                    <a:pt x="60262" y="213454"/>
                    <a:pt x="77318" y="213454"/>
                  </a:cubicBezTo>
                  <a:cubicBezTo>
                    <a:pt x="94375" y="213454"/>
                    <a:pt x="108201" y="227120"/>
                    <a:pt x="108201" y="243979"/>
                  </a:cubicBezTo>
                  <a:cubicBezTo>
                    <a:pt x="108201" y="260838"/>
                    <a:pt x="94375" y="274504"/>
                    <a:pt x="77318" y="274504"/>
                  </a:cubicBezTo>
                  <a:close/>
                  <a:moveTo>
                    <a:pt x="146638" y="213454"/>
                  </a:moveTo>
                  <a:lnTo>
                    <a:pt x="254840" y="213454"/>
                  </a:lnTo>
                  <a:cubicBezTo>
                    <a:pt x="259072" y="212739"/>
                    <a:pt x="263091" y="215552"/>
                    <a:pt x="263814" y="219737"/>
                  </a:cubicBezTo>
                  <a:cubicBezTo>
                    <a:pt x="264538" y="223921"/>
                    <a:pt x="261692" y="227891"/>
                    <a:pt x="257459" y="228607"/>
                  </a:cubicBezTo>
                  <a:cubicBezTo>
                    <a:pt x="256593" y="228754"/>
                    <a:pt x="255706" y="228754"/>
                    <a:pt x="254840" y="228607"/>
                  </a:cubicBezTo>
                  <a:lnTo>
                    <a:pt x="146638" y="228607"/>
                  </a:lnTo>
                  <a:cubicBezTo>
                    <a:pt x="142406" y="227891"/>
                    <a:pt x="139560" y="223921"/>
                    <a:pt x="140282" y="219737"/>
                  </a:cubicBezTo>
                  <a:cubicBezTo>
                    <a:pt x="140839" y="216522"/>
                    <a:pt x="143386" y="214003"/>
                    <a:pt x="146638" y="213454"/>
                  </a:cubicBezTo>
                  <a:close/>
                  <a:moveTo>
                    <a:pt x="331936" y="488178"/>
                  </a:moveTo>
                  <a:lnTo>
                    <a:pt x="146638" y="488178"/>
                  </a:lnTo>
                  <a:cubicBezTo>
                    <a:pt x="142406" y="487462"/>
                    <a:pt x="139560" y="483492"/>
                    <a:pt x="140282" y="479308"/>
                  </a:cubicBezTo>
                  <a:cubicBezTo>
                    <a:pt x="140839" y="476093"/>
                    <a:pt x="143386" y="473575"/>
                    <a:pt x="146638" y="473026"/>
                  </a:cubicBezTo>
                  <a:lnTo>
                    <a:pt x="331936" y="473026"/>
                  </a:lnTo>
                  <a:cubicBezTo>
                    <a:pt x="336146" y="473023"/>
                    <a:pt x="339592" y="476333"/>
                    <a:pt x="339712" y="480492"/>
                  </a:cubicBezTo>
                  <a:cubicBezTo>
                    <a:pt x="339712" y="484737"/>
                    <a:pt x="336231" y="488178"/>
                    <a:pt x="331936" y="488178"/>
                  </a:cubicBezTo>
                  <a:close/>
                  <a:moveTo>
                    <a:pt x="139084" y="434595"/>
                  </a:moveTo>
                  <a:cubicBezTo>
                    <a:pt x="139082" y="430434"/>
                    <a:pt x="142430" y="427027"/>
                    <a:pt x="146638" y="426909"/>
                  </a:cubicBezTo>
                  <a:lnTo>
                    <a:pt x="254840" y="426909"/>
                  </a:lnTo>
                  <a:cubicBezTo>
                    <a:pt x="259134" y="426909"/>
                    <a:pt x="262616" y="430350"/>
                    <a:pt x="262616" y="434595"/>
                  </a:cubicBezTo>
                  <a:cubicBezTo>
                    <a:pt x="262740" y="438717"/>
                    <a:pt x="259461" y="442158"/>
                    <a:pt x="255291" y="442281"/>
                  </a:cubicBezTo>
                  <a:cubicBezTo>
                    <a:pt x="255140" y="442286"/>
                    <a:pt x="254991" y="442286"/>
                    <a:pt x="254840" y="442281"/>
                  </a:cubicBezTo>
                  <a:lnTo>
                    <a:pt x="146638" y="442281"/>
                  </a:lnTo>
                  <a:cubicBezTo>
                    <a:pt x="142466" y="442281"/>
                    <a:pt x="139084" y="438939"/>
                    <a:pt x="139084" y="434815"/>
                  </a:cubicBezTo>
                  <a:close/>
                  <a:moveTo>
                    <a:pt x="393702" y="480492"/>
                  </a:moveTo>
                  <a:cubicBezTo>
                    <a:pt x="393824" y="488982"/>
                    <a:pt x="386961" y="495961"/>
                    <a:pt x="378374" y="496082"/>
                  </a:cubicBezTo>
                  <a:cubicBezTo>
                    <a:pt x="369784" y="496205"/>
                    <a:pt x="362723" y="489421"/>
                    <a:pt x="362599" y="480931"/>
                  </a:cubicBezTo>
                  <a:cubicBezTo>
                    <a:pt x="362477" y="472441"/>
                    <a:pt x="369340" y="465462"/>
                    <a:pt x="377929" y="465342"/>
                  </a:cubicBezTo>
                  <a:cubicBezTo>
                    <a:pt x="378003" y="465339"/>
                    <a:pt x="378076" y="465339"/>
                    <a:pt x="378149" y="465339"/>
                  </a:cubicBezTo>
                  <a:cubicBezTo>
                    <a:pt x="386614" y="465216"/>
                    <a:pt x="393577" y="471901"/>
                    <a:pt x="393702" y="480270"/>
                  </a:cubicBezTo>
                  <a:cubicBezTo>
                    <a:pt x="393704" y="480417"/>
                    <a:pt x="393704" y="480565"/>
                    <a:pt x="393702" y="480712"/>
                  </a:cubicBezTo>
                  <a:close/>
                  <a:moveTo>
                    <a:pt x="378371" y="381231"/>
                  </a:moveTo>
                  <a:lnTo>
                    <a:pt x="146638" y="381231"/>
                  </a:lnTo>
                  <a:cubicBezTo>
                    <a:pt x="142466" y="381234"/>
                    <a:pt x="139082" y="377891"/>
                    <a:pt x="139082" y="373767"/>
                  </a:cubicBezTo>
                  <a:cubicBezTo>
                    <a:pt x="139082" y="373695"/>
                    <a:pt x="139082" y="373620"/>
                    <a:pt x="139084" y="373545"/>
                  </a:cubicBezTo>
                  <a:cubicBezTo>
                    <a:pt x="139084" y="369421"/>
                    <a:pt x="142466" y="366079"/>
                    <a:pt x="146638" y="366079"/>
                  </a:cubicBezTo>
                  <a:lnTo>
                    <a:pt x="378371" y="366079"/>
                  </a:lnTo>
                  <a:cubicBezTo>
                    <a:pt x="382604" y="365363"/>
                    <a:pt x="386623" y="368176"/>
                    <a:pt x="387348" y="372362"/>
                  </a:cubicBezTo>
                  <a:cubicBezTo>
                    <a:pt x="388070" y="376545"/>
                    <a:pt x="385223" y="380516"/>
                    <a:pt x="380991" y="381231"/>
                  </a:cubicBezTo>
                  <a:cubicBezTo>
                    <a:pt x="380124" y="381379"/>
                    <a:pt x="379238" y="381379"/>
                    <a:pt x="378371" y="381231"/>
                  </a:cubicBezTo>
                  <a:close/>
                  <a:moveTo>
                    <a:pt x="139084" y="328087"/>
                  </a:moveTo>
                  <a:cubicBezTo>
                    <a:pt x="139084" y="323963"/>
                    <a:pt x="142466" y="320621"/>
                    <a:pt x="146638" y="320621"/>
                  </a:cubicBezTo>
                  <a:lnTo>
                    <a:pt x="254840" y="320621"/>
                  </a:lnTo>
                  <a:cubicBezTo>
                    <a:pt x="259072" y="319905"/>
                    <a:pt x="263091" y="322718"/>
                    <a:pt x="263814" y="326904"/>
                  </a:cubicBezTo>
                  <a:cubicBezTo>
                    <a:pt x="264538" y="331087"/>
                    <a:pt x="261692" y="335058"/>
                    <a:pt x="257459" y="335774"/>
                  </a:cubicBezTo>
                  <a:cubicBezTo>
                    <a:pt x="256593" y="335921"/>
                    <a:pt x="255706" y="335921"/>
                    <a:pt x="254840" y="335774"/>
                  </a:cubicBezTo>
                  <a:lnTo>
                    <a:pt x="146638" y="335774"/>
                  </a:lnTo>
                  <a:cubicBezTo>
                    <a:pt x="142430" y="335655"/>
                    <a:pt x="139082" y="332249"/>
                    <a:pt x="139084" y="328087"/>
                  </a:cubicBezTo>
                  <a:close/>
                  <a:moveTo>
                    <a:pt x="285723" y="328087"/>
                  </a:moveTo>
                  <a:cubicBezTo>
                    <a:pt x="285723" y="319598"/>
                    <a:pt x="292686" y="312715"/>
                    <a:pt x="301275" y="312715"/>
                  </a:cubicBezTo>
                  <a:cubicBezTo>
                    <a:pt x="309865" y="312715"/>
                    <a:pt x="316828" y="319598"/>
                    <a:pt x="316828" y="328087"/>
                  </a:cubicBezTo>
                  <a:cubicBezTo>
                    <a:pt x="316828" y="336577"/>
                    <a:pt x="309865" y="343460"/>
                    <a:pt x="301275" y="343460"/>
                  </a:cubicBezTo>
                  <a:cubicBezTo>
                    <a:pt x="292824" y="343945"/>
                    <a:pt x="285572" y="337568"/>
                    <a:pt x="285081" y="329214"/>
                  </a:cubicBezTo>
                  <a:cubicBezTo>
                    <a:pt x="285058" y="328838"/>
                    <a:pt x="285049" y="328463"/>
                    <a:pt x="285056" y="328087"/>
                  </a:cubicBezTo>
                  <a:close/>
                  <a:moveTo>
                    <a:pt x="385926" y="267257"/>
                  </a:moveTo>
                  <a:cubicBezTo>
                    <a:pt x="385928" y="271381"/>
                    <a:pt x="382546" y="274726"/>
                    <a:pt x="378374" y="274726"/>
                  </a:cubicBezTo>
                  <a:cubicBezTo>
                    <a:pt x="378300" y="274726"/>
                    <a:pt x="378225" y="274726"/>
                    <a:pt x="378149" y="274724"/>
                  </a:cubicBezTo>
                  <a:lnTo>
                    <a:pt x="146416" y="274724"/>
                  </a:lnTo>
                  <a:cubicBezTo>
                    <a:pt x="142184" y="274008"/>
                    <a:pt x="139338" y="270037"/>
                    <a:pt x="140060" y="265854"/>
                  </a:cubicBezTo>
                  <a:cubicBezTo>
                    <a:pt x="140617" y="262639"/>
                    <a:pt x="143163" y="260120"/>
                    <a:pt x="146416" y="259571"/>
                  </a:cubicBezTo>
                  <a:lnTo>
                    <a:pt x="378149" y="259571"/>
                  </a:lnTo>
                  <a:cubicBezTo>
                    <a:pt x="382320" y="259448"/>
                    <a:pt x="385801" y="262690"/>
                    <a:pt x="385926" y="266811"/>
                  </a:cubicBezTo>
                  <a:cubicBezTo>
                    <a:pt x="385930" y="266961"/>
                    <a:pt x="385930" y="267108"/>
                    <a:pt x="385926" y="267257"/>
                  </a:cubicBezTo>
                  <a:close/>
                </a:path>
              </a:pathLst>
            </a:custGeom>
            <a:grpFill/>
            <a:ln w="22123" cap="flat">
              <a:noFill/>
              <a:prstDash val="solid"/>
              <a:miter/>
            </a:ln>
          </p:spPr>
          <p:txBody>
            <a:bodyPr rtlCol="0" anchor="ctr"/>
            <a:lstStyle/>
            <a:p>
              <a:endParaRPr lang="en-EG"/>
            </a:p>
          </p:txBody>
        </p:sp>
        <p:sp>
          <p:nvSpPr>
            <p:cNvPr id="78" name="Freeform 77">
              <a:extLst>
                <a:ext uri="{FF2B5EF4-FFF2-40B4-BE49-F238E27FC236}">
                  <a16:creationId xmlns:a16="http://schemas.microsoft.com/office/drawing/2014/main" id="{9100D767-00E3-F741-AF68-AA8D658CDB55}"/>
                </a:ext>
              </a:extLst>
            </p:cNvPr>
            <p:cNvSpPr/>
            <p:nvPr/>
          </p:nvSpPr>
          <p:spPr>
            <a:xfrm>
              <a:off x="756762" y="1010749"/>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986" y="6933"/>
                    <a:pt x="24092" y="119"/>
                    <a:pt x="15553" y="0"/>
                  </a:cubicBezTo>
                  <a:close/>
                </a:path>
              </a:pathLst>
            </a:custGeom>
            <a:grpFill/>
            <a:ln w="22123" cap="flat">
              <a:noFill/>
              <a:prstDash val="solid"/>
              <a:miter/>
            </a:ln>
          </p:spPr>
          <p:txBody>
            <a:bodyPr rtlCol="0" anchor="ctr"/>
            <a:lstStyle/>
            <a:p>
              <a:endParaRPr lang="en-EG"/>
            </a:p>
          </p:txBody>
        </p:sp>
        <p:sp>
          <p:nvSpPr>
            <p:cNvPr id="79" name="Freeform 78">
              <a:extLst>
                <a:ext uri="{FF2B5EF4-FFF2-40B4-BE49-F238E27FC236}">
                  <a16:creationId xmlns:a16="http://schemas.microsoft.com/office/drawing/2014/main" id="{52EFD011-CF2E-1342-ADDE-44AE49433472}"/>
                </a:ext>
              </a:extLst>
            </p:cNvPr>
            <p:cNvSpPr/>
            <p:nvPr/>
          </p:nvSpPr>
          <p:spPr>
            <a:xfrm>
              <a:off x="1236225" y="1025902"/>
              <a:ext cx="44435" cy="43920"/>
            </a:xfrm>
            <a:custGeom>
              <a:avLst/>
              <a:gdLst>
                <a:gd name="connsiteX0" fmla="*/ 22218 w 44435"/>
                <a:gd name="connsiteY0" fmla="*/ 0 h 43920"/>
                <a:gd name="connsiteX1" fmla="*/ 0 w 44435"/>
                <a:gd name="connsiteY1" fmla="*/ 21960 h 43920"/>
                <a:gd name="connsiteX2" fmla="*/ 22218 w 44435"/>
                <a:gd name="connsiteY2" fmla="*/ 43921 h 43920"/>
                <a:gd name="connsiteX3" fmla="*/ 44436 w 44435"/>
                <a:gd name="connsiteY3" fmla="*/ 21960 h 43920"/>
                <a:gd name="connsiteX4" fmla="*/ 22218 w 44435"/>
                <a:gd name="connsiteY4" fmla="*/ 0 h 43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35" h="43920">
                  <a:moveTo>
                    <a:pt x="22218" y="0"/>
                  </a:moveTo>
                  <a:cubicBezTo>
                    <a:pt x="9947" y="0"/>
                    <a:pt x="0" y="9832"/>
                    <a:pt x="0" y="21960"/>
                  </a:cubicBezTo>
                  <a:cubicBezTo>
                    <a:pt x="0" y="34089"/>
                    <a:pt x="9947" y="43921"/>
                    <a:pt x="22218" y="43921"/>
                  </a:cubicBezTo>
                  <a:cubicBezTo>
                    <a:pt x="34489" y="43921"/>
                    <a:pt x="44436" y="34089"/>
                    <a:pt x="44436" y="21960"/>
                  </a:cubicBezTo>
                  <a:cubicBezTo>
                    <a:pt x="44436" y="9832"/>
                    <a:pt x="34489" y="0"/>
                    <a:pt x="22218" y="0"/>
                  </a:cubicBezTo>
                  <a:close/>
                </a:path>
              </a:pathLst>
            </a:custGeom>
            <a:grpFill/>
            <a:ln w="22123" cap="flat">
              <a:noFill/>
              <a:prstDash val="solid"/>
              <a:miter/>
            </a:ln>
          </p:spPr>
          <p:txBody>
            <a:bodyPr rtlCol="0" anchor="ctr"/>
            <a:lstStyle/>
            <a:p>
              <a:endParaRPr lang="en-EG"/>
            </a:p>
          </p:txBody>
        </p:sp>
        <p:sp>
          <p:nvSpPr>
            <p:cNvPr id="81" name="Freeform 80">
              <a:extLst>
                <a:ext uri="{FF2B5EF4-FFF2-40B4-BE49-F238E27FC236}">
                  <a16:creationId xmlns:a16="http://schemas.microsoft.com/office/drawing/2014/main" id="{728AF3D8-0056-1346-BEFA-9E54115837A7}"/>
                </a:ext>
              </a:extLst>
            </p:cNvPr>
            <p:cNvSpPr/>
            <p:nvPr/>
          </p:nvSpPr>
          <p:spPr>
            <a:xfrm>
              <a:off x="756762" y="903802"/>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grpSp>
      <p:grpSp>
        <p:nvGrpSpPr>
          <p:cNvPr id="82" name="Graphic 5">
            <a:extLst>
              <a:ext uri="{FF2B5EF4-FFF2-40B4-BE49-F238E27FC236}">
                <a16:creationId xmlns:a16="http://schemas.microsoft.com/office/drawing/2014/main" id="{949C8519-69D6-AD44-BD8C-C099CBF7EF6B}"/>
              </a:ext>
            </a:extLst>
          </p:cNvPr>
          <p:cNvGrpSpPr>
            <a:grpSpLocks noChangeAspect="1"/>
          </p:cNvGrpSpPr>
          <p:nvPr/>
        </p:nvGrpSpPr>
        <p:grpSpPr>
          <a:xfrm>
            <a:off x="10718890" y="5670129"/>
            <a:ext cx="317523" cy="316142"/>
            <a:chOff x="1917741" y="629117"/>
            <a:chExt cx="618760" cy="616071"/>
          </a:xfrm>
          <a:solidFill>
            <a:srgbClr val="FFFFFF"/>
          </a:solidFill>
        </p:grpSpPr>
        <p:sp>
          <p:nvSpPr>
            <p:cNvPr id="84" name="Freeform 83">
              <a:extLst>
                <a:ext uri="{FF2B5EF4-FFF2-40B4-BE49-F238E27FC236}">
                  <a16:creationId xmlns:a16="http://schemas.microsoft.com/office/drawing/2014/main" id="{44F2EA57-6E81-6B49-BF7A-AA042A3B8545}"/>
                </a:ext>
              </a:extLst>
            </p:cNvPr>
            <p:cNvSpPr/>
            <p:nvPr/>
          </p:nvSpPr>
          <p:spPr>
            <a:xfrm>
              <a:off x="2505056" y="1043517"/>
              <a:ext cx="31444" cy="30360"/>
            </a:xfrm>
            <a:custGeom>
              <a:avLst/>
              <a:gdLst>
                <a:gd name="connsiteX0" fmla="*/ 15722 w 31444"/>
                <a:gd name="connsiteY0" fmla="*/ 2 h 30360"/>
                <a:gd name="connsiteX1" fmla="*/ 0 w 31444"/>
                <a:gd name="connsiteY1" fmla="*/ 15181 h 30360"/>
                <a:gd name="connsiteX2" fmla="*/ 15722 w 31444"/>
                <a:gd name="connsiteY2" fmla="*/ 30361 h 30360"/>
                <a:gd name="connsiteX3" fmla="*/ 31443 w 31444"/>
                <a:gd name="connsiteY3" fmla="*/ 15181 h 30360"/>
                <a:gd name="connsiteX4" fmla="*/ 16173 w 31444"/>
                <a:gd name="connsiteY4" fmla="*/ 2 h 30360"/>
                <a:gd name="connsiteX5" fmla="*/ 15722 w 31444"/>
                <a:gd name="connsiteY5" fmla="*/ 2 h 3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44" h="30360">
                  <a:moveTo>
                    <a:pt x="15722" y="2"/>
                  </a:moveTo>
                  <a:cubicBezTo>
                    <a:pt x="7039" y="2"/>
                    <a:pt x="0" y="6798"/>
                    <a:pt x="0" y="15181"/>
                  </a:cubicBezTo>
                  <a:cubicBezTo>
                    <a:pt x="0" y="23565"/>
                    <a:pt x="7039" y="30361"/>
                    <a:pt x="15722" y="30361"/>
                  </a:cubicBezTo>
                  <a:cubicBezTo>
                    <a:pt x="24405" y="30361"/>
                    <a:pt x="31443" y="23565"/>
                    <a:pt x="31443" y="15181"/>
                  </a:cubicBezTo>
                  <a:cubicBezTo>
                    <a:pt x="31569" y="6919"/>
                    <a:pt x="24732" y="123"/>
                    <a:pt x="16173" y="2"/>
                  </a:cubicBezTo>
                  <a:cubicBezTo>
                    <a:pt x="16023" y="-1"/>
                    <a:pt x="15872" y="-1"/>
                    <a:pt x="15722" y="2"/>
                  </a:cubicBezTo>
                  <a:close/>
                </a:path>
              </a:pathLst>
            </a:custGeom>
            <a:grpFill/>
            <a:ln w="22452" cap="flat">
              <a:noFill/>
              <a:prstDash val="solid"/>
              <a:miter/>
            </a:ln>
          </p:spPr>
          <p:txBody>
            <a:bodyPr rtlCol="0" anchor="ctr"/>
            <a:lstStyle/>
            <a:p>
              <a:endParaRPr lang="en-EG"/>
            </a:p>
          </p:txBody>
        </p:sp>
        <p:sp>
          <p:nvSpPr>
            <p:cNvPr id="92" name="Freeform 91">
              <a:extLst>
                <a:ext uri="{FF2B5EF4-FFF2-40B4-BE49-F238E27FC236}">
                  <a16:creationId xmlns:a16="http://schemas.microsoft.com/office/drawing/2014/main" id="{7921F6ED-E83E-7640-8F2A-1080D5E220C0}"/>
                </a:ext>
              </a:extLst>
            </p:cNvPr>
            <p:cNvSpPr/>
            <p:nvPr/>
          </p:nvSpPr>
          <p:spPr>
            <a:xfrm>
              <a:off x="1917741" y="945502"/>
              <a:ext cx="309042" cy="297952"/>
            </a:xfrm>
            <a:custGeom>
              <a:avLst/>
              <a:gdLst>
                <a:gd name="connsiteX0" fmla="*/ 199440 w 309042"/>
                <a:gd name="connsiteY0" fmla="*/ 0 h 297952"/>
                <a:gd name="connsiteX1" fmla="*/ 176981 w 309042"/>
                <a:gd name="connsiteY1" fmla="*/ 21685 h 297952"/>
                <a:gd name="connsiteX2" fmla="*/ 215611 w 309042"/>
                <a:gd name="connsiteY2" fmla="*/ 58983 h 297952"/>
                <a:gd name="connsiteX3" fmla="*/ 215611 w 309042"/>
                <a:gd name="connsiteY3" fmla="*/ 69609 h 297952"/>
                <a:gd name="connsiteX4" fmla="*/ 209996 w 309042"/>
                <a:gd name="connsiteY4" fmla="*/ 71777 h 297952"/>
                <a:gd name="connsiteX5" fmla="*/ 204381 w 309042"/>
                <a:gd name="connsiteY5" fmla="*/ 69609 h 297952"/>
                <a:gd name="connsiteX6" fmla="*/ 166200 w 309042"/>
                <a:gd name="connsiteY6" fmla="*/ 31877 h 297952"/>
                <a:gd name="connsiteX7" fmla="*/ 143741 w 309042"/>
                <a:gd name="connsiteY7" fmla="*/ 53562 h 297952"/>
                <a:gd name="connsiteX8" fmla="*/ 193376 w 309042"/>
                <a:gd name="connsiteY8" fmla="*/ 101486 h 297952"/>
                <a:gd name="connsiteX9" fmla="*/ 193376 w 309042"/>
                <a:gd name="connsiteY9" fmla="*/ 112112 h 297952"/>
                <a:gd name="connsiteX10" fmla="*/ 182147 w 309042"/>
                <a:gd name="connsiteY10" fmla="*/ 112112 h 297952"/>
                <a:gd name="connsiteX11" fmla="*/ 132960 w 309042"/>
                <a:gd name="connsiteY11" fmla="*/ 63754 h 297952"/>
                <a:gd name="connsiteX12" fmla="*/ 110501 w 309042"/>
                <a:gd name="connsiteY12" fmla="*/ 85439 h 297952"/>
                <a:gd name="connsiteX13" fmla="*/ 149131 w 309042"/>
                <a:gd name="connsiteY13" fmla="*/ 122737 h 297952"/>
                <a:gd name="connsiteX14" fmla="*/ 149131 w 309042"/>
                <a:gd name="connsiteY14" fmla="*/ 133363 h 297952"/>
                <a:gd name="connsiteX15" fmla="*/ 143516 w 309042"/>
                <a:gd name="connsiteY15" fmla="*/ 135531 h 297952"/>
                <a:gd name="connsiteX16" fmla="*/ 137901 w 309042"/>
                <a:gd name="connsiteY16" fmla="*/ 133363 h 297952"/>
                <a:gd name="connsiteX17" fmla="*/ 99496 w 309042"/>
                <a:gd name="connsiteY17" fmla="*/ 95631 h 297952"/>
                <a:gd name="connsiteX18" fmla="*/ 77036 w 309042"/>
                <a:gd name="connsiteY18" fmla="*/ 117316 h 297952"/>
                <a:gd name="connsiteX19" fmla="*/ 126896 w 309042"/>
                <a:gd name="connsiteY19" fmla="*/ 165240 h 297952"/>
                <a:gd name="connsiteX20" fmla="*/ 126566 w 309042"/>
                <a:gd name="connsiteY20" fmla="*/ 175970 h 297952"/>
                <a:gd name="connsiteX21" fmla="*/ 121057 w 309042"/>
                <a:gd name="connsiteY21" fmla="*/ 178034 h 297952"/>
                <a:gd name="connsiteX22" fmla="*/ 115442 w 309042"/>
                <a:gd name="connsiteY22" fmla="*/ 175866 h 297952"/>
                <a:gd name="connsiteX23" fmla="*/ 67379 w 309042"/>
                <a:gd name="connsiteY23" fmla="*/ 127508 h 297952"/>
                <a:gd name="connsiteX24" fmla="*/ 44919 w 309042"/>
                <a:gd name="connsiteY24" fmla="*/ 149193 h 297952"/>
                <a:gd name="connsiteX25" fmla="*/ 83549 w 309042"/>
                <a:gd name="connsiteY25" fmla="*/ 186491 h 297952"/>
                <a:gd name="connsiteX26" fmla="*/ 83549 w 309042"/>
                <a:gd name="connsiteY26" fmla="*/ 197117 h 297952"/>
                <a:gd name="connsiteX27" fmla="*/ 77934 w 309042"/>
                <a:gd name="connsiteY27" fmla="*/ 199285 h 297952"/>
                <a:gd name="connsiteX28" fmla="*/ 72320 w 309042"/>
                <a:gd name="connsiteY28" fmla="*/ 197117 h 297952"/>
                <a:gd name="connsiteX29" fmla="*/ 33015 w 309042"/>
                <a:gd name="connsiteY29" fmla="*/ 159385 h 297952"/>
                <a:gd name="connsiteX30" fmla="*/ 0 w 309042"/>
                <a:gd name="connsiteY30" fmla="*/ 191262 h 297952"/>
                <a:gd name="connsiteX31" fmla="*/ 110276 w 309042"/>
                <a:gd name="connsiteY31" fmla="*/ 297952 h 297952"/>
                <a:gd name="connsiteX32" fmla="*/ 309043 w 309042"/>
                <a:gd name="connsiteY32" fmla="*/ 106040 h 29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042" h="297952">
                  <a:moveTo>
                    <a:pt x="199440" y="0"/>
                  </a:moveTo>
                  <a:lnTo>
                    <a:pt x="176981" y="21685"/>
                  </a:lnTo>
                  <a:lnTo>
                    <a:pt x="215611" y="58983"/>
                  </a:lnTo>
                  <a:cubicBezTo>
                    <a:pt x="218493" y="61978"/>
                    <a:pt x="218493" y="66614"/>
                    <a:pt x="215611" y="69609"/>
                  </a:cubicBezTo>
                  <a:cubicBezTo>
                    <a:pt x="214144" y="71071"/>
                    <a:pt x="212102" y="71858"/>
                    <a:pt x="209996" y="71777"/>
                  </a:cubicBezTo>
                  <a:cubicBezTo>
                    <a:pt x="207900" y="71806"/>
                    <a:pt x="205879" y="71025"/>
                    <a:pt x="204381" y="69609"/>
                  </a:cubicBezTo>
                  <a:lnTo>
                    <a:pt x="166200" y="31877"/>
                  </a:lnTo>
                  <a:lnTo>
                    <a:pt x="143741" y="53562"/>
                  </a:lnTo>
                  <a:lnTo>
                    <a:pt x="193376" y="101486"/>
                  </a:lnTo>
                  <a:cubicBezTo>
                    <a:pt x="196258" y="104481"/>
                    <a:pt x="196258" y="109117"/>
                    <a:pt x="193376" y="112112"/>
                  </a:cubicBezTo>
                  <a:cubicBezTo>
                    <a:pt x="190244" y="115030"/>
                    <a:pt x="185279" y="115030"/>
                    <a:pt x="182147" y="112112"/>
                  </a:cubicBezTo>
                  <a:lnTo>
                    <a:pt x="132960" y="63754"/>
                  </a:lnTo>
                  <a:lnTo>
                    <a:pt x="110501" y="85439"/>
                  </a:lnTo>
                  <a:lnTo>
                    <a:pt x="149131" y="122737"/>
                  </a:lnTo>
                  <a:cubicBezTo>
                    <a:pt x="152013" y="125732"/>
                    <a:pt x="152013" y="130368"/>
                    <a:pt x="149131" y="133363"/>
                  </a:cubicBezTo>
                  <a:cubicBezTo>
                    <a:pt x="147634" y="134779"/>
                    <a:pt x="145612" y="135560"/>
                    <a:pt x="143516" y="135531"/>
                  </a:cubicBezTo>
                  <a:cubicBezTo>
                    <a:pt x="141410" y="135612"/>
                    <a:pt x="139369" y="134825"/>
                    <a:pt x="137901" y="133363"/>
                  </a:cubicBezTo>
                  <a:lnTo>
                    <a:pt x="99496" y="95631"/>
                  </a:lnTo>
                  <a:lnTo>
                    <a:pt x="77036" y="117316"/>
                  </a:lnTo>
                  <a:lnTo>
                    <a:pt x="126896" y="165240"/>
                  </a:lnTo>
                  <a:cubicBezTo>
                    <a:pt x="129874" y="168291"/>
                    <a:pt x="129726" y="173094"/>
                    <a:pt x="126566" y="175970"/>
                  </a:cubicBezTo>
                  <a:cubicBezTo>
                    <a:pt x="125078" y="177323"/>
                    <a:pt x="123102" y="178064"/>
                    <a:pt x="121057" y="178034"/>
                  </a:cubicBezTo>
                  <a:cubicBezTo>
                    <a:pt x="118974" y="177997"/>
                    <a:pt x="116976" y="177225"/>
                    <a:pt x="115442" y="175866"/>
                  </a:cubicBezTo>
                  <a:lnTo>
                    <a:pt x="67379" y="127508"/>
                  </a:lnTo>
                  <a:lnTo>
                    <a:pt x="44919" y="149193"/>
                  </a:lnTo>
                  <a:lnTo>
                    <a:pt x="83549" y="186491"/>
                  </a:lnTo>
                  <a:cubicBezTo>
                    <a:pt x="86431" y="189486"/>
                    <a:pt x="86431" y="194122"/>
                    <a:pt x="83549" y="197117"/>
                  </a:cubicBezTo>
                  <a:cubicBezTo>
                    <a:pt x="82099" y="198602"/>
                    <a:pt x="80045" y="199396"/>
                    <a:pt x="77934" y="199285"/>
                  </a:cubicBezTo>
                  <a:cubicBezTo>
                    <a:pt x="75851" y="199249"/>
                    <a:pt x="73854" y="198477"/>
                    <a:pt x="72320" y="197117"/>
                  </a:cubicBezTo>
                  <a:lnTo>
                    <a:pt x="33015" y="159385"/>
                  </a:lnTo>
                  <a:lnTo>
                    <a:pt x="0" y="191262"/>
                  </a:lnTo>
                  <a:lnTo>
                    <a:pt x="110276" y="297952"/>
                  </a:lnTo>
                  <a:lnTo>
                    <a:pt x="309043" y="106040"/>
                  </a:lnTo>
                  <a:close/>
                </a:path>
              </a:pathLst>
            </a:custGeom>
            <a:grpFill/>
            <a:ln w="22452" cap="flat">
              <a:noFill/>
              <a:prstDash val="solid"/>
              <a:miter/>
            </a:ln>
          </p:spPr>
          <p:txBody>
            <a:bodyPr rtlCol="0" anchor="ctr"/>
            <a:lstStyle/>
            <a:p>
              <a:endParaRPr lang="en-EG"/>
            </a:p>
          </p:txBody>
        </p:sp>
        <p:sp>
          <p:nvSpPr>
            <p:cNvPr id="94" name="Freeform 93">
              <a:extLst>
                <a:ext uri="{FF2B5EF4-FFF2-40B4-BE49-F238E27FC236}">
                  <a16:creationId xmlns:a16="http://schemas.microsoft.com/office/drawing/2014/main" id="{D0A2CCFF-B0D0-8A43-A99D-9D9C103210F6}"/>
                </a:ext>
              </a:extLst>
            </p:cNvPr>
            <p:cNvSpPr/>
            <p:nvPr/>
          </p:nvSpPr>
          <p:spPr>
            <a:xfrm>
              <a:off x="2465752" y="915360"/>
              <a:ext cx="62886" cy="60718"/>
            </a:xfrm>
            <a:custGeom>
              <a:avLst/>
              <a:gdLst>
                <a:gd name="connsiteX0" fmla="*/ 62887 w 62886"/>
                <a:gd name="connsiteY0" fmla="*/ 30359 h 60718"/>
                <a:gd name="connsiteX1" fmla="*/ 31443 w 62886"/>
                <a:gd name="connsiteY1" fmla="*/ 0 h 60718"/>
                <a:gd name="connsiteX2" fmla="*/ 0 w 62886"/>
                <a:gd name="connsiteY2" fmla="*/ 30361 h 60718"/>
                <a:gd name="connsiteX3" fmla="*/ 31443 w 62886"/>
                <a:gd name="connsiteY3" fmla="*/ 60718 h 60718"/>
                <a:gd name="connsiteX4" fmla="*/ 31668 w 62886"/>
                <a:gd name="connsiteY4" fmla="*/ 60718 h 60718"/>
                <a:gd name="connsiteX5" fmla="*/ 62887 w 62886"/>
                <a:gd name="connsiteY5" fmla="*/ 30359 h 6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86" h="60718">
                  <a:moveTo>
                    <a:pt x="62887" y="30359"/>
                  </a:moveTo>
                  <a:cubicBezTo>
                    <a:pt x="62887" y="13592"/>
                    <a:pt x="48809" y="0"/>
                    <a:pt x="31443" y="0"/>
                  </a:cubicBezTo>
                  <a:cubicBezTo>
                    <a:pt x="14078" y="2"/>
                    <a:pt x="0" y="13594"/>
                    <a:pt x="0" y="30361"/>
                  </a:cubicBezTo>
                  <a:cubicBezTo>
                    <a:pt x="0" y="47128"/>
                    <a:pt x="14078" y="60720"/>
                    <a:pt x="31443" y="60718"/>
                  </a:cubicBezTo>
                  <a:cubicBezTo>
                    <a:pt x="31520" y="60718"/>
                    <a:pt x="31594" y="60718"/>
                    <a:pt x="31668" y="60718"/>
                  </a:cubicBezTo>
                  <a:cubicBezTo>
                    <a:pt x="48946" y="60599"/>
                    <a:pt x="62887" y="47041"/>
                    <a:pt x="62887" y="30359"/>
                  </a:cubicBezTo>
                  <a:close/>
                </a:path>
              </a:pathLst>
            </a:custGeom>
            <a:grpFill/>
            <a:ln w="22452" cap="flat">
              <a:noFill/>
              <a:prstDash val="solid"/>
              <a:miter/>
            </a:ln>
          </p:spPr>
          <p:txBody>
            <a:bodyPr rtlCol="0" anchor="ctr"/>
            <a:lstStyle/>
            <a:p>
              <a:endParaRPr lang="en-EG"/>
            </a:p>
          </p:txBody>
        </p:sp>
        <p:sp>
          <p:nvSpPr>
            <p:cNvPr id="95" name="Freeform 94">
              <a:extLst>
                <a:ext uri="{FF2B5EF4-FFF2-40B4-BE49-F238E27FC236}">
                  <a16:creationId xmlns:a16="http://schemas.microsoft.com/office/drawing/2014/main" id="{8D1DE317-5BB9-4841-B713-E4153EB90CEA}"/>
                </a:ext>
              </a:extLst>
            </p:cNvPr>
            <p:cNvSpPr/>
            <p:nvPr/>
          </p:nvSpPr>
          <p:spPr>
            <a:xfrm>
              <a:off x="2004883" y="741229"/>
              <a:ext cx="99270" cy="96064"/>
            </a:xfrm>
            <a:custGeom>
              <a:avLst/>
              <a:gdLst>
                <a:gd name="connsiteX0" fmla="*/ 22010 w 99270"/>
                <a:gd name="connsiteY0" fmla="*/ 96065 h 96064"/>
                <a:gd name="connsiteX1" fmla="*/ 60641 w 99270"/>
                <a:gd name="connsiteY1" fmla="*/ 58766 h 96064"/>
                <a:gd name="connsiteX2" fmla="*/ 99271 w 99270"/>
                <a:gd name="connsiteY2" fmla="*/ 21468 h 96064"/>
                <a:gd name="connsiteX3" fmla="*/ 77261 w 99270"/>
                <a:gd name="connsiteY3" fmla="*/ 0 h 96064"/>
                <a:gd name="connsiteX4" fmla="*/ 0 w 99270"/>
                <a:gd name="connsiteY4" fmla="*/ 74597 h 96064"/>
                <a:gd name="connsiteX5" fmla="*/ 22010 w 99270"/>
                <a:gd name="connsiteY5" fmla="*/ 96065 h 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70" h="96064">
                  <a:moveTo>
                    <a:pt x="22010" y="96065"/>
                  </a:moveTo>
                  <a:lnTo>
                    <a:pt x="60641" y="58766"/>
                  </a:lnTo>
                  <a:lnTo>
                    <a:pt x="99271" y="21468"/>
                  </a:lnTo>
                  <a:lnTo>
                    <a:pt x="77261" y="0"/>
                  </a:lnTo>
                  <a:lnTo>
                    <a:pt x="0" y="74597"/>
                  </a:lnTo>
                  <a:lnTo>
                    <a:pt x="22010" y="96065"/>
                  </a:lnTo>
                  <a:close/>
                </a:path>
              </a:pathLst>
            </a:custGeom>
            <a:grpFill/>
            <a:ln w="22452" cap="flat">
              <a:noFill/>
              <a:prstDash val="solid"/>
              <a:miter/>
            </a:ln>
          </p:spPr>
          <p:txBody>
            <a:bodyPr rtlCol="0" anchor="ctr"/>
            <a:lstStyle/>
            <a:p>
              <a:endParaRPr lang="en-EG"/>
            </a:p>
          </p:txBody>
        </p:sp>
        <p:sp>
          <p:nvSpPr>
            <p:cNvPr id="101" name="Freeform 100">
              <a:extLst>
                <a:ext uri="{FF2B5EF4-FFF2-40B4-BE49-F238E27FC236}">
                  <a16:creationId xmlns:a16="http://schemas.microsoft.com/office/drawing/2014/main" id="{557420AC-D7CC-F044-8458-274FBE6B3933}"/>
                </a:ext>
              </a:extLst>
            </p:cNvPr>
            <p:cNvSpPr/>
            <p:nvPr/>
          </p:nvSpPr>
          <p:spPr>
            <a:xfrm>
              <a:off x="1950981" y="900180"/>
              <a:ext cx="31443" cy="30359"/>
            </a:xfrm>
            <a:custGeom>
              <a:avLst/>
              <a:gdLst>
                <a:gd name="connsiteX0" fmla="*/ 15722 w 31443"/>
                <a:gd name="connsiteY0" fmla="*/ 30359 h 30359"/>
                <a:gd name="connsiteX1" fmla="*/ 31443 w 31443"/>
                <a:gd name="connsiteY1" fmla="*/ 15180 h 30359"/>
                <a:gd name="connsiteX2" fmla="*/ 15722 w 31443"/>
                <a:gd name="connsiteY2" fmla="*/ 0 h 30359"/>
                <a:gd name="connsiteX3" fmla="*/ 0 w 31443"/>
                <a:gd name="connsiteY3" fmla="*/ 15180 h 30359"/>
                <a:gd name="connsiteX4" fmla="*/ 15722 w 31443"/>
                <a:gd name="connsiteY4" fmla="*/ 30359 h 3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43" h="30359">
                  <a:moveTo>
                    <a:pt x="15722" y="30359"/>
                  </a:moveTo>
                  <a:cubicBezTo>
                    <a:pt x="24404" y="30359"/>
                    <a:pt x="31443" y="23563"/>
                    <a:pt x="31443" y="15180"/>
                  </a:cubicBezTo>
                  <a:cubicBezTo>
                    <a:pt x="31443" y="6796"/>
                    <a:pt x="24404" y="0"/>
                    <a:pt x="15722" y="0"/>
                  </a:cubicBezTo>
                  <a:cubicBezTo>
                    <a:pt x="7039" y="0"/>
                    <a:pt x="0" y="6796"/>
                    <a:pt x="0" y="15180"/>
                  </a:cubicBezTo>
                  <a:cubicBezTo>
                    <a:pt x="0" y="23563"/>
                    <a:pt x="7039" y="30359"/>
                    <a:pt x="15722" y="30359"/>
                  </a:cubicBezTo>
                  <a:close/>
                </a:path>
              </a:pathLst>
            </a:custGeom>
            <a:grpFill/>
            <a:ln w="22452" cap="flat">
              <a:noFill/>
              <a:prstDash val="solid"/>
              <a:miter/>
            </a:ln>
          </p:spPr>
          <p:txBody>
            <a:bodyPr rtlCol="0" anchor="ctr"/>
            <a:lstStyle/>
            <a:p>
              <a:endParaRPr lang="en-EG"/>
            </a:p>
          </p:txBody>
        </p:sp>
        <p:sp>
          <p:nvSpPr>
            <p:cNvPr id="102" name="Freeform 101">
              <a:extLst>
                <a:ext uri="{FF2B5EF4-FFF2-40B4-BE49-F238E27FC236}">
                  <a16:creationId xmlns:a16="http://schemas.microsoft.com/office/drawing/2014/main" id="{D1305216-EA44-EA41-B972-2087DD5850F1}"/>
                </a:ext>
              </a:extLst>
            </p:cNvPr>
            <p:cNvSpPr/>
            <p:nvPr/>
          </p:nvSpPr>
          <p:spPr>
            <a:xfrm>
              <a:off x="2217575" y="1201819"/>
              <a:ext cx="44919" cy="43370"/>
            </a:xfrm>
            <a:custGeom>
              <a:avLst/>
              <a:gdLst>
                <a:gd name="connsiteX0" fmla="*/ 22460 w 44919"/>
                <a:gd name="connsiteY0" fmla="*/ 0 h 43370"/>
                <a:gd name="connsiteX1" fmla="*/ 0 w 44919"/>
                <a:gd name="connsiteY1" fmla="*/ 21685 h 43370"/>
                <a:gd name="connsiteX2" fmla="*/ 22460 w 44919"/>
                <a:gd name="connsiteY2" fmla="*/ 43370 h 43370"/>
                <a:gd name="connsiteX3" fmla="*/ 44919 w 44919"/>
                <a:gd name="connsiteY3" fmla="*/ 21685 h 43370"/>
                <a:gd name="connsiteX4" fmla="*/ 22460 w 44919"/>
                <a:gd name="connsiteY4" fmla="*/ 0 h 43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19" h="43370">
                  <a:moveTo>
                    <a:pt x="22460" y="0"/>
                  </a:moveTo>
                  <a:cubicBezTo>
                    <a:pt x="10055" y="0"/>
                    <a:pt x="0" y="9708"/>
                    <a:pt x="0" y="21685"/>
                  </a:cubicBezTo>
                  <a:cubicBezTo>
                    <a:pt x="0" y="33662"/>
                    <a:pt x="10055" y="43370"/>
                    <a:pt x="22460" y="43370"/>
                  </a:cubicBezTo>
                  <a:cubicBezTo>
                    <a:pt x="34864" y="43370"/>
                    <a:pt x="44919" y="33662"/>
                    <a:pt x="44919" y="21685"/>
                  </a:cubicBezTo>
                  <a:cubicBezTo>
                    <a:pt x="44919" y="9708"/>
                    <a:pt x="34864" y="0"/>
                    <a:pt x="22460" y="0"/>
                  </a:cubicBezTo>
                  <a:close/>
                </a:path>
              </a:pathLst>
            </a:custGeom>
            <a:grpFill/>
            <a:ln w="22452" cap="flat">
              <a:noFill/>
              <a:prstDash val="solid"/>
              <a:miter/>
            </a:ln>
          </p:spPr>
          <p:txBody>
            <a:bodyPr rtlCol="0" anchor="ctr"/>
            <a:lstStyle/>
            <a:p>
              <a:endParaRPr lang="en-EG"/>
            </a:p>
          </p:txBody>
        </p:sp>
        <p:sp>
          <p:nvSpPr>
            <p:cNvPr id="103" name="Freeform 102">
              <a:extLst>
                <a:ext uri="{FF2B5EF4-FFF2-40B4-BE49-F238E27FC236}">
                  <a16:creationId xmlns:a16="http://schemas.microsoft.com/office/drawing/2014/main" id="{79EBCAB9-047B-E347-921A-4DE0C6F556AC}"/>
                </a:ext>
              </a:extLst>
            </p:cNvPr>
            <p:cNvSpPr/>
            <p:nvPr/>
          </p:nvSpPr>
          <p:spPr>
            <a:xfrm>
              <a:off x="1972312" y="709759"/>
              <a:ext cx="98826" cy="95441"/>
            </a:xfrm>
            <a:custGeom>
              <a:avLst/>
              <a:gdLst>
                <a:gd name="connsiteX0" fmla="*/ 21566 w 98826"/>
                <a:gd name="connsiteY0" fmla="*/ 95441 h 95441"/>
                <a:gd name="connsiteX1" fmla="*/ 98826 w 98826"/>
                <a:gd name="connsiteY1" fmla="*/ 20628 h 95441"/>
                <a:gd name="connsiteX2" fmla="*/ 93212 w 98826"/>
                <a:gd name="connsiteY2" fmla="*/ 15207 h 95441"/>
                <a:gd name="connsiteX3" fmla="*/ 15951 w 98826"/>
                <a:gd name="connsiteY3" fmla="*/ 15207 h 95441"/>
                <a:gd name="connsiteX4" fmla="*/ 15951 w 98826"/>
                <a:gd name="connsiteY4" fmla="*/ 90020 h 9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26" h="95441">
                  <a:moveTo>
                    <a:pt x="21566" y="95441"/>
                  </a:moveTo>
                  <a:lnTo>
                    <a:pt x="98826" y="20628"/>
                  </a:lnTo>
                  <a:lnTo>
                    <a:pt x="93212" y="15207"/>
                  </a:lnTo>
                  <a:cubicBezTo>
                    <a:pt x="71739" y="-5069"/>
                    <a:pt x="37424" y="-5069"/>
                    <a:pt x="15951" y="15207"/>
                  </a:cubicBezTo>
                  <a:cubicBezTo>
                    <a:pt x="-5317" y="35917"/>
                    <a:pt x="-5317" y="69309"/>
                    <a:pt x="15951" y="90020"/>
                  </a:cubicBezTo>
                  <a:close/>
                </a:path>
              </a:pathLst>
            </a:custGeom>
            <a:grpFill/>
            <a:ln w="22452" cap="flat">
              <a:noFill/>
              <a:prstDash val="solid"/>
              <a:miter/>
            </a:ln>
          </p:spPr>
          <p:txBody>
            <a:bodyPr rtlCol="0" anchor="ctr"/>
            <a:lstStyle/>
            <a:p>
              <a:endParaRPr lang="en-EG"/>
            </a:p>
          </p:txBody>
        </p:sp>
        <p:sp>
          <p:nvSpPr>
            <p:cNvPr id="104" name="Freeform 103">
              <a:extLst>
                <a:ext uri="{FF2B5EF4-FFF2-40B4-BE49-F238E27FC236}">
                  <a16:creationId xmlns:a16="http://schemas.microsoft.com/office/drawing/2014/main" id="{62F02DF6-72A5-3140-BF8B-7FAD3239748F}"/>
                </a:ext>
              </a:extLst>
            </p:cNvPr>
            <p:cNvSpPr/>
            <p:nvPr/>
          </p:nvSpPr>
          <p:spPr>
            <a:xfrm>
              <a:off x="2107186" y="629117"/>
              <a:ext cx="46940" cy="45321"/>
            </a:xfrm>
            <a:custGeom>
              <a:avLst/>
              <a:gdLst>
                <a:gd name="connsiteX0" fmla="*/ 23470 w 46940"/>
                <a:gd name="connsiteY0" fmla="*/ 45322 h 45321"/>
                <a:gd name="connsiteX1" fmla="*/ 46940 w 46940"/>
                <a:gd name="connsiteY1" fmla="*/ 22661 h 45321"/>
                <a:gd name="connsiteX2" fmla="*/ 23470 w 46940"/>
                <a:gd name="connsiteY2" fmla="*/ 0 h 45321"/>
                <a:gd name="connsiteX3" fmla="*/ 0 w 46940"/>
                <a:gd name="connsiteY3" fmla="*/ 22661 h 45321"/>
                <a:gd name="connsiteX4" fmla="*/ 23470 w 46940"/>
                <a:gd name="connsiteY4" fmla="*/ 45322 h 4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40" h="45321">
                  <a:moveTo>
                    <a:pt x="23470" y="45322"/>
                  </a:moveTo>
                  <a:cubicBezTo>
                    <a:pt x="36432" y="45322"/>
                    <a:pt x="46940" y="35176"/>
                    <a:pt x="46940" y="22661"/>
                  </a:cubicBezTo>
                  <a:cubicBezTo>
                    <a:pt x="46940" y="10146"/>
                    <a:pt x="36432" y="0"/>
                    <a:pt x="23470" y="0"/>
                  </a:cubicBezTo>
                  <a:cubicBezTo>
                    <a:pt x="10508" y="0"/>
                    <a:pt x="0" y="10146"/>
                    <a:pt x="0" y="22661"/>
                  </a:cubicBezTo>
                  <a:cubicBezTo>
                    <a:pt x="0" y="35176"/>
                    <a:pt x="10508" y="45322"/>
                    <a:pt x="23470" y="45322"/>
                  </a:cubicBezTo>
                  <a:close/>
                </a:path>
              </a:pathLst>
            </a:custGeom>
            <a:grpFill/>
            <a:ln w="22452" cap="flat">
              <a:noFill/>
              <a:prstDash val="solid"/>
              <a:miter/>
            </a:ln>
          </p:spPr>
          <p:txBody>
            <a:bodyPr rtlCol="0" anchor="ctr"/>
            <a:lstStyle/>
            <a:p>
              <a:endParaRPr lang="en-EG"/>
            </a:p>
          </p:txBody>
        </p:sp>
        <p:sp>
          <p:nvSpPr>
            <p:cNvPr id="105" name="Freeform 104">
              <a:extLst>
                <a:ext uri="{FF2B5EF4-FFF2-40B4-BE49-F238E27FC236}">
                  <a16:creationId xmlns:a16="http://schemas.microsoft.com/office/drawing/2014/main" id="{7E13D0E9-05CD-8047-A4ED-5EE03337059B}"/>
                </a:ext>
              </a:extLst>
            </p:cNvPr>
            <p:cNvSpPr/>
            <p:nvPr/>
          </p:nvSpPr>
          <p:spPr>
            <a:xfrm>
              <a:off x="2037899" y="815826"/>
              <a:ext cx="333298" cy="337852"/>
            </a:xfrm>
            <a:custGeom>
              <a:avLst/>
              <a:gdLst>
                <a:gd name="connsiteX0" fmla="*/ 33240 w 333298"/>
                <a:gd name="connsiteY0" fmla="*/ 0 h 337852"/>
                <a:gd name="connsiteX1" fmla="*/ 0 w 333298"/>
                <a:gd name="connsiteY1" fmla="*/ 32094 h 337852"/>
                <a:gd name="connsiteX2" fmla="*/ 316679 w 333298"/>
                <a:gd name="connsiteY2" fmla="*/ 337853 h 337852"/>
                <a:gd name="connsiteX3" fmla="*/ 333299 w 333298"/>
                <a:gd name="connsiteY3" fmla="*/ 289712 h 337852"/>
                <a:gd name="connsiteX4" fmla="*/ 33240 w 333298"/>
                <a:gd name="connsiteY4" fmla="*/ 0 h 337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298" h="337852">
                  <a:moveTo>
                    <a:pt x="33240" y="0"/>
                  </a:moveTo>
                  <a:lnTo>
                    <a:pt x="0" y="32094"/>
                  </a:lnTo>
                  <a:lnTo>
                    <a:pt x="316679" y="337853"/>
                  </a:lnTo>
                  <a:lnTo>
                    <a:pt x="333299" y="289712"/>
                  </a:lnTo>
                  <a:lnTo>
                    <a:pt x="33240" y="0"/>
                  </a:lnTo>
                  <a:close/>
                </a:path>
              </a:pathLst>
            </a:custGeom>
            <a:grpFill/>
            <a:ln w="22452" cap="flat">
              <a:noFill/>
              <a:prstDash val="solid"/>
              <a:miter/>
            </a:ln>
          </p:spPr>
          <p:txBody>
            <a:bodyPr rtlCol="0" anchor="ctr"/>
            <a:lstStyle/>
            <a:p>
              <a:endParaRPr lang="en-EG"/>
            </a:p>
          </p:txBody>
        </p:sp>
        <p:sp>
          <p:nvSpPr>
            <p:cNvPr id="106" name="Freeform 105">
              <a:extLst>
                <a:ext uri="{FF2B5EF4-FFF2-40B4-BE49-F238E27FC236}">
                  <a16:creationId xmlns:a16="http://schemas.microsoft.com/office/drawing/2014/main" id="{7C128934-15B9-2D45-88CF-1FF2C6FA8548}"/>
                </a:ext>
              </a:extLst>
            </p:cNvPr>
            <p:cNvSpPr/>
            <p:nvPr/>
          </p:nvSpPr>
          <p:spPr>
            <a:xfrm>
              <a:off x="2215778" y="657959"/>
              <a:ext cx="309716" cy="298602"/>
            </a:xfrm>
            <a:custGeom>
              <a:avLst/>
              <a:gdLst>
                <a:gd name="connsiteX0" fmla="*/ 309716 w 309716"/>
                <a:gd name="connsiteY0" fmla="*/ 106474 h 298602"/>
                <a:gd name="connsiteX1" fmla="*/ 199440 w 309716"/>
                <a:gd name="connsiteY1" fmla="*/ 0 h 298602"/>
                <a:gd name="connsiteX2" fmla="*/ 166425 w 309716"/>
                <a:gd name="connsiteY2" fmla="*/ 31877 h 298602"/>
                <a:gd name="connsiteX3" fmla="*/ 205055 w 309716"/>
                <a:gd name="connsiteY3" fmla="*/ 69175 h 298602"/>
                <a:gd name="connsiteX4" fmla="*/ 205055 w 309716"/>
                <a:gd name="connsiteY4" fmla="*/ 79801 h 298602"/>
                <a:gd name="connsiteX5" fmla="*/ 193825 w 309716"/>
                <a:gd name="connsiteY5" fmla="*/ 79801 h 298602"/>
                <a:gd name="connsiteX6" fmla="*/ 155195 w 309716"/>
                <a:gd name="connsiteY6" fmla="*/ 42503 h 298602"/>
                <a:gd name="connsiteX7" fmla="*/ 132736 w 309716"/>
                <a:gd name="connsiteY7" fmla="*/ 64188 h 298602"/>
                <a:gd name="connsiteX8" fmla="*/ 182371 w 309716"/>
                <a:gd name="connsiteY8" fmla="*/ 112112 h 298602"/>
                <a:gd name="connsiteX9" fmla="*/ 182371 w 309716"/>
                <a:gd name="connsiteY9" fmla="*/ 122737 h 298602"/>
                <a:gd name="connsiteX10" fmla="*/ 176756 w 309716"/>
                <a:gd name="connsiteY10" fmla="*/ 124906 h 298602"/>
                <a:gd name="connsiteX11" fmla="*/ 171141 w 309716"/>
                <a:gd name="connsiteY11" fmla="*/ 122737 h 298602"/>
                <a:gd name="connsiteX12" fmla="*/ 121730 w 309716"/>
                <a:gd name="connsiteY12" fmla="*/ 74380 h 298602"/>
                <a:gd name="connsiteX13" fmla="*/ 99271 w 309716"/>
                <a:gd name="connsiteY13" fmla="*/ 96065 h 298602"/>
                <a:gd name="connsiteX14" fmla="*/ 138126 w 309716"/>
                <a:gd name="connsiteY14" fmla="*/ 133363 h 298602"/>
                <a:gd name="connsiteX15" fmla="*/ 137796 w 309716"/>
                <a:gd name="connsiteY15" fmla="*/ 144092 h 298602"/>
                <a:gd name="connsiteX16" fmla="*/ 132286 w 309716"/>
                <a:gd name="connsiteY16" fmla="*/ 146157 h 298602"/>
                <a:gd name="connsiteX17" fmla="*/ 126672 w 309716"/>
                <a:gd name="connsiteY17" fmla="*/ 143989 h 298602"/>
                <a:gd name="connsiteX18" fmla="*/ 88490 w 309716"/>
                <a:gd name="connsiteY18" fmla="*/ 106257 h 298602"/>
                <a:gd name="connsiteX19" fmla="*/ 66031 w 309716"/>
                <a:gd name="connsiteY19" fmla="*/ 127942 h 298602"/>
                <a:gd name="connsiteX20" fmla="*/ 115666 w 309716"/>
                <a:gd name="connsiteY20" fmla="*/ 175866 h 298602"/>
                <a:gd name="connsiteX21" fmla="*/ 115666 w 309716"/>
                <a:gd name="connsiteY21" fmla="*/ 186491 h 298602"/>
                <a:gd name="connsiteX22" fmla="*/ 110052 w 309716"/>
                <a:gd name="connsiteY22" fmla="*/ 188660 h 298602"/>
                <a:gd name="connsiteX23" fmla="*/ 104437 w 309716"/>
                <a:gd name="connsiteY23" fmla="*/ 186491 h 298602"/>
                <a:gd name="connsiteX24" fmla="*/ 55250 w 309716"/>
                <a:gd name="connsiteY24" fmla="*/ 138784 h 298602"/>
                <a:gd name="connsiteX25" fmla="*/ 32791 w 309716"/>
                <a:gd name="connsiteY25" fmla="*/ 160469 h 298602"/>
                <a:gd name="connsiteX26" fmla="*/ 71421 w 309716"/>
                <a:gd name="connsiteY26" fmla="*/ 197984 h 298602"/>
                <a:gd name="connsiteX27" fmla="*/ 71421 w 309716"/>
                <a:gd name="connsiteY27" fmla="*/ 208610 h 298602"/>
                <a:gd name="connsiteX28" fmla="*/ 65806 w 309716"/>
                <a:gd name="connsiteY28" fmla="*/ 210562 h 298602"/>
                <a:gd name="connsiteX29" fmla="*/ 60191 w 309716"/>
                <a:gd name="connsiteY29" fmla="*/ 208610 h 298602"/>
                <a:gd name="connsiteX30" fmla="*/ 22460 w 309716"/>
                <a:gd name="connsiteY30" fmla="*/ 170228 h 298602"/>
                <a:gd name="connsiteX31" fmla="*/ 0 w 309716"/>
                <a:gd name="connsiteY31" fmla="*/ 191913 h 298602"/>
                <a:gd name="connsiteX32" fmla="*/ 110276 w 309716"/>
                <a:gd name="connsiteY32" fmla="*/ 298603 h 29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716" h="298602">
                  <a:moveTo>
                    <a:pt x="309716" y="106474"/>
                  </a:moveTo>
                  <a:lnTo>
                    <a:pt x="199440" y="0"/>
                  </a:lnTo>
                  <a:lnTo>
                    <a:pt x="166425" y="31877"/>
                  </a:lnTo>
                  <a:lnTo>
                    <a:pt x="205055" y="69175"/>
                  </a:lnTo>
                  <a:cubicBezTo>
                    <a:pt x="207937" y="72171"/>
                    <a:pt x="207937" y="76805"/>
                    <a:pt x="205055" y="79801"/>
                  </a:cubicBezTo>
                  <a:cubicBezTo>
                    <a:pt x="201922" y="82720"/>
                    <a:pt x="196959" y="82720"/>
                    <a:pt x="193825" y="79801"/>
                  </a:cubicBezTo>
                  <a:lnTo>
                    <a:pt x="155195" y="42503"/>
                  </a:lnTo>
                  <a:lnTo>
                    <a:pt x="132736" y="64188"/>
                  </a:lnTo>
                  <a:lnTo>
                    <a:pt x="182371" y="112112"/>
                  </a:lnTo>
                  <a:cubicBezTo>
                    <a:pt x="185253" y="115107"/>
                    <a:pt x="185253" y="119742"/>
                    <a:pt x="182371" y="122737"/>
                  </a:cubicBezTo>
                  <a:cubicBezTo>
                    <a:pt x="180873" y="124154"/>
                    <a:pt x="178852" y="124935"/>
                    <a:pt x="176756" y="124906"/>
                  </a:cubicBezTo>
                  <a:cubicBezTo>
                    <a:pt x="174650" y="124987"/>
                    <a:pt x="172608" y="124198"/>
                    <a:pt x="171141" y="122737"/>
                  </a:cubicBezTo>
                  <a:lnTo>
                    <a:pt x="121730" y="74380"/>
                  </a:lnTo>
                  <a:lnTo>
                    <a:pt x="99271" y="96065"/>
                  </a:lnTo>
                  <a:lnTo>
                    <a:pt x="138126" y="133363"/>
                  </a:lnTo>
                  <a:cubicBezTo>
                    <a:pt x="141104" y="136414"/>
                    <a:pt x="140956" y="141217"/>
                    <a:pt x="137796" y="144092"/>
                  </a:cubicBezTo>
                  <a:cubicBezTo>
                    <a:pt x="136309" y="145446"/>
                    <a:pt x="134333" y="146187"/>
                    <a:pt x="132286" y="146157"/>
                  </a:cubicBezTo>
                  <a:cubicBezTo>
                    <a:pt x="130195" y="146163"/>
                    <a:pt x="128183" y="145386"/>
                    <a:pt x="126672" y="143989"/>
                  </a:cubicBezTo>
                  <a:lnTo>
                    <a:pt x="88490" y="106257"/>
                  </a:lnTo>
                  <a:lnTo>
                    <a:pt x="66031" y="127942"/>
                  </a:lnTo>
                  <a:lnTo>
                    <a:pt x="115666" y="175866"/>
                  </a:lnTo>
                  <a:cubicBezTo>
                    <a:pt x="118548" y="178861"/>
                    <a:pt x="118548" y="183496"/>
                    <a:pt x="115666" y="186491"/>
                  </a:cubicBezTo>
                  <a:cubicBezTo>
                    <a:pt x="114216" y="187976"/>
                    <a:pt x="112163" y="188770"/>
                    <a:pt x="110052" y="188660"/>
                  </a:cubicBezTo>
                  <a:cubicBezTo>
                    <a:pt x="107970" y="188623"/>
                    <a:pt x="105971" y="187852"/>
                    <a:pt x="104437" y="186491"/>
                  </a:cubicBezTo>
                  <a:lnTo>
                    <a:pt x="55250" y="138784"/>
                  </a:lnTo>
                  <a:lnTo>
                    <a:pt x="32791" y="160469"/>
                  </a:lnTo>
                  <a:lnTo>
                    <a:pt x="71421" y="197984"/>
                  </a:lnTo>
                  <a:cubicBezTo>
                    <a:pt x="74303" y="200979"/>
                    <a:pt x="74303" y="205615"/>
                    <a:pt x="71421" y="208610"/>
                  </a:cubicBezTo>
                  <a:cubicBezTo>
                    <a:pt x="69887" y="209948"/>
                    <a:pt x="67870" y="210648"/>
                    <a:pt x="65806" y="210562"/>
                  </a:cubicBezTo>
                  <a:cubicBezTo>
                    <a:pt x="63758" y="210549"/>
                    <a:pt x="61777" y="209859"/>
                    <a:pt x="60191" y="208610"/>
                  </a:cubicBezTo>
                  <a:lnTo>
                    <a:pt x="22460" y="170228"/>
                  </a:lnTo>
                  <a:lnTo>
                    <a:pt x="0" y="191913"/>
                  </a:lnTo>
                  <a:lnTo>
                    <a:pt x="110276" y="298603"/>
                  </a:lnTo>
                  <a:close/>
                </a:path>
              </a:pathLst>
            </a:custGeom>
            <a:grpFill/>
            <a:ln w="22452" cap="flat">
              <a:noFill/>
              <a:prstDash val="solid"/>
              <a:miter/>
            </a:ln>
          </p:spPr>
          <p:txBody>
            <a:bodyPr rtlCol="0" anchor="ctr"/>
            <a:lstStyle/>
            <a:p>
              <a:endParaRPr lang="en-EG"/>
            </a:p>
          </p:txBody>
        </p:sp>
        <p:sp>
          <p:nvSpPr>
            <p:cNvPr id="108" name="Freeform 107">
              <a:extLst>
                <a:ext uri="{FF2B5EF4-FFF2-40B4-BE49-F238E27FC236}">
                  <a16:creationId xmlns:a16="http://schemas.microsoft.com/office/drawing/2014/main" id="{0DFD272D-DA85-FD42-951C-18772994B041}"/>
                </a:ext>
              </a:extLst>
            </p:cNvPr>
            <p:cNvSpPr/>
            <p:nvPr/>
          </p:nvSpPr>
          <p:spPr>
            <a:xfrm>
              <a:off x="2368053" y="1091876"/>
              <a:ext cx="100169" cy="96932"/>
            </a:xfrm>
            <a:custGeom>
              <a:avLst/>
              <a:gdLst>
                <a:gd name="connsiteX0" fmla="*/ 18192 w 100169"/>
                <a:gd name="connsiteY0" fmla="*/ 17565 h 96932"/>
                <a:gd name="connsiteX1" fmla="*/ 0 w 100169"/>
                <a:gd name="connsiteY1" fmla="*/ 70476 h 96932"/>
                <a:gd name="connsiteX2" fmla="*/ 100169 w 100169"/>
                <a:gd name="connsiteY2" fmla="*/ 96932 h 96932"/>
                <a:gd name="connsiteX3" fmla="*/ 72769 w 100169"/>
                <a:gd name="connsiteY3" fmla="*/ 0 h 96932"/>
                <a:gd name="connsiteX4" fmla="*/ 18192 w 100169"/>
                <a:gd name="connsiteY4" fmla="*/ 17565 h 96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69" h="96932">
                  <a:moveTo>
                    <a:pt x="18192" y="17565"/>
                  </a:moveTo>
                  <a:lnTo>
                    <a:pt x="0" y="70476"/>
                  </a:lnTo>
                  <a:lnTo>
                    <a:pt x="100169" y="96932"/>
                  </a:lnTo>
                  <a:lnTo>
                    <a:pt x="72769" y="0"/>
                  </a:lnTo>
                  <a:lnTo>
                    <a:pt x="18192" y="17565"/>
                  </a:lnTo>
                  <a:close/>
                </a:path>
              </a:pathLst>
            </a:custGeom>
            <a:grpFill/>
            <a:ln w="22452" cap="flat">
              <a:noFill/>
              <a:prstDash val="solid"/>
              <a:miter/>
            </a:ln>
          </p:spPr>
          <p:txBody>
            <a:bodyPr rtlCol="0" anchor="ctr"/>
            <a:lstStyle/>
            <a:p>
              <a:endParaRPr lang="en-EG"/>
            </a:p>
          </p:txBody>
        </p:sp>
        <p:sp>
          <p:nvSpPr>
            <p:cNvPr id="109" name="Freeform 108">
              <a:extLst>
                <a:ext uri="{FF2B5EF4-FFF2-40B4-BE49-F238E27FC236}">
                  <a16:creationId xmlns:a16="http://schemas.microsoft.com/office/drawing/2014/main" id="{DF03201D-368E-4B43-AC97-83DF7600D9F2}"/>
                </a:ext>
              </a:extLst>
            </p:cNvPr>
            <p:cNvSpPr/>
            <p:nvPr/>
          </p:nvSpPr>
          <p:spPr>
            <a:xfrm>
              <a:off x="2082144" y="773323"/>
              <a:ext cx="349694" cy="321589"/>
            </a:xfrm>
            <a:custGeom>
              <a:avLst/>
              <a:gdLst>
                <a:gd name="connsiteX0" fmla="*/ 0 w 349694"/>
                <a:gd name="connsiteY0" fmla="*/ 31877 h 321589"/>
                <a:gd name="connsiteX1" fmla="*/ 300059 w 349694"/>
                <a:gd name="connsiteY1" fmla="*/ 321589 h 321589"/>
                <a:gd name="connsiteX2" fmla="*/ 349694 w 349694"/>
                <a:gd name="connsiteY2" fmla="*/ 305542 h 321589"/>
                <a:gd name="connsiteX3" fmla="*/ 33015 w 349694"/>
                <a:gd name="connsiteY3" fmla="*/ 0 h 321589"/>
                <a:gd name="connsiteX4" fmla="*/ 0 w 349694"/>
                <a:gd name="connsiteY4" fmla="*/ 31877 h 32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94" h="321589">
                  <a:moveTo>
                    <a:pt x="0" y="31877"/>
                  </a:moveTo>
                  <a:lnTo>
                    <a:pt x="300059" y="321589"/>
                  </a:lnTo>
                  <a:lnTo>
                    <a:pt x="349694" y="305542"/>
                  </a:lnTo>
                  <a:lnTo>
                    <a:pt x="33015" y="0"/>
                  </a:lnTo>
                  <a:lnTo>
                    <a:pt x="0" y="31877"/>
                  </a:lnTo>
                  <a:close/>
                </a:path>
              </a:pathLst>
            </a:custGeom>
            <a:grpFill/>
            <a:ln w="22452" cap="flat">
              <a:noFill/>
              <a:prstDash val="solid"/>
              <a:miter/>
            </a:ln>
          </p:spPr>
          <p:txBody>
            <a:bodyPr rtlCol="0" anchor="ctr"/>
            <a:lstStyle/>
            <a:p>
              <a:endParaRPr lang="en-EG"/>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7959" y="1589817"/>
            <a:ext cx="4509967" cy="3206349"/>
          </a:xfrm>
          <a:prstGeom prst="rect">
            <a:avLst/>
          </a:prstGeom>
        </p:spPr>
      </p:pic>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3858" y="2740287"/>
            <a:ext cx="2093750" cy="1408176"/>
          </a:xfrm>
          <a:prstGeom prst="rect">
            <a:avLst/>
          </a:prstGeom>
        </p:spPr>
      </p:pic>
    </p:spTree>
    <p:extLst>
      <p:ext uri="{BB962C8B-B14F-4D97-AF65-F5344CB8AC3E}">
        <p14:creationId xmlns:p14="http://schemas.microsoft.com/office/powerpoint/2010/main" val="3292446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ounded Rectangle 106">
            <a:extLst>
              <a:ext uri="{FF2B5EF4-FFF2-40B4-BE49-F238E27FC236}">
                <a16:creationId xmlns:a16="http://schemas.microsoft.com/office/drawing/2014/main" id="{E705569E-6E38-FA48-954A-58704247E62B}"/>
              </a:ext>
            </a:extLst>
          </p:cNvPr>
          <p:cNvSpPr/>
          <p:nvPr/>
        </p:nvSpPr>
        <p:spPr>
          <a:xfrm>
            <a:off x="1159451" y="4496361"/>
            <a:ext cx="1618249" cy="1319344"/>
          </a:xfrm>
          <a:prstGeom prst="roundRect">
            <a:avLst>
              <a:gd name="adj" fmla="val 9387"/>
            </a:avLst>
          </a:pr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sz="1400" b="1">
              <a:solidFill>
                <a:schemeClr val="bg1"/>
              </a:solidFill>
              <a:latin typeface="Raleway" panose="020B0503030101060003" pitchFamily="34" charset="77"/>
            </a:endParaRPr>
          </a:p>
        </p:txBody>
      </p:sp>
      <p:sp>
        <p:nvSpPr>
          <p:cNvPr id="85" name="Rectangle 84">
            <a:extLst>
              <a:ext uri="{FF2B5EF4-FFF2-40B4-BE49-F238E27FC236}">
                <a16:creationId xmlns:a16="http://schemas.microsoft.com/office/drawing/2014/main" id="{A52FD6CF-3BF5-424A-BFA9-0845A56093B6}"/>
              </a:ext>
            </a:extLst>
          </p:cNvPr>
          <p:cNvSpPr/>
          <p:nvPr/>
        </p:nvSpPr>
        <p:spPr>
          <a:xfrm>
            <a:off x="784171" y="805226"/>
            <a:ext cx="6983611" cy="1077218"/>
          </a:xfrm>
          <a:prstGeom prst="rect">
            <a:avLst/>
          </a:prstGeom>
        </p:spPr>
        <p:txBody>
          <a:bodyPr wrap="square" lIns="0">
            <a:spAutoFit/>
          </a:bodyPr>
          <a:lstStyle/>
          <a:p>
            <a:r>
              <a:rPr lang="en-US" sz="3200" b="1" dirty="0" smtClean="0">
                <a:solidFill>
                  <a:schemeClr val="tx2"/>
                </a:solidFill>
                <a:latin typeface="Raleway" panose="020B0503030101060003" pitchFamily="34" charset="77"/>
              </a:rPr>
              <a:t> </a:t>
            </a:r>
            <a:r>
              <a:rPr lang="en-US" sz="3200" b="1" dirty="0">
                <a:solidFill>
                  <a:schemeClr val="accent1"/>
                </a:solidFill>
              </a:rPr>
              <a:t>Te</a:t>
            </a:r>
            <a:r>
              <a:rPr lang="en-US" sz="3200" b="1" dirty="0"/>
              <a:t>chn</a:t>
            </a:r>
            <a:r>
              <a:rPr lang="en-US" sz="3200" b="1" dirty="0">
                <a:solidFill>
                  <a:schemeClr val="accent1"/>
                </a:solidFill>
              </a:rPr>
              <a:t>olog</a:t>
            </a:r>
            <a:r>
              <a:rPr lang="en-US" sz="3200" b="1" dirty="0"/>
              <a:t>ies U</a:t>
            </a:r>
            <a:r>
              <a:rPr lang="en-US" sz="3200" b="1" dirty="0">
                <a:solidFill>
                  <a:schemeClr val="accent1"/>
                </a:solidFill>
              </a:rPr>
              <a:t>s</a:t>
            </a:r>
            <a:r>
              <a:rPr lang="en-US" sz="3200" b="1" dirty="0"/>
              <a:t>ed</a:t>
            </a:r>
          </a:p>
          <a:p>
            <a:endParaRPr lang="en-US" sz="3200" b="1" dirty="0">
              <a:solidFill>
                <a:schemeClr val="tx2"/>
              </a:solidFill>
              <a:latin typeface="Raleway" panose="020B0503030101060003" pitchFamily="34" charset="77"/>
            </a:endParaRPr>
          </a:p>
        </p:txBody>
      </p:sp>
      <p:grpSp>
        <p:nvGrpSpPr>
          <p:cNvPr id="88" name="Graphic 55">
            <a:extLst>
              <a:ext uri="{FF2B5EF4-FFF2-40B4-BE49-F238E27FC236}">
                <a16:creationId xmlns:a16="http://schemas.microsoft.com/office/drawing/2014/main" id="{6CF7268C-19ED-8646-B1D1-A6513DB3F559}"/>
              </a:ext>
            </a:extLst>
          </p:cNvPr>
          <p:cNvGrpSpPr>
            <a:grpSpLocks noChangeAspect="1"/>
          </p:cNvGrpSpPr>
          <p:nvPr/>
        </p:nvGrpSpPr>
        <p:grpSpPr>
          <a:xfrm>
            <a:off x="936479" y="589565"/>
            <a:ext cx="560615" cy="128250"/>
            <a:chOff x="4174957" y="-561437"/>
            <a:chExt cx="2128935" cy="487029"/>
          </a:xfrm>
          <a:solidFill>
            <a:schemeClr val="accent1"/>
          </a:solidFill>
        </p:grpSpPr>
        <p:sp>
          <p:nvSpPr>
            <p:cNvPr id="90" name="Freeform 89">
              <a:extLst>
                <a:ext uri="{FF2B5EF4-FFF2-40B4-BE49-F238E27FC236}">
                  <a16:creationId xmlns:a16="http://schemas.microsoft.com/office/drawing/2014/main" id="{5D41CF77-6D6C-3548-AF60-08178A5F9DE5}"/>
                </a:ext>
              </a:extLst>
            </p:cNvPr>
            <p:cNvSpPr/>
            <p:nvPr/>
          </p:nvSpPr>
          <p:spPr>
            <a:xfrm>
              <a:off x="4174957" y="-334043"/>
              <a:ext cx="2128935" cy="259635"/>
            </a:xfrm>
            <a:custGeom>
              <a:avLst/>
              <a:gdLst>
                <a:gd name="connsiteX0" fmla="*/ 2120265 w 2128935"/>
                <a:gd name="connsiteY0" fmla="*/ 209567 h 259635"/>
                <a:gd name="connsiteX1" fmla="*/ 2120360 w 2128935"/>
                <a:gd name="connsiteY1" fmla="*/ 251005 h 259635"/>
                <a:gd name="connsiteX2" fmla="*/ 2099501 w 2128935"/>
                <a:gd name="connsiteY2" fmla="*/ 259635 h 259635"/>
                <a:gd name="connsiteX3" fmla="*/ 1871948 w 2128935"/>
                <a:gd name="connsiteY3" fmla="*/ 150774 h 259635"/>
                <a:gd name="connsiteX4" fmla="*/ 1685544 w 2128935"/>
                <a:gd name="connsiteY4" fmla="*/ 58603 h 259635"/>
                <a:gd name="connsiteX5" fmla="*/ 1499045 w 2128935"/>
                <a:gd name="connsiteY5" fmla="*/ 150774 h 259635"/>
                <a:gd name="connsiteX6" fmla="*/ 1271492 w 2128935"/>
                <a:gd name="connsiteY6" fmla="*/ 259541 h 259635"/>
                <a:gd name="connsiteX7" fmla="*/ 1043940 w 2128935"/>
                <a:gd name="connsiteY7" fmla="*/ 150774 h 259635"/>
                <a:gd name="connsiteX8" fmla="*/ 857536 w 2128935"/>
                <a:gd name="connsiteY8" fmla="*/ 58603 h 259635"/>
                <a:gd name="connsiteX9" fmla="*/ 671036 w 2128935"/>
                <a:gd name="connsiteY9" fmla="*/ 150774 h 259635"/>
                <a:gd name="connsiteX10" fmla="*/ 443484 w 2128935"/>
                <a:gd name="connsiteY10" fmla="*/ 259541 h 259635"/>
                <a:gd name="connsiteX11" fmla="*/ 215932 w 2128935"/>
                <a:gd name="connsiteY11" fmla="*/ 150774 h 259635"/>
                <a:gd name="connsiteX12" fmla="*/ 29432 w 2128935"/>
                <a:gd name="connsiteY12" fmla="*/ 58603 h 259635"/>
                <a:gd name="connsiteX13" fmla="*/ 0 w 2128935"/>
                <a:gd name="connsiteY13" fmla="*/ 29301 h 259635"/>
                <a:gd name="connsiteX14" fmla="*/ 29432 w 2128935"/>
                <a:gd name="connsiteY14" fmla="*/ 0 h 259635"/>
                <a:gd name="connsiteX15" fmla="*/ 257175 w 2128935"/>
                <a:gd name="connsiteY15" fmla="*/ 108766 h 259635"/>
                <a:gd name="connsiteX16" fmla="*/ 443675 w 2128935"/>
                <a:gd name="connsiteY16" fmla="*/ 200938 h 259635"/>
                <a:gd name="connsiteX17" fmla="*/ 630174 w 2128935"/>
                <a:gd name="connsiteY17" fmla="*/ 108766 h 259635"/>
                <a:gd name="connsiteX18" fmla="*/ 857250 w 2128935"/>
                <a:gd name="connsiteY18" fmla="*/ 474 h 259635"/>
                <a:gd name="connsiteX19" fmla="*/ 1085088 w 2128935"/>
                <a:gd name="connsiteY19" fmla="*/ 108766 h 259635"/>
                <a:gd name="connsiteX20" fmla="*/ 1271492 w 2128935"/>
                <a:gd name="connsiteY20" fmla="*/ 200938 h 259635"/>
                <a:gd name="connsiteX21" fmla="*/ 1457992 w 2128935"/>
                <a:gd name="connsiteY21" fmla="*/ 108766 h 259635"/>
                <a:gd name="connsiteX22" fmla="*/ 1685925 w 2128935"/>
                <a:gd name="connsiteY22" fmla="*/ 474 h 259635"/>
                <a:gd name="connsiteX23" fmla="*/ 1913001 w 2128935"/>
                <a:gd name="connsiteY23" fmla="*/ 108766 h 259635"/>
                <a:gd name="connsiteX24" fmla="*/ 2099501 w 2128935"/>
                <a:gd name="connsiteY24" fmla="*/ 200938 h 259635"/>
                <a:gd name="connsiteX25" fmla="*/ 2120265 w 2128935"/>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8935" h="259635">
                  <a:moveTo>
                    <a:pt x="2120265" y="209567"/>
                  </a:moveTo>
                  <a:cubicBezTo>
                    <a:pt x="2131790" y="220983"/>
                    <a:pt x="2131828" y="239536"/>
                    <a:pt x="2120360" y="251005"/>
                  </a:cubicBezTo>
                  <a:cubicBezTo>
                    <a:pt x="2114836" y="256530"/>
                    <a:pt x="2107330" y="259635"/>
                    <a:pt x="2099501" y="259635"/>
                  </a:cubicBezTo>
                  <a:cubicBezTo>
                    <a:pt x="1983962" y="259635"/>
                    <a:pt x="1924431" y="201791"/>
                    <a:pt x="1871948" y="150774"/>
                  </a:cubicBezTo>
                  <a:cubicBezTo>
                    <a:pt x="1820989" y="101275"/>
                    <a:pt x="1776698" y="58603"/>
                    <a:pt x="1685544" y="58603"/>
                  </a:cubicBezTo>
                  <a:cubicBezTo>
                    <a:pt x="1594390" y="58603"/>
                    <a:pt x="1550003" y="101275"/>
                    <a:pt x="1499045" y="150774"/>
                  </a:cubicBezTo>
                  <a:cubicBezTo>
                    <a:pt x="1446562" y="201791"/>
                    <a:pt x="1387031" y="259541"/>
                    <a:pt x="1271492" y="259541"/>
                  </a:cubicBezTo>
                  <a:cubicBezTo>
                    <a:pt x="1155954" y="259541"/>
                    <a:pt x="1096518" y="201791"/>
                    <a:pt x="1043940" y="150774"/>
                  </a:cubicBezTo>
                  <a:cubicBezTo>
                    <a:pt x="993077" y="101275"/>
                    <a:pt x="948690" y="58603"/>
                    <a:pt x="857536" y="58603"/>
                  </a:cubicBezTo>
                  <a:cubicBezTo>
                    <a:pt x="766382" y="58603"/>
                    <a:pt x="721995" y="101275"/>
                    <a:pt x="671036" y="150774"/>
                  </a:cubicBezTo>
                  <a:cubicBezTo>
                    <a:pt x="618554" y="201791"/>
                    <a:pt x="558927" y="259541"/>
                    <a:pt x="443484" y="259541"/>
                  </a:cubicBezTo>
                  <a:cubicBezTo>
                    <a:pt x="328041" y="259541"/>
                    <a:pt x="268415" y="201791"/>
                    <a:pt x="215932" y="150774"/>
                  </a:cubicBezTo>
                  <a:cubicBezTo>
                    <a:pt x="164973" y="101275"/>
                    <a:pt x="120682" y="58603"/>
                    <a:pt x="29432" y="58603"/>
                  </a:cubicBezTo>
                  <a:cubicBezTo>
                    <a:pt x="13177" y="58603"/>
                    <a:pt x="0" y="45485"/>
                    <a:pt x="0" y="29301"/>
                  </a:cubicBezTo>
                  <a:cubicBezTo>
                    <a:pt x="0" y="13118"/>
                    <a:pt x="13177" y="0"/>
                    <a:pt x="29432" y="0"/>
                  </a:cubicBezTo>
                  <a:cubicBezTo>
                    <a:pt x="144971" y="474"/>
                    <a:pt x="204502" y="57370"/>
                    <a:pt x="257175" y="108766"/>
                  </a:cubicBezTo>
                  <a:cubicBezTo>
                    <a:pt x="308134" y="158266"/>
                    <a:pt x="352425" y="200938"/>
                    <a:pt x="443675" y="200938"/>
                  </a:cubicBezTo>
                  <a:cubicBezTo>
                    <a:pt x="534924" y="200938"/>
                    <a:pt x="579215" y="158266"/>
                    <a:pt x="630174" y="108766"/>
                  </a:cubicBezTo>
                  <a:cubicBezTo>
                    <a:pt x="682466" y="57370"/>
                    <a:pt x="741998" y="474"/>
                    <a:pt x="857250" y="474"/>
                  </a:cubicBezTo>
                  <a:cubicBezTo>
                    <a:pt x="972503" y="474"/>
                    <a:pt x="1032510" y="57370"/>
                    <a:pt x="1085088" y="108766"/>
                  </a:cubicBezTo>
                  <a:cubicBezTo>
                    <a:pt x="1136047" y="158266"/>
                    <a:pt x="1180338" y="200938"/>
                    <a:pt x="1271492" y="200938"/>
                  </a:cubicBezTo>
                  <a:cubicBezTo>
                    <a:pt x="1362647" y="200938"/>
                    <a:pt x="1407033" y="158266"/>
                    <a:pt x="1457992" y="108766"/>
                  </a:cubicBezTo>
                  <a:cubicBezTo>
                    <a:pt x="1510475" y="57370"/>
                    <a:pt x="1570006" y="474"/>
                    <a:pt x="1685925" y="474"/>
                  </a:cubicBezTo>
                  <a:cubicBezTo>
                    <a:pt x="1801844" y="474"/>
                    <a:pt x="1860518" y="57370"/>
                    <a:pt x="1913001" y="108766"/>
                  </a:cubicBezTo>
                  <a:cubicBezTo>
                    <a:pt x="1963960" y="158266"/>
                    <a:pt x="2008251" y="200938"/>
                    <a:pt x="2099501" y="200938"/>
                  </a:cubicBezTo>
                  <a:cubicBezTo>
                    <a:pt x="2107302" y="200952"/>
                    <a:pt x="2114769" y="204058"/>
                    <a:pt x="2120265" y="209567"/>
                  </a:cubicBezTo>
                  <a:close/>
                </a:path>
              </a:pathLst>
            </a:custGeom>
            <a:grpFill/>
            <a:ln w="9525" cap="flat">
              <a:noFill/>
              <a:prstDash val="solid"/>
              <a:miter/>
            </a:ln>
          </p:spPr>
          <p:txBody>
            <a:bodyPr rtlCol="0" anchor="ctr"/>
            <a:lstStyle/>
            <a:p>
              <a:endParaRPr lang="en-EG"/>
            </a:p>
          </p:txBody>
        </p:sp>
        <p:sp>
          <p:nvSpPr>
            <p:cNvPr id="91" name="Freeform 90">
              <a:extLst>
                <a:ext uri="{FF2B5EF4-FFF2-40B4-BE49-F238E27FC236}">
                  <a16:creationId xmlns:a16="http://schemas.microsoft.com/office/drawing/2014/main" id="{29DF70CF-7194-344B-A4DF-D511E01D1C49}"/>
                </a:ext>
              </a:extLst>
            </p:cNvPr>
            <p:cNvSpPr/>
            <p:nvPr/>
          </p:nvSpPr>
          <p:spPr>
            <a:xfrm>
              <a:off x="4176538" y="-561437"/>
              <a:ext cx="2127354" cy="259635"/>
            </a:xfrm>
            <a:custGeom>
              <a:avLst/>
              <a:gdLst>
                <a:gd name="connsiteX0" fmla="*/ 2118685 w 2127354"/>
                <a:gd name="connsiteY0" fmla="*/ 209567 h 259635"/>
                <a:gd name="connsiteX1" fmla="*/ 2118780 w 2127354"/>
                <a:gd name="connsiteY1" fmla="*/ 251005 h 259635"/>
                <a:gd name="connsiteX2" fmla="*/ 2097920 w 2127354"/>
                <a:gd name="connsiteY2" fmla="*/ 259635 h 259635"/>
                <a:gd name="connsiteX3" fmla="*/ 1870368 w 2127354"/>
                <a:gd name="connsiteY3" fmla="*/ 150869 h 259635"/>
                <a:gd name="connsiteX4" fmla="*/ 1683964 w 2127354"/>
                <a:gd name="connsiteY4" fmla="*/ 58698 h 259635"/>
                <a:gd name="connsiteX5" fmla="*/ 1497464 w 2127354"/>
                <a:gd name="connsiteY5" fmla="*/ 150869 h 259635"/>
                <a:gd name="connsiteX6" fmla="*/ 1269912 w 2127354"/>
                <a:gd name="connsiteY6" fmla="*/ 259635 h 259635"/>
                <a:gd name="connsiteX7" fmla="*/ 1042360 w 2127354"/>
                <a:gd name="connsiteY7" fmla="*/ 150869 h 259635"/>
                <a:gd name="connsiteX8" fmla="*/ 855955 w 2127354"/>
                <a:gd name="connsiteY8" fmla="*/ 58698 h 259635"/>
                <a:gd name="connsiteX9" fmla="*/ 669456 w 2127354"/>
                <a:gd name="connsiteY9" fmla="*/ 150869 h 259635"/>
                <a:gd name="connsiteX10" fmla="*/ 441904 w 2127354"/>
                <a:gd name="connsiteY10" fmla="*/ 259635 h 259635"/>
                <a:gd name="connsiteX11" fmla="*/ 214351 w 2127354"/>
                <a:gd name="connsiteY11" fmla="*/ 150869 h 259635"/>
                <a:gd name="connsiteX12" fmla="*/ 27852 w 2127354"/>
                <a:gd name="connsiteY12" fmla="*/ 58698 h 259635"/>
                <a:gd name="connsiteX13" fmla="*/ 48 w 2127354"/>
                <a:gd name="connsiteY13" fmla="*/ 27680 h 259635"/>
                <a:gd name="connsiteX14" fmla="*/ 27852 w 2127354"/>
                <a:gd name="connsiteY14" fmla="*/ 0 h 259635"/>
                <a:gd name="connsiteX15" fmla="*/ 255595 w 2127354"/>
                <a:gd name="connsiteY15" fmla="*/ 108861 h 259635"/>
                <a:gd name="connsiteX16" fmla="*/ 442094 w 2127354"/>
                <a:gd name="connsiteY16" fmla="*/ 201033 h 259635"/>
                <a:gd name="connsiteX17" fmla="*/ 628594 w 2127354"/>
                <a:gd name="connsiteY17" fmla="*/ 108861 h 259635"/>
                <a:gd name="connsiteX18" fmla="*/ 855670 w 2127354"/>
                <a:gd name="connsiteY18" fmla="*/ 284 h 259635"/>
                <a:gd name="connsiteX19" fmla="*/ 1083222 w 2127354"/>
                <a:gd name="connsiteY19" fmla="*/ 109145 h 259635"/>
                <a:gd name="connsiteX20" fmla="*/ 1269626 w 2127354"/>
                <a:gd name="connsiteY20" fmla="*/ 201317 h 259635"/>
                <a:gd name="connsiteX21" fmla="*/ 1456126 w 2127354"/>
                <a:gd name="connsiteY21" fmla="*/ 109145 h 259635"/>
                <a:gd name="connsiteX22" fmla="*/ 1684345 w 2127354"/>
                <a:gd name="connsiteY22" fmla="*/ 284 h 259635"/>
                <a:gd name="connsiteX23" fmla="*/ 1911802 w 2127354"/>
                <a:gd name="connsiteY23" fmla="*/ 109145 h 259635"/>
                <a:gd name="connsiteX24" fmla="*/ 2098301 w 2127354"/>
                <a:gd name="connsiteY24" fmla="*/ 201317 h 259635"/>
                <a:gd name="connsiteX25" fmla="*/ 2118685 w 2127354"/>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7354" h="259635">
                  <a:moveTo>
                    <a:pt x="2118685" y="209567"/>
                  </a:moveTo>
                  <a:cubicBezTo>
                    <a:pt x="2130210" y="220983"/>
                    <a:pt x="2130248" y="239536"/>
                    <a:pt x="2118780" y="251005"/>
                  </a:cubicBezTo>
                  <a:cubicBezTo>
                    <a:pt x="2113256" y="256530"/>
                    <a:pt x="2105750" y="259635"/>
                    <a:pt x="2097920" y="259635"/>
                  </a:cubicBezTo>
                  <a:cubicBezTo>
                    <a:pt x="1982382" y="259635"/>
                    <a:pt x="1922851" y="201791"/>
                    <a:pt x="1870368" y="150869"/>
                  </a:cubicBezTo>
                  <a:cubicBezTo>
                    <a:pt x="1819409" y="101370"/>
                    <a:pt x="1775118" y="58698"/>
                    <a:pt x="1683964" y="58698"/>
                  </a:cubicBezTo>
                  <a:cubicBezTo>
                    <a:pt x="1592810" y="58698"/>
                    <a:pt x="1548423" y="101370"/>
                    <a:pt x="1497464" y="150869"/>
                  </a:cubicBezTo>
                  <a:cubicBezTo>
                    <a:pt x="1444981" y="201791"/>
                    <a:pt x="1385355" y="259635"/>
                    <a:pt x="1269912" y="259635"/>
                  </a:cubicBezTo>
                  <a:cubicBezTo>
                    <a:pt x="1154469" y="259635"/>
                    <a:pt x="1094938" y="201791"/>
                    <a:pt x="1042360" y="150869"/>
                  </a:cubicBezTo>
                  <a:cubicBezTo>
                    <a:pt x="991401" y="101370"/>
                    <a:pt x="947110" y="58698"/>
                    <a:pt x="855955" y="58698"/>
                  </a:cubicBezTo>
                  <a:cubicBezTo>
                    <a:pt x="764801" y="58698"/>
                    <a:pt x="720415" y="101370"/>
                    <a:pt x="669456" y="150869"/>
                  </a:cubicBezTo>
                  <a:cubicBezTo>
                    <a:pt x="616973" y="201791"/>
                    <a:pt x="557347" y="259635"/>
                    <a:pt x="441904" y="259635"/>
                  </a:cubicBezTo>
                  <a:cubicBezTo>
                    <a:pt x="326461" y="259635"/>
                    <a:pt x="266834" y="201791"/>
                    <a:pt x="214351" y="150869"/>
                  </a:cubicBezTo>
                  <a:cubicBezTo>
                    <a:pt x="163393" y="101370"/>
                    <a:pt x="119101" y="58698"/>
                    <a:pt x="27852" y="58698"/>
                  </a:cubicBezTo>
                  <a:cubicBezTo>
                    <a:pt x="11571" y="57776"/>
                    <a:pt x="-877" y="43889"/>
                    <a:pt x="48" y="27680"/>
                  </a:cubicBezTo>
                  <a:cubicBezTo>
                    <a:pt x="901" y="12758"/>
                    <a:pt x="12864" y="849"/>
                    <a:pt x="27852" y="0"/>
                  </a:cubicBezTo>
                  <a:cubicBezTo>
                    <a:pt x="143390" y="284"/>
                    <a:pt x="202921" y="57844"/>
                    <a:pt x="255595" y="108861"/>
                  </a:cubicBezTo>
                  <a:cubicBezTo>
                    <a:pt x="306553" y="158361"/>
                    <a:pt x="350845" y="201033"/>
                    <a:pt x="442094" y="201033"/>
                  </a:cubicBezTo>
                  <a:cubicBezTo>
                    <a:pt x="533344" y="201033"/>
                    <a:pt x="577635" y="158361"/>
                    <a:pt x="628594" y="108861"/>
                  </a:cubicBezTo>
                  <a:cubicBezTo>
                    <a:pt x="680886" y="57844"/>
                    <a:pt x="740417" y="284"/>
                    <a:pt x="855670" y="284"/>
                  </a:cubicBezTo>
                  <a:cubicBezTo>
                    <a:pt x="970922" y="284"/>
                    <a:pt x="1030644" y="58129"/>
                    <a:pt x="1083222" y="109145"/>
                  </a:cubicBezTo>
                  <a:cubicBezTo>
                    <a:pt x="1134181" y="158550"/>
                    <a:pt x="1178472" y="201317"/>
                    <a:pt x="1269626" y="201317"/>
                  </a:cubicBezTo>
                  <a:cubicBezTo>
                    <a:pt x="1360781" y="201317"/>
                    <a:pt x="1405167" y="158550"/>
                    <a:pt x="1456126" y="109145"/>
                  </a:cubicBezTo>
                  <a:cubicBezTo>
                    <a:pt x="1508894" y="57844"/>
                    <a:pt x="1568426" y="284"/>
                    <a:pt x="1684345" y="284"/>
                  </a:cubicBezTo>
                  <a:cubicBezTo>
                    <a:pt x="1800264" y="284"/>
                    <a:pt x="1859319" y="58129"/>
                    <a:pt x="1911802" y="109145"/>
                  </a:cubicBezTo>
                  <a:cubicBezTo>
                    <a:pt x="1962760" y="158550"/>
                    <a:pt x="2007052" y="201317"/>
                    <a:pt x="2098301" y="201317"/>
                  </a:cubicBezTo>
                  <a:cubicBezTo>
                    <a:pt x="2105912" y="201360"/>
                    <a:pt x="2113208" y="204314"/>
                    <a:pt x="2118685" y="209567"/>
                  </a:cubicBezTo>
                  <a:close/>
                </a:path>
              </a:pathLst>
            </a:custGeom>
            <a:grpFill/>
            <a:ln w="9525" cap="flat">
              <a:noFill/>
              <a:prstDash val="solid"/>
              <a:miter/>
            </a:ln>
          </p:spPr>
          <p:txBody>
            <a:bodyPr rtlCol="0" anchor="ctr"/>
            <a:lstStyle/>
            <a:p>
              <a:endParaRPr lang="en-EG"/>
            </a:p>
          </p:txBody>
        </p:sp>
      </p:grpSp>
      <p:sp>
        <p:nvSpPr>
          <p:cNvPr id="96" name="Arc 95">
            <a:extLst>
              <a:ext uri="{FF2B5EF4-FFF2-40B4-BE49-F238E27FC236}">
                <a16:creationId xmlns:a16="http://schemas.microsoft.com/office/drawing/2014/main" id="{E6E670D4-39A2-F347-BBCB-D372A48D591B}"/>
              </a:ext>
            </a:extLst>
          </p:cNvPr>
          <p:cNvSpPr>
            <a:spLocks noChangeAspect="1"/>
          </p:cNvSpPr>
          <p:nvPr/>
        </p:nvSpPr>
        <p:spPr>
          <a:xfrm>
            <a:off x="7872508" y="396514"/>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8976905C-97C7-5F4E-BA81-EB9F86BFDDEB}"/>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80" name="Freeform 79">
            <a:extLst>
              <a:ext uri="{FF2B5EF4-FFF2-40B4-BE49-F238E27FC236}">
                <a16:creationId xmlns:a16="http://schemas.microsoft.com/office/drawing/2014/main" id="{6EFFE92C-00A2-7D44-BCA1-70EA643F7C7C}"/>
              </a:ext>
            </a:extLst>
          </p:cNvPr>
          <p:cNvSpPr/>
          <p:nvPr/>
        </p:nvSpPr>
        <p:spPr>
          <a:xfrm>
            <a:off x="8449026" y="5004073"/>
            <a:ext cx="2392679" cy="788780"/>
          </a:xfrm>
          <a:custGeom>
            <a:avLst/>
            <a:gdLst>
              <a:gd name="connsiteX0" fmla="*/ 106123 w 2631947"/>
              <a:gd name="connsiteY0" fmla="*/ 0 h 867658"/>
              <a:gd name="connsiteX1" fmla="*/ 2525824 w 2631947"/>
              <a:gd name="connsiteY1" fmla="*/ 0 h 867658"/>
              <a:gd name="connsiteX2" fmla="*/ 2631947 w 2631947"/>
              <a:gd name="connsiteY2" fmla="*/ 106123 h 867658"/>
              <a:gd name="connsiteX3" fmla="*/ 2631947 w 2631947"/>
              <a:gd name="connsiteY3" fmla="*/ 563509 h 867658"/>
              <a:gd name="connsiteX4" fmla="*/ 2589330 w 2631947"/>
              <a:gd name="connsiteY4" fmla="*/ 563509 h 867658"/>
              <a:gd name="connsiteX5" fmla="*/ 2413316 w 2631947"/>
              <a:gd name="connsiteY5" fmla="*/ 563509 h 867658"/>
              <a:gd name="connsiteX6" fmla="*/ 2335764 w 2631947"/>
              <a:gd name="connsiteY6" fmla="*/ 641061 h 867658"/>
              <a:gd name="connsiteX7" fmla="*/ 2335764 w 2631947"/>
              <a:gd name="connsiteY7" fmla="*/ 867658 h 867658"/>
              <a:gd name="connsiteX8" fmla="*/ 106123 w 2631947"/>
              <a:gd name="connsiteY8" fmla="*/ 867658 h 867658"/>
              <a:gd name="connsiteX9" fmla="*/ 0 w 2631947"/>
              <a:gd name="connsiteY9" fmla="*/ 761535 h 867658"/>
              <a:gd name="connsiteX10" fmla="*/ 0 w 2631947"/>
              <a:gd name="connsiteY10" fmla="*/ 106123 h 867658"/>
              <a:gd name="connsiteX11" fmla="*/ 106123 w 2631947"/>
              <a:gd name="connsiteY11" fmla="*/ 0 h 86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1947" h="867658">
                <a:moveTo>
                  <a:pt x="106123" y="0"/>
                </a:moveTo>
                <a:lnTo>
                  <a:pt x="2525824" y="0"/>
                </a:lnTo>
                <a:cubicBezTo>
                  <a:pt x="2584434" y="0"/>
                  <a:pt x="2631947" y="47513"/>
                  <a:pt x="2631947" y="106123"/>
                </a:cubicBezTo>
                <a:lnTo>
                  <a:pt x="2631947" y="563509"/>
                </a:lnTo>
                <a:lnTo>
                  <a:pt x="2589330" y="563509"/>
                </a:lnTo>
                <a:lnTo>
                  <a:pt x="2413316" y="563509"/>
                </a:lnTo>
                <a:cubicBezTo>
                  <a:pt x="2370485" y="563509"/>
                  <a:pt x="2335764" y="598230"/>
                  <a:pt x="2335764" y="641061"/>
                </a:cubicBezTo>
                <a:lnTo>
                  <a:pt x="2335764" y="867658"/>
                </a:lnTo>
                <a:lnTo>
                  <a:pt x="106123" y="867658"/>
                </a:lnTo>
                <a:cubicBezTo>
                  <a:pt x="47513" y="867658"/>
                  <a:pt x="0" y="820145"/>
                  <a:pt x="0" y="761535"/>
                </a:cubicBezTo>
                <a:lnTo>
                  <a:pt x="0" y="106123"/>
                </a:lnTo>
                <a:cubicBezTo>
                  <a:pt x="0" y="47513"/>
                  <a:pt x="47513" y="0"/>
                  <a:pt x="106123" y="0"/>
                </a:cubicBezTo>
                <a:close/>
              </a:path>
            </a:pathLst>
          </a:custGeom>
          <a:solidFill>
            <a:schemeClr val="bg2"/>
          </a:solidFill>
          <a:ln>
            <a:noFill/>
          </a:ln>
          <a:effectLst>
            <a:outerShdw blurRad="571500" dist="241300" dir="27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a:extLst>
              <a:ext uri="{FF2B5EF4-FFF2-40B4-BE49-F238E27FC236}">
                <a16:creationId xmlns:a16="http://schemas.microsoft.com/office/drawing/2014/main" id="{2BF711A2-6D28-6341-BBD5-F866F9CDF6FE}"/>
              </a:ext>
            </a:extLst>
          </p:cNvPr>
          <p:cNvSpPr/>
          <p:nvPr/>
        </p:nvSpPr>
        <p:spPr>
          <a:xfrm>
            <a:off x="10661684" y="5603204"/>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57" name="Freeform 56">
            <a:extLst>
              <a:ext uri="{FF2B5EF4-FFF2-40B4-BE49-F238E27FC236}">
                <a16:creationId xmlns:a16="http://schemas.microsoft.com/office/drawing/2014/main" id="{9484479B-51ED-6A40-AD4D-CEA66E35FBED}"/>
              </a:ext>
            </a:extLst>
          </p:cNvPr>
          <p:cNvSpPr/>
          <p:nvPr/>
        </p:nvSpPr>
        <p:spPr>
          <a:xfrm>
            <a:off x="6444293" y="1648513"/>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60" name="TextBox 59">
            <a:extLst>
              <a:ext uri="{FF2B5EF4-FFF2-40B4-BE49-F238E27FC236}">
                <a16:creationId xmlns:a16="http://schemas.microsoft.com/office/drawing/2014/main" id="{84C843AA-5690-9645-A790-4A519B37605A}"/>
              </a:ext>
            </a:extLst>
          </p:cNvPr>
          <p:cNvSpPr txBox="1"/>
          <p:nvPr/>
        </p:nvSpPr>
        <p:spPr>
          <a:xfrm>
            <a:off x="7110218" y="1213425"/>
            <a:ext cx="1693585" cy="184666"/>
          </a:xfrm>
          <a:prstGeom prst="rect">
            <a:avLst/>
          </a:prstGeom>
          <a:noFill/>
        </p:spPr>
        <p:txBody>
          <a:bodyPr wrap="square" lIns="0" tIns="0" rIns="0" bIns="0" rtlCol="0" anchor="ctr">
            <a:spAutoFit/>
          </a:bodyPr>
          <a:lstStyle/>
          <a:p>
            <a:r>
              <a:rPr lang="en-US" sz="1200" b="1" dirty="0" smtClean="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rPr>
              <a:t>picture</a:t>
            </a:r>
            <a:endParaRPr lang="en-US" sz="1200" b="1" dirty="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endParaRPr>
          </a:p>
        </p:txBody>
      </p:sp>
      <p:grpSp>
        <p:nvGrpSpPr>
          <p:cNvPr id="55" name="Graphic 3">
            <a:extLst>
              <a:ext uri="{FF2B5EF4-FFF2-40B4-BE49-F238E27FC236}">
                <a16:creationId xmlns:a16="http://schemas.microsoft.com/office/drawing/2014/main" id="{02935A1B-8931-A44D-843F-CA948C50FBEF}"/>
              </a:ext>
            </a:extLst>
          </p:cNvPr>
          <p:cNvGrpSpPr>
            <a:grpSpLocks noChangeAspect="1"/>
          </p:cNvGrpSpPr>
          <p:nvPr/>
        </p:nvGrpSpPr>
        <p:grpSpPr>
          <a:xfrm>
            <a:off x="6557885" y="1705036"/>
            <a:ext cx="348195" cy="336946"/>
            <a:chOff x="602127" y="613487"/>
            <a:chExt cx="678534" cy="656613"/>
          </a:xfrm>
          <a:solidFill>
            <a:srgbClr val="FFFFFF"/>
          </a:solidFill>
        </p:grpSpPr>
        <p:sp>
          <p:nvSpPr>
            <p:cNvPr id="56" name="Freeform 55">
              <a:extLst>
                <a:ext uri="{FF2B5EF4-FFF2-40B4-BE49-F238E27FC236}">
                  <a16:creationId xmlns:a16="http://schemas.microsoft.com/office/drawing/2014/main" id="{F61EE99A-5133-6A48-897D-09372393AB94}"/>
                </a:ext>
              </a:extLst>
            </p:cNvPr>
            <p:cNvSpPr/>
            <p:nvPr/>
          </p:nvSpPr>
          <p:spPr>
            <a:xfrm>
              <a:off x="756762" y="1117476"/>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sp>
          <p:nvSpPr>
            <p:cNvPr id="58" name="Freeform 57">
              <a:extLst>
                <a:ext uri="{FF2B5EF4-FFF2-40B4-BE49-F238E27FC236}">
                  <a16:creationId xmlns:a16="http://schemas.microsoft.com/office/drawing/2014/main" id="{82373AD8-D73E-074A-8FA9-9A57A77EA65E}"/>
                </a:ext>
              </a:extLst>
            </p:cNvPr>
            <p:cNvSpPr/>
            <p:nvPr/>
          </p:nvSpPr>
          <p:spPr>
            <a:xfrm>
              <a:off x="602127" y="781921"/>
              <a:ext cx="31105" cy="30744"/>
            </a:xfrm>
            <a:custGeom>
              <a:avLst/>
              <a:gdLst>
                <a:gd name="connsiteX0" fmla="*/ 15773 w 31105"/>
                <a:gd name="connsiteY0" fmla="*/ 2 h 30744"/>
                <a:gd name="connsiteX1" fmla="*/ 2 w 31105"/>
                <a:gd name="connsiteY1" fmla="*/ 15154 h 30744"/>
                <a:gd name="connsiteX2" fmla="*/ 15332 w 31105"/>
                <a:gd name="connsiteY2" fmla="*/ 30743 h 30744"/>
                <a:gd name="connsiteX3" fmla="*/ 31104 w 31105"/>
                <a:gd name="connsiteY3" fmla="*/ 15590 h 30744"/>
                <a:gd name="connsiteX4" fmla="*/ 31104 w 31105"/>
                <a:gd name="connsiteY4" fmla="*/ 15154 h 30744"/>
                <a:gd name="connsiteX5" fmla="*/ 15773 w 31105"/>
                <a:gd name="connsiteY5" fmla="*/ 2 h 30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05" h="30744">
                  <a:moveTo>
                    <a:pt x="15773" y="2"/>
                  </a:moveTo>
                  <a:cubicBezTo>
                    <a:pt x="7185" y="-119"/>
                    <a:pt x="123" y="6665"/>
                    <a:pt x="2" y="15154"/>
                  </a:cubicBezTo>
                  <a:cubicBezTo>
                    <a:pt x="-120" y="23643"/>
                    <a:pt x="6743" y="30623"/>
                    <a:pt x="15332" y="30743"/>
                  </a:cubicBezTo>
                  <a:cubicBezTo>
                    <a:pt x="23921" y="30863"/>
                    <a:pt x="30982" y="24079"/>
                    <a:pt x="31104" y="15590"/>
                  </a:cubicBezTo>
                  <a:cubicBezTo>
                    <a:pt x="31106" y="15445"/>
                    <a:pt x="31106" y="15300"/>
                    <a:pt x="31104" y="15154"/>
                  </a:cubicBezTo>
                  <a:cubicBezTo>
                    <a:pt x="31104" y="6786"/>
                    <a:pt x="24240" y="2"/>
                    <a:pt x="15773" y="2"/>
                  </a:cubicBezTo>
                  <a:close/>
                </a:path>
              </a:pathLst>
            </a:custGeom>
            <a:grpFill/>
            <a:ln w="22123" cap="flat">
              <a:noFill/>
              <a:prstDash val="solid"/>
              <a:miter/>
            </a:ln>
          </p:spPr>
          <p:txBody>
            <a:bodyPr rtlCol="0" anchor="ctr"/>
            <a:lstStyle/>
            <a:p>
              <a:endParaRPr lang="en-EG"/>
            </a:p>
          </p:txBody>
        </p:sp>
        <p:sp>
          <p:nvSpPr>
            <p:cNvPr id="59" name="Freeform 58">
              <a:extLst>
                <a:ext uri="{FF2B5EF4-FFF2-40B4-BE49-F238E27FC236}">
                  <a16:creationId xmlns:a16="http://schemas.microsoft.com/office/drawing/2014/main" id="{CD896FB2-ADCC-0241-B518-EB4A86B61353}"/>
                </a:ext>
              </a:extLst>
            </p:cNvPr>
            <p:cNvSpPr/>
            <p:nvPr/>
          </p:nvSpPr>
          <p:spPr>
            <a:xfrm>
              <a:off x="802309" y="613487"/>
              <a:ext cx="78207" cy="46336"/>
            </a:xfrm>
            <a:custGeom>
              <a:avLst/>
              <a:gdLst>
                <a:gd name="connsiteX0" fmla="*/ 78207 w 78207"/>
                <a:gd name="connsiteY0" fmla="*/ 38650 h 46336"/>
                <a:gd name="connsiteX1" fmla="*/ 78207 w 78207"/>
                <a:gd name="connsiteY1" fmla="*/ 38650 h 46336"/>
                <a:gd name="connsiteX2" fmla="*/ 39104 w 78207"/>
                <a:gd name="connsiteY2" fmla="*/ 0 h 46336"/>
                <a:gd name="connsiteX3" fmla="*/ 0 w 78207"/>
                <a:gd name="connsiteY3" fmla="*/ 38650 h 46336"/>
                <a:gd name="connsiteX4" fmla="*/ 0 w 78207"/>
                <a:gd name="connsiteY4" fmla="*/ 46336 h 46336"/>
                <a:gd name="connsiteX5" fmla="*/ 77318 w 78207"/>
                <a:gd name="connsiteY5" fmla="*/ 46336 h 4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07" h="46336">
                  <a:moveTo>
                    <a:pt x="78207" y="38650"/>
                  </a:moveTo>
                  <a:lnTo>
                    <a:pt x="78207" y="38650"/>
                  </a:lnTo>
                  <a:cubicBezTo>
                    <a:pt x="78207" y="17304"/>
                    <a:pt x="60699" y="0"/>
                    <a:pt x="39104" y="0"/>
                  </a:cubicBezTo>
                  <a:cubicBezTo>
                    <a:pt x="17507" y="0"/>
                    <a:pt x="0" y="17304"/>
                    <a:pt x="0" y="38650"/>
                  </a:cubicBezTo>
                  <a:lnTo>
                    <a:pt x="0" y="46336"/>
                  </a:lnTo>
                  <a:lnTo>
                    <a:pt x="77318" y="46336"/>
                  </a:lnTo>
                  <a:close/>
                </a:path>
              </a:pathLst>
            </a:custGeom>
            <a:grpFill/>
            <a:ln w="22123" cap="flat">
              <a:noFill/>
              <a:prstDash val="solid"/>
              <a:miter/>
            </a:ln>
          </p:spPr>
          <p:txBody>
            <a:bodyPr rtlCol="0" anchor="ctr"/>
            <a:lstStyle/>
            <a:p>
              <a:endParaRPr lang="en-EG"/>
            </a:p>
          </p:txBody>
        </p:sp>
        <p:sp>
          <p:nvSpPr>
            <p:cNvPr id="72" name="Freeform 71">
              <a:extLst>
                <a:ext uri="{FF2B5EF4-FFF2-40B4-BE49-F238E27FC236}">
                  <a16:creationId xmlns:a16="http://schemas.microsoft.com/office/drawing/2014/main" id="{A56BBFB1-A681-2249-98C9-BACEC1ED354E}"/>
                </a:ext>
              </a:extLst>
            </p:cNvPr>
            <p:cNvSpPr/>
            <p:nvPr/>
          </p:nvSpPr>
          <p:spPr>
            <a:xfrm>
              <a:off x="1080922" y="685956"/>
              <a:ext cx="81761" cy="80594"/>
            </a:xfrm>
            <a:custGeom>
              <a:avLst/>
              <a:gdLst>
                <a:gd name="connsiteX0" fmla="*/ 0 w 81761"/>
                <a:gd name="connsiteY0" fmla="*/ 0 h 80594"/>
                <a:gd name="connsiteX1" fmla="*/ 0 w 81761"/>
                <a:gd name="connsiteY1" fmla="*/ 80594 h 80594"/>
                <a:gd name="connsiteX2" fmla="*/ 81762 w 81761"/>
                <a:gd name="connsiteY2" fmla="*/ 80594 h 80594"/>
                <a:gd name="connsiteX3" fmla="*/ 0 w 81761"/>
                <a:gd name="connsiteY3" fmla="*/ 0 h 80594"/>
              </a:gdLst>
              <a:ahLst/>
              <a:cxnLst>
                <a:cxn ang="0">
                  <a:pos x="connsiteX0" y="connsiteY0"/>
                </a:cxn>
                <a:cxn ang="0">
                  <a:pos x="connsiteX1" y="connsiteY1"/>
                </a:cxn>
                <a:cxn ang="0">
                  <a:pos x="connsiteX2" y="connsiteY2"/>
                </a:cxn>
                <a:cxn ang="0">
                  <a:pos x="connsiteX3" y="connsiteY3"/>
                </a:cxn>
              </a:cxnLst>
              <a:rect l="l" t="t" r="r" b="b"/>
              <a:pathLst>
                <a:path w="81761" h="80594">
                  <a:moveTo>
                    <a:pt x="0" y="0"/>
                  </a:moveTo>
                  <a:lnTo>
                    <a:pt x="0" y="80594"/>
                  </a:lnTo>
                  <a:lnTo>
                    <a:pt x="81762" y="80594"/>
                  </a:lnTo>
                  <a:lnTo>
                    <a:pt x="0" y="0"/>
                  </a:lnTo>
                  <a:close/>
                </a:path>
              </a:pathLst>
            </a:custGeom>
            <a:grpFill/>
            <a:ln w="22123" cap="flat">
              <a:noFill/>
              <a:prstDash val="solid"/>
              <a:miter/>
            </a:ln>
          </p:spPr>
          <p:txBody>
            <a:bodyPr rtlCol="0" anchor="ctr"/>
            <a:lstStyle/>
            <a:p>
              <a:endParaRPr lang="en-EG"/>
            </a:p>
          </p:txBody>
        </p:sp>
        <p:sp>
          <p:nvSpPr>
            <p:cNvPr id="76" name="Freeform 75">
              <a:extLst>
                <a:ext uri="{FF2B5EF4-FFF2-40B4-BE49-F238E27FC236}">
                  <a16:creationId xmlns:a16="http://schemas.microsoft.com/office/drawing/2014/main" id="{A1648113-F117-7F44-B3AE-EE52D4CC66DE}"/>
                </a:ext>
              </a:extLst>
            </p:cNvPr>
            <p:cNvSpPr/>
            <p:nvPr/>
          </p:nvSpPr>
          <p:spPr>
            <a:xfrm>
              <a:off x="694996" y="674976"/>
              <a:ext cx="478574" cy="595125"/>
            </a:xfrm>
            <a:custGeom>
              <a:avLst/>
              <a:gdLst>
                <a:gd name="connsiteX0" fmla="*/ 370595 w 478574"/>
                <a:gd name="connsiteY0" fmla="*/ 99261 h 595125"/>
                <a:gd name="connsiteX1" fmla="*/ 370595 w 478574"/>
                <a:gd name="connsiteY1" fmla="*/ 0 h 595125"/>
                <a:gd name="connsiteX2" fmla="*/ 200628 w 478574"/>
                <a:gd name="connsiteY2" fmla="*/ 0 h 595125"/>
                <a:gd name="connsiteX3" fmla="*/ 200628 w 478574"/>
                <a:gd name="connsiteY3" fmla="*/ 99261 h 595125"/>
                <a:gd name="connsiteX4" fmla="*/ 150211 w 478574"/>
                <a:gd name="connsiteY4" fmla="*/ 155936 h 595125"/>
                <a:gd name="connsiteX5" fmla="*/ 92871 w 478574"/>
                <a:gd name="connsiteY5" fmla="*/ 106104 h 595125"/>
                <a:gd name="connsiteX6" fmla="*/ 92871 w 478574"/>
                <a:gd name="connsiteY6" fmla="*/ 99261 h 595125"/>
                <a:gd name="connsiteX7" fmla="*/ 92871 w 478574"/>
                <a:gd name="connsiteY7" fmla="*/ 61269 h 595125"/>
                <a:gd name="connsiteX8" fmla="*/ 123754 w 478574"/>
                <a:gd name="connsiteY8" fmla="*/ 30744 h 595125"/>
                <a:gd name="connsiteX9" fmla="*/ 154637 w 478574"/>
                <a:gd name="connsiteY9" fmla="*/ 61269 h 595125"/>
                <a:gd name="connsiteX10" fmla="*/ 154637 w 478574"/>
                <a:gd name="connsiteY10" fmla="*/ 83230 h 595125"/>
                <a:gd name="connsiteX11" fmla="*/ 148280 w 478574"/>
                <a:gd name="connsiteY11" fmla="*/ 92101 h 595125"/>
                <a:gd name="connsiteX12" fmla="*/ 139306 w 478574"/>
                <a:gd name="connsiteY12" fmla="*/ 85819 h 595125"/>
                <a:gd name="connsiteX13" fmla="*/ 139306 w 478574"/>
                <a:gd name="connsiteY13" fmla="*/ 83230 h 595125"/>
                <a:gd name="connsiteX14" fmla="*/ 139306 w 478574"/>
                <a:gd name="connsiteY14" fmla="*/ 61269 h 595125"/>
                <a:gd name="connsiteX15" fmla="*/ 123754 w 478574"/>
                <a:gd name="connsiteY15" fmla="*/ 45897 h 595125"/>
                <a:gd name="connsiteX16" fmla="*/ 108201 w 478574"/>
                <a:gd name="connsiteY16" fmla="*/ 61269 h 595125"/>
                <a:gd name="connsiteX17" fmla="*/ 108201 w 478574"/>
                <a:gd name="connsiteY17" fmla="*/ 99261 h 595125"/>
                <a:gd name="connsiteX18" fmla="*/ 149678 w 478574"/>
                <a:gd name="connsiteY18" fmla="*/ 134467 h 595125"/>
                <a:gd name="connsiteX19" fmla="*/ 185298 w 478574"/>
                <a:gd name="connsiteY19" fmla="*/ 99261 h 595125"/>
                <a:gd name="connsiteX20" fmla="*/ 185298 w 478574"/>
                <a:gd name="connsiteY20" fmla="*/ 0 h 595125"/>
                <a:gd name="connsiteX21" fmla="*/ 41770 w 478574"/>
                <a:gd name="connsiteY21" fmla="*/ 0 h 595125"/>
                <a:gd name="connsiteX22" fmla="*/ 0 w 478574"/>
                <a:gd name="connsiteY22" fmla="*/ 41066 h 595125"/>
                <a:gd name="connsiteX23" fmla="*/ 0 w 478574"/>
                <a:gd name="connsiteY23" fmla="*/ 554059 h 595125"/>
                <a:gd name="connsiteX24" fmla="*/ 41770 w 478574"/>
                <a:gd name="connsiteY24" fmla="*/ 595125 h 595125"/>
                <a:gd name="connsiteX25" fmla="*/ 437027 w 478574"/>
                <a:gd name="connsiteY25" fmla="*/ 595125 h 595125"/>
                <a:gd name="connsiteX26" fmla="*/ 478574 w 478574"/>
                <a:gd name="connsiteY26" fmla="*/ 554059 h 595125"/>
                <a:gd name="connsiteX27" fmla="*/ 478574 w 478574"/>
                <a:gd name="connsiteY27" fmla="*/ 106947 h 595125"/>
                <a:gd name="connsiteX28" fmla="*/ 378149 w 478574"/>
                <a:gd name="connsiteY28" fmla="*/ 106947 h 595125"/>
                <a:gd name="connsiteX29" fmla="*/ 370595 w 478574"/>
                <a:gd name="connsiteY29" fmla="*/ 99261 h 595125"/>
                <a:gd name="connsiteX30" fmla="*/ 77318 w 478574"/>
                <a:gd name="connsiteY30" fmla="*/ 488178 h 595125"/>
                <a:gd name="connsiteX31" fmla="*/ 45125 w 478574"/>
                <a:gd name="connsiteY31" fmla="*/ 458549 h 595125"/>
                <a:gd name="connsiteX32" fmla="*/ 75102 w 478574"/>
                <a:gd name="connsiteY32" fmla="*/ 426729 h 595125"/>
                <a:gd name="connsiteX33" fmla="*/ 107296 w 478574"/>
                <a:gd name="connsiteY33" fmla="*/ 456358 h 595125"/>
                <a:gd name="connsiteX34" fmla="*/ 107313 w 478574"/>
                <a:gd name="connsiteY34" fmla="*/ 457873 h 595125"/>
                <a:gd name="connsiteX35" fmla="*/ 77318 w 478574"/>
                <a:gd name="connsiteY35" fmla="*/ 488178 h 595125"/>
                <a:gd name="connsiteX36" fmla="*/ 77318 w 478574"/>
                <a:gd name="connsiteY36" fmla="*/ 381231 h 595125"/>
                <a:gd name="connsiteX37" fmla="*/ 45125 w 478574"/>
                <a:gd name="connsiteY37" fmla="*/ 351603 h 595125"/>
                <a:gd name="connsiteX38" fmla="*/ 75102 w 478574"/>
                <a:gd name="connsiteY38" fmla="*/ 319782 h 595125"/>
                <a:gd name="connsiteX39" fmla="*/ 107296 w 478574"/>
                <a:gd name="connsiteY39" fmla="*/ 349411 h 595125"/>
                <a:gd name="connsiteX40" fmla="*/ 107313 w 478574"/>
                <a:gd name="connsiteY40" fmla="*/ 350926 h 595125"/>
                <a:gd name="connsiteX41" fmla="*/ 77318 w 478574"/>
                <a:gd name="connsiteY41" fmla="*/ 381451 h 595125"/>
                <a:gd name="connsiteX42" fmla="*/ 77318 w 478574"/>
                <a:gd name="connsiteY42" fmla="*/ 274504 h 595125"/>
                <a:gd name="connsiteX43" fmla="*/ 46435 w 478574"/>
                <a:gd name="connsiteY43" fmla="*/ 243979 h 595125"/>
                <a:gd name="connsiteX44" fmla="*/ 77318 w 478574"/>
                <a:gd name="connsiteY44" fmla="*/ 213454 h 595125"/>
                <a:gd name="connsiteX45" fmla="*/ 108201 w 478574"/>
                <a:gd name="connsiteY45" fmla="*/ 243979 h 595125"/>
                <a:gd name="connsiteX46" fmla="*/ 77318 w 478574"/>
                <a:gd name="connsiteY46" fmla="*/ 274504 h 595125"/>
                <a:gd name="connsiteX47" fmla="*/ 146638 w 478574"/>
                <a:gd name="connsiteY47" fmla="*/ 213454 h 595125"/>
                <a:gd name="connsiteX48" fmla="*/ 254840 w 478574"/>
                <a:gd name="connsiteY48" fmla="*/ 213454 h 595125"/>
                <a:gd name="connsiteX49" fmla="*/ 263814 w 478574"/>
                <a:gd name="connsiteY49" fmla="*/ 219737 h 595125"/>
                <a:gd name="connsiteX50" fmla="*/ 257459 w 478574"/>
                <a:gd name="connsiteY50" fmla="*/ 228607 h 595125"/>
                <a:gd name="connsiteX51" fmla="*/ 254840 w 478574"/>
                <a:gd name="connsiteY51" fmla="*/ 228607 h 595125"/>
                <a:gd name="connsiteX52" fmla="*/ 146638 w 478574"/>
                <a:gd name="connsiteY52" fmla="*/ 228607 h 595125"/>
                <a:gd name="connsiteX53" fmla="*/ 140282 w 478574"/>
                <a:gd name="connsiteY53" fmla="*/ 219737 h 595125"/>
                <a:gd name="connsiteX54" fmla="*/ 146638 w 478574"/>
                <a:gd name="connsiteY54" fmla="*/ 213454 h 595125"/>
                <a:gd name="connsiteX55" fmla="*/ 331936 w 478574"/>
                <a:gd name="connsiteY55" fmla="*/ 488178 h 595125"/>
                <a:gd name="connsiteX56" fmla="*/ 146638 w 478574"/>
                <a:gd name="connsiteY56" fmla="*/ 488178 h 595125"/>
                <a:gd name="connsiteX57" fmla="*/ 140282 w 478574"/>
                <a:gd name="connsiteY57" fmla="*/ 479308 h 595125"/>
                <a:gd name="connsiteX58" fmla="*/ 146638 w 478574"/>
                <a:gd name="connsiteY58" fmla="*/ 473026 h 595125"/>
                <a:gd name="connsiteX59" fmla="*/ 331936 w 478574"/>
                <a:gd name="connsiteY59" fmla="*/ 473026 h 595125"/>
                <a:gd name="connsiteX60" fmla="*/ 339712 w 478574"/>
                <a:gd name="connsiteY60" fmla="*/ 480492 h 595125"/>
                <a:gd name="connsiteX61" fmla="*/ 331936 w 478574"/>
                <a:gd name="connsiteY61" fmla="*/ 488178 h 595125"/>
                <a:gd name="connsiteX62" fmla="*/ 139084 w 478574"/>
                <a:gd name="connsiteY62" fmla="*/ 434595 h 595125"/>
                <a:gd name="connsiteX63" fmla="*/ 146638 w 478574"/>
                <a:gd name="connsiteY63" fmla="*/ 426909 h 595125"/>
                <a:gd name="connsiteX64" fmla="*/ 254840 w 478574"/>
                <a:gd name="connsiteY64" fmla="*/ 426909 h 595125"/>
                <a:gd name="connsiteX65" fmla="*/ 262616 w 478574"/>
                <a:gd name="connsiteY65" fmla="*/ 434595 h 595125"/>
                <a:gd name="connsiteX66" fmla="*/ 255291 w 478574"/>
                <a:gd name="connsiteY66" fmla="*/ 442281 h 595125"/>
                <a:gd name="connsiteX67" fmla="*/ 254840 w 478574"/>
                <a:gd name="connsiteY67" fmla="*/ 442281 h 595125"/>
                <a:gd name="connsiteX68" fmla="*/ 146638 w 478574"/>
                <a:gd name="connsiteY68" fmla="*/ 442281 h 595125"/>
                <a:gd name="connsiteX69" fmla="*/ 139084 w 478574"/>
                <a:gd name="connsiteY69" fmla="*/ 434815 h 595125"/>
                <a:gd name="connsiteX70" fmla="*/ 393702 w 478574"/>
                <a:gd name="connsiteY70" fmla="*/ 480492 h 595125"/>
                <a:gd name="connsiteX71" fmla="*/ 378374 w 478574"/>
                <a:gd name="connsiteY71" fmla="*/ 496082 h 595125"/>
                <a:gd name="connsiteX72" fmla="*/ 362599 w 478574"/>
                <a:gd name="connsiteY72" fmla="*/ 480931 h 595125"/>
                <a:gd name="connsiteX73" fmla="*/ 377929 w 478574"/>
                <a:gd name="connsiteY73" fmla="*/ 465342 h 595125"/>
                <a:gd name="connsiteX74" fmla="*/ 378149 w 478574"/>
                <a:gd name="connsiteY74" fmla="*/ 465339 h 595125"/>
                <a:gd name="connsiteX75" fmla="*/ 393702 w 478574"/>
                <a:gd name="connsiteY75" fmla="*/ 480270 h 595125"/>
                <a:gd name="connsiteX76" fmla="*/ 393702 w 478574"/>
                <a:gd name="connsiteY76" fmla="*/ 480712 h 595125"/>
                <a:gd name="connsiteX77" fmla="*/ 378371 w 478574"/>
                <a:gd name="connsiteY77" fmla="*/ 381231 h 595125"/>
                <a:gd name="connsiteX78" fmla="*/ 146638 w 478574"/>
                <a:gd name="connsiteY78" fmla="*/ 381231 h 595125"/>
                <a:gd name="connsiteX79" fmla="*/ 139082 w 478574"/>
                <a:gd name="connsiteY79" fmla="*/ 373767 h 595125"/>
                <a:gd name="connsiteX80" fmla="*/ 139084 w 478574"/>
                <a:gd name="connsiteY80" fmla="*/ 373545 h 595125"/>
                <a:gd name="connsiteX81" fmla="*/ 146638 w 478574"/>
                <a:gd name="connsiteY81" fmla="*/ 366079 h 595125"/>
                <a:gd name="connsiteX82" fmla="*/ 378371 w 478574"/>
                <a:gd name="connsiteY82" fmla="*/ 366079 h 595125"/>
                <a:gd name="connsiteX83" fmla="*/ 387348 w 478574"/>
                <a:gd name="connsiteY83" fmla="*/ 372362 h 595125"/>
                <a:gd name="connsiteX84" fmla="*/ 380991 w 478574"/>
                <a:gd name="connsiteY84" fmla="*/ 381231 h 595125"/>
                <a:gd name="connsiteX85" fmla="*/ 378371 w 478574"/>
                <a:gd name="connsiteY85" fmla="*/ 381231 h 595125"/>
                <a:gd name="connsiteX86" fmla="*/ 139084 w 478574"/>
                <a:gd name="connsiteY86" fmla="*/ 328087 h 595125"/>
                <a:gd name="connsiteX87" fmla="*/ 146638 w 478574"/>
                <a:gd name="connsiteY87" fmla="*/ 320621 h 595125"/>
                <a:gd name="connsiteX88" fmla="*/ 254840 w 478574"/>
                <a:gd name="connsiteY88" fmla="*/ 320621 h 595125"/>
                <a:gd name="connsiteX89" fmla="*/ 263814 w 478574"/>
                <a:gd name="connsiteY89" fmla="*/ 326904 h 595125"/>
                <a:gd name="connsiteX90" fmla="*/ 257459 w 478574"/>
                <a:gd name="connsiteY90" fmla="*/ 335774 h 595125"/>
                <a:gd name="connsiteX91" fmla="*/ 254840 w 478574"/>
                <a:gd name="connsiteY91" fmla="*/ 335774 h 595125"/>
                <a:gd name="connsiteX92" fmla="*/ 146638 w 478574"/>
                <a:gd name="connsiteY92" fmla="*/ 335774 h 595125"/>
                <a:gd name="connsiteX93" fmla="*/ 139084 w 478574"/>
                <a:gd name="connsiteY93" fmla="*/ 328087 h 595125"/>
                <a:gd name="connsiteX94" fmla="*/ 285723 w 478574"/>
                <a:gd name="connsiteY94" fmla="*/ 328087 h 595125"/>
                <a:gd name="connsiteX95" fmla="*/ 301275 w 478574"/>
                <a:gd name="connsiteY95" fmla="*/ 312715 h 595125"/>
                <a:gd name="connsiteX96" fmla="*/ 316828 w 478574"/>
                <a:gd name="connsiteY96" fmla="*/ 328087 h 595125"/>
                <a:gd name="connsiteX97" fmla="*/ 301275 w 478574"/>
                <a:gd name="connsiteY97" fmla="*/ 343460 h 595125"/>
                <a:gd name="connsiteX98" fmla="*/ 285081 w 478574"/>
                <a:gd name="connsiteY98" fmla="*/ 329214 h 595125"/>
                <a:gd name="connsiteX99" fmla="*/ 285056 w 478574"/>
                <a:gd name="connsiteY99" fmla="*/ 328087 h 595125"/>
                <a:gd name="connsiteX100" fmla="*/ 385926 w 478574"/>
                <a:gd name="connsiteY100" fmla="*/ 267257 h 595125"/>
                <a:gd name="connsiteX101" fmla="*/ 378374 w 478574"/>
                <a:gd name="connsiteY101" fmla="*/ 274726 h 595125"/>
                <a:gd name="connsiteX102" fmla="*/ 378149 w 478574"/>
                <a:gd name="connsiteY102" fmla="*/ 274724 h 595125"/>
                <a:gd name="connsiteX103" fmla="*/ 146416 w 478574"/>
                <a:gd name="connsiteY103" fmla="*/ 274724 h 595125"/>
                <a:gd name="connsiteX104" fmla="*/ 140060 w 478574"/>
                <a:gd name="connsiteY104" fmla="*/ 265854 h 595125"/>
                <a:gd name="connsiteX105" fmla="*/ 146416 w 478574"/>
                <a:gd name="connsiteY105" fmla="*/ 259571 h 595125"/>
                <a:gd name="connsiteX106" fmla="*/ 378149 w 478574"/>
                <a:gd name="connsiteY106" fmla="*/ 259571 h 595125"/>
                <a:gd name="connsiteX107" fmla="*/ 385926 w 478574"/>
                <a:gd name="connsiteY107" fmla="*/ 266811 h 595125"/>
                <a:gd name="connsiteX108" fmla="*/ 385926 w 478574"/>
                <a:gd name="connsiteY108" fmla="*/ 267257 h 59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78574" h="595125">
                  <a:moveTo>
                    <a:pt x="370595" y="99261"/>
                  </a:moveTo>
                  <a:lnTo>
                    <a:pt x="370595" y="0"/>
                  </a:lnTo>
                  <a:lnTo>
                    <a:pt x="200628" y="0"/>
                  </a:lnTo>
                  <a:lnTo>
                    <a:pt x="200628" y="99261"/>
                  </a:lnTo>
                  <a:cubicBezTo>
                    <a:pt x="202539" y="128672"/>
                    <a:pt x="179967" y="154046"/>
                    <a:pt x="150211" y="155936"/>
                  </a:cubicBezTo>
                  <a:cubicBezTo>
                    <a:pt x="120455" y="157826"/>
                    <a:pt x="94783" y="135515"/>
                    <a:pt x="92871" y="106104"/>
                  </a:cubicBezTo>
                  <a:cubicBezTo>
                    <a:pt x="92723" y="103825"/>
                    <a:pt x="92723" y="101539"/>
                    <a:pt x="92871" y="99261"/>
                  </a:cubicBezTo>
                  <a:lnTo>
                    <a:pt x="92871" y="61269"/>
                  </a:lnTo>
                  <a:cubicBezTo>
                    <a:pt x="92871" y="44411"/>
                    <a:pt x="106698" y="30744"/>
                    <a:pt x="123754" y="30744"/>
                  </a:cubicBezTo>
                  <a:cubicBezTo>
                    <a:pt x="140811" y="30744"/>
                    <a:pt x="154637" y="44411"/>
                    <a:pt x="154637" y="61269"/>
                  </a:cubicBezTo>
                  <a:lnTo>
                    <a:pt x="154637" y="83230"/>
                  </a:lnTo>
                  <a:cubicBezTo>
                    <a:pt x="155361" y="87414"/>
                    <a:pt x="152515" y="91386"/>
                    <a:pt x="148280" y="92101"/>
                  </a:cubicBezTo>
                  <a:cubicBezTo>
                    <a:pt x="144048" y="92816"/>
                    <a:pt x="140031" y="90003"/>
                    <a:pt x="139306" y="85819"/>
                  </a:cubicBezTo>
                  <a:cubicBezTo>
                    <a:pt x="139158" y="84962"/>
                    <a:pt x="139158" y="84087"/>
                    <a:pt x="139306" y="83230"/>
                  </a:cubicBezTo>
                  <a:lnTo>
                    <a:pt x="139306" y="61269"/>
                  </a:lnTo>
                  <a:cubicBezTo>
                    <a:pt x="139306" y="52779"/>
                    <a:pt x="132343" y="45897"/>
                    <a:pt x="123754" y="45897"/>
                  </a:cubicBezTo>
                  <a:cubicBezTo>
                    <a:pt x="115164" y="45897"/>
                    <a:pt x="108201" y="52779"/>
                    <a:pt x="108201" y="61269"/>
                  </a:cubicBezTo>
                  <a:lnTo>
                    <a:pt x="108201" y="99261"/>
                  </a:lnTo>
                  <a:cubicBezTo>
                    <a:pt x="109819" y="120303"/>
                    <a:pt x="128389" y="136066"/>
                    <a:pt x="149678" y="134467"/>
                  </a:cubicBezTo>
                  <a:cubicBezTo>
                    <a:pt x="168719" y="133037"/>
                    <a:pt x="183851" y="118081"/>
                    <a:pt x="185298" y="99261"/>
                  </a:cubicBezTo>
                  <a:lnTo>
                    <a:pt x="185298" y="0"/>
                  </a:lnTo>
                  <a:lnTo>
                    <a:pt x="41770" y="0"/>
                  </a:lnTo>
                  <a:cubicBezTo>
                    <a:pt x="18787" y="0"/>
                    <a:pt x="122" y="18350"/>
                    <a:pt x="0" y="41066"/>
                  </a:cubicBezTo>
                  <a:lnTo>
                    <a:pt x="0" y="554059"/>
                  </a:lnTo>
                  <a:cubicBezTo>
                    <a:pt x="122" y="576775"/>
                    <a:pt x="18787" y="595125"/>
                    <a:pt x="41770" y="595125"/>
                  </a:cubicBezTo>
                  <a:lnTo>
                    <a:pt x="437027" y="595125"/>
                  </a:lnTo>
                  <a:cubicBezTo>
                    <a:pt x="459974" y="595125"/>
                    <a:pt x="478574" y="576740"/>
                    <a:pt x="478574" y="554059"/>
                  </a:cubicBezTo>
                  <a:lnTo>
                    <a:pt x="478574" y="106947"/>
                  </a:lnTo>
                  <a:lnTo>
                    <a:pt x="378149" y="106947"/>
                  </a:lnTo>
                  <a:cubicBezTo>
                    <a:pt x="373941" y="106828"/>
                    <a:pt x="370593" y="103421"/>
                    <a:pt x="370595" y="99261"/>
                  </a:cubicBezTo>
                  <a:close/>
                  <a:moveTo>
                    <a:pt x="77318" y="488178"/>
                  </a:moveTo>
                  <a:cubicBezTo>
                    <a:pt x="60150" y="488782"/>
                    <a:pt x="45737" y="475518"/>
                    <a:pt x="45125" y="458549"/>
                  </a:cubicBezTo>
                  <a:cubicBezTo>
                    <a:pt x="44513" y="441578"/>
                    <a:pt x="57934" y="427333"/>
                    <a:pt x="75102" y="426729"/>
                  </a:cubicBezTo>
                  <a:cubicBezTo>
                    <a:pt x="92270" y="426123"/>
                    <a:pt x="106684" y="439389"/>
                    <a:pt x="107296" y="456358"/>
                  </a:cubicBezTo>
                  <a:cubicBezTo>
                    <a:pt x="107314" y="456863"/>
                    <a:pt x="107320" y="457368"/>
                    <a:pt x="107313" y="457873"/>
                  </a:cubicBezTo>
                  <a:cubicBezTo>
                    <a:pt x="107086" y="474262"/>
                    <a:pt x="93891" y="487594"/>
                    <a:pt x="77318" y="488178"/>
                  </a:cubicBezTo>
                  <a:close/>
                  <a:moveTo>
                    <a:pt x="77318" y="381231"/>
                  </a:moveTo>
                  <a:cubicBezTo>
                    <a:pt x="60150" y="381835"/>
                    <a:pt x="45737" y="368571"/>
                    <a:pt x="45125" y="351603"/>
                  </a:cubicBezTo>
                  <a:cubicBezTo>
                    <a:pt x="44513" y="334632"/>
                    <a:pt x="57934" y="320386"/>
                    <a:pt x="75102" y="319782"/>
                  </a:cubicBezTo>
                  <a:cubicBezTo>
                    <a:pt x="92270" y="319176"/>
                    <a:pt x="106684" y="332442"/>
                    <a:pt x="107296" y="349411"/>
                  </a:cubicBezTo>
                  <a:cubicBezTo>
                    <a:pt x="107314" y="349916"/>
                    <a:pt x="107320" y="350421"/>
                    <a:pt x="107313" y="350926"/>
                  </a:cubicBezTo>
                  <a:cubicBezTo>
                    <a:pt x="107204" y="367401"/>
                    <a:pt x="93976" y="380862"/>
                    <a:pt x="77318" y="381451"/>
                  </a:cubicBezTo>
                  <a:close/>
                  <a:moveTo>
                    <a:pt x="77318" y="274504"/>
                  </a:moveTo>
                  <a:cubicBezTo>
                    <a:pt x="60262" y="274504"/>
                    <a:pt x="46435" y="260838"/>
                    <a:pt x="46435" y="243979"/>
                  </a:cubicBezTo>
                  <a:cubicBezTo>
                    <a:pt x="46435" y="227120"/>
                    <a:pt x="60262" y="213454"/>
                    <a:pt x="77318" y="213454"/>
                  </a:cubicBezTo>
                  <a:cubicBezTo>
                    <a:pt x="94375" y="213454"/>
                    <a:pt x="108201" y="227120"/>
                    <a:pt x="108201" y="243979"/>
                  </a:cubicBezTo>
                  <a:cubicBezTo>
                    <a:pt x="108201" y="260838"/>
                    <a:pt x="94375" y="274504"/>
                    <a:pt x="77318" y="274504"/>
                  </a:cubicBezTo>
                  <a:close/>
                  <a:moveTo>
                    <a:pt x="146638" y="213454"/>
                  </a:moveTo>
                  <a:lnTo>
                    <a:pt x="254840" y="213454"/>
                  </a:lnTo>
                  <a:cubicBezTo>
                    <a:pt x="259072" y="212739"/>
                    <a:pt x="263091" y="215552"/>
                    <a:pt x="263814" y="219737"/>
                  </a:cubicBezTo>
                  <a:cubicBezTo>
                    <a:pt x="264538" y="223921"/>
                    <a:pt x="261692" y="227891"/>
                    <a:pt x="257459" y="228607"/>
                  </a:cubicBezTo>
                  <a:cubicBezTo>
                    <a:pt x="256593" y="228754"/>
                    <a:pt x="255706" y="228754"/>
                    <a:pt x="254840" y="228607"/>
                  </a:cubicBezTo>
                  <a:lnTo>
                    <a:pt x="146638" y="228607"/>
                  </a:lnTo>
                  <a:cubicBezTo>
                    <a:pt x="142406" y="227891"/>
                    <a:pt x="139560" y="223921"/>
                    <a:pt x="140282" y="219737"/>
                  </a:cubicBezTo>
                  <a:cubicBezTo>
                    <a:pt x="140839" y="216522"/>
                    <a:pt x="143386" y="214003"/>
                    <a:pt x="146638" y="213454"/>
                  </a:cubicBezTo>
                  <a:close/>
                  <a:moveTo>
                    <a:pt x="331936" y="488178"/>
                  </a:moveTo>
                  <a:lnTo>
                    <a:pt x="146638" y="488178"/>
                  </a:lnTo>
                  <a:cubicBezTo>
                    <a:pt x="142406" y="487462"/>
                    <a:pt x="139560" y="483492"/>
                    <a:pt x="140282" y="479308"/>
                  </a:cubicBezTo>
                  <a:cubicBezTo>
                    <a:pt x="140839" y="476093"/>
                    <a:pt x="143386" y="473575"/>
                    <a:pt x="146638" y="473026"/>
                  </a:cubicBezTo>
                  <a:lnTo>
                    <a:pt x="331936" y="473026"/>
                  </a:lnTo>
                  <a:cubicBezTo>
                    <a:pt x="336146" y="473023"/>
                    <a:pt x="339592" y="476333"/>
                    <a:pt x="339712" y="480492"/>
                  </a:cubicBezTo>
                  <a:cubicBezTo>
                    <a:pt x="339712" y="484737"/>
                    <a:pt x="336231" y="488178"/>
                    <a:pt x="331936" y="488178"/>
                  </a:cubicBezTo>
                  <a:close/>
                  <a:moveTo>
                    <a:pt x="139084" y="434595"/>
                  </a:moveTo>
                  <a:cubicBezTo>
                    <a:pt x="139082" y="430434"/>
                    <a:pt x="142430" y="427027"/>
                    <a:pt x="146638" y="426909"/>
                  </a:cubicBezTo>
                  <a:lnTo>
                    <a:pt x="254840" y="426909"/>
                  </a:lnTo>
                  <a:cubicBezTo>
                    <a:pt x="259134" y="426909"/>
                    <a:pt x="262616" y="430350"/>
                    <a:pt x="262616" y="434595"/>
                  </a:cubicBezTo>
                  <a:cubicBezTo>
                    <a:pt x="262740" y="438717"/>
                    <a:pt x="259461" y="442158"/>
                    <a:pt x="255291" y="442281"/>
                  </a:cubicBezTo>
                  <a:cubicBezTo>
                    <a:pt x="255140" y="442286"/>
                    <a:pt x="254991" y="442286"/>
                    <a:pt x="254840" y="442281"/>
                  </a:cubicBezTo>
                  <a:lnTo>
                    <a:pt x="146638" y="442281"/>
                  </a:lnTo>
                  <a:cubicBezTo>
                    <a:pt x="142466" y="442281"/>
                    <a:pt x="139084" y="438939"/>
                    <a:pt x="139084" y="434815"/>
                  </a:cubicBezTo>
                  <a:close/>
                  <a:moveTo>
                    <a:pt x="393702" y="480492"/>
                  </a:moveTo>
                  <a:cubicBezTo>
                    <a:pt x="393824" y="488982"/>
                    <a:pt x="386961" y="495961"/>
                    <a:pt x="378374" y="496082"/>
                  </a:cubicBezTo>
                  <a:cubicBezTo>
                    <a:pt x="369784" y="496205"/>
                    <a:pt x="362723" y="489421"/>
                    <a:pt x="362599" y="480931"/>
                  </a:cubicBezTo>
                  <a:cubicBezTo>
                    <a:pt x="362477" y="472441"/>
                    <a:pt x="369340" y="465462"/>
                    <a:pt x="377929" y="465342"/>
                  </a:cubicBezTo>
                  <a:cubicBezTo>
                    <a:pt x="378003" y="465339"/>
                    <a:pt x="378076" y="465339"/>
                    <a:pt x="378149" y="465339"/>
                  </a:cubicBezTo>
                  <a:cubicBezTo>
                    <a:pt x="386614" y="465216"/>
                    <a:pt x="393577" y="471901"/>
                    <a:pt x="393702" y="480270"/>
                  </a:cubicBezTo>
                  <a:cubicBezTo>
                    <a:pt x="393704" y="480417"/>
                    <a:pt x="393704" y="480565"/>
                    <a:pt x="393702" y="480712"/>
                  </a:cubicBezTo>
                  <a:close/>
                  <a:moveTo>
                    <a:pt x="378371" y="381231"/>
                  </a:moveTo>
                  <a:lnTo>
                    <a:pt x="146638" y="381231"/>
                  </a:lnTo>
                  <a:cubicBezTo>
                    <a:pt x="142466" y="381234"/>
                    <a:pt x="139082" y="377891"/>
                    <a:pt x="139082" y="373767"/>
                  </a:cubicBezTo>
                  <a:cubicBezTo>
                    <a:pt x="139082" y="373695"/>
                    <a:pt x="139082" y="373620"/>
                    <a:pt x="139084" y="373545"/>
                  </a:cubicBezTo>
                  <a:cubicBezTo>
                    <a:pt x="139084" y="369421"/>
                    <a:pt x="142466" y="366079"/>
                    <a:pt x="146638" y="366079"/>
                  </a:cubicBezTo>
                  <a:lnTo>
                    <a:pt x="378371" y="366079"/>
                  </a:lnTo>
                  <a:cubicBezTo>
                    <a:pt x="382604" y="365363"/>
                    <a:pt x="386623" y="368176"/>
                    <a:pt x="387348" y="372362"/>
                  </a:cubicBezTo>
                  <a:cubicBezTo>
                    <a:pt x="388070" y="376545"/>
                    <a:pt x="385223" y="380516"/>
                    <a:pt x="380991" y="381231"/>
                  </a:cubicBezTo>
                  <a:cubicBezTo>
                    <a:pt x="380124" y="381379"/>
                    <a:pt x="379238" y="381379"/>
                    <a:pt x="378371" y="381231"/>
                  </a:cubicBezTo>
                  <a:close/>
                  <a:moveTo>
                    <a:pt x="139084" y="328087"/>
                  </a:moveTo>
                  <a:cubicBezTo>
                    <a:pt x="139084" y="323963"/>
                    <a:pt x="142466" y="320621"/>
                    <a:pt x="146638" y="320621"/>
                  </a:cubicBezTo>
                  <a:lnTo>
                    <a:pt x="254840" y="320621"/>
                  </a:lnTo>
                  <a:cubicBezTo>
                    <a:pt x="259072" y="319905"/>
                    <a:pt x="263091" y="322718"/>
                    <a:pt x="263814" y="326904"/>
                  </a:cubicBezTo>
                  <a:cubicBezTo>
                    <a:pt x="264538" y="331087"/>
                    <a:pt x="261692" y="335058"/>
                    <a:pt x="257459" y="335774"/>
                  </a:cubicBezTo>
                  <a:cubicBezTo>
                    <a:pt x="256593" y="335921"/>
                    <a:pt x="255706" y="335921"/>
                    <a:pt x="254840" y="335774"/>
                  </a:cubicBezTo>
                  <a:lnTo>
                    <a:pt x="146638" y="335774"/>
                  </a:lnTo>
                  <a:cubicBezTo>
                    <a:pt x="142430" y="335655"/>
                    <a:pt x="139082" y="332249"/>
                    <a:pt x="139084" y="328087"/>
                  </a:cubicBezTo>
                  <a:close/>
                  <a:moveTo>
                    <a:pt x="285723" y="328087"/>
                  </a:moveTo>
                  <a:cubicBezTo>
                    <a:pt x="285723" y="319598"/>
                    <a:pt x="292686" y="312715"/>
                    <a:pt x="301275" y="312715"/>
                  </a:cubicBezTo>
                  <a:cubicBezTo>
                    <a:pt x="309865" y="312715"/>
                    <a:pt x="316828" y="319598"/>
                    <a:pt x="316828" y="328087"/>
                  </a:cubicBezTo>
                  <a:cubicBezTo>
                    <a:pt x="316828" y="336577"/>
                    <a:pt x="309865" y="343460"/>
                    <a:pt x="301275" y="343460"/>
                  </a:cubicBezTo>
                  <a:cubicBezTo>
                    <a:pt x="292824" y="343945"/>
                    <a:pt x="285572" y="337568"/>
                    <a:pt x="285081" y="329214"/>
                  </a:cubicBezTo>
                  <a:cubicBezTo>
                    <a:pt x="285058" y="328838"/>
                    <a:pt x="285049" y="328463"/>
                    <a:pt x="285056" y="328087"/>
                  </a:cubicBezTo>
                  <a:close/>
                  <a:moveTo>
                    <a:pt x="385926" y="267257"/>
                  </a:moveTo>
                  <a:cubicBezTo>
                    <a:pt x="385928" y="271381"/>
                    <a:pt x="382546" y="274726"/>
                    <a:pt x="378374" y="274726"/>
                  </a:cubicBezTo>
                  <a:cubicBezTo>
                    <a:pt x="378300" y="274726"/>
                    <a:pt x="378225" y="274726"/>
                    <a:pt x="378149" y="274724"/>
                  </a:cubicBezTo>
                  <a:lnTo>
                    <a:pt x="146416" y="274724"/>
                  </a:lnTo>
                  <a:cubicBezTo>
                    <a:pt x="142184" y="274008"/>
                    <a:pt x="139338" y="270037"/>
                    <a:pt x="140060" y="265854"/>
                  </a:cubicBezTo>
                  <a:cubicBezTo>
                    <a:pt x="140617" y="262639"/>
                    <a:pt x="143163" y="260120"/>
                    <a:pt x="146416" y="259571"/>
                  </a:cubicBezTo>
                  <a:lnTo>
                    <a:pt x="378149" y="259571"/>
                  </a:lnTo>
                  <a:cubicBezTo>
                    <a:pt x="382320" y="259448"/>
                    <a:pt x="385801" y="262690"/>
                    <a:pt x="385926" y="266811"/>
                  </a:cubicBezTo>
                  <a:cubicBezTo>
                    <a:pt x="385930" y="266961"/>
                    <a:pt x="385930" y="267108"/>
                    <a:pt x="385926" y="267257"/>
                  </a:cubicBezTo>
                  <a:close/>
                </a:path>
              </a:pathLst>
            </a:custGeom>
            <a:grpFill/>
            <a:ln w="22123" cap="flat">
              <a:noFill/>
              <a:prstDash val="solid"/>
              <a:miter/>
            </a:ln>
          </p:spPr>
          <p:txBody>
            <a:bodyPr rtlCol="0" anchor="ctr"/>
            <a:lstStyle/>
            <a:p>
              <a:endParaRPr lang="en-EG"/>
            </a:p>
          </p:txBody>
        </p:sp>
        <p:sp>
          <p:nvSpPr>
            <p:cNvPr id="78" name="Freeform 77">
              <a:extLst>
                <a:ext uri="{FF2B5EF4-FFF2-40B4-BE49-F238E27FC236}">
                  <a16:creationId xmlns:a16="http://schemas.microsoft.com/office/drawing/2014/main" id="{9100D767-00E3-F741-AF68-AA8D658CDB55}"/>
                </a:ext>
              </a:extLst>
            </p:cNvPr>
            <p:cNvSpPr/>
            <p:nvPr/>
          </p:nvSpPr>
          <p:spPr>
            <a:xfrm>
              <a:off x="756762" y="1010749"/>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986" y="6933"/>
                    <a:pt x="24092" y="119"/>
                    <a:pt x="15553" y="0"/>
                  </a:cubicBezTo>
                  <a:close/>
                </a:path>
              </a:pathLst>
            </a:custGeom>
            <a:grpFill/>
            <a:ln w="22123" cap="flat">
              <a:noFill/>
              <a:prstDash val="solid"/>
              <a:miter/>
            </a:ln>
          </p:spPr>
          <p:txBody>
            <a:bodyPr rtlCol="0" anchor="ctr"/>
            <a:lstStyle/>
            <a:p>
              <a:endParaRPr lang="en-EG"/>
            </a:p>
          </p:txBody>
        </p:sp>
        <p:sp>
          <p:nvSpPr>
            <p:cNvPr id="79" name="Freeform 78">
              <a:extLst>
                <a:ext uri="{FF2B5EF4-FFF2-40B4-BE49-F238E27FC236}">
                  <a16:creationId xmlns:a16="http://schemas.microsoft.com/office/drawing/2014/main" id="{52EFD011-CF2E-1342-ADDE-44AE49433472}"/>
                </a:ext>
              </a:extLst>
            </p:cNvPr>
            <p:cNvSpPr/>
            <p:nvPr/>
          </p:nvSpPr>
          <p:spPr>
            <a:xfrm>
              <a:off x="1236225" y="1025902"/>
              <a:ext cx="44435" cy="43920"/>
            </a:xfrm>
            <a:custGeom>
              <a:avLst/>
              <a:gdLst>
                <a:gd name="connsiteX0" fmla="*/ 22218 w 44435"/>
                <a:gd name="connsiteY0" fmla="*/ 0 h 43920"/>
                <a:gd name="connsiteX1" fmla="*/ 0 w 44435"/>
                <a:gd name="connsiteY1" fmla="*/ 21960 h 43920"/>
                <a:gd name="connsiteX2" fmla="*/ 22218 w 44435"/>
                <a:gd name="connsiteY2" fmla="*/ 43921 h 43920"/>
                <a:gd name="connsiteX3" fmla="*/ 44436 w 44435"/>
                <a:gd name="connsiteY3" fmla="*/ 21960 h 43920"/>
                <a:gd name="connsiteX4" fmla="*/ 22218 w 44435"/>
                <a:gd name="connsiteY4" fmla="*/ 0 h 43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35" h="43920">
                  <a:moveTo>
                    <a:pt x="22218" y="0"/>
                  </a:moveTo>
                  <a:cubicBezTo>
                    <a:pt x="9947" y="0"/>
                    <a:pt x="0" y="9832"/>
                    <a:pt x="0" y="21960"/>
                  </a:cubicBezTo>
                  <a:cubicBezTo>
                    <a:pt x="0" y="34089"/>
                    <a:pt x="9947" y="43921"/>
                    <a:pt x="22218" y="43921"/>
                  </a:cubicBezTo>
                  <a:cubicBezTo>
                    <a:pt x="34489" y="43921"/>
                    <a:pt x="44436" y="34089"/>
                    <a:pt x="44436" y="21960"/>
                  </a:cubicBezTo>
                  <a:cubicBezTo>
                    <a:pt x="44436" y="9832"/>
                    <a:pt x="34489" y="0"/>
                    <a:pt x="22218" y="0"/>
                  </a:cubicBezTo>
                  <a:close/>
                </a:path>
              </a:pathLst>
            </a:custGeom>
            <a:grpFill/>
            <a:ln w="22123" cap="flat">
              <a:noFill/>
              <a:prstDash val="solid"/>
              <a:miter/>
            </a:ln>
          </p:spPr>
          <p:txBody>
            <a:bodyPr rtlCol="0" anchor="ctr"/>
            <a:lstStyle/>
            <a:p>
              <a:endParaRPr lang="en-EG"/>
            </a:p>
          </p:txBody>
        </p:sp>
        <p:sp>
          <p:nvSpPr>
            <p:cNvPr id="81" name="Freeform 80">
              <a:extLst>
                <a:ext uri="{FF2B5EF4-FFF2-40B4-BE49-F238E27FC236}">
                  <a16:creationId xmlns:a16="http://schemas.microsoft.com/office/drawing/2014/main" id="{728AF3D8-0056-1346-BEFA-9E54115837A7}"/>
                </a:ext>
              </a:extLst>
            </p:cNvPr>
            <p:cNvSpPr/>
            <p:nvPr/>
          </p:nvSpPr>
          <p:spPr>
            <a:xfrm>
              <a:off x="756762" y="903802"/>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grpSp>
      <p:grpSp>
        <p:nvGrpSpPr>
          <p:cNvPr id="82" name="Graphic 5">
            <a:extLst>
              <a:ext uri="{FF2B5EF4-FFF2-40B4-BE49-F238E27FC236}">
                <a16:creationId xmlns:a16="http://schemas.microsoft.com/office/drawing/2014/main" id="{949C8519-69D6-AD44-BD8C-C099CBF7EF6B}"/>
              </a:ext>
            </a:extLst>
          </p:cNvPr>
          <p:cNvGrpSpPr>
            <a:grpSpLocks noChangeAspect="1"/>
          </p:cNvGrpSpPr>
          <p:nvPr/>
        </p:nvGrpSpPr>
        <p:grpSpPr>
          <a:xfrm>
            <a:off x="10718890" y="5670129"/>
            <a:ext cx="317523" cy="316142"/>
            <a:chOff x="1917741" y="629117"/>
            <a:chExt cx="618760" cy="616071"/>
          </a:xfrm>
          <a:solidFill>
            <a:srgbClr val="FFFFFF"/>
          </a:solidFill>
        </p:grpSpPr>
        <p:sp>
          <p:nvSpPr>
            <p:cNvPr id="84" name="Freeform 83">
              <a:extLst>
                <a:ext uri="{FF2B5EF4-FFF2-40B4-BE49-F238E27FC236}">
                  <a16:creationId xmlns:a16="http://schemas.microsoft.com/office/drawing/2014/main" id="{44F2EA57-6E81-6B49-BF7A-AA042A3B8545}"/>
                </a:ext>
              </a:extLst>
            </p:cNvPr>
            <p:cNvSpPr/>
            <p:nvPr/>
          </p:nvSpPr>
          <p:spPr>
            <a:xfrm>
              <a:off x="2505056" y="1043517"/>
              <a:ext cx="31444" cy="30360"/>
            </a:xfrm>
            <a:custGeom>
              <a:avLst/>
              <a:gdLst>
                <a:gd name="connsiteX0" fmla="*/ 15722 w 31444"/>
                <a:gd name="connsiteY0" fmla="*/ 2 h 30360"/>
                <a:gd name="connsiteX1" fmla="*/ 0 w 31444"/>
                <a:gd name="connsiteY1" fmla="*/ 15181 h 30360"/>
                <a:gd name="connsiteX2" fmla="*/ 15722 w 31444"/>
                <a:gd name="connsiteY2" fmla="*/ 30361 h 30360"/>
                <a:gd name="connsiteX3" fmla="*/ 31443 w 31444"/>
                <a:gd name="connsiteY3" fmla="*/ 15181 h 30360"/>
                <a:gd name="connsiteX4" fmla="*/ 16173 w 31444"/>
                <a:gd name="connsiteY4" fmla="*/ 2 h 30360"/>
                <a:gd name="connsiteX5" fmla="*/ 15722 w 31444"/>
                <a:gd name="connsiteY5" fmla="*/ 2 h 3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44" h="30360">
                  <a:moveTo>
                    <a:pt x="15722" y="2"/>
                  </a:moveTo>
                  <a:cubicBezTo>
                    <a:pt x="7039" y="2"/>
                    <a:pt x="0" y="6798"/>
                    <a:pt x="0" y="15181"/>
                  </a:cubicBezTo>
                  <a:cubicBezTo>
                    <a:pt x="0" y="23565"/>
                    <a:pt x="7039" y="30361"/>
                    <a:pt x="15722" y="30361"/>
                  </a:cubicBezTo>
                  <a:cubicBezTo>
                    <a:pt x="24405" y="30361"/>
                    <a:pt x="31443" y="23565"/>
                    <a:pt x="31443" y="15181"/>
                  </a:cubicBezTo>
                  <a:cubicBezTo>
                    <a:pt x="31569" y="6919"/>
                    <a:pt x="24732" y="123"/>
                    <a:pt x="16173" y="2"/>
                  </a:cubicBezTo>
                  <a:cubicBezTo>
                    <a:pt x="16023" y="-1"/>
                    <a:pt x="15872" y="-1"/>
                    <a:pt x="15722" y="2"/>
                  </a:cubicBezTo>
                  <a:close/>
                </a:path>
              </a:pathLst>
            </a:custGeom>
            <a:grpFill/>
            <a:ln w="22452" cap="flat">
              <a:noFill/>
              <a:prstDash val="solid"/>
              <a:miter/>
            </a:ln>
          </p:spPr>
          <p:txBody>
            <a:bodyPr rtlCol="0" anchor="ctr"/>
            <a:lstStyle/>
            <a:p>
              <a:endParaRPr lang="en-EG"/>
            </a:p>
          </p:txBody>
        </p:sp>
        <p:sp>
          <p:nvSpPr>
            <p:cNvPr id="92" name="Freeform 91">
              <a:extLst>
                <a:ext uri="{FF2B5EF4-FFF2-40B4-BE49-F238E27FC236}">
                  <a16:creationId xmlns:a16="http://schemas.microsoft.com/office/drawing/2014/main" id="{7921F6ED-E83E-7640-8F2A-1080D5E220C0}"/>
                </a:ext>
              </a:extLst>
            </p:cNvPr>
            <p:cNvSpPr/>
            <p:nvPr/>
          </p:nvSpPr>
          <p:spPr>
            <a:xfrm>
              <a:off x="1917741" y="945502"/>
              <a:ext cx="309042" cy="297952"/>
            </a:xfrm>
            <a:custGeom>
              <a:avLst/>
              <a:gdLst>
                <a:gd name="connsiteX0" fmla="*/ 199440 w 309042"/>
                <a:gd name="connsiteY0" fmla="*/ 0 h 297952"/>
                <a:gd name="connsiteX1" fmla="*/ 176981 w 309042"/>
                <a:gd name="connsiteY1" fmla="*/ 21685 h 297952"/>
                <a:gd name="connsiteX2" fmla="*/ 215611 w 309042"/>
                <a:gd name="connsiteY2" fmla="*/ 58983 h 297952"/>
                <a:gd name="connsiteX3" fmla="*/ 215611 w 309042"/>
                <a:gd name="connsiteY3" fmla="*/ 69609 h 297952"/>
                <a:gd name="connsiteX4" fmla="*/ 209996 w 309042"/>
                <a:gd name="connsiteY4" fmla="*/ 71777 h 297952"/>
                <a:gd name="connsiteX5" fmla="*/ 204381 w 309042"/>
                <a:gd name="connsiteY5" fmla="*/ 69609 h 297952"/>
                <a:gd name="connsiteX6" fmla="*/ 166200 w 309042"/>
                <a:gd name="connsiteY6" fmla="*/ 31877 h 297952"/>
                <a:gd name="connsiteX7" fmla="*/ 143741 w 309042"/>
                <a:gd name="connsiteY7" fmla="*/ 53562 h 297952"/>
                <a:gd name="connsiteX8" fmla="*/ 193376 w 309042"/>
                <a:gd name="connsiteY8" fmla="*/ 101486 h 297952"/>
                <a:gd name="connsiteX9" fmla="*/ 193376 w 309042"/>
                <a:gd name="connsiteY9" fmla="*/ 112112 h 297952"/>
                <a:gd name="connsiteX10" fmla="*/ 182147 w 309042"/>
                <a:gd name="connsiteY10" fmla="*/ 112112 h 297952"/>
                <a:gd name="connsiteX11" fmla="*/ 132960 w 309042"/>
                <a:gd name="connsiteY11" fmla="*/ 63754 h 297952"/>
                <a:gd name="connsiteX12" fmla="*/ 110501 w 309042"/>
                <a:gd name="connsiteY12" fmla="*/ 85439 h 297952"/>
                <a:gd name="connsiteX13" fmla="*/ 149131 w 309042"/>
                <a:gd name="connsiteY13" fmla="*/ 122737 h 297952"/>
                <a:gd name="connsiteX14" fmla="*/ 149131 w 309042"/>
                <a:gd name="connsiteY14" fmla="*/ 133363 h 297952"/>
                <a:gd name="connsiteX15" fmla="*/ 143516 w 309042"/>
                <a:gd name="connsiteY15" fmla="*/ 135531 h 297952"/>
                <a:gd name="connsiteX16" fmla="*/ 137901 w 309042"/>
                <a:gd name="connsiteY16" fmla="*/ 133363 h 297952"/>
                <a:gd name="connsiteX17" fmla="*/ 99496 w 309042"/>
                <a:gd name="connsiteY17" fmla="*/ 95631 h 297952"/>
                <a:gd name="connsiteX18" fmla="*/ 77036 w 309042"/>
                <a:gd name="connsiteY18" fmla="*/ 117316 h 297952"/>
                <a:gd name="connsiteX19" fmla="*/ 126896 w 309042"/>
                <a:gd name="connsiteY19" fmla="*/ 165240 h 297952"/>
                <a:gd name="connsiteX20" fmla="*/ 126566 w 309042"/>
                <a:gd name="connsiteY20" fmla="*/ 175970 h 297952"/>
                <a:gd name="connsiteX21" fmla="*/ 121057 w 309042"/>
                <a:gd name="connsiteY21" fmla="*/ 178034 h 297952"/>
                <a:gd name="connsiteX22" fmla="*/ 115442 w 309042"/>
                <a:gd name="connsiteY22" fmla="*/ 175866 h 297952"/>
                <a:gd name="connsiteX23" fmla="*/ 67379 w 309042"/>
                <a:gd name="connsiteY23" fmla="*/ 127508 h 297952"/>
                <a:gd name="connsiteX24" fmla="*/ 44919 w 309042"/>
                <a:gd name="connsiteY24" fmla="*/ 149193 h 297952"/>
                <a:gd name="connsiteX25" fmla="*/ 83549 w 309042"/>
                <a:gd name="connsiteY25" fmla="*/ 186491 h 297952"/>
                <a:gd name="connsiteX26" fmla="*/ 83549 w 309042"/>
                <a:gd name="connsiteY26" fmla="*/ 197117 h 297952"/>
                <a:gd name="connsiteX27" fmla="*/ 77934 w 309042"/>
                <a:gd name="connsiteY27" fmla="*/ 199285 h 297952"/>
                <a:gd name="connsiteX28" fmla="*/ 72320 w 309042"/>
                <a:gd name="connsiteY28" fmla="*/ 197117 h 297952"/>
                <a:gd name="connsiteX29" fmla="*/ 33015 w 309042"/>
                <a:gd name="connsiteY29" fmla="*/ 159385 h 297952"/>
                <a:gd name="connsiteX30" fmla="*/ 0 w 309042"/>
                <a:gd name="connsiteY30" fmla="*/ 191262 h 297952"/>
                <a:gd name="connsiteX31" fmla="*/ 110276 w 309042"/>
                <a:gd name="connsiteY31" fmla="*/ 297952 h 297952"/>
                <a:gd name="connsiteX32" fmla="*/ 309043 w 309042"/>
                <a:gd name="connsiteY32" fmla="*/ 106040 h 29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042" h="297952">
                  <a:moveTo>
                    <a:pt x="199440" y="0"/>
                  </a:moveTo>
                  <a:lnTo>
                    <a:pt x="176981" y="21685"/>
                  </a:lnTo>
                  <a:lnTo>
                    <a:pt x="215611" y="58983"/>
                  </a:lnTo>
                  <a:cubicBezTo>
                    <a:pt x="218493" y="61978"/>
                    <a:pt x="218493" y="66614"/>
                    <a:pt x="215611" y="69609"/>
                  </a:cubicBezTo>
                  <a:cubicBezTo>
                    <a:pt x="214144" y="71071"/>
                    <a:pt x="212102" y="71858"/>
                    <a:pt x="209996" y="71777"/>
                  </a:cubicBezTo>
                  <a:cubicBezTo>
                    <a:pt x="207900" y="71806"/>
                    <a:pt x="205879" y="71025"/>
                    <a:pt x="204381" y="69609"/>
                  </a:cubicBezTo>
                  <a:lnTo>
                    <a:pt x="166200" y="31877"/>
                  </a:lnTo>
                  <a:lnTo>
                    <a:pt x="143741" y="53562"/>
                  </a:lnTo>
                  <a:lnTo>
                    <a:pt x="193376" y="101486"/>
                  </a:lnTo>
                  <a:cubicBezTo>
                    <a:pt x="196258" y="104481"/>
                    <a:pt x="196258" y="109117"/>
                    <a:pt x="193376" y="112112"/>
                  </a:cubicBezTo>
                  <a:cubicBezTo>
                    <a:pt x="190244" y="115030"/>
                    <a:pt x="185279" y="115030"/>
                    <a:pt x="182147" y="112112"/>
                  </a:cubicBezTo>
                  <a:lnTo>
                    <a:pt x="132960" y="63754"/>
                  </a:lnTo>
                  <a:lnTo>
                    <a:pt x="110501" y="85439"/>
                  </a:lnTo>
                  <a:lnTo>
                    <a:pt x="149131" y="122737"/>
                  </a:lnTo>
                  <a:cubicBezTo>
                    <a:pt x="152013" y="125732"/>
                    <a:pt x="152013" y="130368"/>
                    <a:pt x="149131" y="133363"/>
                  </a:cubicBezTo>
                  <a:cubicBezTo>
                    <a:pt x="147634" y="134779"/>
                    <a:pt x="145612" y="135560"/>
                    <a:pt x="143516" y="135531"/>
                  </a:cubicBezTo>
                  <a:cubicBezTo>
                    <a:pt x="141410" y="135612"/>
                    <a:pt x="139369" y="134825"/>
                    <a:pt x="137901" y="133363"/>
                  </a:cubicBezTo>
                  <a:lnTo>
                    <a:pt x="99496" y="95631"/>
                  </a:lnTo>
                  <a:lnTo>
                    <a:pt x="77036" y="117316"/>
                  </a:lnTo>
                  <a:lnTo>
                    <a:pt x="126896" y="165240"/>
                  </a:lnTo>
                  <a:cubicBezTo>
                    <a:pt x="129874" y="168291"/>
                    <a:pt x="129726" y="173094"/>
                    <a:pt x="126566" y="175970"/>
                  </a:cubicBezTo>
                  <a:cubicBezTo>
                    <a:pt x="125078" y="177323"/>
                    <a:pt x="123102" y="178064"/>
                    <a:pt x="121057" y="178034"/>
                  </a:cubicBezTo>
                  <a:cubicBezTo>
                    <a:pt x="118974" y="177997"/>
                    <a:pt x="116976" y="177225"/>
                    <a:pt x="115442" y="175866"/>
                  </a:cubicBezTo>
                  <a:lnTo>
                    <a:pt x="67379" y="127508"/>
                  </a:lnTo>
                  <a:lnTo>
                    <a:pt x="44919" y="149193"/>
                  </a:lnTo>
                  <a:lnTo>
                    <a:pt x="83549" y="186491"/>
                  </a:lnTo>
                  <a:cubicBezTo>
                    <a:pt x="86431" y="189486"/>
                    <a:pt x="86431" y="194122"/>
                    <a:pt x="83549" y="197117"/>
                  </a:cubicBezTo>
                  <a:cubicBezTo>
                    <a:pt x="82099" y="198602"/>
                    <a:pt x="80045" y="199396"/>
                    <a:pt x="77934" y="199285"/>
                  </a:cubicBezTo>
                  <a:cubicBezTo>
                    <a:pt x="75851" y="199249"/>
                    <a:pt x="73854" y="198477"/>
                    <a:pt x="72320" y="197117"/>
                  </a:cubicBezTo>
                  <a:lnTo>
                    <a:pt x="33015" y="159385"/>
                  </a:lnTo>
                  <a:lnTo>
                    <a:pt x="0" y="191262"/>
                  </a:lnTo>
                  <a:lnTo>
                    <a:pt x="110276" y="297952"/>
                  </a:lnTo>
                  <a:lnTo>
                    <a:pt x="309043" y="106040"/>
                  </a:lnTo>
                  <a:close/>
                </a:path>
              </a:pathLst>
            </a:custGeom>
            <a:grpFill/>
            <a:ln w="22452" cap="flat">
              <a:noFill/>
              <a:prstDash val="solid"/>
              <a:miter/>
            </a:ln>
          </p:spPr>
          <p:txBody>
            <a:bodyPr rtlCol="0" anchor="ctr"/>
            <a:lstStyle/>
            <a:p>
              <a:endParaRPr lang="en-EG"/>
            </a:p>
          </p:txBody>
        </p:sp>
        <p:sp>
          <p:nvSpPr>
            <p:cNvPr id="94" name="Freeform 93">
              <a:extLst>
                <a:ext uri="{FF2B5EF4-FFF2-40B4-BE49-F238E27FC236}">
                  <a16:creationId xmlns:a16="http://schemas.microsoft.com/office/drawing/2014/main" id="{D0A2CCFF-B0D0-8A43-A99D-9D9C103210F6}"/>
                </a:ext>
              </a:extLst>
            </p:cNvPr>
            <p:cNvSpPr/>
            <p:nvPr/>
          </p:nvSpPr>
          <p:spPr>
            <a:xfrm>
              <a:off x="2465752" y="915360"/>
              <a:ext cx="62886" cy="60718"/>
            </a:xfrm>
            <a:custGeom>
              <a:avLst/>
              <a:gdLst>
                <a:gd name="connsiteX0" fmla="*/ 62887 w 62886"/>
                <a:gd name="connsiteY0" fmla="*/ 30359 h 60718"/>
                <a:gd name="connsiteX1" fmla="*/ 31443 w 62886"/>
                <a:gd name="connsiteY1" fmla="*/ 0 h 60718"/>
                <a:gd name="connsiteX2" fmla="*/ 0 w 62886"/>
                <a:gd name="connsiteY2" fmla="*/ 30361 h 60718"/>
                <a:gd name="connsiteX3" fmla="*/ 31443 w 62886"/>
                <a:gd name="connsiteY3" fmla="*/ 60718 h 60718"/>
                <a:gd name="connsiteX4" fmla="*/ 31668 w 62886"/>
                <a:gd name="connsiteY4" fmla="*/ 60718 h 60718"/>
                <a:gd name="connsiteX5" fmla="*/ 62887 w 62886"/>
                <a:gd name="connsiteY5" fmla="*/ 30359 h 6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86" h="60718">
                  <a:moveTo>
                    <a:pt x="62887" y="30359"/>
                  </a:moveTo>
                  <a:cubicBezTo>
                    <a:pt x="62887" y="13592"/>
                    <a:pt x="48809" y="0"/>
                    <a:pt x="31443" y="0"/>
                  </a:cubicBezTo>
                  <a:cubicBezTo>
                    <a:pt x="14078" y="2"/>
                    <a:pt x="0" y="13594"/>
                    <a:pt x="0" y="30361"/>
                  </a:cubicBezTo>
                  <a:cubicBezTo>
                    <a:pt x="0" y="47128"/>
                    <a:pt x="14078" y="60720"/>
                    <a:pt x="31443" y="60718"/>
                  </a:cubicBezTo>
                  <a:cubicBezTo>
                    <a:pt x="31520" y="60718"/>
                    <a:pt x="31594" y="60718"/>
                    <a:pt x="31668" y="60718"/>
                  </a:cubicBezTo>
                  <a:cubicBezTo>
                    <a:pt x="48946" y="60599"/>
                    <a:pt x="62887" y="47041"/>
                    <a:pt x="62887" y="30359"/>
                  </a:cubicBezTo>
                  <a:close/>
                </a:path>
              </a:pathLst>
            </a:custGeom>
            <a:grpFill/>
            <a:ln w="22452" cap="flat">
              <a:noFill/>
              <a:prstDash val="solid"/>
              <a:miter/>
            </a:ln>
          </p:spPr>
          <p:txBody>
            <a:bodyPr rtlCol="0" anchor="ctr"/>
            <a:lstStyle/>
            <a:p>
              <a:endParaRPr lang="en-EG"/>
            </a:p>
          </p:txBody>
        </p:sp>
        <p:sp>
          <p:nvSpPr>
            <p:cNvPr id="95" name="Freeform 94">
              <a:extLst>
                <a:ext uri="{FF2B5EF4-FFF2-40B4-BE49-F238E27FC236}">
                  <a16:creationId xmlns:a16="http://schemas.microsoft.com/office/drawing/2014/main" id="{8D1DE317-5BB9-4841-B713-E4153EB90CEA}"/>
                </a:ext>
              </a:extLst>
            </p:cNvPr>
            <p:cNvSpPr/>
            <p:nvPr/>
          </p:nvSpPr>
          <p:spPr>
            <a:xfrm>
              <a:off x="2004883" y="741229"/>
              <a:ext cx="99270" cy="96064"/>
            </a:xfrm>
            <a:custGeom>
              <a:avLst/>
              <a:gdLst>
                <a:gd name="connsiteX0" fmla="*/ 22010 w 99270"/>
                <a:gd name="connsiteY0" fmla="*/ 96065 h 96064"/>
                <a:gd name="connsiteX1" fmla="*/ 60641 w 99270"/>
                <a:gd name="connsiteY1" fmla="*/ 58766 h 96064"/>
                <a:gd name="connsiteX2" fmla="*/ 99271 w 99270"/>
                <a:gd name="connsiteY2" fmla="*/ 21468 h 96064"/>
                <a:gd name="connsiteX3" fmla="*/ 77261 w 99270"/>
                <a:gd name="connsiteY3" fmla="*/ 0 h 96064"/>
                <a:gd name="connsiteX4" fmla="*/ 0 w 99270"/>
                <a:gd name="connsiteY4" fmla="*/ 74597 h 96064"/>
                <a:gd name="connsiteX5" fmla="*/ 22010 w 99270"/>
                <a:gd name="connsiteY5" fmla="*/ 96065 h 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70" h="96064">
                  <a:moveTo>
                    <a:pt x="22010" y="96065"/>
                  </a:moveTo>
                  <a:lnTo>
                    <a:pt x="60641" y="58766"/>
                  </a:lnTo>
                  <a:lnTo>
                    <a:pt x="99271" y="21468"/>
                  </a:lnTo>
                  <a:lnTo>
                    <a:pt x="77261" y="0"/>
                  </a:lnTo>
                  <a:lnTo>
                    <a:pt x="0" y="74597"/>
                  </a:lnTo>
                  <a:lnTo>
                    <a:pt x="22010" y="96065"/>
                  </a:lnTo>
                  <a:close/>
                </a:path>
              </a:pathLst>
            </a:custGeom>
            <a:grpFill/>
            <a:ln w="22452" cap="flat">
              <a:noFill/>
              <a:prstDash val="solid"/>
              <a:miter/>
            </a:ln>
          </p:spPr>
          <p:txBody>
            <a:bodyPr rtlCol="0" anchor="ctr"/>
            <a:lstStyle/>
            <a:p>
              <a:endParaRPr lang="en-EG"/>
            </a:p>
          </p:txBody>
        </p:sp>
        <p:sp>
          <p:nvSpPr>
            <p:cNvPr id="101" name="Freeform 100">
              <a:extLst>
                <a:ext uri="{FF2B5EF4-FFF2-40B4-BE49-F238E27FC236}">
                  <a16:creationId xmlns:a16="http://schemas.microsoft.com/office/drawing/2014/main" id="{557420AC-D7CC-F044-8458-274FBE6B3933}"/>
                </a:ext>
              </a:extLst>
            </p:cNvPr>
            <p:cNvSpPr/>
            <p:nvPr/>
          </p:nvSpPr>
          <p:spPr>
            <a:xfrm>
              <a:off x="1950981" y="900180"/>
              <a:ext cx="31443" cy="30359"/>
            </a:xfrm>
            <a:custGeom>
              <a:avLst/>
              <a:gdLst>
                <a:gd name="connsiteX0" fmla="*/ 15722 w 31443"/>
                <a:gd name="connsiteY0" fmla="*/ 30359 h 30359"/>
                <a:gd name="connsiteX1" fmla="*/ 31443 w 31443"/>
                <a:gd name="connsiteY1" fmla="*/ 15180 h 30359"/>
                <a:gd name="connsiteX2" fmla="*/ 15722 w 31443"/>
                <a:gd name="connsiteY2" fmla="*/ 0 h 30359"/>
                <a:gd name="connsiteX3" fmla="*/ 0 w 31443"/>
                <a:gd name="connsiteY3" fmla="*/ 15180 h 30359"/>
                <a:gd name="connsiteX4" fmla="*/ 15722 w 31443"/>
                <a:gd name="connsiteY4" fmla="*/ 30359 h 3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43" h="30359">
                  <a:moveTo>
                    <a:pt x="15722" y="30359"/>
                  </a:moveTo>
                  <a:cubicBezTo>
                    <a:pt x="24404" y="30359"/>
                    <a:pt x="31443" y="23563"/>
                    <a:pt x="31443" y="15180"/>
                  </a:cubicBezTo>
                  <a:cubicBezTo>
                    <a:pt x="31443" y="6796"/>
                    <a:pt x="24404" y="0"/>
                    <a:pt x="15722" y="0"/>
                  </a:cubicBezTo>
                  <a:cubicBezTo>
                    <a:pt x="7039" y="0"/>
                    <a:pt x="0" y="6796"/>
                    <a:pt x="0" y="15180"/>
                  </a:cubicBezTo>
                  <a:cubicBezTo>
                    <a:pt x="0" y="23563"/>
                    <a:pt x="7039" y="30359"/>
                    <a:pt x="15722" y="30359"/>
                  </a:cubicBezTo>
                  <a:close/>
                </a:path>
              </a:pathLst>
            </a:custGeom>
            <a:grpFill/>
            <a:ln w="22452" cap="flat">
              <a:noFill/>
              <a:prstDash val="solid"/>
              <a:miter/>
            </a:ln>
          </p:spPr>
          <p:txBody>
            <a:bodyPr rtlCol="0" anchor="ctr"/>
            <a:lstStyle/>
            <a:p>
              <a:endParaRPr lang="en-EG"/>
            </a:p>
          </p:txBody>
        </p:sp>
        <p:sp>
          <p:nvSpPr>
            <p:cNvPr id="102" name="Freeform 101">
              <a:extLst>
                <a:ext uri="{FF2B5EF4-FFF2-40B4-BE49-F238E27FC236}">
                  <a16:creationId xmlns:a16="http://schemas.microsoft.com/office/drawing/2014/main" id="{D1305216-EA44-EA41-B972-2087DD5850F1}"/>
                </a:ext>
              </a:extLst>
            </p:cNvPr>
            <p:cNvSpPr/>
            <p:nvPr/>
          </p:nvSpPr>
          <p:spPr>
            <a:xfrm>
              <a:off x="2217575" y="1201819"/>
              <a:ext cx="44919" cy="43370"/>
            </a:xfrm>
            <a:custGeom>
              <a:avLst/>
              <a:gdLst>
                <a:gd name="connsiteX0" fmla="*/ 22460 w 44919"/>
                <a:gd name="connsiteY0" fmla="*/ 0 h 43370"/>
                <a:gd name="connsiteX1" fmla="*/ 0 w 44919"/>
                <a:gd name="connsiteY1" fmla="*/ 21685 h 43370"/>
                <a:gd name="connsiteX2" fmla="*/ 22460 w 44919"/>
                <a:gd name="connsiteY2" fmla="*/ 43370 h 43370"/>
                <a:gd name="connsiteX3" fmla="*/ 44919 w 44919"/>
                <a:gd name="connsiteY3" fmla="*/ 21685 h 43370"/>
                <a:gd name="connsiteX4" fmla="*/ 22460 w 44919"/>
                <a:gd name="connsiteY4" fmla="*/ 0 h 43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19" h="43370">
                  <a:moveTo>
                    <a:pt x="22460" y="0"/>
                  </a:moveTo>
                  <a:cubicBezTo>
                    <a:pt x="10055" y="0"/>
                    <a:pt x="0" y="9708"/>
                    <a:pt x="0" y="21685"/>
                  </a:cubicBezTo>
                  <a:cubicBezTo>
                    <a:pt x="0" y="33662"/>
                    <a:pt x="10055" y="43370"/>
                    <a:pt x="22460" y="43370"/>
                  </a:cubicBezTo>
                  <a:cubicBezTo>
                    <a:pt x="34864" y="43370"/>
                    <a:pt x="44919" y="33662"/>
                    <a:pt x="44919" y="21685"/>
                  </a:cubicBezTo>
                  <a:cubicBezTo>
                    <a:pt x="44919" y="9708"/>
                    <a:pt x="34864" y="0"/>
                    <a:pt x="22460" y="0"/>
                  </a:cubicBezTo>
                  <a:close/>
                </a:path>
              </a:pathLst>
            </a:custGeom>
            <a:grpFill/>
            <a:ln w="22452" cap="flat">
              <a:noFill/>
              <a:prstDash val="solid"/>
              <a:miter/>
            </a:ln>
          </p:spPr>
          <p:txBody>
            <a:bodyPr rtlCol="0" anchor="ctr"/>
            <a:lstStyle/>
            <a:p>
              <a:endParaRPr lang="en-EG"/>
            </a:p>
          </p:txBody>
        </p:sp>
        <p:sp>
          <p:nvSpPr>
            <p:cNvPr id="103" name="Freeform 102">
              <a:extLst>
                <a:ext uri="{FF2B5EF4-FFF2-40B4-BE49-F238E27FC236}">
                  <a16:creationId xmlns:a16="http://schemas.microsoft.com/office/drawing/2014/main" id="{79EBCAB9-047B-E347-921A-4DE0C6F556AC}"/>
                </a:ext>
              </a:extLst>
            </p:cNvPr>
            <p:cNvSpPr/>
            <p:nvPr/>
          </p:nvSpPr>
          <p:spPr>
            <a:xfrm>
              <a:off x="1972312" y="709759"/>
              <a:ext cx="98826" cy="95441"/>
            </a:xfrm>
            <a:custGeom>
              <a:avLst/>
              <a:gdLst>
                <a:gd name="connsiteX0" fmla="*/ 21566 w 98826"/>
                <a:gd name="connsiteY0" fmla="*/ 95441 h 95441"/>
                <a:gd name="connsiteX1" fmla="*/ 98826 w 98826"/>
                <a:gd name="connsiteY1" fmla="*/ 20628 h 95441"/>
                <a:gd name="connsiteX2" fmla="*/ 93212 w 98826"/>
                <a:gd name="connsiteY2" fmla="*/ 15207 h 95441"/>
                <a:gd name="connsiteX3" fmla="*/ 15951 w 98826"/>
                <a:gd name="connsiteY3" fmla="*/ 15207 h 95441"/>
                <a:gd name="connsiteX4" fmla="*/ 15951 w 98826"/>
                <a:gd name="connsiteY4" fmla="*/ 90020 h 9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26" h="95441">
                  <a:moveTo>
                    <a:pt x="21566" y="95441"/>
                  </a:moveTo>
                  <a:lnTo>
                    <a:pt x="98826" y="20628"/>
                  </a:lnTo>
                  <a:lnTo>
                    <a:pt x="93212" y="15207"/>
                  </a:lnTo>
                  <a:cubicBezTo>
                    <a:pt x="71739" y="-5069"/>
                    <a:pt x="37424" y="-5069"/>
                    <a:pt x="15951" y="15207"/>
                  </a:cubicBezTo>
                  <a:cubicBezTo>
                    <a:pt x="-5317" y="35917"/>
                    <a:pt x="-5317" y="69309"/>
                    <a:pt x="15951" y="90020"/>
                  </a:cubicBezTo>
                  <a:close/>
                </a:path>
              </a:pathLst>
            </a:custGeom>
            <a:grpFill/>
            <a:ln w="22452" cap="flat">
              <a:noFill/>
              <a:prstDash val="solid"/>
              <a:miter/>
            </a:ln>
          </p:spPr>
          <p:txBody>
            <a:bodyPr rtlCol="0" anchor="ctr"/>
            <a:lstStyle/>
            <a:p>
              <a:endParaRPr lang="en-EG"/>
            </a:p>
          </p:txBody>
        </p:sp>
        <p:sp>
          <p:nvSpPr>
            <p:cNvPr id="104" name="Freeform 103">
              <a:extLst>
                <a:ext uri="{FF2B5EF4-FFF2-40B4-BE49-F238E27FC236}">
                  <a16:creationId xmlns:a16="http://schemas.microsoft.com/office/drawing/2014/main" id="{62F02DF6-72A5-3140-BF8B-7FAD3239748F}"/>
                </a:ext>
              </a:extLst>
            </p:cNvPr>
            <p:cNvSpPr/>
            <p:nvPr/>
          </p:nvSpPr>
          <p:spPr>
            <a:xfrm>
              <a:off x="2107186" y="629117"/>
              <a:ext cx="46940" cy="45321"/>
            </a:xfrm>
            <a:custGeom>
              <a:avLst/>
              <a:gdLst>
                <a:gd name="connsiteX0" fmla="*/ 23470 w 46940"/>
                <a:gd name="connsiteY0" fmla="*/ 45322 h 45321"/>
                <a:gd name="connsiteX1" fmla="*/ 46940 w 46940"/>
                <a:gd name="connsiteY1" fmla="*/ 22661 h 45321"/>
                <a:gd name="connsiteX2" fmla="*/ 23470 w 46940"/>
                <a:gd name="connsiteY2" fmla="*/ 0 h 45321"/>
                <a:gd name="connsiteX3" fmla="*/ 0 w 46940"/>
                <a:gd name="connsiteY3" fmla="*/ 22661 h 45321"/>
                <a:gd name="connsiteX4" fmla="*/ 23470 w 46940"/>
                <a:gd name="connsiteY4" fmla="*/ 45322 h 4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40" h="45321">
                  <a:moveTo>
                    <a:pt x="23470" y="45322"/>
                  </a:moveTo>
                  <a:cubicBezTo>
                    <a:pt x="36432" y="45322"/>
                    <a:pt x="46940" y="35176"/>
                    <a:pt x="46940" y="22661"/>
                  </a:cubicBezTo>
                  <a:cubicBezTo>
                    <a:pt x="46940" y="10146"/>
                    <a:pt x="36432" y="0"/>
                    <a:pt x="23470" y="0"/>
                  </a:cubicBezTo>
                  <a:cubicBezTo>
                    <a:pt x="10508" y="0"/>
                    <a:pt x="0" y="10146"/>
                    <a:pt x="0" y="22661"/>
                  </a:cubicBezTo>
                  <a:cubicBezTo>
                    <a:pt x="0" y="35176"/>
                    <a:pt x="10508" y="45322"/>
                    <a:pt x="23470" y="45322"/>
                  </a:cubicBezTo>
                  <a:close/>
                </a:path>
              </a:pathLst>
            </a:custGeom>
            <a:grpFill/>
            <a:ln w="22452" cap="flat">
              <a:noFill/>
              <a:prstDash val="solid"/>
              <a:miter/>
            </a:ln>
          </p:spPr>
          <p:txBody>
            <a:bodyPr rtlCol="0" anchor="ctr"/>
            <a:lstStyle/>
            <a:p>
              <a:endParaRPr lang="en-EG"/>
            </a:p>
          </p:txBody>
        </p:sp>
        <p:sp>
          <p:nvSpPr>
            <p:cNvPr id="105" name="Freeform 104">
              <a:extLst>
                <a:ext uri="{FF2B5EF4-FFF2-40B4-BE49-F238E27FC236}">
                  <a16:creationId xmlns:a16="http://schemas.microsoft.com/office/drawing/2014/main" id="{7E13D0E9-05CD-8047-A4ED-5EE03337059B}"/>
                </a:ext>
              </a:extLst>
            </p:cNvPr>
            <p:cNvSpPr/>
            <p:nvPr/>
          </p:nvSpPr>
          <p:spPr>
            <a:xfrm>
              <a:off x="2037899" y="815826"/>
              <a:ext cx="333298" cy="337852"/>
            </a:xfrm>
            <a:custGeom>
              <a:avLst/>
              <a:gdLst>
                <a:gd name="connsiteX0" fmla="*/ 33240 w 333298"/>
                <a:gd name="connsiteY0" fmla="*/ 0 h 337852"/>
                <a:gd name="connsiteX1" fmla="*/ 0 w 333298"/>
                <a:gd name="connsiteY1" fmla="*/ 32094 h 337852"/>
                <a:gd name="connsiteX2" fmla="*/ 316679 w 333298"/>
                <a:gd name="connsiteY2" fmla="*/ 337853 h 337852"/>
                <a:gd name="connsiteX3" fmla="*/ 333299 w 333298"/>
                <a:gd name="connsiteY3" fmla="*/ 289712 h 337852"/>
                <a:gd name="connsiteX4" fmla="*/ 33240 w 333298"/>
                <a:gd name="connsiteY4" fmla="*/ 0 h 337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298" h="337852">
                  <a:moveTo>
                    <a:pt x="33240" y="0"/>
                  </a:moveTo>
                  <a:lnTo>
                    <a:pt x="0" y="32094"/>
                  </a:lnTo>
                  <a:lnTo>
                    <a:pt x="316679" y="337853"/>
                  </a:lnTo>
                  <a:lnTo>
                    <a:pt x="333299" y="289712"/>
                  </a:lnTo>
                  <a:lnTo>
                    <a:pt x="33240" y="0"/>
                  </a:lnTo>
                  <a:close/>
                </a:path>
              </a:pathLst>
            </a:custGeom>
            <a:grpFill/>
            <a:ln w="22452" cap="flat">
              <a:noFill/>
              <a:prstDash val="solid"/>
              <a:miter/>
            </a:ln>
          </p:spPr>
          <p:txBody>
            <a:bodyPr rtlCol="0" anchor="ctr"/>
            <a:lstStyle/>
            <a:p>
              <a:endParaRPr lang="en-EG"/>
            </a:p>
          </p:txBody>
        </p:sp>
        <p:sp>
          <p:nvSpPr>
            <p:cNvPr id="106" name="Freeform 105">
              <a:extLst>
                <a:ext uri="{FF2B5EF4-FFF2-40B4-BE49-F238E27FC236}">
                  <a16:creationId xmlns:a16="http://schemas.microsoft.com/office/drawing/2014/main" id="{7C128934-15B9-2D45-88CF-1FF2C6FA8548}"/>
                </a:ext>
              </a:extLst>
            </p:cNvPr>
            <p:cNvSpPr/>
            <p:nvPr/>
          </p:nvSpPr>
          <p:spPr>
            <a:xfrm>
              <a:off x="2215778" y="657959"/>
              <a:ext cx="309716" cy="298602"/>
            </a:xfrm>
            <a:custGeom>
              <a:avLst/>
              <a:gdLst>
                <a:gd name="connsiteX0" fmla="*/ 309716 w 309716"/>
                <a:gd name="connsiteY0" fmla="*/ 106474 h 298602"/>
                <a:gd name="connsiteX1" fmla="*/ 199440 w 309716"/>
                <a:gd name="connsiteY1" fmla="*/ 0 h 298602"/>
                <a:gd name="connsiteX2" fmla="*/ 166425 w 309716"/>
                <a:gd name="connsiteY2" fmla="*/ 31877 h 298602"/>
                <a:gd name="connsiteX3" fmla="*/ 205055 w 309716"/>
                <a:gd name="connsiteY3" fmla="*/ 69175 h 298602"/>
                <a:gd name="connsiteX4" fmla="*/ 205055 w 309716"/>
                <a:gd name="connsiteY4" fmla="*/ 79801 h 298602"/>
                <a:gd name="connsiteX5" fmla="*/ 193825 w 309716"/>
                <a:gd name="connsiteY5" fmla="*/ 79801 h 298602"/>
                <a:gd name="connsiteX6" fmla="*/ 155195 w 309716"/>
                <a:gd name="connsiteY6" fmla="*/ 42503 h 298602"/>
                <a:gd name="connsiteX7" fmla="*/ 132736 w 309716"/>
                <a:gd name="connsiteY7" fmla="*/ 64188 h 298602"/>
                <a:gd name="connsiteX8" fmla="*/ 182371 w 309716"/>
                <a:gd name="connsiteY8" fmla="*/ 112112 h 298602"/>
                <a:gd name="connsiteX9" fmla="*/ 182371 w 309716"/>
                <a:gd name="connsiteY9" fmla="*/ 122737 h 298602"/>
                <a:gd name="connsiteX10" fmla="*/ 176756 w 309716"/>
                <a:gd name="connsiteY10" fmla="*/ 124906 h 298602"/>
                <a:gd name="connsiteX11" fmla="*/ 171141 w 309716"/>
                <a:gd name="connsiteY11" fmla="*/ 122737 h 298602"/>
                <a:gd name="connsiteX12" fmla="*/ 121730 w 309716"/>
                <a:gd name="connsiteY12" fmla="*/ 74380 h 298602"/>
                <a:gd name="connsiteX13" fmla="*/ 99271 w 309716"/>
                <a:gd name="connsiteY13" fmla="*/ 96065 h 298602"/>
                <a:gd name="connsiteX14" fmla="*/ 138126 w 309716"/>
                <a:gd name="connsiteY14" fmla="*/ 133363 h 298602"/>
                <a:gd name="connsiteX15" fmla="*/ 137796 w 309716"/>
                <a:gd name="connsiteY15" fmla="*/ 144092 h 298602"/>
                <a:gd name="connsiteX16" fmla="*/ 132286 w 309716"/>
                <a:gd name="connsiteY16" fmla="*/ 146157 h 298602"/>
                <a:gd name="connsiteX17" fmla="*/ 126672 w 309716"/>
                <a:gd name="connsiteY17" fmla="*/ 143989 h 298602"/>
                <a:gd name="connsiteX18" fmla="*/ 88490 w 309716"/>
                <a:gd name="connsiteY18" fmla="*/ 106257 h 298602"/>
                <a:gd name="connsiteX19" fmla="*/ 66031 w 309716"/>
                <a:gd name="connsiteY19" fmla="*/ 127942 h 298602"/>
                <a:gd name="connsiteX20" fmla="*/ 115666 w 309716"/>
                <a:gd name="connsiteY20" fmla="*/ 175866 h 298602"/>
                <a:gd name="connsiteX21" fmla="*/ 115666 w 309716"/>
                <a:gd name="connsiteY21" fmla="*/ 186491 h 298602"/>
                <a:gd name="connsiteX22" fmla="*/ 110052 w 309716"/>
                <a:gd name="connsiteY22" fmla="*/ 188660 h 298602"/>
                <a:gd name="connsiteX23" fmla="*/ 104437 w 309716"/>
                <a:gd name="connsiteY23" fmla="*/ 186491 h 298602"/>
                <a:gd name="connsiteX24" fmla="*/ 55250 w 309716"/>
                <a:gd name="connsiteY24" fmla="*/ 138784 h 298602"/>
                <a:gd name="connsiteX25" fmla="*/ 32791 w 309716"/>
                <a:gd name="connsiteY25" fmla="*/ 160469 h 298602"/>
                <a:gd name="connsiteX26" fmla="*/ 71421 w 309716"/>
                <a:gd name="connsiteY26" fmla="*/ 197984 h 298602"/>
                <a:gd name="connsiteX27" fmla="*/ 71421 w 309716"/>
                <a:gd name="connsiteY27" fmla="*/ 208610 h 298602"/>
                <a:gd name="connsiteX28" fmla="*/ 65806 w 309716"/>
                <a:gd name="connsiteY28" fmla="*/ 210562 h 298602"/>
                <a:gd name="connsiteX29" fmla="*/ 60191 w 309716"/>
                <a:gd name="connsiteY29" fmla="*/ 208610 h 298602"/>
                <a:gd name="connsiteX30" fmla="*/ 22460 w 309716"/>
                <a:gd name="connsiteY30" fmla="*/ 170228 h 298602"/>
                <a:gd name="connsiteX31" fmla="*/ 0 w 309716"/>
                <a:gd name="connsiteY31" fmla="*/ 191913 h 298602"/>
                <a:gd name="connsiteX32" fmla="*/ 110276 w 309716"/>
                <a:gd name="connsiteY32" fmla="*/ 298603 h 29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716" h="298602">
                  <a:moveTo>
                    <a:pt x="309716" y="106474"/>
                  </a:moveTo>
                  <a:lnTo>
                    <a:pt x="199440" y="0"/>
                  </a:lnTo>
                  <a:lnTo>
                    <a:pt x="166425" y="31877"/>
                  </a:lnTo>
                  <a:lnTo>
                    <a:pt x="205055" y="69175"/>
                  </a:lnTo>
                  <a:cubicBezTo>
                    <a:pt x="207937" y="72171"/>
                    <a:pt x="207937" y="76805"/>
                    <a:pt x="205055" y="79801"/>
                  </a:cubicBezTo>
                  <a:cubicBezTo>
                    <a:pt x="201922" y="82720"/>
                    <a:pt x="196959" y="82720"/>
                    <a:pt x="193825" y="79801"/>
                  </a:cubicBezTo>
                  <a:lnTo>
                    <a:pt x="155195" y="42503"/>
                  </a:lnTo>
                  <a:lnTo>
                    <a:pt x="132736" y="64188"/>
                  </a:lnTo>
                  <a:lnTo>
                    <a:pt x="182371" y="112112"/>
                  </a:lnTo>
                  <a:cubicBezTo>
                    <a:pt x="185253" y="115107"/>
                    <a:pt x="185253" y="119742"/>
                    <a:pt x="182371" y="122737"/>
                  </a:cubicBezTo>
                  <a:cubicBezTo>
                    <a:pt x="180873" y="124154"/>
                    <a:pt x="178852" y="124935"/>
                    <a:pt x="176756" y="124906"/>
                  </a:cubicBezTo>
                  <a:cubicBezTo>
                    <a:pt x="174650" y="124987"/>
                    <a:pt x="172608" y="124198"/>
                    <a:pt x="171141" y="122737"/>
                  </a:cubicBezTo>
                  <a:lnTo>
                    <a:pt x="121730" y="74380"/>
                  </a:lnTo>
                  <a:lnTo>
                    <a:pt x="99271" y="96065"/>
                  </a:lnTo>
                  <a:lnTo>
                    <a:pt x="138126" y="133363"/>
                  </a:lnTo>
                  <a:cubicBezTo>
                    <a:pt x="141104" y="136414"/>
                    <a:pt x="140956" y="141217"/>
                    <a:pt x="137796" y="144092"/>
                  </a:cubicBezTo>
                  <a:cubicBezTo>
                    <a:pt x="136309" y="145446"/>
                    <a:pt x="134333" y="146187"/>
                    <a:pt x="132286" y="146157"/>
                  </a:cubicBezTo>
                  <a:cubicBezTo>
                    <a:pt x="130195" y="146163"/>
                    <a:pt x="128183" y="145386"/>
                    <a:pt x="126672" y="143989"/>
                  </a:cubicBezTo>
                  <a:lnTo>
                    <a:pt x="88490" y="106257"/>
                  </a:lnTo>
                  <a:lnTo>
                    <a:pt x="66031" y="127942"/>
                  </a:lnTo>
                  <a:lnTo>
                    <a:pt x="115666" y="175866"/>
                  </a:lnTo>
                  <a:cubicBezTo>
                    <a:pt x="118548" y="178861"/>
                    <a:pt x="118548" y="183496"/>
                    <a:pt x="115666" y="186491"/>
                  </a:cubicBezTo>
                  <a:cubicBezTo>
                    <a:pt x="114216" y="187976"/>
                    <a:pt x="112163" y="188770"/>
                    <a:pt x="110052" y="188660"/>
                  </a:cubicBezTo>
                  <a:cubicBezTo>
                    <a:pt x="107970" y="188623"/>
                    <a:pt x="105971" y="187852"/>
                    <a:pt x="104437" y="186491"/>
                  </a:cubicBezTo>
                  <a:lnTo>
                    <a:pt x="55250" y="138784"/>
                  </a:lnTo>
                  <a:lnTo>
                    <a:pt x="32791" y="160469"/>
                  </a:lnTo>
                  <a:lnTo>
                    <a:pt x="71421" y="197984"/>
                  </a:lnTo>
                  <a:cubicBezTo>
                    <a:pt x="74303" y="200979"/>
                    <a:pt x="74303" y="205615"/>
                    <a:pt x="71421" y="208610"/>
                  </a:cubicBezTo>
                  <a:cubicBezTo>
                    <a:pt x="69887" y="209948"/>
                    <a:pt x="67870" y="210648"/>
                    <a:pt x="65806" y="210562"/>
                  </a:cubicBezTo>
                  <a:cubicBezTo>
                    <a:pt x="63758" y="210549"/>
                    <a:pt x="61777" y="209859"/>
                    <a:pt x="60191" y="208610"/>
                  </a:cubicBezTo>
                  <a:lnTo>
                    <a:pt x="22460" y="170228"/>
                  </a:lnTo>
                  <a:lnTo>
                    <a:pt x="0" y="191913"/>
                  </a:lnTo>
                  <a:lnTo>
                    <a:pt x="110276" y="298603"/>
                  </a:lnTo>
                  <a:close/>
                </a:path>
              </a:pathLst>
            </a:custGeom>
            <a:grpFill/>
            <a:ln w="22452" cap="flat">
              <a:noFill/>
              <a:prstDash val="solid"/>
              <a:miter/>
            </a:ln>
          </p:spPr>
          <p:txBody>
            <a:bodyPr rtlCol="0" anchor="ctr"/>
            <a:lstStyle/>
            <a:p>
              <a:endParaRPr lang="en-EG"/>
            </a:p>
          </p:txBody>
        </p:sp>
        <p:sp>
          <p:nvSpPr>
            <p:cNvPr id="108" name="Freeform 107">
              <a:extLst>
                <a:ext uri="{FF2B5EF4-FFF2-40B4-BE49-F238E27FC236}">
                  <a16:creationId xmlns:a16="http://schemas.microsoft.com/office/drawing/2014/main" id="{0DFD272D-DA85-FD42-951C-18772994B041}"/>
                </a:ext>
              </a:extLst>
            </p:cNvPr>
            <p:cNvSpPr/>
            <p:nvPr/>
          </p:nvSpPr>
          <p:spPr>
            <a:xfrm>
              <a:off x="2368053" y="1091876"/>
              <a:ext cx="100169" cy="96932"/>
            </a:xfrm>
            <a:custGeom>
              <a:avLst/>
              <a:gdLst>
                <a:gd name="connsiteX0" fmla="*/ 18192 w 100169"/>
                <a:gd name="connsiteY0" fmla="*/ 17565 h 96932"/>
                <a:gd name="connsiteX1" fmla="*/ 0 w 100169"/>
                <a:gd name="connsiteY1" fmla="*/ 70476 h 96932"/>
                <a:gd name="connsiteX2" fmla="*/ 100169 w 100169"/>
                <a:gd name="connsiteY2" fmla="*/ 96932 h 96932"/>
                <a:gd name="connsiteX3" fmla="*/ 72769 w 100169"/>
                <a:gd name="connsiteY3" fmla="*/ 0 h 96932"/>
                <a:gd name="connsiteX4" fmla="*/ 18192 w 100169"/>
                <a:gd name="connsiteY4" fmla="*/ 17565 h 96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69" h="96932">
                  <a:moveTo>
                    <a:pt x="18192" y="17565"/>
                  </a:moveTo>
                  <a:lnTo>
                    <a:pt x="0" y="70476"/>
                  </a:lnTo>
                  <a:lnTo>
                    <a:pt x="100169" y="96932"/>
                  </a:lnTo>
                  <a:lnTo>
                    <a:pt x="72769" y="0"/>
                  </a:lnTo>
                  <a:lnTo>
                    <a:pt x="18192" y="17565"/>
                  </a:lnTo>
                  <a:close/>
                </a:path>
              </a:pathLst>
            </a:custGeom>
            <a:grpFill/>
            <a:ln w="22452" cap="flat">
              <a:noFill/>
              <a:prstDash val="solid"/>
              <a:miter/>
            </a:ln>
          </p:spPr>
          <p:txBody>
            <a:bodyPr rtlCol="0" anchor="ctr"/>
            <a:lstStyle/>
            <a:p>
              <a:endParaRPr lang="en-EG"/>
            </a:p>
          </p:txBody>
        </p:sp>
        <p:sp>
          <p:nvSpPr>
            <p:cNvPr id="109" name="Freeform 108">
              <a:extLst>
                <a:ext uri="{FF2B5EF4-FFF2-40B4-BE49-F238E27FC236}">
                  <a16:creationId xmlns:a16="http://schemas.microsoft.com/office/drawing/2014/main" id="{DF03201D-368E-4B43-AC97-83DF7600D9F2}"/>
                </a:ext>
              </a:extLst>
            </p:cNvPr>
            <p:cNvSpPr/>
            <p:nvPr/>
          </p:nvSpPr>
          <p:spPr>
            <a:xfrm>
              <a:off x="2082144" y="773323"/>
              <a:ext cx="349694" cy="321589"/>
            </a:xfrm>
            <a:custGeom>
              <a:avLst/>
              <a:gdLst>
                <a:gd name="connsiteX0" fmla="*/ 0 w 349694"/>
                <a:gd name="connsiteY0" fmla="*/ 31877 h 321589"/>
                <a:gd name="connsiteX1" fmla="*/ 300059 w 349694"/>
                <a:gd name="connsiteY1" fmla="*/ 321589 h 321589"/>
                <a:gd name="connsiteX2" fmla="*/ 349694 w 349694"/>
                <a:gd name="connsiteY2" fmla="*/ 305542 h 321589"/>
                <a:gd name="connsiteX3" fmla="*/ 33015 w 349694"/>
                <a:gd name="connsiteY3" fmla="*/ 0 h 321589"/>
                <a:gd name="connsiteX4" fmla="*/ 0 w 349694"/>
                <a:gd name="connsiteY4" fmla="*/ 31877 h 32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94" h="321589">
                  <a:moveTo>
                    <a:pt x="0" y="31877"/>
                  </a:moveTo>
                  <a:lnTo>
                    <a:pt x="300059" y="321589"/>
                  </a:lnTo>
                  <a:lnTo>
                    <a:pt x="349694" y="305542"/>
                  </a:lnTo>
                  <a:lnTo>
                    <a:pt x="33015" y="0"/>
                  </a:lnTo>
                  <a:lnTo>
                    <a:pt x="0" y="31877"/>
                  </a:lnTo>
                  <a:close/>
                </a:path>
              </a:pathLst>
            </a:custGeom>
            <a:grpFill/>
            <a:ln w="22452" cap="flat">
              <a:noFill/>
              <a:prstDash val="solid"/>
              <a:miter/>
            </a:ln>
          </p:spPr>
          <p:txBody>
            <a:bodyPr rtlCol="0" anchor="ctr"/>
            <a:lstStyle/>
            <a:p>
              <a:endParaRPr lang="en-EG"/>
            </a:p>
          </p:txBody>
        </p:sp>
      </p:grpSp>
      <p:sp>
        <p:nvSpPr>
          <p:cNvPr id="3" name="TextBox 2"/>
          <p:cNvSpPr txBox="1"/>
          <p:nvPr/>
        </p:nvSpPr>
        <p:spPr>
          <a:xfrm>
            <a:off x="936479" y="2593068"/>
            <a:ext cx="5126182" cy="1477328"/>
          </a:xfrm>
          <a:prstGeom prst="rect">
            <a:avLst/>
          </a:prstGeom>
          <a:noFill/>
        </p:spPr>
        <p:txBody>
          <a:bodyPr wrap="square" rtlCol="0">
            <a:spAutoFit/>
          </a:bodyPr>
          <a:lstStyle/>
          <a:p>
            <a:r>
              <a:rPr lang="en-US" dirty="0"/>
              <a:t>HTML, CSS for layout and styling.</a:t>
            </a:r>
          </a:p>
          <a:p>
            <a:r>
              <a:rPr lang="en-US" dirty="0"/>
              <a:t>JavaScript for interactivity and API calls.</a:t>
            </a:r>
          </a:p>
          <a:p>
            <a:r>
              <a:rPr lang="en-US" dirty="0" err="1"/>
              <a:t>FontAwesome</a:t>
            </a:r>
            <a:r>
              <a:rPr lang="en-US" dirty="0"/>
              <a:t> for icons.</a:t>
            </a:r>
          </a:p>
          <a:p>
            <a:r>
              <a:rPr lang="en-US" dirty="0" err="1"/>
              <a:t>LordIcon</a:t>
            </a:r>
            <a:r>
              <a:rPr lang="en-US" dirty="0"/>
              <a:t> for animated icons.</a:t>
            </a:r>
          </a:p>
          <a:p>
            <a:r>
              <a:rPr lang="en-US" dirty="0" smtClean="0"/>
              <a:t> </a:t>
            </a:r>
            <a:endParaRPr lang="en-US" dirty="0"/>
          </a:p>
        </p:txBody>
      </p:sp>
      <p:sp>
        <p:nvSpPr>
          <p:cNvPr id="5" name="TextBox 4"/>
          <p:cNvSpPr txBox="1"/>
          <p:nvPr/>
        </p:nvSpPr>
        <p:spPr>
          <a:xfrm>
            <a:off x="-489527" y="-53343"/>
            <a:ext cx="45719" cy="369332"/>
          </a:xfrm>
          <a:prstGeom prst="rect">
            <a:avLst/>
          </a:prstGeom>
          <a:noFill/>
        </p:spPr>
        <p:txBody>
          <a:bodyPr wrap="square" rtlCol="0">
            <a:spAutoFit/>
          </a:bodyPr>
          <a:lstStyle/>
          <a:p>
            <a:endParaRPr lang="en-US" dirty="0"/>
          </a:p>
        </p:txBody>
      </p:sp>
      <p:sp>
        <p:nvSpPr>
          <p:cNvPr id="6" name="TextBox 5"/>
          <p:cNvSpPr txBox="1"/>
          <p:nvPr/>
        </p:nvSpPr>
        <p:spPr>
          <a:xfrm flipH="1">
            <a:off x="946809" y="1935545"/>
            <a:ext cx="2608982" cy="646331"/>
          </a:xfrm>
          <a:prstGeom prst="rect">
            <a:avLst/>
          </a:prstGeom>
          <a:noFill/>
        </p:spPr>
        <p:txBody>
          <a:bodyPr wrap="square" rtlCol="0">
            <a:spAutoFit/>
          </a:bodyPr>
          <a:lstStyle/>
          <a:p>
            <a:r>
              <a:rPr lang="en-US" b="1" dirty="0"/>
              <a:t>Frontend</a:t>
            </a:r>
            <a:endParaRPr lang="en-US" dirty="0"/>
          </a:p>
          <a:p>
            <a:endParaRPr lang="en-US" dirty="0"/>
          </a:p>
        </p:txBody>
      </p:sp>
      <p:sp>
        <p:nvSpPr>
          <p:cNvPr id="7" name="TextBox 6"/>
          <p:cNvSpPr txBox="1"/>
          <p:nvPr/>
        </p:nvSpPr>
        <p:spPr>
          <a:xfrm>
            <a:off x="6109138" y="2669768"/>
            <a:ext cx="5599925" cy="2031325"/>
          </a:xfrm>
          <a:prstGeom prst="rect">
            <a:avLst/>
          </a:prstGeom>
          <a:noFill/>
        </p:spPr>
        <p:txBody>
          <a:bodyPr wrap="square" rtlCol="0">
            <a:spAutoFit/>
          </a:bodyPr>
          <a:lstStyle/>
          <a:p>
            <a:r>
              <a:rPr lang="en-US" dirty="0"/>
              <a:t>Flask for handling requests and generating shortened URLs.</a:t>
            </a:r>
          </a:p>
          <a:p>
            <a:r>
              <a:rPr lang="en-US" dirty="0"/>
              <a:t>Python </a:t>
            </a:r>
            <a:r>
              <a:rPr lang="en-US" dirty="0" smtClean="0"/>
              <a:t>libraries : </a:t>
            </a:r>
            <a:r>
              <a:rPr lang="en-US" dirty="0" err="1" smtClean="0"/>
              <a:t>hashlib</a:t>
            </a:r>
            <a:r>
              <a:rPr lang="en-US" dirty="0" smtClean="0"/>
              <a:t> for URL hashing</a:t>
            </a:r>
          </a:p>
          <a:p>
            <a:r>
              <a:rPr lang="en-US" b="1" dirty="0" err="1" smtClean="0"/>
              <a:t>Hosting:</a:t>
            </a:r>
            <a:r>
              <a:rPr lang="en-US" dirty="0" err="1"/>
              <a:t>Local</a:t>
            </a:r>
            <a:r>
              <a:rPr lang="en-US" dirty="0"/>
              <a:t> development server (Flask).</a:t>
            </a:r>
          </a:p>
          <a:p>
            <a:endParaRPr lang="en-US" dirty="0"/>
          </a:p>
          <a:p>
            <a:endParaRPr lang="en-US" dirty="0"/>
          </a:p>
          <a:p>
            <a:endParaRPr lang="en-US" dirty="0"/>
          </a:p>
        </p:txBody>
      </p:sp>
      <p:sp>
        <p:nvSpPr>
          <p:cNvPr id="13" name="TextBox 12"/>
          <p:cNvSpPr txBox="1"/>
          <p:nvPr/>
        </p:nvSpPr>
        <p:spPr>
          <a:xfrm>
            <a:off x="6246367" y="1816891"/>
            <a:ext cx="2971524" cy="646331"/>
          </a:xfrm>
          <a:prstGeom prst="rect">
            <a:avLst/>
          </a:prstGeom>
          <a:noFill/>
        </p:spPr>
        <p:txBody>
          <a:bodyPr wrap="square" rtlCol="0">
            <a:spAutoFit/>
          </a:bodyPr>
          <a:lstStyle/>
          <a:p>
            <a:r>
              <a:rPr lang="en-US" b="1" dirty="0" smtClean="0"/>
              <a:t>Backend</a:t>
            </a:r>
            <a:r>
              <a:rPr lang="en-US" b="1" dirty="0"/>
              <a:t>:</a:t>
            </a:r>
            <a:endParaRPr lang="en-US" dirty="0"/>
          </a:p>
          <a:p>
            <a:endParaRPr 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94" y="4201660"/>
            <a:ext cx="1196803" cy="1196803"/>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097" y="4120274"/>
            <a:ext cx="904786" cy="1278190"/>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5805" y="4365098"/>
            <a:ext cx="1006022" cy="1149740"/>
          </a:xfrm>
          <a:prstGeom prst="rect">
            <a:avLst/>
          </a:prstGeom>
        </p:spPr>
      </p:pic>
      <p:sp>
        <p:nvSpPr>
          <p:cNvPr id="22" name="TextBox 21"/>
          <p:cNvSpPr txBox="1"/>
          <p:nvPr/>
        </p:nvSpPr>
        <p:spPr>
          <a:xfrm>
            <a:off x="3499570" y="3763186"/>
            <a:ext cx="1068970" cy="646331"/>
          </a:xfrm>
          <a:prstGeom prst="rect">
            <a:avLst/>
          </a:prstGeom>
          <a:noFill/>
        </p:spPr>
        <p:txBody>
          <a:bodyPr wrap="square" rtlCol="0">
            <a:spAutoFit/>
          </a:bodyPr>
          <a:lstStyle/>
          <a:p>
            <a:r>
              <a:rPr lang="en-US" sz="3600" b="1" dirty="0" smtClean="0"/>
              <a:t>JS</a:t>
            </a:r>
            <a:endParaRPr lang="en-US" sz="3600" b="1" dirty="0"/>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2129" y="4061739"/>
            <a:ext cx="1658010" cy="1658010"/>
          </a:xfrm>
          <a:prstGeom prst="rect">
            <a:avLst/>
          </a:prstGeom>
        </p:spPr>
      </p:pic>
    </p:spTree>
    <p:extLst>
      <p:ext uri="{BB962C8B-B14F-4D97-AF65-F5344CB8AC3E}">
        <p14:creationId xmlns:p14="http://schemas.microsoft.com/office/powerpoint/2010/main" val="216311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A52FD6CF-3BF5-424A-BFA9-0845A56093B6}"/>
              </a:ext>
            </a:extLst>
          </p:cNvPr>
          <p:cNvSpPr/>
          <p:nvPr/>
        </p:nvSpPr>
        <p:spPr>
          <a:xfrm>
            <a:off x="784171" y="805226"/>
            <a:ext cx="6983611" cy="1077218"/>
          </a:xfrm>
          <a:prstGeom prst="rect">
            <a:avLst/>
          </a:prstGeom>
        </p:spPr>
        <p:txBody>
          <a:bodyPr wrap="square" lIns="0">
            <a:spAutoFit/>
          </a:bodyPr>
          <a:lstStyle/>
          <a:p>
            <a:r>
              <a:rPr lang="en-US" sz="3200" b="1" dirty="0"/>
              <a:t>Fr</a:t>
            </a:r>
            <a:r>
              <a:rPr lang="en-US" sz="3200" b="1" dirty="0">
                <a:solidFill>
                  <a:schemeClr val="accent1"/>
                </a:solidFill>
              </a:rPr>
              <a:t>on</a:t>
            </a:r>
            <a:r>
              <a:rPr lang="en-US" sz="3200" b="1" dirty="0"/>
              <a:t>tend De</a:t>
            </a:r>
            <a:r>
              <a:rPr lang="en-US" sz="3200" b="1" dirty="0">
                <a:solidFill>
                  <a:schemeClr val="accent1"/>
                </a:solidFill>
              </a:rPr>
              <a:t>ta</a:t>
            </a:r>
            <a:r>
              <a:rPr lang="en-US" sz="3200" b="1" dirty="0"/>
              <a:t>ils</a:t>
            </a:r>
          </a:p>
          <a:p>
            <a:endParaRPr lang="en-US" sz="3200" b="1" dirty="0">
              <a:solidFill>
                <a:schemeClr val="tx2"/>
              </a:solidFill>
              <a:latin typeface="Raleway" panose="020B0503030101060003" pitchFamily="34" charset="77"/>
            </a:endParaRPr>
          </a:p>
        </p:txBody>
      </p:sp>
      <p:grpSp>
        <p:nvGrpSpPr>
          <p:cNvPr id="88" name="Graphic 55">
            <a:extLst>
              <a:ext uri="{FF2B5EF4-FFF2-40B4-BE49-F238E27FC236}">
                <a16:creationId xmlns:a16="http://schemas.microsoft.com/office/drawing/2014/main" id="{6CF7268C-19ED-8646-B1D1-A6513DB3F559}"/>
              </a:ext>
            </a:extLst>
          </p:cNvPr>
          <p:cNvGrpSpPr>
            <a:grpSpLocks noChangeAspect="1"/>
          </p:cNvGrpSpPr>
          <p:nvPr/>
        </p:nvGrpSpPr>
        <p:grpSpPr>
          <a:xfrm>
            <a:off x="936479" y="589565"/>
            <a:ext cx="560615" cy="128250"/>
            <a:chOff x="4174957" y="-561437"/>
            <a:chExt cx="2128935" cy="487029"/>
          </a:xfrm>
          <a:solidFill>
            <a:schemeClr val="accent1"/>
          </a:solidFill>
        </p:grpSpPr>
        <p:sp>
          <p:nvSpPr>
            <p:cNvPr id="90" name="Freeform 89">
              <a:extLst>
                <a:ext uri="{FF2B5EF4-FFF2-40B4-BE49-F238E27FC236}">
                  <a16:creationId xmlns:a16="http://schemas.microsoft.com/office/drawing/2014/main" id="{5D41CF77-6D6C-3548-AF60-08178A5F9DE5}"/>
                </a:ext>
              </a:extLst>
            </p:cNvPr>
            <p:cNvSpPr/>
            <p:nvPr/>
          </p:nvSpPr>
          <p:spPr>
            <a:xfrm>
              <a:off x="4174957" y="-334043"/>
              <a:ext cx="2128935" cy="259635"/>
            </a:xfrm>
            <a:custGeom>
              <a:avLst/>
              <a:gdLst>
                <a:gd name="connsiteX0" fmla="*/ 2120265 w 2128935"/>
                <a:gd name="connsiteY0" fmla="*/ 209567 h 259635"/>
                <a:gd name="connsiteX1" fmla="*/ 2120360 w 2128935"/>
                <a:gd name="connsiteY1" fmla="*/ 251005 h 259635"/>
                <a:gd name="connsiteX2" fmla="*/ 2099501 w 2128935"/>
                <a:gd name="connsiteY2" fmla="*/ 259635 h 259635"/>
                <a:gd name="connsiteX3" fmla="*/ 1871948 w 2128935"/>
                <a:gd name="connsiteY3" fmla="*/ 150774 h 259635"/>
                <a:gd name="connsiteX4" fmla="*/ 1685544 w 2128935"/>
                <a:gd name="connsiteY4" fmla="*/ 58603 h 259635"/>
                <a:gd name="connsiteX5" fmla="*/ 1499045 w 2128935"/>
                <a:gd name="connsiteY5" fmla="*/ 150774 h 259635"/>
                <a:gd name="connsiteX6" fmla="*/ 1271492 w 2128935"/>
                <a:gd name="connsiteY6" fmla="*/ 259541 h 259635"/>
                <a:gd name="connsiteX7" fmla="*/ 1043940 w 2128935"/>
                <a:gd name="connsiteY7" fmla="*/ 150774 h 259635"/>
                <a:gd name="connsiteX8" fmla="*/ 857536 w 2128935"/>
                <a:gd name="connsiteY8" fmla="*/ 58603 h 259635"/>
                <a:gd name="connsiteX9" fmla="*/ 671036 w 2128935"/>
                <a:gd name="connsiteY9" fmla="*/ 150774 h 259635"/>
                <a:gd name="connsiteX10" fmla="*/ 443484 w 2128935"/>
                <a:gd name="connsiteY10" fmla="*/ 259541 h 259635"/>
                <a:gd name="connsiteX11" fmla="*/ 215932 w 2128935"/>
                <a:gd name="connsiteY11" fmla="*/ 150774 h 259635"/>
                <a:gd name="connsiteX12" fmla="*/ 29432 w 2128935"/>
                <a:gd name="connsiteY12" fmla="*/ 58603 h 259635"/>
                <a:gd name="connsiteX13" fmla="*/ 0 w 2128935"/>
                <a:gd name="connsiteY13" fmla="*/ 29301 h 259635"/>
                <a:gd name="connsiteX14" fmla="*/ 29432 w 2128935"/>
                <a:gd name="connsiteY14" fmla="*/ 0 h 259635"/>
                <a:gd name="connsiteX15" fmla="*/ 257175 w 2128935"/>
                <a:gd name="connsiteY15" fmla="*/ 108766 h 259635"/>
                <a:gd name="connsiteX16" fmla="*/ 443675 w 2128935"/>
                <a:gd name="connsiteY16" fmla="*/ 200938 h 259635"/>
                <a:gd name="connsiteX17" fmla="*/ 630174 w 2128935"/>
                <a:gd name="connsiteY17" fmla="*/ 108766 h 259635"/>
                <a:gd name="connsiteX18" fmla="*/ 857250 w 2128935"/>
                <a:gd name="connsiteY18" fmla="*/ 474 h 259635"/>
                <a:gd name="connsiteX19" fmla="*/ 1085088 w 2128935"/>
                <a:gd name="connsiteY19" fmla="*/ 108766 h 259635"/>
                <a:gd name="connsiteX20" fmla="*/ 1271492 w 2128935"/>
                <a:gd name="connsiteY20" fmla="*/ 200938 h 259635"/>
                <a:gd name="connsiteX21" fmla="*/ 1457992 w 2128935"/>
                <a:gd name="connsiteY21" fmla="*/ 108766 h 259635"/>
                <a:gd name="connsiteX22" fmla="*/ 1685925 w 2128935"/>
                <a:gd name="connsiteY22" fmla="*/ 474 h 259635"/>
                <a:gd name="connsiteX23" fmla="*/ 1913001 w 2128935"/>
                <a:gd name="connsiteY23" fmla="*/ 108766 h 259635"/>
                <a:gd name="connsiteX24" fmla="*/ 2099501 w 2128935"/>
                <a:gd name="connsiteY24" fmla="*/ 200938 h 259635"/>
                <a:gd name="connsiteX25" fmla="*/ 2120265 w 2128935"/>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8935" h="259635">
                  <a:moveTo>
                    <a:pt x="2120265" y="209567"/>
                  </a:moveTo>
                  <a:cubicBezTo>
                    <a:pt x="2131790" y="220983"/>
                    <a:pt x="2131828" y="239536"/>
                    <a:pt x="2120360" y="251005"/>
                  </a:cubicBezTo>
                  <a:cubicBezTo>
                    <a:pt x="2114836" y="256530"/>
                    <a:pt x="2107330" y="259635"/>
                    <a:pt x="2099501" y="259635"/>
                  </a:cubicBezTo>
                  <a:cubicBezTo>
                    <a:pt x="1983962" y="259635"/>
                    <a:pt x="1924431" y="201791"/>
                    <a:pt x="1871948" y="150774"/>
                  </a:cubicBezTo>
                  <a:cubicBezTo>
                    <a:pt x="1820989" y="101275"/>
                    <a:pt x="1776698" y="58603"/>
                    <a:pt x="1685544" y="58603"/>
                  </a:cubicBezTo>
                  <a:cubicBezTo>
                    <a:pt x="1594390" y="58603"/>
                    <a:pt x="1550003" y="101275"/>
                    <a:pt x="1499045" y="150774"/>
                  </a:cubicBezTo>
                  <a:cubicBezTo>
                    <a:pt x="1446562" y="201791"/>
                    <a:pt x="1387031" y="259541"/>
                    <a:pt x="1271492" y="259541"/>
                  </a:cubicBezTo>
                  <a:cubicBezTo>
                    <a:pt x="1155954" y="259541"/>
                    <a:pt x="1096518" y="201791"/>
                    <a:pt x="1043940" y="150774"/>
                  </a:cubicBezTo>
                  <a:cubicBezTo>
                    <a:pt x="993077" y="101275"/>
                    <a:pt x="948690" y="58603"/>
                    <a:pt x="857536" y="58603"/>
                  </a:cubicBezTo>
                  <a:cubicBezTo>
                    <a:pt x="766382" y="58603"/>
                    <a:pt x="721995" y="101275"/>
                    <a:pt x="671036" y="150774"/>
                  </a:cubicBezTo>
                  <a:cubicBezTo>
                    <a:pt x="618554" y="201791"/>
                    <a:pt x="558927" y="259541"/>
                    <a:pt x="443484" y="259541"/>
                  </a:cubicBezTo>
                  <a:cubicBezTo>
                    <a:pt x="328041" y="259541"/>
                    <a:pt x="268415" y="201791"/>
                    <a:pt x="215932" y="150774"/>
                  </a:cubicBezTo>
                  <a:cubicBezTo>
                    <a:pt x="164973" y="101275"/>
                    <a:pt x="120682" y="58603"/>
                    <a:pt x="29432" y="58603"/>
                  </a:cubicBezTo>
                  <a:cubicBezTo>
                    <a:pt x="13177" y="58603"/>
                    <a:pt x="0" y="45485"/>
                    <a:pt x="0" y="29301"/>
                  </a:cubicBezTo>
                  <a:cubicBezTo>
                    <a:pt x="0" y="13118"/>
                    <a:pt x="13177" y="0"/>
                    <a:pt x="29432" y="0"/>
                  </a:cubicBezTo>
                  <a:cubicBezTo>
                    <a:pt x="144971" y="474"/>
                    <a:pt x="204502" y="57370"/>
                    <a:pt x="257175" y="108766"/>
                  </a:cubicBezTo>
                  <a:cubicBezTo>
                    <a:pt x="308134" y="158266"/>
                    <a:pt x="352425" y="200938"/>
                    <a:pt x="443675" y="200938"/>
                  </a:cubicBezTo>
                  <a:cubicBezTo>
                    <a:pt x="534924" y="200938"/>
                    <a:pt x="579215" y="158266"/>
                    <a:pt x="630174" y="108766"/>
                  </a:cubicBezTo>
                  <a:cubicBezTo>
                    <a:pt x="682466" y="57370"/>
                    <a:pt x="741998" y="474"/>
                    <a:pt x="857250" y="474"/>
                  </a:cubicBezTo>
                  <a:cubicBezTo>
                    <a:pt x="972503" y="474"/>
                    <a:pt x="1032510" y="57370"/>
                    <a:pt x="1085088" y="108766"/>
                  </a:cubicBezTo>
                  <a:cubicBezTo>
                    <a:pt x="1136047" y="158266"/>
                    <a:pt x="1180338" y="200938"/>
                    <a:pt x="1271492" y="200938"/>
                  </a:cubicBezTo>
                  <a:cubicBezTo>
                    <a:pt x="1362647" y="200938"/>
                    <a:pt x="1407033" y="158266"/>
                    <a:pt x="1457992" y="108766"/>
                  </a:cubicBezTo>
                  <a:cubicBezTo>
                    <a:pt x="1510475" y="57370"/>
                    <a:pt x="1570006" y="474"/>
                    <a:pt x="1685925" y="474"/>
                  </a:cubicBezTo>
                  <a:cubicBezTo>
                    <a:pt x="1801844" y="474"/>
                    <a:pt x="1860518" y="57370"/>
                    <a:pt x="1913001" y="108766"/>
                  </a:cubicBezTo>
                  <a:cubicBezTo>
                    <a:pt x="1963960" y="158266"/>
                    <a:pt x="2008251" y="200938"/>
                    <a:pt x="2099501" y="200938"/>
                  </a:cubicBezTo>
                  <a:cubicBezTo>
                    <a:pt x="2107302" y="200952"/>
                    <a:pt x="2114769" y="204058"/>
                    <a:pt x="2120265" y="209567"/>
                  </a:cubicBezTo>
                  <a:close/>
                </a:path>
              </a:pathLst>
            </a:custGeom>
            <a:grpFill/>
            <a:ln w="9525" cap="flat">
              <a:noFill/>
              <a:prstDash val="solid"/>
              <a:miter/>
            </a:ln>
          </p:spPr>
          <p:txBody>
            <a:bodyPr rtlCol="0" anchor="ctr"/>
            <a:lstStyle/>
            <a:p>
              <a:endParaRPr lang="en-EG"/>
            </a:p>
          </p:txBody>
        </p:sp>
        <p:sp>
          <p:nvSpPr>
            <p:cNvPr id="91" name="Freeform 90">
              <a:extLst>
                <a:ext uri="{FF2B5EF4-FFF2-40B4-BE49-F238E27FC236}">
                  <a16:creationId xmlns:a16="http://schemas.microsoft.com/office/drawing/2014/main" id="{29DF70CF-7194-344B-A4DF-D511E01D1C49}"/>
                </a:ext>
              </a:extLst>
            </p:cNvPr>
            <p:cNvSpPr/>
            <p:nvPr/>
          </p:nvSpPr>
          <p:spPr>
            <a:xfrm>
              <a:off x="4176538" y="-561437"/>
              <a:ext cx="2127354" cy="259635"/>
            </a:xfrm>
            <a:custGeom>
              <a:avLst/>
              <a:gdLst>
                <a:gd name="connsiteX0" fmla="*/ 2118685 w 2127354"/>
                <a:gd name="connsiteY0" fmla="*/ 209567 h 259635"/>
                <a:gd name="connsiteX1" fmla="*/ 2118780 w 2127354"/>
                <a:gd name="connsiteY1" fmla="*/ 251005 h 259635"/>
                <a:gd name="connsiteX2" fmla="*/ 2097920 w 2127354"/>
                <a:gd name="connsiteY2" fmla="*/ 259635 h 259635"/>
                <a:gd name="connsiteX3" fmla="*/ 1870368 w 2127354"/>
                <a:gd name="connsiteY3" fmla="*/ 150869 h 259635"/>
                <a:gd name="connsiteX4" fmla="*/ 1683964 w 2127354"/>
                <a:gd name="connsiteY4" fmla="*/ 58698 h 259635"/>
                <a:gd name="connsiteX5" fmla="*/ 1497464 w 2127354"/>
                <a:gd name="connsiteY5" fmla="*/ 150869 h 259635"/>
                <a:gd name="connsiteX6" fmla="*/ 1269912 w 2127354"/>
                <a:gd name="connsiteY6" fmla="*/ 259635 h 259635"/>
                <a:gd name="connsiteX7" fmla="*/ 1042360 w 2127354"/>
                <a:gd name="connsiteY7" fmla="*/ 150869 h 259635"/>
                <a:gd name="connsiteX8" fmla="*/ 855955 w 2127354"/>
                <a:gd name="connsiteY8" fmla="*/ 58698 h 259635"/>
                <a:gd name="connsiteX9" fmla="*/ 669456 w 2127354"/>
                <a:gd name="connsiteY9" fmla="*/ 150869 h 259635"/>
                <a:gd name="connsiteX10" fmla="*/ 441904 w 2127354"/>
                <a:gd name="connsiteY10" fmla="*/ 259635 h 259635"/>
                <a:gd name="connsiteX11" fmla="*/ 214351 w 2127354"/>
                <a:gd name="connsiteY11" fmla="*/ 150869 h 259635"/>
                <a:gd name="connsiteX12" fmla="*/ 27852 w 2127354"/>
                <a:gd name="connsiteY12" fmla="*/ 58698 h 259635"/>
                <a:gd name="connsiteX13" fmla="*/ 48 w 2127354"/>
                <a:gd name="connsiteY13" fmla="*/ 27680 h 259635"/>
                <a:gd name="connsiteX14" fmla="*/ 27852 w 2127354"/>
                <a:gd name="connsiteY14" fmla="*/ 0 h 259635"/>
                <a:gd name="connsiteX15" fmla="*/ 255595 w 2127354"/>
                <a:gd name="connsiteY15" fmla="*/ 108861 h 259635"/>
                <a:gd name="connsiteX16" fmla="*/ 442094 w 2127354"/>
                <a:gd name="connsiteY16" fmla="*/ 201033 h 259635"/>
                <a:gd name="connsiteX17" fmla="*/ 628594 w 2127354"/>
                <a:gd name="connsiteY17" fmla="*/ 108861 h 259635"/>
                <a:gd name="connsiteX18" fmla="*/ 855670 w 2127354"/>
                <a:gd name="connsiteY18" fmla="*/ 284 h 259635"/>
                <a:gd name="connsiteX19" fmla="*/ 1083222 w 2127354"/>
                <a:gd name="connsiteY19" fmla="*/ 109145 h 259635"/>
                <a:gd name="connsiteX20" fmla="*/ 1269626 w 2127354"/>
                <a:gd name="connsiteY20" fmla="*/ 201317 h 259635"/>
                <a:gd name="connsiteX21" fmla="*/ 1456126 w 2127354"/>
                <a:gd name="connsiteY21" fmla="*/ 109145 h 259635"/>
                <a:gd name="connsiteX22" fmla="*/ 1684345 w 2127354"/>
                <a:gd name="connsiteY22" fmla="*/ 284 h 259635"/>
                <a:gd name="connsiteX23" fmla="*/ 1911802 w 2127354"/>
                <a:gd name="connsiteY23" fmla="*/ 109145 h 259635"/>
                <a:gd name="connsiteX24" fmla="*/ 2098301 w 2127354"/>
                <a:gd name="connsiteY24" fmla="*/ 201317 h 259635"/>
                <a:gd name="connsiteX25" fmla="*/ 2118685 w 2127354"/>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7354" h="259635">
                  <a:moveTo>
                    <a:pt x="2118685" y="209567"/>
                  </a:moveTo>
                  <a:cubicBezTo>
                    <a:pt x="2130210" y="220983"/>
                    <a:pt x="2130248" y="239536"/>
                    <a:pt x="2118780" y="251005"/>
                  </a:cubicBezTo>
                  <a:cubicBezTo>
                    <a:pt x="2113256" y="256530"/>
                    <a:pt x="2105750" y="259635"/>
                    <a:pt x="2097920" y="259635"/>
                  </a:cubicBezTo>
                  <a:cubicBezTo>
                    <a:pt x="1982382" y="259635"/>
                    <a:pt x="1922851" y="201791"/>
                    <a:pt x="1870368" y="150869"/>
                  </a:cubicBezTo>
                  <a:cubicBezTo>
                    <a:pt x="1819409" y="101370"/>
                    <a:pt x="1775118" y="58698"/>
                    <a:pt x="1683964" y="58698"/>
                  </a:cubicBezTo>
                  <a:cubicBezTo>
                    <a:pt x="1592810" y="58698"/>
                    <a:pt x="1548423" y="101370"/>
                    <a:pt x="1497464" y="150869"/>
                  </a:cubicBezTo>
                  <a:cubicBezTo>
                    <a:pt x="1444981" y="201791"/>
                    <a:pt x="1385355" y="259635"/>
                    <a:pt x="1269912" y="259635"/>
                  </a:cubicBezTo>
                  <a:cubicBezTo>
                    <a:pt x="1154469" y="259635"/>
                    <a:pt x="1094938" y="201791"/>
                    <a:pt x="1042360" y="150869"/>
                  </a:cubicBezTo>
                  <a:cubicBezTo>
                    <a:pt x="991401" y="101370"/>
                    <a:pt x="947110" y="58698"/>
                    <a:pt x="855955" y="58698"/>
                  </a:cubicBezTo>
                  <a:cubicBezTo>
                    <a:pt x="764801" y="58698"/>
                    <a:pt x="720415" y="101370"/>
                    <a:pt x="669456" y="150869"/>
                  </a:cubicBezTo>
                  <a:cubicBezTo>
                    <a:pt x="616973" y="201791"/>
                    <a:pt x="557347" y="259635"/>
                    <a:pt x="441904" y="259635"/>
                  </a:cubicBezTo>
                  <a:cubicBezTo>
                    <a:pt x="326461" y="259635"/>
                    <a:pt x="266834" y="201791"/>
                    <a:pt x="214351" y="150869"/>
                  </a:cubicBezTo>
                  <a:cubicBezTo>
                    <a:pt x="163393" y="101370"/>
                    <a:pt x="119101" y="58698"/>
                    <a:pt x="27852" y="58698"/>
                  </a:cubicBezTo>
                  <a:cubicBezTo>
                    <a:pt x="11571" y="57776"/>
                    <a:pt x="-877" y="43889"/>
                    <a:pt x="48" y="27680"/>
                  </a:cubicBezTo>
                  <a:cubicBezTo>
                    <a:pt x="901" y="12758"/>
                    <a:pt x="12864" y="849"/>
                    <a:pt x="27852" y="0"/>
                  </a:cubicBezTo>
                  <a:cubicBezTo>
                    <a:pt x="143390" y="284"/>
                    <a:pt x="202921" y="57844"/>
                    <a:pt x="255595" y="108861"/>
                  </a:cubicBezTo>
                  <a:cubicBezTo>
                    <a:pt x="306553" y="158361"/>
                    <a:pt x="350845" y="201033"/>
                    <a:pt x="442094" y="201033"/>
                  </a:cubicBezTo>
                  <a:cubicBezTo>
                    <a:pt x="533344" y="201033"/>
                    <a:pt x="577635" y="158361"/>
                    <a:pt x="628594" y="108861"/>
                  </a:cubicBezTo>
                  <a:cubicBezTo>
                    <a:pt x="680886" y="57844"/>
                    <a:pt x="740417" y="284"/>
                    <a:pt x="855670" y="284"/>
                  </a:cubicBezTo>
                  <a:cubicBezTo>
                    <a:pt x="970922" y="284"/>
                    <a:pt x="1030644" y="58129"/>
                    <a:pt x="1083222" y="109145"/>
                  </a:cubicBezTo>
                  <a:cubicBezTo>
                    <a:pt x="1134181" y="158550"/>
                    <a:pt x="1178472" y="201317"/>
                    <a:pt x="1269626" y="201317"/>
                  </a:cubicBezTo>
                  <a:cubicBezTo>
                    <a:pt x="1360781" y="201317"/>
                    <a:pt x="1405167" y="158550"/>
                    <a:pt x="1456126" y="109145"/>
                  </a:cubicBezTo>
                  <a:cubicBezTo>
                    <a:pt x="1508894" y="57844"/>
                    <a:pt x="1568426" y="284"/>
                    <a:pt x="1684345" y="284"/>
                  </a:cubicBezTo>
                  <a:cubicBezTo>
                    <a:pt x="1800264" y="284"/>
                    <a:pt x="1859319" y="58129"/>
                    <a:pt x="1911802" y="109145"/>
                  </a:cubicBezTo>
                  <a:cubicBezTo>
                    <a:pt x="1962760" y="158550"/>
                    <a:pt x="2007052" y="201317"/>
                    <a:pt x="2098301" y="201317"/>
                  </a:cubicBezTo>
                  <a:cubicBezTo>
                    <a:pt x="2105912" y="201360"/>
                    <a:pt x="2113208" y="204314"/>
                    <a:pt x="2118685" y="209567"/>
                  </a:cubicBezTo>
                  <a:close/>
                </a:path>
              </a:pathLst>
            </a:custGeom>
            <a:grpFill/>
            <a:ln w="9525" cap="flat">
              <a:noFill/>
              <a:prstDash val="solid"/>
              <a:miter/>
            </a:ln>
          </p:spPr>
          <p:txBody>
            <a:bodyPr rtlCol="0" anchor="ctr"/>
            <a:lstStyle/>
            <a:p>
              <a:endParaRPr lang="en-EG"/>
            </a:p>
          </p:txBody>
        </p:sp>
      </p:grpSp>
      <p:sp>
        <p:nvSpPr>
          <p:cNvPr id="96" name="Arc 95">
            <a:extLst>
              <a:ext uri="{FF2B5EF4-FFF2-40B4-BE49-F238E27FC236}">
                <a16:creationId xmlns:a16="http://schemas.microsoft.com/office/drawing/2014/main" id="{E6E670D4-39A2-F347-BBCB-D372A48D591B}"/>
              </a:ext>
            </a:extLst>
          </p:cNvPr>
          <p:cNvSpPr>
            <a:spLocks noChangeAspect="1"/>
          </p:cNvSpPr>
          <p:nvPr/>
        </p:nvSpPr>
        <p:spPr>
          <a:xfrm>
            <a:off x="7872508" y="396514"/>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8976905C-97C7-5F4E-BA81-EB9F86BFDDEB}"/>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80" name="Freeform 79">
            <a:extLst>
              <a:ext uri="{FF2B5EF4-FFF2-40B4-BE49-F238E27FC236}">
                <a16:creationId xmlns:a16="http://schemas.microsoft.com/office/drawing/2014/main" id="{6EFFE92C-00A2-7D44-BCA1-70EA643F7C7C}"/>
              </a:ext>
            </a:extLst>
          </p:cNvPr>
          <p:cNvSpPr/>
          <p:nvPr/>
        </p:nvSpPr>
        <p:spPr>
          <a:xfrm>
            <a:off x="8449026" y="5004073"/>
            <a:ext cx="2392679" cy="788780"/>
          </a:xfrm>
          <a:custGeom>
            <a:avLst/>
            <a:gdLst>
              <a:gd name="connsiteX0" fmla="*/ 106123 w 2631947"/>
              <a:gd name="connsiteY0" fmla="*/ 0 h 867658"/>
              <a:gd name="connsiteX1" fmla="*/ 2525824 w 2631947"/>
              <a:gd name="connsiteY1" fmla="*/ 0 h 867658"/>
              <a:gd name="connsiteX2" fmla="*/ 2631947 w 2631947"/>
              <a:gd name="connsiteY2" fmla="*/ 106123 h 867658"/>
              <a:gd name="connsiteX3" fmla="*/ 2631947 w 2631947"/>
              <a:gd name="connsiteY3" fmla="*/ 563509 h 867658"/>
              <a:gd name="connsiteX4" fmla="*/ 2589330 w 2631947"/>
              <a:gd name="connsiteY4" fmla="*/ 563509 h 867658"/>
              <a:gd name="connsiteX5" fmla="*/ 2413316 w 2631947"/>
              <a:gd name="connsiteY5" fmla="*/ 563509 h 867658"/>
              <a:gd name="connsiteX6" fmla="*/ 2335764 w 2631947"/>
              <a:gd name="connsiteY6" fmla="*/ 641061 h 867658"/>
              <a:gd name="connsiteX7" fmla="*/ 2335764 w 2631947"/>
              <a:gd name="connsiteY7" fmla="*/ 867658 h 867658"/>
              <a:gd name="connsiteX8" fmla="*/ 106123 w 2631947"/>
              <a:gd name="connsiteY8" fmla="*/ 867658 h 867658"/>
              <a:gd name="connsiteX9" fmla="*/ 0 w 2631947"/>
              <a:gd name="connsiteY9" fmla="*/ 761535 h 867658"/>
              <a:gd name="connsiteX10" fmla="*/ 0 w 2631947"/>
              <a:gd name="connsiteY10" fmla="*/ 106123 h 867658"/>
              <a:gd name="connsiteX11" fmla="*/ 106123 w 2631947"/>
              <a:gd name="connsiteY11" fmla="*/ 0 h 86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1947" h="867658">
                <a:moveTo>
                  <a:pt x="106123" y="0"/>
                </a:moveTo>
                <a:lnTo>
                  <a:pt x="2525824" y="0"/>
                </a:lnTo>
                <a:cubicBezTo>
                  <a:pt x="2584434" y="0"/>
                  <a:pt x="2631947" y="47513"/>
                  <a:pt x="2631947" y="106123"/>
                </a:cubicBezTo>
                <a:lnTo>
                  <a:pt x="2631947" y="563509"/>
                </a:lnTo>
                <a:lnTo>
                  <a:pt x="2589330" y="563509"/>
                </a:lnTo>
                <a:lnTo>
                  <a:pt x="2413316" y="563509"/>
                </a:lnTo>
                <a:cubicBezTo>
                  <a:pt x="2370485" y="563509"/>
                  <a:pt x="2335764" y="598230"/>
                  <a:pt x="2335764" y="641061"/>
                </a:cubicBezTo>
                <a:lnTo>
                  <a:pt x="2335764" y="867658"/>
                </a:lnTo>
                <a:lnTo>
                  <a:pt x="106123" y="867658"/>
                </a:lnTo>
                <a:cubicBezTo>
                  <a:pt x="47513" y="867658"/>
                  <a:pt x="0" y="820145"/>
                  <a:pt x="0" y="761535"/>
                </a:cubicBezTo>
                <a:lnTo>
                  <a:pt x="0" y="106123"/>
                </a:lnTo>
                <a:cubicBezTo>
                  <a:pt x="0" y="47513"/>
                  <a:pt x="47513" y="0"/>
                  <a:pt x="106123" y="0"/>
                </a:cubicBezTo>
                <a:close/>
              </a:path>
            </a:pathLst>
          </a:custGeom>
          <a:solidFill>
            <a:schemeClr val="bg2"/>
          </a:solidFill>
          <a:ln>
            <a:noFill/>
          </a:ln>
          <a:effectLst>
            <a:outerShdw blurRad="571500" dist="241300" dir="27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a:extLst>
              <a:ext uri="{FF2B5EF4-FFF2-40B4-BE49-F238E27FC236}">
                <a16:creationId xmlns:a16="http://schemas.microsoft.com/office/drawing/2014/main" id="{2BF711A2-6D28-6341-BBD5-F866F9CDF6FE}"/>
              </a:ext>
            </a:extLst>
          </p:cNvPr>
          <p:cNvSpPr/>
          <p:nvPr/>
        </p:nvSpPr>
        <p:spPr>
          <a:xfrm>
            <a:off x="10661684" y="5603204"/>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57" name="Freeform 56">
            <a:extLst>
              <a:ext uri="{FF2B5EF4-FFF2-40B4-BE49-F238E27FC236}">
                <a16:creationId xmlns:a16="http://schemas.microsoft.com/office/drawing/2014/main" id="{9484479B-51ED-6A40-AD4D-CEA66E35FBED}"/>
              </a:ext>
            </a:extLst>
          </p:cNvPr>
          <p:cNvSpPr/>
          <p:nvPr/>
        </p:nvSpPr>
        <p:spPr>
          <a:xfrm>
            <a:off x="6444293" y="1648513"/>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60" name="TextBox 59">
            <a:extLst>
              <a:ext uri="{FF2B5EF4-FFF2-40B4-BE49-F238E27FC236}">
                <a16:creationId xmlns:a16="http://schemas.microsoft.com/office/drawing/2014/main" id="{84C843AA-5690-9645-A790-4A519B37605A}"/>
              </a:ext>
            </a:extLst>
          </p:cNvPr>
          <p:cNvSpPr txBox="1"/>
          <p:nvPr/>
        </p:nvSpPr>
        <p:spPr>
          <a:xfrm>
            <a:off x="7110218" y="1213425"/>
            <a:ext cx="1693585" cy="184666"/>
          </a:xfrm>
          <a:prstGeom prst="rect">
            <a:avLst/>
          </a:prstGeom>
          <a:noFill/>
        </p:spPr>
        <p:txBody>
          <a:bodyPr wrap="square" lIns="0" tIns="0" rIns="0" bIns="0" rtlCol="0" anchor="ctr">
            <a:spAutoFit/>
          </a:bodyPr>
          <a:lstStyle/>
          <a:p>
            <a:r>
              <a:rPr lang="en-US" sz="1200" b="1" dirty="0" smtClean="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rPr>
              <a:t>picture</a:t>
            </a:r>
            <a:endParaRPr lang="en-US" sz="1200" b="1" dirty="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endParaRPr>
          </a:p>
        </p:txBody>
      </p:sp>
      <p:grpSp>
        <p:nvGrpSpPr>
          <p:cNvPr id="55" name="Graphic 3">
            <a:extLst>
              <a:ext uri="{FF2B5EF4-FFF2-40B4-BE49-F238E27FC236}">
                <a16:creationId xmlns:a16="http://schemas.microsoft.com/office/drawing/2014/main" id="{02935A1B-8931-A44D-843F-CA948C50FBEF}"/>
              </a:ext>
            </a:extLst>
          </p:cNvPr>
          <p:cNvGrpSpPr>
            <a:grpSpLocks noChangeAspect="1"/>
          </p:cNvGrpSpPr>
          <p:nvPr/>
        </p:nvGrpSpPr>
        <p:grpSpPr>
          <a:xfrm>
            <a:off x="6557885" y="1705036"/>
            <a:ext cx="348195" cy="336946"/>
            <a:chOff x="602127" y="613487"/>
            <a:chExt cx="678534" cy="656613"/>
          </a:xfrm>
          <a:solidFill>
            <a:srgbClr val="FFFFFF"/>
          </a:solidFill>
        </p:grpSpPr>
        <p:sp>
          <p:nvSpPr>
            <p:cNvPr id="56" name="Freeform 55">
              <a:extLst>
                <a:ext uri="{FF2B5EF4-FFF2-40B4-BE49-F238E27FC236}">
                  <a16:creationId xmlns:a16="http://schemas.microsoft.com/office/drawing/2014/main" id="{F61EE99A-5133-6A48-897D-09372393AB94}"/>
                </a:ext>
              </a:extLst>
            </p:cNvPr>
            <p:cNvSpPr/>
            <p:nvPr/>
          </p:nvSpPr>
          <p:spPr>
            <a:xfrm>
              <a:off x="756762" y="1117476"/>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sp>
          <p:nvSpPr>
            <p:cNvPr id="58" name="Freeform 57">
              <a:extLst>
                <a:ext uri="{FF2B5EF4-FFF2-40B4-BE49-F238E27FC236}">
                  <a16:creationId xmlns:a16="http://schemas.microsoft.com/office/drawing/2014/main" id="{82373AD8-D73E-074A-8FA9-9A57A77EA65E}"/>
                </a:ext>
              </a:extLst>
            </p:cNvPr>
            <p:cNvSpPr/>
            <p:nvPr/>
          </p:nvSpPr>
          <p:spPr>
            <a:xfrm>
              <a:off x="602127" y="781921"/>
              <a:ext cx="31105" cy="30744"/>
            </a:xfrm>
            <a:custGeom>
              <a:avLst/>
              <a:gdLst>
                <a:gd name="connsiteX0" fmla="*/ 15773 w 31105"/>
                <a:gd name="connsiteY0" fmla="*/ 2 h 30744"/>
                <a:gd name="connsiteX1" fmla="*/ 2 w 31105"/>
                <a:gd name="connsiteY1" fmla="*/ 15154 h 30744"/>
                <a:gd name="connsiteX2" fmla="*/ 15332 w 31105"/>
                <a:gd name="connsiteY2" fmla="*/ 30743 h 30744"/>
                <a:gd name="connsiteX3" fmla="*/ 31104 w 31105"/>
                <a:gd name="connsiteY3" fmla="*/ 15590 h 30744"/>
                <a:gd name="connsiteX4" fmla="*/ 31104 w 31105"/>
                <a:gd name="connsiteY4" fmla="*/ 15154 h 30744"/>
                <a:gd name="connsiteX5" fmla="*/ 15773 w 31105"/>
                <a:gd name="connsiteY5" fmla="*/ 2 h 30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05" h="30744">
                  <a:moveTo>
                    <a:pt x="15773" y="2"/>
                  </a:moveTo>
                  <a:cubicBezTo>
                    <a:pt x="7185" y="-119"/>
                    <a:pt x="123" y="6665"/>
                    <a:pt x="2" y="15154"/>
                  </a:cubicBezTo>
                  <a:cubicBezTo>
                    <a:pt x="-120" y="23643"/>
                    <a:pt x="6743" y="30623"/>
                    <a:pt x="15332" y="30743"/>
                  </a:cubicBezTo>
                  <a:cubicBezTo>
                    <a:pt x="23921" y="30863"/>
                    <a:pt x="30982" y="24079"/>
                    <a:pt x="31104" y="15590"/>
                  </a:cubicBezTo>
                  <a:cubicBezTo>
                    <a:pt x="31106" y="15445"/>
                    <a:pt x="31106" y="15300"/>
                    <a:pt x="31104" y="15154"/>
                  </a:cubicBezTo>
                  <a:cubicBezTo>
                    <a:pt x="31104" y="6786"/>
                    <a:pt x="24240" y="2"/>
                    <a:pt x="15773" y="2"/>
                  </a:cubicBezTo>
                  <a:close/>
                </a:path>
              </a:pathLst>
            </a:custGeom>
            <a:grpFill/>
            <a:ln w="22123" cap="flat">
              <a:noFill/>
              <a:prstDash val="solid"/>
              <a:miter/>
            </a:ln>
          </p:spPr>
          <p:txBody>
            <a:bodyPr rtlCol="0" anchor="ctr"/>
            <a:lstStyle/>
            <a:p>
              <a:endParaRPr lang="en-EG"/>
            </a:p>
          </p:txBody>
        </p:sp>
        <p:sp>
          <p:nvSpPr>
            <p:cNvPr id="59" name="Freeform 58">
              <a:extLst>
                <a:ext uri="{FF2B5EF4-FFF2-40B4-BE49-F238E27FC236}">
                  <a16:creationId xmlns:a16="http://schemas.microsoft.com/office/drawing/2014/main" id="{CD896FB2-ADCC-0241-B518-EB4A86B61353}"/>
                </a:ext>
              </a:extLst>
            </p:cNvPr>
            <p:cNvSpPr/>
            <p:nvPr/>
          </p:nvSpPr>
          <p:spPr>
            <a:xfrm>
              <a:off x="802309" y="613487"/>
              <a:ext cx="78207" cy="46336"/>
            </a:xfrm>
            <a:custGeom>
              <a:avLst/>
              <a:gdLst>
                <a:gd name="connsiteX0" fmla="*/ 78207 w 78207"/>
                <a:gd name="connsiteY0" fmla="*/ 38650 h 46336"/>
                <a:gd name="connsiteX1" fmla="*/ 78207 w 78207"/>
                <a:gd name="connsiteY1" fmla="*/ 38650 h 46336"/>
                <a:gd name="connsiteX2" fmla="*/ 39104 w 78207"/>
                <a:gd name="connsiteY2" fmla="*/ 0 h 46336"/>
                <a:gd name="connsiteX3" fmla="*/ 0 w 78207"/>
                <a:gd name="connsiteY3" fmla="*/ 38650 h 46336"/>
                <a:gd name="connsiteX4" fmla="*/ 0 w 78207"/>
                <a:gd name="connsiteY4" fmla="*/ 46336 h 46336"/>
                <a:gd name="connsiteX5" fmla="*/ 77318 w 78207"/>
                <a:gd name="connsiteY5" fmla="*/ 46336 h 4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07" h="46336">
                  <a:moveTo>
                    <a:pt x="78207" y="38650"/>
                  </a:moveTo>
                  <a:lnTo>
                    <a:pt x="78207" y="38650"/>
                  </a:lnTo>
                  <a:cubicBezTo>
                    <a:pt x="78207" y="17304"/>
                    <a:pt x="60699" y="0"/>
                    <a:pt x="39104" y="0"/>
                  </a:cubicBezTo>
                  <a:cubicBezTo>
                    <a:pt x="17507" y="0"/>
                    <a:pt x="0" y="17304"/>
                    <a:pt x="0" y="38650"/>
                  </a:cubicBezTo>
                  <a:lnTo>
                    <a:pt x="0" y="46336"/>
                  </a:lnTo>
                  <a:lnTo>
                    <a:pt x="77318" y="46336"/>
                  </a:lnTo>
                  <a:close/>
                </a:path>
              </a:pathLst>
            </a:custGeom>
            <a:grpFill/>
            <a:ln w="22123" cap="flat">
              <a:noFill/>
              <a:prstDash val="solid"/>
              <a:miter/>
            </a:ln>
          </p:spPr>
          <p:txBody>
            <a:bodyPr rtlCol="0" anchor="ctr"/>
            <a:lstStyle/>
            <a:p>
              <a:endParaRPr lang="en-EG"/>
            </a:p>
          </p:txBody>
        </p:sp>
        <p:sp>
          <p:nvSpPr>
            <p:cNvPr id="72" name="Freeform 71">
              <a:extLst>
                <a:ext uri="{FF2B5EF4-FFF2-40B4-BE49-F238E27FC236}">
                  <a16:creationId xmlns:a16="http://schemas.microsoft.com/office/drawing/2014/main" id="{A56BBFB1-A681-2249-98C9-BACEC1ED354E}"/>
                </a:ext>
              </a:extLst>
            </p:cNvPr>
            <p:cNvSpPr/>
            <p:nvPr/>
          </p:nvSpPr>
          <p:spPr>
            <a:xfrm>
              <a:off x="1080922" y="685956"/>
              <a:ext cx="81761" cy="80594"/>
            </a:xfrm>
            <a:custGeom>
              <a:avLst/>
              <a:gdLst>
                <a:gd name="connsiteX0" fmla="*/ 0 w 81761"/>
                <a:gd name="connsiteY0" fmla="*/ 0 h 80594"/>
                <a:gd name="connsiteX1" fmla="*/ 0 w 81761"/>
                <a:gd name="connsiteY1" fmla="*/ 80594 h 80594"/>
                <a:gd name="connsiteX2" fmla="*/ 81762 w 81761"/>
                <a:gd name="connsiteY2" fmla="*/ 80594 h 80594"/>
                <a:gd name="connsiteX3" fmla="*/ 0 w 81761"/>
                <a:gd name="connsiteY3" fmla="*/ 0 h 80594"/>
              </a:gdLst>
              <a:ahLst/>
              <a:cxnLst>
                <a:cxn ang="0">
                  <a:pos x="connsiteX0" y="connsiteY0"/>
                </a:cxn>
                <a:cxn ang="0">
                  <a:pos x="connsiteX1" y="connsiteY1"/>
                </a:cxn>
                <a:cxn ang="0">
                  <a:pos x="connsiteX2" y="connsiteY2"/>
                </a:cxn>
                <a:cxn ang="0">
                  <a:pos x="connsiteX3" y="connsiteY3"/>
                </a:cxn>
              </a:cxnLst>
              <a:rect l="l" t="t" r="r" b="b"/>
              <a:pathLst>
                <a:path w="81761" h="80594">
                  <a:moveTo>
                    <a:pt x="0" y="0"/>
                  </a:moveTo>
                  <a:lnTo>
                    <a:pt x="0" y="80594"/>
                  </a:lnTo>
                  <a:lnTo>
                    <a:pt x="81762" y="80594"/>
                  </a:lnTo>
                  <a:lnTo>
                    <a:pt x="0" y="0"/>
                  </a:lnTo>
                  <a:close/>
                </a:path>
              </a:pathLst>
            </a:custGeom>
            <a:grpFill/>
            <a:ln w="22123" cap="flat">
              <a:noFill/>
              <a:prstDash val="solid"/>
              <a:miter/>
            </a:ln>
          </p:spPr>
          <p:txBody>
            <a:bodyPr rtlCol="0" anchor="ctr"/>
            <a:lstStyle/>
            <a:p>
              <a:endParaRPr lang="en-EG"/>
            </a:p>
          </p:txBody>
        </p:sp>
        <p:sp>
          <p:nvSpPr>
            <p:cNvPr id="76" name="Freeform 75">
              <a:extLst>
                <a:ext uri="{FF2B5EF4-FFF2-40B4-BE49-F238E27FC236}">
                  <a16:creationId xmlns:a16="http://schemas.microsoft.com/office/drawing/2014/main" id="{A1648113-F117-7F44-B3AE-EE52D4CC66DE}"/>
                </a:ext>
              </a:extLst>
            </p:cNvPr>
            <p:cNvSpPr/>
            <p:nvPr/>
          </p:nvSpPr>
          <p:spPr>
            <a:xfrm>
              <a:off x="694996" y="674976"/>
              <a:ext cx="478574" cy="595125"/>
            </a:xfrm>
            <a:custGeom>
              <a:avLst/>
              <a:gdLst>
                <a:gd name="connsiteX0" fmla="*/ 370595 w 478574"/>
                <a:gd name="connsiteY0" fmla="*/ 99261 h 595125"/>
                <a:gd name="connsiteX1" fmla="*/ 370595 w 478574"/>
                <a:gd name="connsiteY1" fmla="*/ 0 h 595125"/>
                <a:gd name="connsiteX2" fmla="*/ 200628 w 478574"/>
                <a:gd name="connsiteY2" fmla="*/ 0 h 595125"/>
                <a:gd name="connsiteX3" fmla="*/ 200628 w 478574"/>
                <a:gd name="connsiteY3" fmla="*/ 99261 h 595125"/>
                <a:gd name="connsiteX4" fmla="*/ 150211 w 478574"/>
                <a:gd name="connsiteY4" fmla="*/ 155936 h 595125"/>
                <a:gd name="connsiteX5" fmla="*/ 92871 w 478574"/>
                <a:gd name="connsiteY5" fmla="*/ 106104 h 595125"/>
                <a:gd name="connsiteX6" fmla="*/ 92871 w 478574"/>
                <a:gd name="connsiteY6" fmla="*/ 99261 h 595125"/>
                <a:gd name="connsiteX7" fmla="*/ 92871 w 478574"/>
                <a:gd name="connsiteY7" fmla="*/ 61269 h 595125"/>
                <a:gd name="connsiteX8" fmla="*/ 123754 w 478574"/>
                <a:gd name="connsiteY8" fmla="*/ 30744 h 595125"/>
                <a:gd name="connsiteX9" fmla="*/ 154637 w 478574"/>
                <a:gd name="connsiteY9" fmla="*/ 61269 h 595125"/>
                <a:gd name="connsiteX10" fmla="*/ 154637 w 478574"/>
                <a:gd name="connsiteY10" fmla="*/ 83230 h 595125"/>
                <a:gd name="connsiteX11" fmla="*/ 148280 w 478574"/>
                <a:gd name="connsiteY11" fmla="*/ 92101 h 595125"/>
                <a:gd name="connsiteX12" fmla="*/ 139306 w 478574"/>
                <a:gd name="connsiteY12" fmla="*/ 85819 h 595125"/>
                <a:gd name="connsiteX13" fmla="*/ 139306 w 478574"/>
                <a:gd name="connsiteY13" fmla="*/ 83230 h 595125"/>
                <a:gd name="connsiteX14" fmla="*/ 139306 w 478574"/>
                <a:gd name="connsiteY14" fmla="*/ 61269 h 595125"/>
                <a:gd name="connsiteX15" fmla="*/ 123754 w 478574"/>
                <a:gd name="connsiteY15" fmla="*/ 45897 h 595125"/>
                <a:gd name="connsiteX16" fmla="*/ 108201 w 478574"/>
                <a:gd name="connsiteY16" fmla="*/ 61269 h 595125"/>
                <a:gd name="connsiteX17" fmla="*/ 108201 w 478574"/>
                <a:gd name="connsiteY17" fmla="*/ 99261 h 595125"/>
                <a:gd name="connsiteX18" fmla="*/ 149678 w 478574"/>
                <a:gd name="connsiteY18" fmla="*/ 134467 h 595125"/>
                <a:gd name="connsiteX19" fmla="*/ 185298 w 478574"/>
                <a:gd name="connsiteY19" fmla="*/ 99261 h 595125"/>
                <a:gd name="connsiteX20" fmla="*/ 185298 w 478574"/>
                <a:gd name="connsiteY20" fmla="*/ 0 h 595125"/>
                <a:gd name="connsiteX21" fmla="*/ 41770 w 478574"/>
                <a:gd name="connsiteY21" fmla="*/ 0 h 595125"/>
                <a:gd name="connsiteX22" fmla="*/ 0 w 478574"/>
                <a:gd name="connsiteY22" fmla="*/ 41066 h 595125"/>
                <a:gd name="connsiteX23" fmla="*/ 0 w 478574"/>
                <a:gd name="connsiteY23" fmla="*/ 554059 h 595125"/>
                <a:gd name="connsiteX24" fmla="*/ 41770 w 478574"/>
                <a:gd name="connsiteY24" fmla="*/ 595125 h 595125"/>
                <a:gd name="connsiteX25" fmla="*/ 437027 w 478574"/>
                <a:gd name="connsiteY25" fmla="*/ 595125 h 595125"/>
                <a:gd name="connsiteX26" fmla="*/ 478574 w 478574"/>
                <a:gd name="connsiteY26" fmla="*/ 554059 h 595125"/>
                <a:gd name="connsiteX27" fmla="*/ 478574 w 478574"/>
                <a:gd name="connsiteY27" fmla="*/ 106947 h 595125"/>
                <a:gd name="connsiteX28" fmla="*/ 378149 w 478574"/>
                <a:gd name="connsiteY28" fmla="*/ 106947 h 595125"/>
                <a:gd name="connsiteX29" fmla="*/ 370595 w 478574"/>
                <a:gd name="connsiteY29" fmla="*/ 99261 h 595125"/>
                <a:gd name="connsiteX30" fmla="*/ 77318 w 478574"/>
                <a:gd name="connsiteY30" fmla="*/ 488178 h 595125"/>
                <a:gd name="connsiteX31" fmla="*/ 45125 w 478574"/>
                <a:gd name="connsiteY31" fmla="*/ 458549 h 595125"/>
                <a:gd name="connsiteX32" fmla="*/ 75102 w 478574"/>
                <a:gd name="connsiteY32" fmla="*/ 426729 h 595125"/>
                <a:gd name="connsiteX33" fmla="*/ 107296 w 478574"/>
                <a:gd name="connsiteY33" fmla="*/ 456358 h 595125"/>
                <a:gd name="connsiteX34" fmla="*/ 107313 w 478574"/>
                <a:gd name="connsiteY34" fmla="*/ 457873 h 595125"/>
                <a:gd name="connsiteX35" fmla="*/ 77318 w 478574"/>
                <a:gd name="connsiteY35" fmla="*/ 488178 h 595125"/>
                <a:gd name="connsiteX36" fmla="*/ 77318 w 478574"/>
                <a:gd name="connsiteY36" fmla="*/ 381231 h 595125"/>
                <a:gd name="connsiteX37" fmla="*/ 45125 w 478574"/>
                <a:gd name="connsiteY37" fmla="*/ 351603 h 595125"/>
                <a:gd name="connsiteX38" fmla="*/ 75102 w 478574"/>
                <a:gd name="connsiteY38" fmla="*/ 319782 h 595125"/>
                <a:gd name="connsiteX39" fmla="*/ 107296 w 478574"/>
                <a:gd name="connsiteY39" fmla="*/ 349411 h 595125"/>
                <a:gd name="connsiteX40" fmla="*/ 107313 w 478574"/>
                <a:gd name="connsiteY40" fmla="*/ 350926 h 595125"/>
                <a:gd name="connsiteX41" fmla="*/ 77318 w 478574"/>
                <a:gd name="connsiteY41" fmla="*/ 381451 h 595125"/>
                <a:gd name="connsiteX42" fmla="*/ 77318 w 478574"/>
                <a:gd name="connsiteY42" fmla="*/ 274504 h 595125"/>
                <a:gd name="connsiteX43" fmla="*/ 46435 w 478574"/>
                <a:gd name="connsiteY43" fmla="*/ 243979 h 595125"/>
                <a:gd name="connsiteX44" fmla="*/ 77318 w 478574"/>
                <a:gd name="connsiteY44" fmla="*/ 213454 h 595125"/>
                <a:gd name="connsiteX45" fmla="*/ 108201 w 478574"/>
                <a:gd name="connsiteY45" fmla="*/ 243979 h 595125"/>
                <a:gd name="connsiteX46" fmla="*/ 77318 w 478574"/>
                <a:gd name="connsiteY46" fmla="*/ 274504 h 595125"/>
                <a:gd name="connsiteX47" fmla="*/ 146638 w 478574"/>
                <a:gd name="connsiteY47" fmla="*/ 213454 h 595125"/>
                <a:gd name="connsiteX48" fmla="*/ 254840 w 478574"/>
                <a:gd name="connsiteY48" fmla="*/ 213454 h 595125"/>
                <a:gd name="connsiteX49" fmla="*/ 263814 w 478574"/>
                <a:gd name="connsiteY49" fmla="*/ 219737 h 595125"/>
                <a:gd name="connsiteX50" fmla="*/ 257459 w 478574"/>
                <a:gd name="connsiteY50" fmla="*/ 228607 h 595125"/>
                <a:gd name="connsiteX51" fmla="*/ 254840 w 478574"/>
                <a:gd name="connsiteY51" fmla="*/ 228607 h 595125"/>
                <a:gd name="connsiteX52" fmla="*/ 146638 w 478574"/>
                <a:gd name="connsiteY52" fmla="*/ 228607 h 595125"/>
                <a:gd name="connsiteX53" fmla="*/ 140282 w 478574"/>
                <a:gd name="connsiteY53" fmla="*/ 219737 h 595125"/>
                <a:gd name="connsiteX54" fmla="*/ 146638 w 478574"/>
                <a:gd name="connsiteY54" fmla="*/ 213454 h 595125"/>
                <a:gd name="connsiteX55" fmla="*/ 331936 w 478574"/>
                <a:gd name="connsiteY55" fmla="*/ 488178 h 595125"/>
                <a:gd name="connsiteX56" fmla="*/ 146638 w 478574"/>
                <a:gd name="connsiteY56" fmla="*/ 488178 h 595125"/>
                <a:gd name="connsiteX57" fmla="*/ 140282 w 478574"/>
                <a:gd name="connsiteY57" fmla="*/ 479308 h 595125"/>
                <a:gd name="connsiteX58" fmla="*/ 146638 w 478574"/>
                <a:gd name="connsiteY58" fmla="*/ 473026 h 595125"/>
                <a:gd name="connsiteX59" fmla="*/ 331936 w 478574"/>
                <a:gd name="connsiteY59" fmla="*/ 473026 h 595125"/>
                <a:gd name="connsiteX60" fmla="*/ 339712 w 478574"/>
                <a:gd name="connsiteY60" fmla="*/ 480492 h 595125"/>
                <a:gd name="connsiteX61" fmla="*/ 331936 w 478574"/>
                <a:gd name="connsiteY61" fmla="*/ 488178 h 595125"/>
                <a:gd name="connsiteX62" fmla="*/ 139084 w 478574"/>
                <a:gd name="connsiteY62" fmla="*/ 434595 h 595125"/>
                <a:gd name="connsiteX63" fmla="*/ 146638 w 478574"/>
                <a:gd name="connsiteY63" fmla="*/ 426909 h 595125"/>
                <a:gd name="connsiteX64" fmla="*/ 254840 w 478574"/>
                <a:gd name="connsiteY64" fmla="*/ 426909 h 595125"/>
                <a:gd name="connsiteX65" fmla="*/ 262616 w 478574"/>
                <a:gd name="connsiteY65" fmla="*/ 434595 h 595125"/>
                <a:gd name="connsiteX66" fmla="*/ 255291 w 478574"/>
                <a:gd name="connsiteY66" fmla="*/ 442281 h 595125"/>
                <a:gd name="connsiteX67" fmla="*/ 254840 w 478574"/>
                <a:gd name="connsiteY67" fmla="*/ 442281 h 595125"/>
                <a:gd name="connsiteX68" fmla="*/ 146638 w 478574"/>
                <a:gd name="connsiteY68" fmla="*/ 442281 h 595125"/>
                <a:gd name="connsiteX69" fmla="*/ 139084 w 478574"/>
                <a:gd name="connsiteY69" fmla="*/ 434815 h 595125"/>
                <a:gd name="connsiteX70" fmla="*/ 393702 w 478574"/>
                <a:gd name="connsiteY70" fmla="*/ 480492 h 595125"/>
                <a:gd name="connsiteX71" fmla="*/ 378374 w 478574"/>
                <a:gd name="connsiteY71" fmla="*/ 496082 h 595125"/>
                <a:gd name="connsiteX72" fmla="*/ 362599 w 478574"/>
                <a:gd name="connsiteY72" fmla="*/ 480931 h 595125"/>
                <a:gd name="connsiteX73" fmla="*/ 377929 w 478574"/>
                <a:gd name="connsiteY73" fmla="*/ 465342 h 595125"/>
                <a:gd name="connsiteX74" fmla="*/ 378149 w 478574"/>
                <a:gd name="connsiteY74" fmla="*/ 465339 h 595125"/>
                <a:gd name="connsiteX75" fmla="*/ 393702 w 478574"/>
                <a:gd name="connsiteY75" fmla="*/ 480270 h 595125"/>
                <a:gd name="connsiteX76" fmla="*/ 393702 w 478574"/>
                <a:gd name="connsiteY76" fmla="*/ 480712 h 595125"/>
                <a:gd name="connsiteX77" fmla="*/ 378371 w 478574"/>
                <a:gd name="connsiteY77" fmla="*/ 381231 h 595125"/>
                <a:gd name="connsiteX78" fmla="*/ 146638 w 478574"/>
                <a:gd name="connsiteY78" fmla="*/ 381231 h 595125"/>
                <a:gd name="connsiteX79" fmla="*/ 139082 w 478574"/>
                <a:gd name="connsiteY79" fmla="*/ 373767 h 595125"/>
                <a:gd name="connsiteX80" fmla="*/ 139084 w 478574"/>
                <a:gd name="connsiteY80" fmla="*/ 373545 h 595125"/>
                <a:gd name="connsiteX81" fmla="*/ 146638 w 478574"/>
                <a:gd name="connsiteY81" fmla="*/ 366079 h 595125"/>
                <a:gd name="connsiteX82" fmla="*/ 378371 w 478574"/>
                <a:gd name="connsiteY82" fmla="*/ 366079 h 595125"/>
                <a:gd name="connsiteX83" fmla="*/ 387348 w 478574"/>
                <a:gd name="connsiteY83" fmla="*/ 372362 h 595125"/>
                <a:gd name="connsiteX84" fmla="*/ 380991 w 478574"/>
                <a:gd name="connsiteY84" fmla="*/ 381231 h 595125"/>
                <a:gd name="connsiteX85" fmla="*/ 378371 w 478574"/>
                <a:gd name="connsiteY85" fmla="*/ 381231 h 595125"/>
                <a:gd name="connsiteX86" fmla="*/ 139084 w 478574"/>
                <a:gd name="connsiteY86" fmla="*/ 328087 h 595125"/>
                <a:gd name="connsiteX87" fmla="*/ 146638 w 478574"/>
                <a:gd name="connsiteY87" fmla="*/ 320621 h 595125"/>
                <a:gd name="connsiteX88" fmla="*/ 254840 w 478574"/>
                <a:gd name="connsiteY88" fmla="*/ 320621 h 595125"/>
                <a:gd name="connsiteX89" fmla="*/ 263814 w 478574"/>
                <a:gd name="connsiteY89" fmla="*/ 326904 h 595125"/>
                <a:gd name="connsiteX90" fmla="*/ 257459 w 478574"/>
                <a:gd name="connsiteY90" fmla="*/ 335774 h 595125"/>
                <a:gd name="connsiteX91" fmla="*/ 254840 w 478574"/>
                <a:gd name="connsiteY91" fmla="*/ 335774 h 595125"/>
                <a:gd name="connsiteX92" fmla="*/ 146638 w 478574"/>
                <a:gd name="connsiteY92" fmla="*/ 335774 h 595125"/>
                <a:gd name="connsiteX93" fmla="*/ 139084 w 478574"/>
                <a:gd name="connsiteY93" fmla="*/ 328087 h 595125"/>
                <a:gd name="connsiteX94" fmla="*/ 285723 w 478574"/>
                <a:gd name="connsiteY94" fmla="*/ 328087 h 595125"/>
                <a:gd name="connsiteX95" fmla="*/ 301275 w 478574"/>
                <a:gd name="connsiteY95" fmla="*/ 312715 h 595125"/>
                <a:gd name="connsiteX96" fmla="*/ 316828 w 478574"/>
                <a:gd name="connsiteY96" fmla="*/ 328087 h 595125"/>
                <a:gd name="connsiteX97" fmla="*/ 301275 w 478574"/>
                <a:gd name="connsiteY97" fmla="*/ 343460 h 595125"/>
                <a:gd name="connsiteX98" fmla="*/ 285081 w 478574"/>
                <a:gd name="connsiteY98" fmla="*/ 329214 h 595125"/>
                <a:gd name="connsiteX99" fmla="*/ 285056 w 478574"/>
                <a:gd name="connsiteY99" fmla="*/ 328087 h 595125"/>
                <a:gd name="connsiteX100" fmla="*/ 385926 w 478574"/>
                <a:gd name="connsiteY100" fmla="*/ 267257 h 595125"/>
                <a:gd name="connsiteX101" fmla="*/ 378374 w 478574"/>
                <a:gd name="connsiteY101" fmla="*/ 274726 h 595125"/>
                <a:gd name="connsiteX102" fmla="*/ 378149 w 478574"/>
                <a:gd name="connsiteY102" fmla="*/ 274724 h 595125"/>
                <a:gd name="connsiteX103" fmla="*/ 146416 w 478574"/>
                <a:gd name="connsiteY103" fmla="*/ 274724 h 595125"/>
                <a:gd name="connsiteX104" fmla="*/ 140060 w 478574"/>
                <a:gd name="connsiteY104" fmla="*/ 265854 h 595125"/>
                <a:gd name="connsiteX105" fmla="*/ 146416 w 478574"/>
                <a:gd name="connsiteY105" fmla="*/ 259571 h 595125"/>
                <a:gd name="connsiteX106" fmla="*/ 378149 w 478574"/>
                <a:gd name="connsiteY106" fmla="*/ 259571 h 595125"/>
                <a:gd name="connsiteX107" fmla="*/ 385926 w 478574"/>
                <a:gd name="connsiteY107" fmla="*/ 266811 h 595125"/>
                <a:gd name="connsiteX108" fmla="*/ 385926 w 478574"/>
                <a:gd name="connsiteY108" fmla="*/ 267257 h 59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78574" h="595125">
                  <a:moveTo>
                    <a:pt x="370595" y="99261"/>
                  </a:moveTo>
                  <a:lnTo>
                    <a:pt x="370595" y="0"/>
                  </a:lnTo>
                  <a:lnTo>
                    <a:pt x="200628" y="0"/>
                  </a:lnTo>
                  <a:lnTo>
                    <a:pt x="200628" y="99261"/>
                  </a:lnTo>
                  <a:cubicBezTo>
                    <a:pt x="202539" y="128672"/>
                    <a:pt x="179967" y="154046"/>
                    <a:pt x="150211" y="155936"/>
                  </a:cubicBezTo>
                  <a:cubicBezTo>
                    <a:pt x="120455" y="157826"/>
                    <a:pt x="94783" y="135515"/>
                    <a:pt x="92871" y="106104"/>
                  </a:cubicBezTo>
                  <a:cubicBezTo>
                    <a:pt x="92723" y="103825"/>
                    <a:pt x="92723" y="101539"/>
                    <a:pt x="92871" y="99261"/>
                  </a:cubicBezTo>
                  <a:lnTo>
                    <a:pt x="92871" y="61269"/>
                  </a:lnTo>
                  <a:cubicBezTo>
                    <a:pt x="92871" y="44411"/>
                    <a:pt x="106698" y="30744"/>
                    <a:pt x="123754" y="30744"/>
                  </a:cubicBezTo>
                  <a:cubicBezTo>
                    <a:pt x="140811" y="30744"/>
                    <a:pt x="154637" y="44411"/>
                    <a:pt x="154637" y="61269"/>
                  </a:cubicBezTo>
                  <a:lnTo>
                    <a:pt x="154637" y="83230"/>
                  </a:lnTo>
                  <a:cubicBezTo>
                    <a:pt x="155361" y="87414"/>
                    <a:pt x="152515" y="91386"/>
                    <a:pt x="148280" y="92101"/>
                  </a:cubicBezTo>
                  <a:cubicBezTo>
                    <a:pt x="144048" y="92816"/>
                    <a:pt x="140031" y="90003"/>
                    <a:pt x="139306" y="85819"/>
                  </a:cubicBezTo>
                  <a:cubicBezTo>
                    <a:pt x="139158" y="84962"/>
                    <a:pt x="139158" y="84087"/>
                    <a:pt x="139306" y="83230"/>
                  </a:cubicBezTo>
                  <a:lnTo>
                    <a:pt x="139306" y="61269"/>
                  </a:lnTo>
                  <a:cubicBezTo>
                    <a:pt x="139306" y="52779"/>
                    <a:pt x="132343" y="45897"/>
                    <a:pt x="123754" y="45897"/>
                  </a:cubicBezTo>
                  <a:cubicBezTo>
                    <a:pt x="115164" y="45897"/>
                    <a:pt x="108201" y="52779"/>
                    <a:pt x="108201" y="61269"/>
                  </a:cubicBezTo>
                  <a:lnTo>
                    <a:pt x="108201" y="99261"/>
                  </a:lnTo>
                  <a:cubicBezTo>
                    <a:pt x="109819" y="120303"/>
                    <a:pt x="128389" y="136066"/>
                    <a:pt x="149678" y="134467"/>
                  </a:cubicBezTo>
                  <a:cubicBezTo>
                    <a:pt x="168719" y="133037"/>
                    <a:pt x="183851" y="118081"/>
                    <a:pt x="185298" y="99261"/>
                  </a:cubicBezTo>
                  <a:lnTo>
                    <a:pt x="185298" y="0"/>
                  </a:lnTo>
                  <a:lnTo>
                    <a:pt x="41770" y="0"/>
                  </a:lnTo>
                  <a:cubicBezTo>
                    <a:pt x="18787" y="0"/>
                    <a:pt x="122" y="18350"/>
                    <a:pt x="0" y="41066"/>
                  </a:cubicBezTo>
                  <a:lnTo>
                    <a:pt x="0" y="554059"/>
                  </a:lnTo>
                  <a:cubicBezTo>
                    <a:pt x="122" y="576775"/>
                    <a:pt x="18787" y="595125"/>
                    <a:pt x="41770" y="595125"/>
                  </a:cubicBezTo>
                  <a:lnTo>
                    <a:pt x="437027" y="595125"/>
                  </a:lnTo>
                  <a:cubicBezTo>
                    <a:pt x="459974" y="595125"/>
                    <a:pt x="478574" y="576740"/>
                    <a:pt x="478574" y="554059"/>
                  </a:cubicBezTo>
                  <a:lnTo>
                    <a:pt x="478574" y="106947"/>
                  </a:lnTo>
                  <a:lnTo>
                    <a:pt x="378149" y="106947"/>
                  </a:lnTo>
                  <a:cubicBezTo>
                    <a:pt x="373941" y="106828"/>
                    <a:pt x="370593" y="103421"/>
                    <a:pt x="370595" y="99261"/>
                  </a:cubicBezTo>
                  <a:close/>
                  <a:moveTo>
                    <a:pt x="77318" y="488178"/>
                  </a:moveTo>
                  <a:cubicBezTo>
                    <a:pt x="60150" y="488782"/>
                    <a:pt x="45737" y="475518"/>
                    <a:pt x="45125" y="458549"/>
                  </a:cubicBezTo>
                  <a:cubicBezTo>
                    <a:pt x="44513" y="441578"/>
                    <a:pt x="57934" y="427333"/>
                    <a:pt x="75102" y="426729"/>
                  </a:cubicBezTo>
                  <a:cubicBezTo>
                    <a:pt x="92270" y="426123"/>
                    <a:pt x="106684" y="439389"/>
                    <a:pt x="107296" y="456358"/>
                  </a:cubicBezTo>
                  <a:cubicBezTo>
                    <a:pt x="107314" y="456863"/>
                    <a:pt x="107320" y="457368"/>
                    <a:pt x="107313" y="457873"/>
                  </a:cubicBezTo>
                  <a:cubicBezTo>
                    <a:pt x="107086" y="474262"/>
                    <a:pt x="93891" y="487594"/>
                    <a:pt x="77318" y="488178"/>
                  </a:cubicBezTo>
                  <a:close/>
                  <a:moveTo>
                    <a:pt x="77318" y="381231"/>
                  </a:moveTo>
                  <a:cubicBezTo>
                    <a:pt x="60150" y="381835"/>
                    <a:pt x="45737" y="368571"/>
                    <a:pt x="45125" y="351603"/>
                  </a:cubicBezTo>
                  <a:cubicBezTo>
                    <a:pt x="44513" y="334632"/>
                    <a:pt x="57934" y="320386"/>
                    <a:pt x="75102" y="319782"/>
                  </a:cubicBezTo>
                  <a:cubicBezTo>
                    <a:pt x="92270" y="319176"/>
                    <a:pt x="106684" y="332442"/>
                    <a:pt x="107296" y="349411"/>
                  </a:cubicBezTo>
                  <a:cubicBezTo>
                    <a:pt x="107314" y="349916"/>
                    <a:pt x="107320" y="350421"/>
                    <a:pt x="107313" y="350926"/>
                  </a:cubicBezTo>
                  <a:cubicBezTo>
                    <a:pt x="107204" y="367401"/>
                    <a:pt x="93976" y="380862"/>
                    <a:pt x="77318" y="381451"/>
                  </a:cubicBezTo>
                  <a:close/>
                  <a:moveTo>
                    <a:pt x="77318" y="274504"/>
                  </a:moveTo>
                  <a:cubicBezTo>
                    <a:pt x="60262" y="274504"/>
                    <a:pt x="46435" y="260838"/>
                    <a:pt x="46435" y="243979"/>
                  </a:cubicBezTo>
                  <a:cubicBezTo>
                    <a:pt x="46435" y="227120"/>
                    <a:pt x="60262" y="213454"/>
                    <a:pt x="77318" y="213454"/>
                  </a:cubicBezTo>
                  <a:cubicBezTo>
                    <a:pt x="94375" y="213454"/>
                    <a:pt x="108201" y="227120"/>
                    <a:pt x="108201" y="243979"/>
                  </a:cubicBezTo>
                  <a:cubicBezTo>
                    <a:pt x="108201" y="260838"/>
                    <a:pt x="94375" y="274504"/>
                    <a:pt x="77318" y="274504"/>
                  </a:cubicBezTo>
                  <a:close/>
                  <a:moveTo>
                    <a:pt x="146638" y="213454"/>
                  </a:moveTo>
                  <a:lnTo>
                    <a:pt x="254840" y="213454"/>
                  </a:lnTo>
                  <a:cubicBezTo>
                    <a:pt x="259072" y="212739"/>
                    <a:pt x="263091" y="215552"/>
                    <a:pt x="263814" y="219737"/>
                  </a:cubicBezTo>
                  <a:cubicBezTo>
                    <a:pt x="264538" y="223921"/>
                    <a:pt x="261692" y="227891"/>
                    <a:pt x="257459" y="228607"/>
                  </a:cubicBezTo>
                  <a:cubicBezTo>
                    <a:pt x="256593" y="228754"/>
                    <a:pt x="255706" y="228754"/>
                    <a:pt x="254840" y="228607"/>
                  </a:cubicBezTo>
                  <a:lnTo>
                    <a:pt x="146638" y="228607"/>
                  </a:lnTo>
                  <a:cubicBezTo>
                    <a:pt x="142406" y="227891"/>
                    <a:pt x="139560" y="223921"/>
                    <a:pt x="140282" y="219737"/>
                  </a:cubicBezTo>
                  <a:cubicBezTo>
                    <a:pt x="140839" y="216522"/>
                    <a:pt x="143386" y="214003"/>
                    <a:pt x="146638" y="213454"/>
                  </a:cubicBezTo>
                  <a:close/>
                  <a:moveTo>
                    <a:pt x="331936" y="488178"/>
                  </a:moveTo>
                  <a:lnTo>
                    <a:pt x="146638" y="488178"/>
                  </a:lnTo>
                  <a:cubicBezTo>
                    <a:pt x="142406" y="487462"/>
                    <a:pt x="139560" y="483492"/>
                    <a:pt x="140282" y="479308"/>
                  </a:cubicBezTo>
                  <a:cubicBezTo>
                    <a:pt x="140839" y="476093"/>
                    <a:pt x="143386" y="473575"/>
                    <a:pt x="146638" y="473026"/>
                  </a:cubicBezTo>
                  <a:lnTo>
                    <a:pt x="331936" y="473026"/>
                  </a:lnTo>
                  <a:cubicBezTo>
                    <a:pt x="336146" y="473023"/>
                    <a:pt x="339592" y="476333"/>
                    <a:pt x="339712" y="480492"/>
                  </a:cubicBezTo>
                  <a:cubicBezTo>
                    <a:pt x="339712" y="484737"/>
                    <a:pt x="336231" y="488178"/>
                    <a:pt x="331936" y="488178"/>
                  </a:cubicBezTo>
                  <a:close/>
                  <a:moveTo>
                    <a:pt x="139084" y="434595"/>
                  </a:moveTo>
                  <a:cubicBezTo>
                    <a:pt x="139082" y="430434"/>
                    <a:pt x="142430" y="427027"/>
                    <a:pt x="146638" y="426909"/>
                  </a:cubicBezTo>
                  <a:lnTo>
                    <a:pt x="254840" y="426909"/>
                  </a:lnTo>
                  <a:cubicBezTo>
                    <a:pt x="259134" y="426909"/>
                    <a:pt x="262616" y="430350"/>
                    <a:pt x="262616" y="434595"/>
                  </a:cubicBezTo>
                  <a:cubicBezTo>
                    <a:pt x="262740" y="438717"/>
                    <a:pt x="259461" y="442158"/>
                    <a:pt x="255291" y="442281"/>
                  </a:cubicBezTo>
                  <a:cubicBezTo>
                    <a:pt x="255140" y="442286"/>
                    <a:pt x="254991" y="442286"/>
                    <a:pt x="254840" y="442281"/>
                  </a:cubicBezTo>
                  <a:lnTo>
                    <a:pt x="146638" y="442281"/>
                  </a:lnTo>
                  <a:cubicBezTo>
                    <a:pt x="142466" y="442281"/>
                    <a:pt x="139084" y="438939"/>
                    <a:pt x="139084" y="434815"/>
                  </a:cubicBezTo>
                  <a:close/>
                  <a:moveTo>
                    <a:pt x="393702" y="480492"/>
                  </a:moveTo>
                  <a:cubicBezTo>
                    <a:pt x="393824" y="488982"/>
                    <a:pt x="386961" y="495961"/>
                    <a:pt x="378374" y="496082"/>
                  </a:cubicBezTo>
                  <a:cubicBezTo>
                    <a:pt x="369784" y="496205"/>
                    <a:pt x="362723" y="489421"/>
                    <a:pt x="362599" y="480931"/>
                  </a:cubicBezTo>
                  <a:cubicBezTo>
                    <a:pt x="362477" y="472441"/>
                    <a:pt x="369340" y="465462"/>
                    <a:pt x="377929" y="465342"/>
                  </a:cubicBezTo>
                  <a:cubicBezTo>
                    <a:pt x="378003" y="465339"/>
                    <a:pt x="378076" y="465339"/>
                    <a:pt x="378149" y="465339"/>
                  </a:cubicBezTo>
                  <a:cubicBezTo>
                    <a:pt x="386614" y="465216"/>
                    <a:pt x="393577" y="471901"/>
                    <a:pt x="393702" y="480270"/>
                  </a:cubicBezTo>
                  <a:cubicBezTo>
                    <a:pt x="393704" y="480417"/>
                    <a:pt x="393704" y="480565"/>
                    <a:pt x="393702" y="480712"/>
                  </a:cubicBezTo>
                  <a:close/>
                  <a:moveTo>
                    <a:pt x="378371" y="381231"/>
                  </a:moveTo>
                  <a:lnTo>
                    <a:pt x="146638" y="381231"/>
                  </a:lnTo>
                  <a:cubicBezTo>
                    <a:pt x="142466" y="381234"/>
                    <a:pt x="139082" y="377891"/>
                    <a:pt x="139082" y="373767"/>
                  </a:cubicBezTo>
                  <a:cubicBezTo>
                    <a:pt x="139082" y="373695"/>
                    <a:pt x="139082" y="373620"/>
                    <a:pt x="139084" y="373545"/>
                  </a:cubicBezTo>
                  <a:cubicBezTo>
                    <a:pt x="139084" y="369421"/>
                    <a:pt x="142466" y="366079"/>
                    <a:pt x="146638" y="366079"/>
                  </a:cubicBezTo>
                  <a:lnTo>
                    <a:pt x="378371" y="366079"/>
                  </a:lnTo>
                  <a:cubicBezTo>
                    <a:pt x="382604" y="365363"/>
                    <a:pt x="386623" y="368176"/>
                    <a:pt x="387348" y="372362"/>
                  </a:cubicBezTo>
                  <a:cubicBezTo>
                    <a:pt x="388070" y="376545"/>
                    <a:pt x="385223" y="380516"/>
                    <a:pt x="380991" y="381231"/>
                  </a:cubicBezTo>
                  <a:cubicBezTo>
                    <a:pt x="380124" y="381379"/>
                    <a:pt x="379238" y="381379"/>
                    <a:pt x="378371" y="381231"/>
                  </a:cubicBezTo>
                  <a:close/>
                  <a:moveTo>
                    <a:pt x="139084" y="328087"/>
                  </a:moveTo>
                  <a:cubicBezTo>
                    <a:pt x="139084" y="323963"/>
                    <a:pt x="142466" y="320621"/>
                    <a:pt x="146638" y="320621"/>
                  </a:cubicBezTo>
                  <a:lnTo>
                    <a:pt x="254840" y="320621"/>
                  </a:lnTo>
                  <a:cubicBezTo>
                    <a:pt x="259072" y="319905"/>
                    <a:pt x="263091" y="322718"/>
                    <a:pt x="263814" y="326904"/>
                  </a:cubicBezTo>
                  <a:cubicBezTo>
                    <a:pt x="264538" y="331087"/>
                    <a:pt x="261692" y="335058"/>
                    <a:pt x="257459" y="335774"/>
                  </a:cubicBezTo>
                  <a:cubicBezTo>
                    <a:pt x="256593" y="335921"/>
                    <a:pt x="255706" y="335921"/>
                    <a:pt x="254840" y="335774"/>
                  </a:cubicBezTo>
                  <a:lnTo>
                    <a:pt x="146638" y="335774"/>
                  </a:lnTo>
                  <a:cubicBezTo>
                    <a:pt x="142430" y="335655"/>
                    <a:pt x="139082" y="332249"/>
                    <a:pt x="139084" y="328087"/>
                  </a:cubicBezTo>
                  <a:close/>
                  <a:moveTo>
                    <a:pt x="285723" y="328087"/>
                  </a:moveTo>
                  <a:cubicBezTo>
                    <a:pt x="285723" y="319598"/>
                    <a:pt x="292686" y="312715"/>
                    <a:pt x="301275" y="312715"/>
                  </a:cubicBezTo>
                  <a:cubicBezTo>
                    <a:pt x="309865" y="312715"/>
                    <a:pt x="316828" y="319598"/>
                    <a:pt x="316828" y="328087"/>
                  </a:cubicBezTo>
                  <a:cubicBezTo>
                    <a:pt x="316828" y="336577"/>
                    <a:pt x="309865" y="343460"/>
                    <a:pt x="301275" y="343460"/>
                  </a:cubicBezTo>
                  <a:cubicBezTo>
                    <a:pt x="292824" y="343945"/>
                    <a:pt x="285572" y="337568"/>
                    <a:pt x="285081" y="329214"/>
                  </a:cubicBezTo>
                  <a:cubicBezTo>
                    <a:pt x="285058" y="328838"/>
                    <a:pt x="285049" y="328463"/>
                    <a:pt x="285056" y="328087"/>
                  </a:cubicBezTo>
                  <a:close/>
                  <a:moveTo>
                    <a:pt x="385926" y="267257"/>
                  </a:moveTo>
                  <a:cubicBezTo>
                    <a:pt x="385928" y="271381"/>
                    <a:pt x="382546" y="274726"/>
                    <a:pt x="378374" y="274726"/>
                  </a:cubicBezTo>
                  <a:cubicBezTo>
                    <a:pt x="378300" y="274726"/>
                    <a:pt x="378225" y="274726"/>
                    <a:pt x="378149" y="274724"/>
                  </a:cubicBezTo>
                  <a:lnTo>
                    <a:pt x="146416" y="274724"/>
                  </a:lnTo>
                  <a:cubicBezTo>
                    <a:pt x="142184" y="274008"/>
                    <a:pt x="139338" y="270037"/>
                    <a:pt x="140060" y="265854"/>
                  </a:cubicBezTo>
                  <a:cubicBezTo>
                    <a:pt x="140617" y="262639"/>
                    <a:pt x="143163" y="260120"/>
                    <a:pt x="146416" y="259571"/>
                  </a:cubicBezTo>
                  <a:lnTo>
                    <a:pt x="378149" y="259571"/>
                  </a:lnTo>
                  <a:cubicBezTo>
                    <a:pt x="382320" y="259448"/>
                    <a:pt x="385801" y="262690"/>
                    <a:pt x="385926" y="266811"/>
                  </a:cubicBezTo>
                  <a:cubicBezTo>
                    <a:pt x="385930" y="266961"/>
                    <a:pt x="385930" y="267108"/>
                    <a:pt x="385926" y="267257"/>
                  </a:cubicBezTo>
                  <a:close/>
                </a:path>
              </a:pathLst>
            </a:custGeom>
            <a:grpFill/>
            <a:ln w="22123" cap="flat">
              <a:noFill/>
              <a:prstDash val="solid"/>
              <a:miter/>
            </a:ln>
          </p:spPr>
          <p:txBody>
            <a:bodyPr rtlCol="0" anchor="ctr"/>
            <a:lstStyle/>
            <a:p>
              <a:endParaRPr lang="en-EG"/>
            </a:p>
          </p:txBody>
        </p:sp>
        <p:sp>
          <p:nvSpPr>
            <p:cNvPr id="78" name="Freeform 77">
              <a:extLst>
                <a:ext uri="{FF2B5EF4-FFF2-40B4-BE49-F238E27FC236}">
                  <a16:creationId xmlns:a16="http://schemas.microsoft.com/office/drawing/2014/main" id="{9100D767-00E3-F741-AF68-AA8D658CDB55}"/>
                </a:ext>
              </a:extLst>
            </p:cNvPr>
            <p:cNvSpPr/>
            <p:nvPr/>
          </p:nvSpPr>
          <p:spPr>
            <a:xfrm>
              <a:off x="756762" y="1010749"/>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986" y="6933"/>
                    <a:pt x="24092" y="119"/>
                    <a:pt x="15553" y="0"/>
                  </a:cubicBezTo>
                  <a:close/>
                </a:path>
              </a:pathLst>
            </a:custGeom>
            <a:grpFill/>
            <a:ln w="22123" cap="flat">
              <a:noFill/>
              <a:prstDash val="solid"/>
              <a:miter/>
            </a:ln>
          </p:spPr>
          <p:txBody>
            <a:bodyPr rtlCol="0" anchor="ctr"/>
            <a:lstStyle/>
            <a:p>
              <a:endParaRPr lang="en-EG"/>
            </a:p>
          </p:txBody>
        </p:sp>
        <p:sp>
          <p:nvSpPr>
            <p:cNvPr id="79" name="Freeform 78">
              <a:extLst>
                <a:ext uri="{FF2B5EF4-FFF2-40B4-BE49-F238E27FC236}">
                  <a16:creationId xmlns:a16="http://schemas.microsoft.com/office/drawing/2014/main" id="{52EFD011-CF2E-1342-ADDE-44AE49433472}"/>
                </a:ext>
              </a:extLst>
            </p:cNvPr>
            <p:cNvSpPr/>
            <p:nvPr/>
          </p:nvSpPr>
          <p:spPr>
            <a:xfrm>
              <a:off x="1236225" y="1025902"/>
              <a:ext cx="44435" cy="43920"/>
            </a:xfrm>
            <a:custGeom>
              <a:avLst/>
              <a:gdLst>
                <a:gd name="connsiteX0" fmla="*/ 22218 w 44435"/>
                <a:gd name="connsiteY0" fmla="*/ 0 h 43920"/>
                <a:gd name="connsiteX1" fmla="*/ 0 w 44435"/>
                <a:gd name="connsiteY1" fmla="*/ 21960 h 43920"/>
                <a:gd name="connsiteX2" fmla="*/ 22218 w 44435"/>
                <a:gd name="connsiteY2" fmla="*/ 43921 h 43920"/>
                <a:gd name="connsiteX3" fmla="*/ 44436 w 44435"/>
                <a:gd name="connsiteY3" fmla="*/ 21960 h 43920"/>
                <a:gd name="connsiteX4" fmla="*/ 22218 w 44435"/>
                <a:gd name="connsiteY4" fmla="*/ 0 h 43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35" h="43920">
                  <a:moveTo>
                    <a:pt x="22218" y="0"/>
                  </a:moveTo>
                  <a:cubicBezTo>
                    <a:pt x="9947" y="0"/>
                    <a:pt x="0" y="9832"/>
                    <a:pt x="0" y="21960"/>
                  </a:cubicBezTo>
                  <a:cubicBezTo>
                    <a:pt x="0" y="34089"/>
                    <a:pt x="9947" y="43921"/>
                    <a:pt x="22218" y="43921"/>
                  </a:cubicBezTo>
                  <a:cubicBezTo>
                    <a:pt x="34489" y="43921"/>
                    <a:pt x="44436" y="34089"/>
                    <a:pt x="44436" y="21960"/>
                  </a:cubicBezTo>
                  <a:cubicBezTo>
                    <a:pt x="44436" y="9832"/>
                    <a:pt x="34489" y="0"/>
                    <a:pt x="22218" y="0"/>
                  </a:cubicBezTo>
                  <a:close/>
                </a:path>
              </a:pathLst>
            </a:custGeom>
            <a:grpFill/>
            <a:ln w="22123" cap="flat">
              <a:noFill/>
              <a:prstDash val="solid"/>
              <a:miter/>
            </a:ln>
          </p:spPr>
          <p:txBody>
            <a:bodyPr rtlCol="0" anchor="ctr"/>
            <a:lstStyle/>
            <a:p>
              <a:endParaRPr lang="en-EG"/>
            </a:p>
          </p:txBody>
        </p:sp>
        <p:sp>
          <p:nvSpPr>
            <p:cNvPr id="81" name="Freeform 80">
              <a:extLst>
                <a:ext uri="{FF2B5EF4-FFF2-40B4-BE49-F238E27FC236}">
                  <a16:creationId xmlns:a16="http://schemas.microsoft.com/office/drawing/2014/main" id="{728AF3D8-0056-1346-BEFA-9E54115837A7}"/>
                </a:ext>
              </a:extLst>
            </p:cNvPr>
            <p:cNvSpPr/>
            <p:nvPr/>
          </p:nvSpPr>
          <p:spPr>
            <a:xfrm>
              <a:off x="756762" y="903802"/>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grpSp>
      <p:grpSp>
        <p:nvGrpSpPr>
          <p:cNvPr id="82" name="Graphic 5">
            <a:extLst>
              <a:ext uri="{FF2B5EF4-FFF2-40B4-BE49-F238E27FC236}">
                <a16:creationId xmlns:a16="http://schemas.microsoft.com/office/drawing/2014/main" id="{949C8519-69D6-AD44-BD8C-C099CBF7EF6B}"/>
              </a:ext>
            </a:extLst>
          </p:cNvPr>
          <p:cNvGrpSpPr>
            <a:grpSpLocks noChangeAspect="1"/>
          </p:cNvGrpSpPr>
          <p:nvPr/>
        </p:nvGrpSpPr>
        <p:grpSpPr>
          <a:xfrm>
            <a:off x="10718890" y="5670129"/>
            <a:ext cx="317523" cy="316142"/>
            <a:chOff x="1917741" y="629117"/>
            <a:chExt cx="618760" cy="616071"/>
          </a:xfrm>
          <a:solidFill>
            <a:srgbClr val="FFFFFF"/>
          </a:solidFill>
        </p:grpSpPr>
        <p:sp>
          <p:nvSpPr>
            <p:cNvPr id="84" name="Freeform 83">
              <a:extLst>
                <a:ext uri="{FF2B5EF4-FFF2-40B4-BE49-F238E27FC236}">
                  <a16:creationId xmlns:a16="http://schemas.microsoft.com/office/drawing/2014/main" id="{44F2EA57-6E81-6B49-BF7A-AA042A3B8545}"/>
                </a:ext>
              </a:extLst>
            </p:cNvPr>
            <p:cNvSpPr/>
            <p:nvPr/>
          </p:nvSpPr>
          <p:spPr>
            <a:xfrm>
              <a:off x="2505056" y="1043517"/>
              <a:ext cx="31444" cy="30360"/>
            </a:xfrm>
            <a:custGeom>
              <a:avLst/>
              <a:gdLst>
                <a:gd name="connsiteX0" fmla="*/ 15722 w 31444"/>
                <a:gd name="connsiteY0" fmla="*/ 2 h 30360"/>
                <a:gd name="connsiteX1" fmla="*/ 0 w 31444"/>
                <a:gd name="connsiteY1" fmla="*/ 15181 h 30360"/>
                <a:gd name="connsiteX2" fmla="*/ 15722 w 31444"/>
                <a:gd name="connsiteY2" fmla="*/ 30361 h 30360"/>
                <a:gd name="connsiteX3" fmla="*/ 31443 w 31444"/>
                <a:gd name="connsiteY3" fmla="*/ 15181 h 30360"/>
                <a:gd name="connsiteX4" fmla="*/ 16173 w 31444"/>
                <a:gd name="connsiteY4" fmla="*/ 2 h 30360"/>
                <a:gd name="connsiteX5" fmla="*/ 15722 w 31444"/>
                <a:gd name="connsiteY5" fmla="*/ 2 h 3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44" h="30360">
                  <a:moveTo>
                    <a:pt x="15722" y="2"/>
                  </a:moveTo>
                  <a:cubicBezTo>
                    <a:pt x="7039" y="2"/>
                    <a:pt x="0" y="6798"/>
                    <a:pt x="0" y="15181"/>
                  </a:cubicBezTo>
                  <a:cubicBezTo>
                    <a:pt x="0" y="23565"/>
                    <a:pt x="7039" y="30361"/>
                    <a:pt x="15722" y="30361"/>
                  </a:cubicBezTo>
                  <a:cubicBezTo>
                    <a:pt x="24405" y="30361"/>
                    <a:pt x="31443" y="23565"/>
                    <a:pt x="31443" y="15181"/>
                  </a:cubicBezTo>
                  <a:cubicBezTo>
                    <a:pt x="31569" y="6919"/>
                    <a:pt x="24732" y="123"/>
                    <a:pt x="16173" y="2"/>
                  </a:cubicBezTo>
                  <a:cubicBezTo>
                    <a:pt x="16023" y="-1"/>
                    <a:pt x="15872" y="-1"/>
                    <a:pt x="15722" y="2"/>
                  </a:cubicBezTo>
                  <a:close/>
                </a:path>
              </a:pathLst>
            </a:custGeom>
            <a:grpFill/>
            <a:ln w="22452" cap="flat">
              <a:noFill/>
              <a:prstDash val="solid"/>
              <a:miter/>
            </a:ln>
          </p:spPr>
          <p:txBody>
            <a:bodyPr rtlCol="0" anchor="ctr"/>
            <a:lstStyle/>
            <a:p>
              <a:endParaRPr lang="en-EG"/>
            </a:p>
          </p:txBody>
        </p:sp>
        <p:sp>
          <p:nvSpPr>
            <p:cNvPr id="92" name="Freeform 91">
              <a:extLst>
                <a:ext uri="{FF2B5EF4-FFF2-40B4-BE49-F238E27FC236}">
                  <a16:creationId xmlns:a16="http://schemas.microsoft.com/office/drawing/2014/main" id="{7921F6ED-E83E-7640-8F2A-1080D5E220C0}"/>
                </a:ext>
              </a:extLst>
            </p:cNvPr>
            <p:cNvSpPr/>
            <p:nvPr/>
          </p:nvSpPr>
          <p:spPr>
            <a:xfrm>
              <a:off x="1917741" y="945502"/>
              <a:ext cx="309042" cy="297952"/>
            </a:xfrm>
            <a:custGeom>
              <a:avLst/>
              <a:gdLst>
                <a:gd name="connsiteX0" fmla="*/ 199440 w 309042"/>
                <a:gd name="connsiteY0" fmla="*/ 0 h 297952"/>
                <a:gd name="connsiteX1" fmla="*/ 176981 w 309042"/>
                <a:gd name="connsiteY1" fmla="*/ 21685 h 297952"/>
                <a:gd name="connsiteX2" fmla="*/ 215611 w 309042"/>
                <a:gd name="connsiteY2" fmla="*/ 58983 h 297952"/>
                <a:gd name="connsiteX3" fmla="*/ 215611 w 309042"/>
                <a:gd name="connsiteY3" fmla="*/ 69609 h 297952"/>
                <a:gd name="connsiteX4" fmla="*/ 209996 w 309042"/>
                <a:gd name="connsiteY4" fmla="*/ 71777 h 297952"/>
                <a:gd name="connsiteX5" fmla="*/ 204381 w 309042"/>
                <a:gd name="connsiteY5" fmla="*/ 69609 h 297952"/>
                <a:gd name="connsiteX6" fmla="*/ 166200 w 309042"/>
                <a:gd name="connsiteY6" fmla="*/ 31877 h 297952"/>
                <a:gd name="connsiteX7" fmla="*/ 143741 w 309042"/>
                <a:gd name="connsiteY7" fmla="*/ 53562 h 297952"/>
                <a:gd name="connsiteX8" fmla="*/ 193376 w 309042"/>
                <a:gd name="connsiteY8" fmla="*/ 101486 h 297952"/>
                <a:gd name="connsiteX9" fmla="*/ 193376 w 309042"/>
                <a:gd name="connsiteY9" fmla="*/ 112112 h 297952"/>
                <a:gd name="connsiteX10" fmla="*/ 182147 w 309042"/>
                <a:gd name="connsiteY10" fmla="*/ 112112 h 297952"/>
                <a:gd name="connsiteX11" fmla="*/ 132960 w 309042"/>
                <a:gd name="connsiteY11" fmla="*/ 63754 h 297952"/>
                <a:gd name="connsiteX12" fmla="*/ 110501 w 309042"/>
                <a:gd name="connsiteY12" fmla="*/ 85439 h 297952"/>
                <a:gd name="connsiteX13" fmla="*/ 149131 w 309042"/>
                <a:gd name="connsiteY13" fmla="*/ 122737 h 297952"/>
                <a:gd name="connsiteX14" fmla="*/ 149131 w 309042"/>
                <a:gd name="connsiteY14" fmla="*/ 133363 h 297952"/>
                <a:gd name="connsiteX15" fmla="*/ 143516 w 309042"/>
                <a:gd name="connsiteY15" fmla="*/ 135531 h 297952"/>
                <a:gd name="connsiteX16" fmla="*/ 137901 w 309042"/>
                <a:gd name="connsiteY16" fmla="*/ 133363 h 297952"/>
                <a:gd name="connsiteX17" fmla="*/ 99496 w 309042"/>
                <a:gd name="connsiteY17" fmla="*/ 95631 h 297952"/>
                <a:gd name="connsiteX18" fmla="*/ 77036 w 309042"/>
                <a:gd name="connsiteY18" fmla="*/ 117316 h 297952"/>
                <a:gd name="connsiteX19" fmla="*/ 126896 w 309042"/>
                <a:gd name="connsiteY19" fmla="*/ 165240 h 297952"/>
                <a:gd name="connsiteX20" fmla="*/ 126566 w 309042"/>
                <a:gd name="connsiteY20" fmla="*/ 175970 h 297952"/>
                <a:gd name="connsiteX21" fmla="*/ 121057 w 309042"/>
                <a:gd name="connsiteY21" fmla="*/ 178034 h 297952"/>
                <a:gd name="connsiteX22" fmla="*/ 115442 w 309042"/>
                <a:gd name="connsiteY22" fmla="*/ 175866 h 297952"/>
                <a:gd name="connsiteX23" fmla="*/ 67379 w 309042"/>
                <a:gd name="connsiteY23" fmla="*/ 127508 h 297952"/>
                <a:gd name="connsiteX24" fmla="*/ 44919 w 309042"/>
                <a:gd name="connsiteY24" fmla="*/ 149193 h 297952"/>
                <a:gd name="connsiteX25" fmla="*/ 83549 w 309042"/>
                <a:gd name="connsiteY25" fmla="*/ 186491 h 297952"/>
                <a:gd name="connsiteX26" fmla="*/ 83549 w 309042"/>
                <a:gd name="connsiteY26" fmla="*/ 197117 h 297952"/>
                <a:gd name="connsiteX27" fmla="*/ 77934 w 309042"/>
                <a:gd name="connsiteY27" fmla="*/ 199285 h 297952"/>
                <a:gd name="connsiteX28" fmla="*/ 72320 w 309042"/>
                <a:gd name="connsiteY28" fmla="*/ 197117 h 297952"/>
                <a:gd name="connsiteX29" fmla="*/ 33015 w 309042"/>
                <a:gd name="connsiteY29" fmla="*/ 159385 h 297952"/>
                <a:gd name="connsiteX30" fmla="*/ 0 w 309042"/>
                <a:gd name="connsiteY30" fmla="*/ 191262 h 297952"/>
                <a:gd name="connsiteX31" fmla="*/ 110276 w 309042"/>
                <a:gd name="connsiteY31" fmla="*/ 297952 h 297952"/>
                <a:gd name="connsiteX32" fmla="*/ 309043 w 309042"/>
                <a:gd name="connsiteY32" fmla="*/ 106040 h 29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042" h="297952">
                  <a:moveTo>
                    <a:pt x="199440" y="0"/>
                  </a:moveTo>
                  <a:lnTo>
                    <a:pt x="176981" y="21685"/>
                  </a:lnTo>
                  <a:lnTo>
                    <a:pt x="215611" y="58983"/>
                  </a:lnTo>
                  <a:cubicBezTo>
                    <a:pt x="218493" y="61978"/>
                    <a:pt x="218493" y="66614"/>
                    <a:pt x="215611" y="69609"/>
                  </a:cubicBezTo>
                  <a:cubicBezTo>
                    <a:pt x="214144" y="71071"/>
                    <a:pt x="212102" y="71858"/>
                    <a:pt x="209996" y="71777"/>
                  </a:cubicBezTo>
                  <a:cubicBezTo>
                    <a:pt x="207900" y="71806"/>
                    <a:pt x="205879" y="71025"/>
                    <a:pt x="204381" y="69609"/>
                  </a:cubicBezTo>
                  <a:lnTo>
                    <a:pt x="166200" y="31877"/>
                  </a:lnTo>
                  <a:lnTo>
                    <a:pt x="143741" y="53562"/>
                  </a:lnTo>
                  <a:lnTo>
                    <a:pt x="193376" y="101486"/>
                  </a:lnTo>
                  <a:cubicBezTo>
                    <a:pt x="196258" y="104481"/>
                    <a:pt x="196258" y="109117"/>
                    <a:pt x="193376" y="112112"/>
                  </a:cubicBezTo>
                  <a:cubicBezTo>
                    <a:pt x="190244" y="115030"/>
                    <a:pt x="185279" y="115030"/>
                    <a:pt x="182147" y="112112"/>
                  </a:cubicBezTo>
                  <a:lnTo>
                    <a:pt x="132960" y="63754"/>
                  </a:lnTo>
                  <a:lnTo>
                    <a:pt x="110501" y="85439"/>
                  </a:lnTo>
                  <a:lnTo>
                    <a:pt x="149131" y="122737"/>
                  </a:lnTo>
                  <a:cubicBezTo>
                    <a:pt x="152013" y="125732"/>
                    <a:pt x="152013" y="130368"/>
                    <a:pt x="149131" y="133363"/>
                  </a:cubicBezTo>
                  <a:cubicBezTo>
                    <a:pt x="147634" y="134779"/>
                    <a:pt x="145612" y="135560"/>
                    <a:pt x="143516" y="135531"/>
                  </a:cubicBezTo>
                  <a:cubicBezTo>
                    <a:pt x="141410" y="135612"/>
                    <a:pt x="139369" y="134825"/>
                    <a:pt x="137901" y="133363"/>
                  </a:cubicBezTo>
                  <a:lnTo>
                    <a:pt x="99496" y="95631"/>
                  </a:lnTo>
                  <a:lnTo>
                    <a:pt x="77036" y="117316"/>
                  </a:lnTo>
                  <a:lnTo>
                    <a:pt x="126896" y="165240"/>
                  </a:lnTo>
                  <a:cubicBezTo>
                    <a:pt x="129874" y="168291"/>
                    <a:pt x="129726" y="173094"/>
                    <a:pt x="126566" y="175970"/>
                  </a:cubicBezTo>
                  <a:cubicBezTo>
                    <a:pt x="125078" y="177323"/>
                    <a:pt x="123102" y="178064"/>
                    <a:pt x="121057" y="178034"/>
                  </a:cubicBezTo>
                  <a:cubicBezTo>
                    <a:pt x="118974" y="177997"/>
                    <a:pt x="116976" y="177225"/>
                    <a:pt x="115442" y="175866"/>
                  </a:cubicBezTo>
                  <a:lnTo>
                    <a:pt x="67379" y="127508"/>
                  </a:lnTo>
                  <a:lnTo>
                    <a:pt x="44919" y="149193"/>
                  </a:lnTo>
                  <a:lnTo>
                    <a:pt x="83549" y="186491"/>
                  </a:lnTo>
                  <a:cubicBezTo>
                    <a:pt x="86431" y="189486"/>
                    <a:pt x="86431" y="194122"/>
                    <a:pt x="83549" y="197117"/>
                  </a:cubicBezTo>
                  <a:cubicBezTo>
                    <a:pt x="82099" y="198602"/>
                    <a:pt x="80045" y="199396"/>
                    <a:pt x="77934" y="199285"/>
                  </a:cubicBezTo>
                  <a:cubicBezTo>
                    <a:pt x="75851" y="199249"/>
                    <a:pt x="73854" y="198477"/>
                    <a:pt x="72320" y="197117"/>
                  </a:cubicBezTo>
                  <a:lnTo>
                    <a:pt x="33015" y="159385"/>
                  </a:lnTo>
                  <a:lnTo>
                    <a:pt x="0" y="191262"/>
                  </a:lnTo>
                  <a:lnTo>
                    <a:pt x="110276" y="297952"/>
                  </a:lnTo>
                  <a:lnTo>
                    <a:pt x="309043" y="106040"/>
                  </a:lnTo>
                  <a:close/>
                </a:path>
              </a:pathLst>
            </a:custGeom>
            <a:grpFill/>
            <a:ln w="22452" cap="flat">
              <a:noFill/>
              <a:prstDash val="solid"/>
              <a:miter/>
            </a:ln>
          </p:spPr>
          <p:txBody>
            <a:bodyPr rtlCol="0" anchor="ctr"/>
            <a:lstStyle/>
            <a:p>
              <a:endParaRPr lang="en-EG"/>
            </a:p>
          </p:txBody>
        </p:sp>
        <p:sp>
          <p:nvSpPr>
            <p:cNvPr id="94" name="Freeform 93">
              <a:extLst>
                <a:ext uri="{FF2B5EF4-FFF2-40B4-BE49-F238E27FC236}">
                  <a16:creationId xmlns:a16="http://schemas.microsoft.com/office/drawing/2014/main" id="{D0A2CCFF-B0D0-8A43-A99D-9D9C103210F6}"/>
                </a:ext>
              </a:extLst>
            </p:cNvPr>
            <p:cNvSpPr/>
            <p:nvPr/>
          </p:nvSpPr>
          <p:spPr>
            <a:xfrm>
              <a:off x="2465752" y="915360"/>
              <a:ext cx="62886" cy="60718"/>
            </a:xfrm>
            <a:custGeom>
              <a:avLst/>
              <a:gdLst>
                <a:gd name="connsiteX0" fmla="*/ 62887 w 62886"/>
                <a:gd name="connsiteY0" fmla="*/ 30359 h 60718"/>
                <a:gd name="connsiteX1" fmla="*/ 31443 w 62886"/>
                <a:gd name="connsiteY1" fmla="*/ 0 h 60718"/>
                <a:gd name="connsiteX2" fmla="*/ 0 w 62886"/>
                <a:gd name="connsiteY2" fmla="*/ 30361 h 60718"/>
                <a:gd name="connsiteX3" fmla="*/ 31443 w 62886"/>
                <a:gd name="connsiteY3" fmla="*/ 60718 h 60718"/>
                <a:gd name="connsiteX4" fmla="*/ 31668 w 62886"/>
                <a:gd name="connsiteY4" fmla="*/ 60718 h 60718"/>
                <a:gd name="connsiteX5" fmla="*/ 62887 w 62886"/>
                <a:gd name="connsiteY5" fmla="*/ 30359 h 6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86" h="60718">
                  <a:moveTo>
                    <a:pt x="62887" y="30359"/>
                  </a:moveTo>
                  <a:cubicBezTo>
                    <a:pt x="62887" y="13592"/>
                    <a:pt x="48809" y="0"/>
                    <a:pt x="31443" y="0"/>
                  </a:cubicBezTo>
                  <a:cubicBezTo>
                    <a:pt x="14078" y="2"/>
                    <a:pt x="0" y="13594"/>
                    <a:pt x="0" y="30361"/>
                  </a:cubicBezTo>
                  <a:cubicBezTo>
                    <a:pt x="0" y="47128"/>
                    <a:pt x="14078" y="60720"/>
                    <a:pt x="31443" y="60718"/>
                  </a:cubicBezTo>
                  <a:cubicBezTo>
                    <a:pt x="31520" y="60718"/>
                    <a:pt x="31594" y="60718"/>
                    <a:pt x="31668" y="60718"/>
                  </a:cubicBezTo>
                  <a:cubicBezTo>
                    <a:pt x="48946" y="60599"/>
                    <a:pt x="62887" y="47041"/>
                    <a:pt x="62887" y="30359"/>
                  </a:cubicBezTo>
                  <a:close/>
                </a:path>
              </a:pathLst>
            </a:custGeom>
            <a:grpFill/>
            <a:ln w="22452" cap="flat">
              <a:noFill/>
              <a:prstDash val="solid"/>
              <a:miter/>
            </a:ln>
          </p:spPr>
          <p:txBody>
            <a:bodyPr rtlCol="0" anchor="ctr"/>
            <a:lstStyle/>
            <a:p>
              <a:endParaRPr lang="en-EG"/>
            </a:p>
          </p:txBody>
        </p:sp>
        <p:sp>
          <p:nvSpPr>
            <p:cNvPr id="95" name="Freeform 94">
              <a:extLst>
                <a:ext uri="{FF2B5EF4-FFF2-40B4-BE49-F238E27FC236}">
                  <a16:creationId xmlns:a16="http://schemas.microsoft.com/office/drawing/2014/main" id="{8D1DE317-5BB9-4841-B713-E4153EB90CEA}"/>
                </a:ext>
              </a:extLst>
            </p:cNvPr>
            <p:cNvSpPr/>
            <p:nvPr/>
          </p:nvSpPr>
          <p:spPr>
            <a:xfrm>
              <a:off x="2004883" y="741229"/>
              <a:ext cx="99270" cy="96064"/>
            </a:xfrm>
            <a:custGeom>
              <a:avLst/>
              <a:gdLst>
                <a:gd name="connsiteX0" fmla="*/ 22010 w 99270"/>
                <a:gd name="connsiteY0" fmla="*/ 96065 h 96064"/>
                <a:gd name="connsiteX1" fmla="*/ 60641 w 99270"/>
                <a:gd name="connsiteY1" fmla="*/ 58766 h 96064"/>
                <a:gd name="connsiteX2" fmla="*/ 99271 w 99270"/>
                <a:gd name="connsiteY2" fmla="*/ 21468 h 96064"/>
                <a:gd name="connsiteX3" fmla="*/ 77261 w 99270"/>
                <a:gd name="connsiteY3" fmla="*/ 0 h 96064"/>
                <a:gd name="connsiteX4" fmla="*/ 0 w 99270"/>
                <a:gd name="connsiteY4" fmla="*/ 74597 h 96064"/>
                <a:gd name="connsiteX5" fmla="*/ 22010 w 99270"/>
                <a:gd name="connsiteY5" fmla="*/ 96065 h 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70" h="96064">
                  <a:moveTo>
                    <a:pt x="22010" y="96065"/>
                  </a:moveTo>
                  <a:lnTo>
                    <a:pt x="60641" y="58766"/>
                  </a:lnTo>
                  <a:lnTo>
                    <a:pt x="99271" y="21468"/>
                  </a:lnTo>
                  <a:lnTo>
                    <a:pt x="77261" y="0"/>
                  </a:lnTo>
                  <a:lnTo>
                    <a:pt x="0" y="74597"/>
                  </a:lnTo>
                  <a:lnTo>
                    <a:pt x="22010" y="96065"/>
                  </a:lnTo>
                  <a:close/>
                </a:path>
              </a:pathLst>
            </a:custGeom>
            <a:grpFill/>
            <a:ln w="22452" cap="flat">
              <a:noFill/>
              <a:prstDash val="solid"/>
              <a:miter/>
            </a:ln>
          </p:spPr>
          <p:txBody>
            <a:bodyPr rtlCol="0" anchor="ctr"/>
            <a:lstStyle/>
            <a:p>
              <a:endParaRPr lang="en-EG"/>
            </a:p>
          </p:txBody>
        </p:sp>
        <p:sp>
          <p:nvSpPr>
            <p:cNvPr id="101" name="Freeform 100">
              <a:extLst>
                <a:ext uri="{FF2B5EF4-FFF2-40B4-BE49-F238E27FC236}">
                  <a16:creationId xmlns:a16="http://schemas.microsoft.com/office/drawing/2014/main" id="{557420AC-D7CC-F044-8458-274FBE6B3933}"/>
                </a:ext>
              </a:extLst>
            </p:cNvPr>
            <p:cNvSpPr/>
            <p:nvPr/>
          </p:nvSpPr>
          <p:spPr>
            <a:xfrm>
              <a:off x="1950981" y="900180"/>
              <a:ext cx="31443" cy="30359"/>
            </a:xfrm>
            <a:custGeom>
              <a:avLst/>
              <a:gdLst>
                <a:gd name="connsiteX0" fmla="*/ 15722 w 31443"/>
                <a:gd name="connsiteY0" fmla="*/ 30359 h 30359"/>
                <a:gd name="connsiteX1" fmla="*/ 31443 w 31443"/>
                <a:gd name="connsiteY1" fmla="*/ 15180 h 30359"/>
                <a:gd name="connsiteX2" fmla="*/ 15722 w 31443"/>
                <a:gd name="connsiteY2" fmla="*/ 0 h 30359"/>
                <a:gd name="connsiteX3" fmla="*/ 0 w 31443"/>
                <a:gd name="connsiteY3" fmla="*/ 15180 h 30359"/>
                <a:gd name="connsiteX4" fmla="*/ 15722 w 31443"/>
                <a:gd name="connsiteY4" fmla="*/ 30359 h 3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43" h="30359">
                  <a:moveTo>
                    <a:pt x="15722" y="30359"/>
                  </a:moveTo>
                  <a:cubicBezTo>
                    <a:pt x="24404" y="30359"/>
                    <a:pt x="31443" y="23563"/>
                    <a:pt x="31443" y="15180"/>
                  </a:cubicBezTo>
                  <a:cubicBezTo>
                    <a:pt x="31443" y="6796"/>
                    <a:pt x="24404" y="0"/>
                    <a:pt x="15722" y="0"/>
                  </a:cubicBezTo>
                  <a:cubicBezTo>
                    <a:pt x="7039" y="0"/>
                    <a:pt x="0" y="6796"/>
                    <a:pt x="0" y="15180"/>
                  </a:cubicBezTo>
                  <a:cubicBezTo>
                    <a:pt x="0" y="23563"/>
                    <a:pt x="7039" y="30359"/>
                    <a:pt x="15722" y="30359"/>
                  </a:cubicBezTo>
                  <a:close/>
                </a:path>
              </a:pathLst>
            </a:custGeom>
            <a:grpFill/>
            <a:ln w="22452" cap="flat">
              <a:noFill/>
              <a:prstDash val="solid"/>
              <a:miter/>
            </a:ln>
          </p:spPr>
          <p:txBody>
            <a:bodyPr rtlCol="0" anchor="ctr"/>
            <a:lstStyle/>
            <a:p>
              <a:endParaRPr lang="en-EG"/>
            </a:p>
          </p:txBody>
        </p:sp>
        <p:sp>
          <p:nvSpPr>
            <p:cNvPr id="102" name="Freeform 101">
              <a:extLst>
                <a:ext uri="{FF2B5EF4-FFF2-40B4-BE49-F238E27FC236}">
                  <a16:creationId xmlns:a16="http://schemas.microsoft.com/office/drawing/2014/main" id="{D1305216-EA44-EA41-B972-2087DD5850F1}"/>
                </a:ext>
              </a:extLst>
            </p:cNvPr>
            <p:cNvSpPr/>
            <p:nvPr/>
          </p:nvSpPr>
          <p:spPr>
            <a:xfrm>
              <a:off x="2217575" y="1201819"/>
              <a:ext cx="44919" cy="43370"/>
            </a:xfrm>
            <a:custGeom>
              <a:avLst/>
              <a:gdLst>
                <a:gd name="connsiteX0" fmla="*/ 22460 w 44919"/>
                <a:gd name="connsiteY0" fmla="*/ 0 h 43370"/>
                <a:gd name="connsiteX1" fmla="*/ 0 w 44919"/>
                <a:gd name="connsiteY1" fmla="*/ 21685 h 43370"/>
                <a:gd name="connsiteX2" fmla="*/ 22460 w 44919"/>
                <a:gd name="connsiteY2" fmla="*/ 43370 h 43370"/>
                <a:gd name="connsiteX3" fmla="*/ 44919 w 44919"/>
                <a:gd name="connsiteY3" fmla="*/ 21685 h 43370"/>
                <a:gd name="connsiteX4" fmla="*/ 22460 w 44919"/>
                <a:gd name="connsiteY4" fmla="*/ 0 h 43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19" h="43370">
                  <a:moveTo>
                    <a:pt x="22460" y="0"/>
                  </a:moveTo>
                  <a:cubicBezTo>
                    <a:pt x="10055" y="0"/>
                    <a:pt x="0" y="9708"/>
                    <a:pt x="0" y="21685"/>
                  </a:cubicBezTo>
                  <a:cubicBezTo>
                    <a:pt x="0" y="33662"/>
                    <a:pt x="10055" y="43370"/>
                    <a:pt x="22460" y="43370"/>
                  </a:cubicBezTo>
                  <a:cubicBezTo>
                    <a:pt x="34864" y="43370"/>
                    <a:pt x="44919" y="33662"/>
                    <a:pt x="44919" y="21685"/>
                  </a:cubicBezTo>
                  <a:cubicBezTo>
                    <a:pt x="44919" y="9708"/>
                    <a:pt x="34864" y="0"/>
                    <a:pt x="22460" y="0"/>
                  </a:cubicBezTo>
                  <a:close/>
                </a:path>
              </a:pathLst>
            </a:custGeom>
            <a:grpFill/>
            <a:ln w="22452" cap="flat">
              <a:noFill/>
              <a:prstDash val="solid"/>
              <a:miter/>
            </a:ln>
          </p:spPr>
          <p:txBody>
            <a:bodyPr rtlCol="0" anchor="ctr"/>
            <a:lstStyle/>
            <a:p>
              <a:endParaRPr lang="en-EG"/>
            </a:p>
          </p:txBody>
        </p:sp>
        <p:sp>
          <p:nvSpPr>
            <p:cNvPr id="103" name="Freeform 102">
              <a:extLst>
                <a:ext uri="{FF2B5EF4-FFF2-40B4-BE49-F238E27FC236}">
                  <a16:creationId xmlns:a16="http://schemas.microsoft.com/office/drawing/2014/main" id="{79EBCAB9-047B-E347-921A-4DE0C6F556AC}"/>
                </a:ext>
              </a:extLst>
            </p:cNvPr>
            <p:cNvSpPr/>
            <p:nvPr/>
          </p:nvSpPr>
          <p:spPr>
            <a:xfrm>
              <a:off x="1972312" y="709759"/>
              <a:ext cx="98826" cy="95441"/>
            </a:xfrm>
            <a:custGeom>
              <a:avLst/>
              <a:gdLst>
                <a:gd name="connsiteX0" fmla="*/ 21566 w 98826"/>
                <a:gd name="connsiteY0" fmla="*/ 95441 h 95441"/>
                <a:gd name="connsiteX1" fmla="*/ 98826 w 98826"/>
                <a:gd name="connsiteY1" fmla="*/ 20628 h 95441"/>
                <a:gd name="connsiteX2" fmla="*/ 93212 w 98826"/>
                <a:gd name="connsiteY2" fmla="*/ 15207 h 95441"/>
                <a:gd name="connsiteX3" fmla="*/ 15951 w 98826"/>
                <a:gd name="connsiteY3" fmla="*/ 15207 h 95441"/>
                <a:gd name="connsiteX4" fmla="*/ 15951 w 98826"/>
                <a:gd name="connsiteY4" fmla="*/ 90020 h 9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26" h="95441">
                  <a:moveTo>
                    <a:pt x="21566" y="95441"/>
                  </a:moveTo>
                  <a:lnTo>
                    <a:pt x="98826" y="20628"/>
                  </a:lnTo>
                  <a:lnTo>
                    <a:pt x="93212" y="15207"/>
                  </a:lnTo>
                  <a:cubicBezTo>
                    <a:pt x="71739" y="-5069"/>
                    <a:pt x="37424" y="-5069"/>
                    <a:pt x="15951" y="15207"/>
                  </a:cubicBezTo>
                  <a:cubicBezTo>
                    <a:pt x="-5317" y="35917"/>
                    <a:pt x="-5317" y="69309"/>
                    <a:pt x="15951" y="90020"/>
                  </a:cubicBezTo>
                  <a:close/>
                </a:path>
              </a:pathLst>
            </a:custGeom>
            <a:grpFill/>
            <a:ln w="22452" cap="flat">
              <a:noFill/>
              <a:prstDash val="solid"/>
              <a:miter/>
            </a:ln>
          </p:spPr>
          <p:txBody>
            <a:bodyPr rtlCol="0" anchor="ctr"/>
            <a:lstStyle/>
            <a:p>
              <a:endParaRPr lang="en-EG"/>
            </a:p>
          </p:txBody>
        </p:sp>
        <p:sp>
          <p:nvSpPr>
            <p:cNvPr id="104" name="Freeform 103">
              <a:extLst>
                <a:ext uri="{FF2B5EF4-FFF2-40B4-BE49-F238E27FC236}">
                  <a16:creationId xmlns:a16="http://schemas.microsoft.com/office/drawing/2014/main" id="{62F02DF6-72A5-3140-BF8B-7FAD3239748F}"/>
                </a:ext>
              </a:extLst>
            </p:cNvPr>
            <p:cNvSpPr/>
            <p:nvPr/>
          </p:nvSpPr>
          <p:spPr>
            <a:xfrm>
              <a:off x="2107186" y="629117"/>
              <a:ext cx="46940" cy="45321"/>
            </a:xfrm>
            <a:custGeom>
              <a:avLst/>
              <a:gdLst>
                <a:gd name="connsiteX0" fmla="*/ 23470 w 46940"/>
                <a:gd name="connsiteY0" fmla="*/ 45322 h 45321"/>
                <a:gd name="connsiteX1" fmla="*/ 46940 w 46940"/>
                <a:gd name="connsiteY1" fmla="*/ 22661 h 45321"/>
                <a:gd name="connsiteX2" fmla="*/ 23470 w 46940"/>
                <a:gd name="connsiteY2" fmla="*/ 0 h 45321"/>
                <a:gd name="connsiteX3" fmla="*/ 0 w 46940"/>
                <a:gd name="connsiteY3" fmla="*/ 22661 h 45321"/>
                <a:gd name="connsiteX4" fmla="*/ 23470 w 46940"/>
                <a:gd name="connsiteY4" fmla="*/ 45322 h 4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40" h="45321">
                  <a:moveTo>
                    <a:pt x="23470" y="45322"/>
                  </a:moveTo>
                  <a:cubicBezTo>
                    <a:pt x="36432" y="45322"/>
                    <a:pt x="46940" y="35176"/>
                    <a:pt x="46940" y="22661"/>
                  </a:cubicBezTo>
                  <a:cubicBezTo>
                    <a:pt x="46940" y="10146"/>
                    <a:pt x="36432" y="0"/>
                    <a:pt x="23470" y="0"/>
                  </a:cubicBezTo>
                  <a:cubicBezTo>
                    <a:pt x="10508" y="0"/>
                    <a:pt x="0" y="10146"/>
                    <a:pt x="0" y="22661"/>
                  </a:cubicBezTo>
                  <a:cubicBezTo>
                    <a:pt x="0" y="35176"/>
                    <a:pt x="10508" y="45322"/>
                    <a:pt x="23470" y="45322"/>
                  </a:cubicBezTo>
                  <a:close/>
                </a:path>
              </a:pathLst>
            </a:custGeom>
            <a:grpFill/>
            <a:ln w="22452" cap="flat">
              <a:noFill/>
              <a:prstDash val="solid"/>
              <a:miter/>
            </a:ln>
          </p:spPr>
          <p:txBody>
            <a:bodyPr rtlCol="0" anchor="ctr"/>
            <a:lstStyle/>
            <a:p>
              <a:endParaRPr lang="en-EG"/>
            </a:p>
          </p:txBody>
        </p:sp>
        <p:sp>
          <p:nvSpPr>
            <p:cNvPr id="105" name="Freeform 104">
              <a:extLst>
                <a:ext uri="{FF2B5EF4-FFF2-40B4-BE49-F238E27FC236}">
                  <a16:creationId xmlns:a16="http://schemas.microsoft.com/office/drawing/2014/main" id="{7E13D0E9-05CD-8047-A4ED-5EE03337059B}"/>
                </a:ext>
              </a:extLst>
            </p:cNvPr>
            <p:cNvSpPr/>
            <p:nvPr/>
          </p:nvSpPr>
          <p:spPr>
            <a:xfrm>
              <a:off x="2037899" y="815826"/>
              <a:ext cx="333298" cy="337852"/>
            </a:xfrm>
            <a:custGeom>
              <a:avLst/>
              <a:gdLst>
                <a:gd name="connsiteX0" fmla="*/ 33240 w 333298"/>
                <a:gd name="connsiteY0" fmla="*/ 0 h 337852"/>
                <a:gd name="connsiteX1" fmla="*/ 0 w 333298"/>
                <a:gd name="connsiteY1" fmla="*/ 32094 h 337852"/>
                <a:gd name="connsiteX2" fmla="*/ 316679 w 333298"/>
                <a:gd name="connsiteY2" fmla="*/ 337853 h 337852"/>
                <a:gd name="connsiteX3" fmla="*/ 333299 w 333298"/>
                <a:gd name="connsiteY3" fmla="*/ 289712 h 337852"/>
                <a:gd name="connsiteX4" fmla="*/ 33240 w 333298"/>
                <a:gd name="connsiteY4" fmla="*/ 0 h 337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298" h="337852">
                  <a:moveTo>
                    <a:pt x="33240" y="0"/>
                  </a:moveTo>
                  <a:lnTo>
                    <a:pt x="0" y="32094"/>
                  </a:lnTo>
                  <a:lnTo>
                    <a:pt x="316679" y="337853"/>
                  </a:lnTo>
                  <a:lnTo>
                    <a:pt x="333299" y="289712"/>
                  </a:lnTo>
                  <a:lnTo>
                    <a:pt x="33240" y="0"/>
                  </a:lnTo>
                  <a:close/>
                </a:path>
              </a:pathLst>
            </a:custGeom>
            <a:grpFill/>
            <a:ln w="22452" cap="flat">
              <a:noFill/>
              <a:prstDash val="solid"/>
              <a:miter/>
            </a:ln>
          </p:spPr>
          <p:txBody>
            <a:bodyPr rtlCol="0" anchor="ctr"/>
            <a:lstStyle/>
            <a:p>
              <a:endParaRPr lang="en-EG"/>
            </a:p>
          </p:txBody>
        </p:sp>
        <p:sp>
          <p:nvSpPr>
            <p:cNvPr id="106" name="Freeform 105">
              <a:extLst>
                <a:ext uri="{FF2B5EF4-FFF2-40B4-BE49-F238E27FC236}">
                  <a16:creationId xmlns:a16="http://schemas.microsoft.com/office/drawing/2014/main" id="{7C128934-15B9-2D45-88CF-1FF2C6FA8548}"/>
                </a:ext>
              </a:extLst>
            </p:cNvPr>
            <p:cNvSpPr/>
            <p:nvPr/>
          </p:nvSpPr>
          <p:spPr>
            <a:xfrm>
              <a:off x="2215778" y="657959"/>
              <a:ext cx="309716" cy="298602"/>
            </a:xfrm>
            <a:custGeom>
              <a:avLst/>
              <a:gdLst>
                <a:gd name="connsiteX0" fmla="*/ 309716 w 309716"/>
                <a:gd name="connsiteY0" fmla="*/ 106474 h 298602"/>
                <a:gd name="connsiteX1" fmla="*/ 199440 w 309716"/>
                <a:gd name="connsiteY1" fmla="*/ 0 h 298602"/>
                <a:gd name="connsiteX2" fmla="*/ 166425 w 309716"/>
                <a:gd name="connsiteY2" fmla="*/ 31877 h 298602"/>
                <a:gd name="connsiteX3" fmla="*/ 205055 w 309716"/>
                <a:gd name="connsiteY3" fmla="*/ 69175 h 298602"/>
                <a:gd name="connsiteX4" fmla="*/ 205055 w 309716"/>
                <a:gd name="connsiteY4" fmla="*/ 79801 h 298602"/>
                <a:gd name="connsiteX5" fmla="*/ 193825 w 309716"/>
                <a:gd name="connsiteY5" fmla="*/ 79801 h 298602"/>
                <a:gd name="connsiteX6" fmla="*/ 155195 w 309716"/>
                <a:gd name="connsiteY6" fmla="*/ 42503 h 298602"/>
                <a:gd name="connsiteX7" fmla="*/ 132736 w 309716"/>
                <a:gd name="connsiteY7" fmla="*/ 64188 h 298602"/>
                <a:gd name="connsiteX8" fmla="*/ 182371 w 309716"/>
                <a:gd name="connsiteY8" fmla="*/ 112112 h 298602"/>
                <a:gd name="connsiteX9" fmla="*/ 182371 w 309716"/>
                <a:gd name="connsiteY9" fmla="*/ 122737 h 298602"/>
                <a:gd name="connsiteX10" fmla="*/ 176756 w 309716"/>
                <a:gd name="connsiteY10" fmla="*/ 124906 h 298602"/>
                <a:gd name="connsiteX11" fmla="*/ 171141 w 309716"/>
                <a:gd name="connsiteY11" fmla="*/ 122737 h 298602"/>
                <a:gd name="connsiteX12" fmla="*/ 121730 w 309716"/>
                <a:gd name="connsiteY12" fmla="*/ 74380 h 298602"/>
                <a:gd name="connsiteX13" fmla="*/ 99271 w 309716"/>
                <a:gd name="connsiteY13" fmla="*/ 96065 h 298602"/>
                <a:gd name="connsiteX14" fmla="*/ 138126 w 309716"/>
                <a:gd name="connsiteY14" fmla="*/ 133363 h 298602"/>
                <a:gd name="connsiteX15" fmla="*/ 137796 w 309716"/>
                <a:gd name="connsiteY15" fmla="*/ 144092 h 298602"/>
                <a:gd name="connsiteX16" fmla="*/ 132286 w 309716"/>
                <a:gd name="connsiteY16" fmla="*/ 146157 h 298602"/>
                <a:gd name="connsiteX17" fmla="*/ 126672 w 309716"/>
                <a:gd name="connsiteY17" fmla="*/ 143989 h 298602"/>
                <a:gd name="connsiteX18" fmla="*/ 88490 w 309716"/>
                <a:gd name="connsiteY18" fmla="*/ 106257 h 298602"/>
                <a:gd name="connsiteX19" fmla="*/ 66031 w 309716"/>
                <a:gd name="connsiteY19" fmla="*/ 127942 h 298602"/>
                <a:gd name="connsiteX20" fmla="*/ 115666 w 309716"/>
                <a:gd name="connsiteY20" fmla="*/ 175866 h 298602"/>
                <a:gd name="connsiteX21" fmla="*/ 115666 w 309716"/>
                <a:gd name="connsiteY21" fmla="*/ 186491 h 298602"/>
                <a:gd name="connsiteX22" fmla="*/ 110052 w 309716"/>
                <a:gd name="connsiteY22" fmla="*/ 188660 h 298602"/>
                <a:gd name="connsiteX23" fmla="*/ 104437 w 309716"/>
                <a:gd name="connsiteY23" fmla="*/ 186491 h 298602"/>
                <a:gd name="connsiteX24" fmla="*/ 55250 w 309716"/>
                <a:gd name="connsiteY24" fmla="*/ 138784 h 298602"/>
                <a:gd name="connsiteX25" fmla="*/ 32791 w 309716"/>
                <a:gd name="connsiteY25" fmla="*/ 160469 h 298602"/>
                <a:gd name="connsiteX26" fmla="*/ 71421 w 309716"/>
                <a:gd name="connsiteY26" fmla="*/ 197984 h 298602"/>
                <a:gd name="connsiteX27" fmla="*/ 71421 w 309716"/>
                <a:gd name="connsiteY27" fmla="*/ 208610 h 298602"/>
                <a:gd name="connsiteX28" fmla="*/ 65806 w 309716"/>
                <a:gd name="connsiteY28" fmla="*/ 210562 h 298602"/>
                <a:gd name="connsiteX29" fmla="*/ 60191 w 309716"/>
                <a:gd name="connsiteY29" fmla="*/ 208610 h 298602"/>
                <a:gd name="connsiteX30" fmla="*/ 22460 w 309716"/>
                <a:gd name="connsiteY30" fmla="*/ 170228 h 298602"/>
                <a:gd name="connsiteX31" fmla="*/ 0 w 309716"/>
                <a:gd name="connsiteY31" fmla="*/ 191913 h 298602"/>
                <a:gd name="connsiteX32" fmla="*/ 110276 w 309716"/>
                <a:gd name="connsiteY32" fmla="*/ 298603 h 29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716" h="298602">
                  <a:moveTo>
                    <a:pt x="309716" y="106474"/>
                  </a:moveTo>
                  <a:lnTo>
                    <a:pt x="199440" y="0"/>
                  </a:lnTo>
                  <a:lnTo>
                    <a:pt x="166425" y="31877"/>
                  </a:lnTo>
                  <a:lnTo>
                    <a:pt x="205055" y="69175"/>
                  </a:lnTo>
                  <a:cubicBezTo>
                    <a:pt x="207937" y="72171"/>
                    <a:pt x="207937" y="76805"/>
                    <a:pt x="205055" y="79801"/>
                  </a:cubicBezTo>
                  <a:cubicBezTo>
                    <a:pt x="201922" y="82720"/>
                    <a:pt x="196959" y="82720"/>
                    <a:pt x="193825" y="79801"/>
                  </a:cubicBezTo>
                  <a:lnTo>
                    <a:pt x="155195" y="42503"/>
                  </a:lnTo>
                  <a:lnTo>
                    <a:pt x="132736" y="64188"/>
                  </a:lnTo>
                  <a:lnTo>
                    <a:pt x="182371" y="112112"/>
                  </a:lnTo>
                  <a:cubicBezTo>
                    <a:pt x="185253" y="115107"/>
                    <a:pt x="185253" y="119742"/>
                    <a:pt x="182371" y="122737"/>
                  </a:cubicBezTo>
                  <a:cubicBezTo>
                    <a:pt x="180873" y="124154"/>
                    <a:pt x="178852" y="124935"/>
                    <a:pt x="176756" y="124906"/>
                  </a:cubicBezTo>
                  <a:cubicBezTo>
                    <a:pt x="174650" y="124987"/>
                    <a:pt x="172608" y="124198"/>
                    <a:pt x="171141" y="122737"/>
                  </a:cubicBezTo>
                  <a:lnTo>
                    <a:pt x="121730" y="74380"/>
                  </a:lnTo>
                  <a:lnTo>
                    <a:pt x="99271" y="96065"/>
                  </a:lnTo>
                  <a:lnTo>
                    <a:pt x="138126" y="133363"/>
                  </a:lnTo>
                  <a:cubicBezTo>
                    <a:pt x="141104" y="136414"/>
                    <a:pt x="140956" y="141217"/>
                    <a:pt x="137796" y="144092"/>
                  </a:cubicBezTo>
                  <a:cubicBezTo>
                    <a:pt x="136309" y="145446"/>
                    <a:pt x="134333" y="146187"/>
                    <a:pt x="132286" y="146157"/>
                  </a:cubicBezTo>
                  <a:cubicBezTo>
                    <a:pt x="130195" y="146163"/>
                    <a:pt x="128183" y="145386"/>
                    <a:pt x="126672" y="143989"/>
                  </a:cubicBezTo>
                  <a:lnTo>
                    <a:pt x="88490" y="106257"/>
                  </a:lnTo>
                  <a:lnTo>
                    <a:pt x="66031" y="127942"/>
                  </a:lnTo>
                  <a:lnTo>
                    <a:pt x="115666" y="175866"/>
                  </a:lnTo>
                  <a:cubicBezTo>
                    <a:pt x="118548" y="178861"/>
                    <a:pt x="118548" y="183496"/>
                    <a:pt x="115666" y="186491"/>
                  </a:cubicBezTo>
                  <a:cubicBezTo>
                    <a:pt x="114216" y="187976"/>
                    <a:pt x="112163" y="188770"/>
                    <a:pt x="110052" y="188660"/>
                  </a:cubicBezTo>
                  <a:cubicBezTo>
                    <a:pt x="107970" y="188623"/>
                    <a:pt x="105971" y="187852"/>
                    <a:pt x="104437" y="186491"/>
                  </a:cubicBezTo>
                  <a:lnTo>
                    <a:pt x="55250" y="138784"/>
                  </a:lnTo>
                  <a:lnTo>
                    <a:pt x="32791" y="160469"/>
                  </a:lnTo>
                  <a:lnTo>
                    <a:pt x="71421" y="197984"/>
                  </a:lnTo>
                  <a:cubicBezTo>
                    <a:pt x="74303" y="200979"/>
                    <a:pt x="74303" y="205615"/>
                    <a:pt x="71421" y="208610"/>
                  </a:cubicBezTo>
                  <a:cubicBezTo>
                    <a:pt x="69887" y="209948"/>
                    <a:pt x="67870" y="210648"/>
                    <a:pt x="65806" y="210562"/>
                  </a:cubicBezTo>
                  <a:cubicBezTo>
                    <a:pt x="63758" y="210549"/>
                    <a:pt x="61777" y="209859"/>
                    <a:pt x="60191" y="208610"/>
                  </a:cubicBezTo>
                  <a:lnTo>
                    <a:pt x="22460" y="170228"/>
                  </a:lnTo>
                  <a:lnTo>
                    <a:pt x="0" y="191913"/>
                  </a:lnTo>
                  <a:lnTo>
                    <a:pt x="110276" y="298603"/>
                  </a:lnTo>
                  <a:close/>
                </a:path>
              </a:pathLst>
            </a:custGeom>
            <a:grpFill/>
            <a:ln w="22452" cap="flat">
              <a:noFill/>
              <a:prstDash val="solid"/>
              <a:miter/>
            </a:ln>
          </p:spPr>
          <p:txBody>
            <a:bodyPr rtlCol="0" anchor="ctr"/>
            <a:lstStyle/>
            <a:p>
              <a:endParaRPr lang="en-EG"/>
            </a:p>
          </p:txBody>
        </p:sp>
        <p:sp>
          <p:nvSpPr>
            <p:cNvPr id="108" name="Freeform 107">
              <a:extLst>
                <a:ext uri="{FF2B5EF4-FFF2-40B4-BE49-F238E27FC236}">
                  <a16:creationId xmlns:a16="http://schemas.microsoft.com/office/drawing/2014/main" id="{0DFD272D-DA85-FD42-951C-18772994B041}"/>
                </a:ext>
              </a:extLst>
            </p:cNvPr>
            <p:cNvSpPr/>
            <p:nvPr/>
          </p:nvSpPr>
          <p:spPr>
            <a:xfrm>
              <a:off x="2368053" y="1091876"/>
              <a:ext cx="100169" cy="96932"/>
            </a:xfrm>
            <a:custGeom>
              <a:avLst/>
              <a:gdLst>
                <a:gd name="connsiteX0" fmla="*/ 18192 w 100169"/>
                <a:gd name="connsiteY0" fmla="*/ 17565 h 96932"/>
                <a:gd name="connsiteX1" fmla="*/ 0 w 100169"/>
                <a:gd name="connsiteY1" fmla="*/ 70476 h 96932"/>
                <a:gd name="connsiteX2" fmla="*/ 100169 w 100169"/>
                <a:gd name="connsiteY2" fmla="*/ 96932 h 96932"/>
                <a:gd name="connsiteX3" fmla="*/ 72769 w 100169"/>
                <a:gd name="connsiteY3" fmla="*/ 0 h 96932"/>
                <a:gd name="connsiteX4" fmla="*/ 18192 w 100169"/>
                <a:gd name="connsiteY4" fmla="*/ 17565 h 96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69" h="96932">
                  <a:moveTo>
                    <a:pt x="18192" y="17565"/>
                  </a:moveTo>
                  <a:lnTo>
                    <a:pt x="0" y="70476"/>
                  </a:lnTo>
                  <a:lnTo>
                    <a:pt x="100169" y="96932"/>
                  </a:lnTo>
                  <a:lnTo>
                    <a:pt x="72769" y="0"/>
                  </a:lnTo>
                  <a:lnTo>
                    <a:pt x="18192" y="17565"/>
                  </a:lnTo>
                  <a:close/>
                </a:path>
              </a:pathLst>
            </a:custGeom>
            <a:grpFill/>
            <a:ln w="22452" cap="flat">
              <a:noFill/>
              <a:prstDash val="solid"/>
              <a:miter/>
            </a:ln>
          </p:spPr>
          <p:txBody>
            <a:bodyPr rtlCol="0" anchor="ctr"/>
            <a:lstStyle/>
            <a:p>
              <a:endParaRPr lang="en-EG"/>
            </a:p>
          </p:txBody>
        </p:sp>
        <p:sp>
          <p:nvSpPr>
            <p:cNvPr id="109" name="Freeform 108">
              <a:extLst>
                <a:ext uri="{FF2B5EF4-FFF2-40B4-BE49-F238E27FC236}">
                  <a16:creationId xmlns:a16="http://schemas.microsoft.com/office/drawing/2014/main" id="{DF03201D-368E-4B43-AC97-83DF7600D9F2}"/>
                </a:ext>
              </a:extLst>
            </p:cNvPr>
            <p:cNvSpPr/>
            <p:nvPr/>
          </p:nvSpPr>
          <p:spPr>
            <a:xfrm>
              <a:off x="2082144" y="773323"/>
              <a:ext cx="349694" cy="321589"/>
            </a:xfrm>
            <a:custGeom>
              <a:avLst/>
              <a:gdLst>
                <a:gd name="connsiteX0" fmla="*/ 0 w 349694"/>
                <a:gd name="connsiteY0" fmla="*/ 31877 h 321589"/>
                <a:gd name="connsiteX1" fmla="*/ 300059 w 349694"/>
                <a:gd name="connsiteY1" fmla="*/ 321589 h 321589"/>
                <a:gd name="connsiteX2" fmla="*/ 349694 w 349694"/>
                <a:gd name="connsiteY2" fmla="*/ 305542 h 321589"/>
                <a:gd name="connsiteX3" fmla="*/ 33015 w 349694"/>
                <a:gd name="connsiteY3" fmla="*/ 0 h 321589"/>
                <a:gd name="connsiteX4" fmla="*/ 0 w 349694"/>
                <a:gd name="connsiteY4" fmla="*/ 31877 h 32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94" h="321589">
                  <a:moveTo>
                    <a:pt x="0" y="31877"/>
                  </a:moveTo>
                  <a:lnTo>
                    <a:pt x="300059" y="321589"/>
                  </a:lnTo>
                  <a:lnTo>
                    <a:pt x="349694" y="305542"/>
                  </a:lnTo>
                  <a:lnTo>
                    <a:pt x="33015" y="0"/>
                  </a:lnTo>
                  <a:lnTo>
                    <a:pt x="0" y="31877"/>
                  </a:lnTo>
                  <a:close/>
                </a:path>
              </a:pathLst>
            </a:custGeom>
            <a:grpFill/>
            <a:ln w="22452" cap="flat">
              <a:noFill/>
              <a:prstDash val="solid"/>
              <a:miter/>
            </a:ln>
          </p:spPr>
          <p:txBody>
            <a:bodyPr rtlCol="0" anchor="ctr"/>
            <a:lstStyle/>
            <a:p>
              <a:endParaRPr lang="en-EG"/>
            </a:p>
          </p:txBody>
        </p:sp>
      </p:grpSp>
      <p:sp>
        <p:nvSpPr>
          <p:cNvPr id="5" name="TextBox 4"/>
          <p:cNvSpPr txBox="1"/>
          <p:nvPr/>
        </p:nvSpPr>
        <p:spPr>
          <a:xfrm>
            <a:off x="-489527" y="-53343"/>
            <a:ext cx="45719" cy="369332"/>
          </a:xfrm>
          <a:prstGeom prst="rect">
            <a:avLst/>
          </a:prstGeom>
          <a:noFill/>
        </p:spPr>
        <p:txBody>
          <a:bodyPr wrap="square" rtlCol="0">
            <a:spAutoFit/>
          </a:bodyPr>
          <a:lstStyle/>
          <a:p>
            <a:endParaRPr lang="en-US" dirty="0"/>
          </a:p>
        </p:txBody>
      </p:sp>
      <p:sp>
        <p:nvSpPr>
          <p:cNvPr id="13" name="TextBox 12"/>
          <p:cNvSpPr txBox="1"/>
          <p:nvPr/>
        </p:nvSpPr>
        <p:spPr>
          <a:xfrm>
            <a:off x="6246367" y="1816891"/>
            <a:ext cx="2971524" cy="646331"/>
          </a:xfrm>
          <a:prstGeom prst="rect">
            <a:avLst/>
          </a:prstGeom>
          <a:noFill/>
        </p:spPr>
        <p:txBody>
          <a:bodyPr wrap="square" rtlCol="0">
            <a:spAutoFit/>
          </a:bodyPr>
          <a:lstStyle/>
          <a:p>
            <a:endParaRPr lang="en-US" dirty="0"/>
          </a:p>
          <a:p>
            <a:endParaRPr 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7863" y="4520389"/>
            <a:ext cx="1196803" cy="1196803"/>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3164" y="4519910"/>
            <a:ext cx="904786" cy="1278190"/>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4310" y="4748621"/>
            <a:ext cx="1006022" cy="1149740"/>
          </a:xfrm>
          <a:prstGeom prst="rect">
            <a:avLst/>
          </a:prstGeom>
        </p:spPr>
      </p:pic>
      <p:sp>
        <p:nvSpPr>
          <p:cNvPr id="22" name="TextBox 21"/>
          <p:cNvSpPr txBox="1"/>
          <p:nvPr/>
        </p:nvSpPr>
        <p:spPr>
          <a:xfrm>
            <a:off x="9844542" y="4218319"/>
            <a:ext cx="1068970" cy="646331"/>
          </a:xfrm>
          <a:prstGeom prst="rect">
            <a:avLst/>
          </a:prstGeom>
          <a:noFill/>
        </p:spPr>
        <p:txBody>
          <a:bodyPr wrap="square" rtlCol="0">
            <a:spAutoFit/>
          </a:bodyPr>
          <a:lstStyle/>
          <a:p>
            <a:r>
              <a:rPr lang="en-US" sz="3600" b="1" dirty="0" smtClean="0"/>
              <a:t>JS</a:t>
            </a:r>
            <a:endParaRPr lang="en-US" sz="3600" b="1" dirty="0"/>
          </a:p>
        </p:txBody>
      </p:sp>
      <p:sp>
        <p:nvSpPr>
          <p:cNvPr id="4" name="Rectangle 3"/>
          <p:cNvSpPr/>
          <p:nvPr/>
        </p:nvSpPr>
        <p:spPr>
          <a:xfrm>
            <a:off x="658929" y="1517774"/>
            <a:ext cx="6165631" cy="923330"/>
          </a:xfrm>
          <a:prstGeom prst="rect">
            <a:avLst/>
          </a:prstGeom>
        </p:spPr>
        <p:txBody>
          <a:bodyPr wrap="square">
            <a:spAutoFit/>
          </a:bodyPr>
          <a:lstStyle/>
          <a:p>
            <a:r>
              <a:rPr lang="en-US" b="1" dirty="0"/>
              <a:t>HTML Structure</a:t>
            </a:r>
          </a:p>
          <a:p>
            <a:pPr>
              <a:buFont typeface="Arial" panose="020B0604020202020204" pitchFamily="34" charset="0"/>
              <a:buChar char="•"/>
            </a:pPr>
            <a:r>
              <a:rPr lang="en-US" dirty="0"/>
              <a:t>Organized into sections for navigation, input form, and actions.</a:t>
            </a:r>
          </a:p>
          <a:p>
            <a:pPr>
              <a:buFont typeface="Arial" panose="020B0604020202020204" pitchFamily="34" charset="0"/>
              <a:buChar char="•"/>
            </a:pPr>
            <a:r>
              <a:rPr lang="en-US" dirty="0"/>
              <a:t>Input fields for the original URL and generated short URL.</a:t>
            </a:r>
          </a:p>
        </p:txBody>
      </p:sp>
      <p:sp>
        <p:nvSpPr>
          <p:cNvPr id="8" name="Rectangle 7"/>
          <p:cNvSpPr/>
          <p:nvPr/>
        </p:nvSpPr>
        <p:spPr>
          <a:xfrm>
            <a:off x="7177733" y="1460922"/>
            <a:ext cx="4767219" cy="1477328"/>
          </a:xfrm>
          <a:prstGeom prst="rect">
            <a:avLst/>
          </a:prstGeom>
        </p:spPr>
        <p:txBody>
          <a:bodyPr wrap="square">
            <a:spAutoFit/>
          </a:bodyPr>
          <a:lstStyle/>
          <a:p>
            <a:r>
              <a:rPr lang="en-US" b="1" dirty="0"/>
              <a:t>CSS Highlights</a:t>
            </a:r>
          </a:p>
          <a:p>
            <a:pPr>
              <a:buFont typeface="Arial" panose="020B0604020202020204" pitchFamily="34" charset="0"/>
              <a:buChar char="•"/>
            </a:pPr>
            <a:r>
              <a:rPr lang="en-US" dirty="0"/>
              <a:t>Responsive design using media queries.</a:t>
            </a:r>
          </a:p>
          <a:p>
            <a:pPr>
              <a:buFont typeface="Arial" panose="020B0604020202020204" pitchFamily="34" charset="0"/>
              <a:buChar char="•"/>
            </a:pPr>
            <a:r>
              <a:rPr lang="en-US" dirty="0"/>
              <a:t>Gradient backgrounds and modern button styles.</a:t>
            </a:r>
          </a:p>
          <a:p>
            <a:pPr>
              <a:buFont typeface="Arial" panose="020B0604020202020204" pitchFamily="34" charset="0"/>
              <a:buChar char="•"/>
            </a:pPr>
            <a:r>
              <a:rPr lang="en-US" dirty="0"/>
              <a:t>Flexible layouts </a:t>
            </a:r>
            <a:r>
              <a:rPr lang="en-US" dirty="0" smtClean="0"/>
              <a:t>using flexbox</a:t>
            </a:r>
            <a:endParaRPr lang="en-US" dirty="0"/>
          </a:p>
        </p:txBody>
      </p:sp>
      <p:sp>
        <p:nvSpPr>
          <p:cNvPr id="12" name="Rectangle 11"/>
          <p:cNvSpPr/>
          <p:nvPr/>
        </p:nvSpPr>
        <p:spPr>
          <a:xfrm>
            <a:off x="614403" y="2718133"/>
            <a:ext cx="5523050" cy="5078313"/>
          </a:xfrm>
          <a:prstGeom prst="rect">
            <a:avLst/>
          </a:prstGeom>
        </p:spPr>
        <p:txBody>
          <a:bodyPr wrap="none">
            <a:spAutoFit/>
          </a:bodyPr>
          <a:lstStyle/>
          <a:p>
            <a:r>
              <a:rPr lang="en-US" b="1" dirty="0"/>
              <a:t>JavaScript </a:t>
            </a:r>
            <a:r>
              <a:rPr lang="en-US" b="1" dirty="0" smtClean="0"/>
              <a:t>Functionalities:</a:t>
            </a:r>
          </a:p>
          <a:p>
            <a:endParaRPr lang="en-US" b="1" dirty="0" smtClean="0"/>
          </a:p>
          <a:p>
            <a:r>
              <a:rPr lang="en-US" b="1" dirty="0"/>
              <a:t>Shorten </a:t>
            </a:r>
            <a:r>
              <a:rPr lang="en-US" b="1" dirty="0" smtClean="0"/>
              <a:t>Button:</a:t>
            </a:r>
          </a:p>
          <a:p>
            <a:r>
              <a:rPr lang="en-US" dirty="0"/>
              <a:t>Sends POST request to the backend with the URL.</a:t>
            </a:r>
          </a:p>
          <a:p>
            <a:r>
              <a:rPr lang="en-US" dirty="0"/>
              <a:t>Displays the shortened URL in the input field</a:t>
            </a:r>
            <a:r>
              <a:rPr lang="en-US" dirty="0" smtClean="0"/>
              <a:t>.</a:t>
            </a:r>
          </a:p>
          <a:p>
            <a:endParaRPr lang="en-US" dirty="0"/>
          </a:p>
          <a:p>
            <a:r>
              <a:rPr lang="en-US" b="1" dirty="0"/>
              <a:t>Copy </a:t>
            </a:r>
            <a:r>
              <a:rPr lang="en-US" b="1" dirty="0" smtClean="0"/>
              <a:t>Button :</a:t>
            </a:r>
            <a:r>
              <a:rPr lang="en-US" dirty="0" smtClean="0"/>
              <a:t>Copies </a:t>
            </a:r>
            <a:r>
              <a:rPr lang="en-US" dirty="0"/>
              <a:t>the shortened URL to the </a:t>
            </a:r>
            <a:r>
              <a:rPr lang="en-US" dirty="0" smtClean="0"/>
              <a:t>clipboard.</a:t>
            </a:r>
          </a:p>
          <a:p>
            <a:r>
              <a:rPr lang="en-US" dirty="0" smtClean="0"/>
              <a:t>Alerts </a:t>
            </a:r>
            <a:r>
              <a:rPr lang="en-US" dirty="0"/>
              <a:t>the user upon successful </a:t>
            </a:r>
            <a:r>
              <a:rPr lang="en-US" dirty="0" smtClean="0"/>
              <a:t>copy</a:t>
            </a:r>
          </a:p>
          <a:p>
            <a:r>
              <a:rPr lang="en-US" b="1" dirty="0" smtClean="0"/>
              <a:t>Share Button:</a:t>
            </a:r>
          </a:p>
          <a:p>
            <a:r>
              <a:rPr lang="en-US" dirty="0" smtClean="0"/>
              <a:t>Use the navigator</a:t>
            </a:r>
            <a:r>
              <a:rPr lang="en-US" dirty="0"/>
              <a:t>. </a:t>
            </a:r>
            <a:r>
              <a:rPr lang="en-US" dirty="0" err="1"/>
              <a:t>shareAPI</a:t>
            </a:r>
            <a:r>
              <a:rPr lang="en-US" dirty="0"/>
              <a:t> for easy sharing</a:t>
            </a:r>
          </a:p>
          <a:p>
            <a:r>
              <a:rPr lang="en-US" b="1" dirty="0"/>
              <a:t>Open </a:t>
            </a:r>
            <a:r>
              <a:rPr lang="en-US" b="1" dirty="0" smtClean="0"/>
              <a:t>Button :</a:t>
            </a:r>
          </a:p>
          <a:p>
            <a:r>
              <a:rPr lang="en-US" dirty="0"/>
              <a:t>Opens the shortened URL in a new tab</a:t>
            </a:r>
          </a:p>
          <a:p>
            <a:endParaRPr lang="en-US" dirty="0"/>
          </a:p>
          <a:p>
            <a:endParaRPr lang="en-US" dirty="0"/>
          </a:p>
          <a:p>
            <a:pPr lvl="1"/>
            <a:endParaRPr lang="en-US" dirty="0"/>
          </a:p>
          <a:p>
            <a:endParaRPr lang="en-US" dirty="0"/>
          </a:p>
          <a:p>
            <a:endParaRPr lang="en-US" dirty="0"/>
          </a:p>
          <a:p>
            <a:endParaRPr lang="en-US" b="1" dirty="0"/>
          </a:p>
        </p:txBody>
      </p:sp>
    </p:spTree>
    <p:extLst>
      <p:ext uri="{BB962C8B-B14F-4D97-AF65-F5344CB8AC3E}">
        <p14:creationId xmlns:p14="http://schemas.microsoft.com/office/powerpoint/2010/main" val="217650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ounded Rectangle 106">
            <a:extLst>
              <a:ext uri="{FF2B5EF4-FFF2-40B4-BE49-F238E27FC236}">
                <a16:creationId xmlns:a16="http://schemas.microsoft.com/office/drawing/2014/main" id="{E705569E-6E38-FA48-954A-58704247E62B}"/>
              </a:ext>
            </a:extLst>
          </p:cNvPr>
          <p:cNvSpPr/>
          <p:nvPr/>
        </p:nvSpPr>
        <p:spPr>
          <a:xfrm>
            <a:off x="1159451" y="4496361"/>
            <a:ext cx="1618249" cy="1319344"/>
          </a:xfrm>
          <a:prstGeom prst="roundRect">
            <a:avLst>
              <a:gd name="adj" fmla="val 9387"/>
            </a:avLst>
          </a:pr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sz="1400" b="1">
              <a:solidFill>
                <a:schemeClr val="bg1"/>
              </a:solidFill>
              <a:latin typeface="Raleway" panose="020B0503030101060003" pitchFamily="34" charset="77"/>
            </a:endParaRPr>
          </a:p>
        </p:txBody>
      </p:sp>
      <p:sp>
        <p:nvSpPr>
          <p:cNvPr id="85" name="Rectangle 84">
            <a:extLst>
              <a:ext uri="{FF2B5EF4-FFF2-40B4-BE49-F238E27FC236}">
                <a16:creationId xmlns:a16="http://schemas.microsoft.com/office/drawing/2014/main" id="{A52FD6CF-3BF5-424A-BFA9-0845A56093B6}"/>
              </a:ext>
            </a:extLst>
          </p:cNvPr>
          <p:cNvSpPr/>
          <p:nvPr/>
        </p:nvSpPr>
        <p:spPr>
          <a:xfrm>
            <a:off x="695035" y="874943"/>
            <a:ext cx="7760539" cy="584775"/>
          </a:xfrm>
          <a:prstGeom prst="rect">
            <a:avLst/>
          </a:prstGeom>
        </p:spPr>
        <p:txBody>
          <a:bodyPr wrap="square" lIns="0">
            <a:spAutoFit/>
          </a:bodyPr>
          <a:lstStyle/>
          <a:p>
            <a:r>
              <a:rPr lang="en-US" sz="3200" b="1" dirty="0">
                <a:solidFill>
                  <a:schemeClr val="accent1"/>
                </a:solidFill>
              </a:rPr>
              <a:t>Backe</a:t>
            </a:r>
            <a:r>
              <a:rPr lang="en-US" sz="3200" b="1" dirty="0"/>
              <a:t>nd </a:t>
            </a:r>
            <a:r>
              <a:rPr lang="en-US" sz="3200" b="1" dirty="0" smtClean="0"/>
              <a:t>Imple</a:t>
            </a:r>
            <a:r>
              <a:rPr lang="en-US" sz="3200" b="1" dirty="0" smtClean="0">
                <a:solidFill>
                  <a:schemeClr val="accent1"/>
                </a:solidFill>
              </a:rPr>
              <a:t>me</a:t>
            </a:r>
            <a:r>
              <a:rPr lang="en-US" sz="3200" b="1" dirty="0" smtClean="0"/>
              <a:t>ntation  </a:t>
            </a:r>
            <a:r>
              <a:rPr lang="en-US" sz="3200" b="1" dirty="0" smtClean="0">
                <a:solidFill>
                  <a:schemeClr val="accent1"/>
                </a:solidFill>
                <a:latin typeface="Raleway" panose="020B0503030101060003" pitchFamily="34" charset="77"/>
              </a:rPr>
              <a:t>of </a:t>
            </a:r>
            <a:r>
              <a:rPr lang="en-US" sz="3200" b="1" dirty="0" smtClean="0">
                <a:solidFill>
                  <a:schemeClr val="tx2"/>
                </a:solidFill>
                <a:latin typeface="Raleway" panose="020B0503030101060003" pitchFamily="34" charset="77"/>
              </a:rPr>
              <a:t>pro</a:t>
            </a:r>
            <a:r>
              <a:rPr lang="en-US" sz="3200" b="1" dirty="0" smtClean="0">
                <a:solidFill>
                  <a:schemeClr val="accent1"/>
                </a:solidFill>
                <a:latin typeface="Raleway" panose="020B0503030101060003" pitchFamily="34" charset="77"/>
              </a:rPr>
              <a:t>jec</a:t>
            </a:r>
            <a:r>
              <a:rPr lang="en-US" sz="3200" b="1" dirty="0" smtClean="0">
                <a:solidFill>
                  <a:schemeClr val="tx2"/>
                </a:solidFill>
                <a:latin typeface="Raleway" panose="020B0503030101060003" pitchFamily="34" charset="77"/>
              </a:rPr>
              <a:t>t</a:t>
            </a:r>
            <a:endParaRPr lang="en-US" sz="3200" b="1" dirty="0">
              <a:solidFill>
                <a:schemeClr val="tx2"/>
              </a:solidFill>
              <a:latin typeface="Raleway" panose="020B0503030101060003" pitchFamily="34" charset="77"/>
            </a:endParaRPr>
          </a:p>
        </p:txBody>
      </p:sp>
      <p:sp>
        <p:nvSpPr>
          <p:cNvPr id="86" name="TextBox 85">
            <a:extLst>
              <a:ext uri="{FF2B5EF4-FFF2-40B4-BE49-F238E27FC236}">
                <a16:creationId xmlns:a16="http://schemas.microsoft.com/office/drawing/2014/main" id="{129855F9-3156-1141-8C67-2031CE3BCE9C}"/>
              </a:ext>
            </a:extLst>
          </p:cNvPr>
          <p:cNvSpPr txBox="1"/>
          <p:nvPr/>
        </p:nvSpPr>
        <p:spPr>
          <a:xfrm>
            <a:off x="578239" y="2041983"/>
            <a:ext cx="6182433" cy="2585323"/>
          </a:xfrm>
          <a:prstGeom prst="rect">
            <a:avLst/>
          </a:prstGeom>
          <a:noFill/>
        </p:spPr>
        <p:txBody>
          <a:bodyPr wrap="square" lIns="0" tIns="0" rIns="0" bIns="0" rtlCol="0">
            <a:spAutoFit/>
          </a:bodyPr>
          <a:lstStyle/>
          <a:p>
            <a:pPr>
              <a:lnSpc>
                <a:spcPct val="150000"/>
              </a:lnSpc>
            </a:pPr>
            <a:r>
              <a:rPr lang="en-US" sz="1400" b="1" dirty="0">
                <a:solidFill>
                  <a:schemeClr val="tx1">
                    <a:lumMod val="90000"/>
                    <a:lumOff val="10000"/>
                  </a:schemeClr>
                </a:solidFill>
                <a:latin typeface="Raleway" panose="020B0503030101060003" pitchFamily="34" charset="77"/>
              </a:rPr>
              <a:t>Flask: </a:t>
            </a:r>
            <a:r>
              <a:rPr lang="en-US" sz="1400" dirty="0">
                <a:solidFill>
                  <a:schemeClr val="tx1">
                    <a:lumMod val="90000"/>
                    <a:lumOff val="10000"/>
                  </a:schemeClr>
                </a:solidFill>
                <a:latin typeface="Raleway" panose="020B0503030101060003" pitchFamily="34" charset="77"/>
              </a:rPr>
              <a:t>A basic library for developing web applications.</a:t>
            </a:r>
          </a:p>
          <a:p>
            <a:pPr>
              <a:lnSpc>
                <a:spcPct val="150000"/>
              </a:lnSpc>
            </a:pPr>
            <a:r>
              <a:rPr lang="en-US" sz="1400" b="1" dirty="0">
                <a:solidFill>
                  <a:schemeClr val="tx1">
                    <a:lumMod val="90000"/>
                    <a:lumOff val="10000"/>
                  </a:schemeClr>
                </a:solidFill>
                <a:latin typeface="Raleway" panose="020B0503030101060003" pitchFamily="34" charset="77"/>
              </a:rPr>
              <a:t>render_template_string: </a:t>
            </a:r>
            <a:r>
              <a:rPr lang="en-US" sz="1400" dirty="0">
                <a:solidFill>
                  <a:schemeClr val="tx1">
                    <a:lumMod val="90000"/>
                    <a:lumOff val="10000"/>
                  </a:schemeClr>
                </a:solidFill>
                <a:latin typeface="Raleway" panose="020B0503030101060003" pitchFamily="34" charset="77"/>
              </a:rPr>
              <a:t>Renders an HTML template directly from a string, used for front-end.</a:t>
            </a:r>
          </a:p>
          <a:p>
            <a:pPr>
              <a:lnSpc>
                <a:spcPct val="150000"/>
              </a:lnSpc>
            </a:pPr>
            <a:r>
              <a:rPr lang="en-US" sz="1400" b="1" dirty="0">
                <a:solidFill>
                  <a:schemeClr val="tx1">
                    <a:lumMod val="90000"/>
                    <a:lumOff val="10000"/>
                  </a:schemeClr>
                </a:solidFill>
                <a:latin typeface="Raleway" panose="020B0503030101060003" pitchFamily="34" charset="77"/>
              </a:rPr>
              <a:t>Query: </a:t>
            </a:r>
            <a:r>
              <a:rPr lang="en-US" sz="1400" dirty="0">
                <a:solidFill>
                  <a:schemeClr val="tx1">
                    <a:lumMod val="90000"/>
                    <a:lumOff val="10000"/>
                  </a:schemeClr>
                </a:solidFill>
                <a:latin typeface="Raleway" panose="020B0503030101060003" pitchFamily="34" charset="77"/>
              </a:rPr>
              <a:t>Retrieves incoming data (such as a URL) from the user.</a:t>
            </a:r>
          </a:p>
          <a:p>
            <a:pPr>
              <a:lnSpc>
                <a:spcPct val="150000"/>
              </a:lnSpc>
            </a:pPr>
            <a:r>
              <a:rPr lang="en-US" sz="1400" b="1" dirty="0">
                <a:solidFill>
                  <a:schemeClr val="tx1">
                    <a:lumMod val="90000"/>
                    <a:lumOff val="10000"/>
                  </a:schemeClr>
                </a:solidFill>
                <a:latin typeface="Raleway" panose="020B0503030101060003" pitchFamily="34" charset="77"/>
              </a:rPr>
              <a:t>jsonify</a:t>
            </a:r>
            <a:r>
              <a:rPr lang="en-US" sz="1400" dirty="0">
                <a:solidFill>
                  <a:schemeClr val="tx1">
                    <a:lumMod val="90000"/>
                    <a:lumOff val="10000"/>
                  </a:schemeClr>
                </a:solidFill>
                <a:latin typeface="Raleway" panose="020B0503030101060003" pitchFamily="34" charset="77"/>
              </a:rPr>
              <a:t>: Converts Python data structures (such as dictionaries) to JSON </a:t>
            </a:r>
            <a:r>
              <a:rPr lang="en-US" sz="1400" b="1" dirty="0">
                <a:solidFill>
                  <a:schemeClr val="tx1">
                    <a:lumMod val="90000"/>
                    <a:lumOff val="10000"/>
                  </a:schemeClr>
                </a:solidFill>
                <a:latin typeface="Raleway" panose="020B0503030101060003" pitchFamily="34" charset="77"/>
              </a:rPr>
              <a:t>format</a:t>
            </a:r>
            <a:r>
              <a:rPr lang="en-US" sz="1400" dirty="0">
                <a:solidFill>
                  <a:schemeClr val="tx1">
                    <a:lumMod val="90000"/>
                    <a:lumOff val="10000"/>
                  </a:schemeClr>
                </a:solidFill>
                <a:latin typeface="Raleway" panose="020B0503030101060003" pitchFamily="34" charset="77"/>
              </a:rPr>
              <a:t>, which will be used to return data to the client side.</a:t>
            </a:r>
          </a:p>
          <a:p>
            <a:pPr>
              <a:lnSpc>
                <a:spcPct val="150000"/>
              </a:lnSpc>
            </a:pPr>
            <a:r>
              <a:rPr lang="en-US" sz="1400" b="1" dirty="0">
                <a:solidFill>
                  <a:schemeClr val="tx1">
                    <a:lumMod val="90000"/>
                    <a:lumOff val="10000"/>
                  </a:schemeClr>
                </a:solidFill>
                <a:latin typeface="Raleway" panose="020B0503030101060003" pitchFamily="34" charset="77"/>
              </a:rPr>
              <a:t>redirect</a:t>
            </a:r>
            <a:r>
              <a:rPr lang="en-US" sz="1400" dirty="0">
                <a:solidFill>
                  <a:schemeClr val="tx1">
                    <a:lumMod val="90000"/>
                    <a:lumOff val="10000"/>
                  </a:schemeClr>
                </a:solidFill>
                <a:latin typeface="Raleway" panose="020B0503030101060003" pitchFamily="34" charset="77"/>
              </a:rPr>
              <a:t>: Redirects the user to the specified URL.</a:t>
            </a:r>
          </a:p>
          <a:p>
            <a:pPr>
              <a:lnSpc>
                <a:spcPct val="150000"/>
              </a:lnSpc>
            </a:pPr>
            <a:r>
              <a:rPr lang="en-US" sz="1400" b="1" dirty="0">
                <a:solidFill>
                  <a:schemeClr val="tx1">
                    <a:lumMod val="90000"/>
                    <a:lumOff val="10000"/>
                  </a:schemeClr>
                </a:solidFill>
                <a:latin typeface="Raleway" panose="020B0503030101060003" pitchFamily="34" charset="77"/>
              </a:rPr>
              <a:t>hashlib: </a:t>
            </a:r>
            <a:r>
              <a:rPr lang="en-US" sz="1400" dirty="0">
                <a:solidFill>
                  <a:schemeClr val="tx1">
                    <a:lumMod val="90000"/>
                    <a:lumOff val="10000"/>
                  </a:schemeClr>
                </a:solidFill>
                <a:latin typeface="Raleway" panose="020B0503030101060003" pitchFamily="34" charset="77"/>
              </a:rPr>
              <a:t>Used to create a unique hash for the original URL</a:t>
            </a:r>
            <a:r>
              <a:rPr lang="en-US" sz="1200" dirty="0">
                <a:solidFill>
                  <a:schemeClr val="tx1">
                    <a:lumMod val="90000"/>
                    <a:lumOff val="10000"/>
                  </a:schemeClr>
                </a:solidFill>
                <a:latin typeface="Raleway" panose="020B0503030101060003" pitchFamily="34" charset="77"/>
              </a:rPr>
              <a:t>.. </a:t>
            </a:r>
          </a:p>
        </p:txBody>
      </p:sp>
      <p:grpSp>
        <p:nvGrpSpPr>
          <p:cNvPr id="88" name="Graphic 55">
            <a:extLst>
              <a:ext uri="{FF2B5EF4-FFF2-40B4-BE49-F238E27FC236}">
                <a16:creationId xmlns:a16="http://schemas.microsoft.com/office/drawing/2014/main" id="{6CF7268C-19ED-8646-B1D1-A6513DB3F559}"/>
              </a:ext>
            </a:extLst>
          </p:cNvPr>
          <p:cNvGrpSpPr>
            <a:grpSpLocks noChangeAspect="1"/>
          </p:cNvGrpSpPr>
          <p:nvPr/>
        </p:nvGrpSpPr>
        <p:grpSpPr>
          <a:xfrm>
            <a:off x="936479" y="589565"/>
            <a:ext cx="560615" cy="128250"/>
            <a:chOff x="4174957" y="-561437"/>
            <a:chExt cx="2128935" cy="487029"/>
          </a:xfrm>
          <a:solidFill>
            <a:schemeClr val="accent1"/>
          </a:solidFill>
        </p:grpSpPr>
        <p:sp>
          <p:nvSpPr>
            <p:cNvPr id="90" name="Freeform 89">
              <a:extLst>
                <a:ext uri="{FF2B5EF4-FFF2-40B4-BE49-F238E27FC236}">
                  <a16:creationId xmlns:a16="http://schemas.microsoft.com/office/drawing/2014/main" id="{5D41CF77-6D6C-3548-AF60-08178A5F9DE5}"/>
                </a:ext>
              </a:extLst>
            </p:cNvPr>
            <p:cNvSpPr/>
            <p:nvPr/>
          </p:nvSpPr>
          <p:spPr>
            <a:xfrm>
              <a:off x="4174957" y="-334043"/>
              <a:ext cx="2128935" cy="259635"/>
            </a:xfrm>
            <a:custGeom>
              <a:avLst/>
              <a:gdLst>
                <a:gd name="connsiteX0" fmla="*/ 2120265 w 2128935"/>
                <a:gd name="connsiteY0" fmla="*/ 209567 h 259635"/>
                <a:gd name="connsiteX1" fmla="*/ 2120360 w 2128935"/>
                <a:gd name="connsiteY1" fmla="*/ 251005 h 259635"/>
                <a:gd name="connsiteX2" fmla="*/ 2099501 w 2128935"/>
                <a:gd name="connsiteY2" fmla="*/ 259635 h 259635"/>
                <a:gd name="connsiteX3" fmla="*/ 1871948 w 2128935"/>
                <a:gd name="connsiteY3" fmla="*/ 150774 h 259635"/>
                <a:gd name="connsiteX4" fmla="*/ 1685544 w 2128935"/>
                <a:gd name="connsiteY4" fmla="*/ 58603 h 259635"/>
                <a:gd name="connsiteX5" fmla="*/ 1499045 w 2128935"/>
                <a:gd name="connsiteY5" fmla="*/ 150774 h 259635"/>
                <a:gd name="connsiteX6" fmla="*/ 1271492 w 2128935"/>
                <a:gd name="connsiteY6" fmla="*/ 259541 h 259635"/>
                <a:gd name="connsiteX7" fmla="*/ 1043940 w 2128935"/>
                <a:gd name="connsiteY7" fmla="*/ 150774 h 259635"/>
                <a:gd name="connsiteX8" fmla="*/ 857536 w 2128935"/>
                <a:gd name="connsiteY8" fmla="*/ 58603 h 259635"/>
                <a:gd name="connsiteX9" fmla="*/ 671036 w 2128935"/>
                <a:gd name="connsiteY9" fmla="*/ 150774 h 259635"/>
                <a:gd name="connsiteX10" fmla="*/ 443484 w 2128935"/>
                <a:gd name="connsiteY10" fmla="*/ 259541 h 259635"/>
                <a:gd name="connsiteX11" fmla="*/ 215932 w 2128935"/>
                <a:gd name="connsiteY11" fmla="*/ 150774 h 259635"/>
                <a:gd name="connsiteX12" fmla="*/ 29432 w 2128935"/>
                <a:gd name="connsiteY12" fmla="*/ 58603 h 259635"/>
                <a:gd name="connsiteX13" fmla="*/ 0 w 2128935"/>
                <a:gd name="connsiteY13" fmla="*/ 29301 h 259635"/>
                <a:gd name="connsiteX14" fmla="*/ 29432 w 2128935"/>
                <a:gd name="connsiteY14" fmla="*/ 0 h 259635"/>
                <a:gd name="connsiteX15" fmla="*/ 257175 w 2128935"/>
                <a:gd name="connsiteY15" fmla="*/ 108766 h 259635"/>
                <a:gd name="connsiteX16" fmla="*/ 443675 w 2128935"/>
                <a:gd name="connsiteY16" fmla="*/ 200938 h 259635"/>
                <a:gd name="connsiteX17" fmla="*/ 630174 w 2128935"/>
                <a:gd name="connsiteY17" fmla="*/ 108766 h 259635"/>
                <a:gd name="connsiteX18" fmla="*/ 857250 w 2128935"/>
                <a:gd name="connsiteY18" fmla="*/ 474 h 259635"/>
                <a:gd name="connsiteX19" fmla="*/ 1085088 w 2128935"/>
                <a:gd name="connsiteY19" fmla="*/ 108766 h 259635"/>
                <a:gd name="connsiteX20" fmla="*/ 1271492 w 2128935"/>
                <a:gd name="connsiteY20" fmla="*/ 200938 h 259635"/>
                <a:gd name="connsiteX21" fmla="*/ 1457992 w 2128935"/>
                <a:gd name="connsiteY21" fmla="*/ 108766 h 259635"/>
                <a:gd name="connsiteX22" fmla="*/ 1685925 w 2128935"/>
                <a:gd name="connsiteY22" fmla="*/ 474 h 259635"/>
                <a:gd name="connsiteX23" fmla="*/ 1913001 w 2128935"/>
                <a:gd name="connsiteY23" fmla="*/ 108766 h 259635"/>
                <a:gd name="connsiteX24" fmla="*/ 2099501 w 2128935"/>
                <a:gd name="connsiteY24" fmla="*/ 200938 h 259635"/>
                <a:gd name="connsiteX25" fmla="*/ 2120265 w 2128935"/>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8935" h="259635">
                  <a:moveTo>
                    <a:pt x="2120265" y="209567"/>
                  </a:moveTo>
                  <a:cubicBezTo>
                    <a:pt x="2131790" y="220983"/>
                    <a:pt x="2131828" y="239536"/>
                    <a:pt x="2120360" y="251005"/>
                  </a:cubicBezTo>
                  <a:cubicBezTo>
                    <a:pt x="2114836" y="256530"/>
                    <a:pt x="2107330" y="259635"/>
                    <a:pt x="2099501" y="259635"/>
                  </a:cubicBezTo>
                  <a:cubicBezTo>
                    <a:pt x="1983962" y="259635"/>
                    <a:pt x="1924431" y="201791"/>
                    <a:pt x="1871948" y="150774"/>
                  </a:cubicBezTo>
                  <a:cubicBezTo>
                    <a:pt x="1820989" y="101275"/>
                    <a:pt x="1776698" y="58603"/>
                    <a:pt x="1685544" y="58603"/>
                  </a:cubicBezTo>
                  <a:cubicBezTo>
                    <a:pt x="1594390" y="58603"/>
                    <a:pt x="1550003" y="101275"/>
                    <a:pt x="1499045" y="150774"/>
                  </a:cubicBezTo>
                  <a:cubicBezTo>
                    <a:pt x="1446562" y="201791"/>
                    <a:pt x="1387031" y="259541"/>
                    <a:pt x="1271492" y="259541"/>
                  </a:cubicBezTo>
                  <a:cubicBezTo>
                    <a:pt x="1155954" y="259541"/>
                    <a:pt x="1096518" y="201791"/>
                    <a:pt x="1043940" y="150774"/>
                  </a:cubicBezTo>
                  <a:cubicBezTo>
                    <a:pt x="993077" y="101275"/>
                    <a:pt x="948690" y="58603"/>
                    <a:pt x="857536" y="58603"/>
                  </a:cubicBezTo>
                  <a:cubicBezTo>
                    <a:pt x="766382" y="58603"/>
                    <a:pt x="721995" y="101275"/>
                    <a:pt x="671036" y="150774"/>
                  </a:cubicBezTo>
                  <a:cubicBezTo>
                    <a:pt x="618554" y="201791"/>
                    <a:pt x="558927" y="259541"/>
                    <a:pt x="443484" y="259541"/>
                  </a:cubicBezTo>
                  <a:cubicBezTo>
                    <a:pt x="328041" y="259541"/>
                    <a:pt x="268415" y="201791"/>
                    <a:pt x="215932" y="150774"/>
                  </a:cubicBezTo>
                  <a:cubicBezTo>
                    <a:pt x="164973" y="101275"/>
                    <a:pt x="120682" y="58603"/>
                    <a:pt x="29432" y="58603"/>
                  </a:cubicBezTo>
                  <a:cubicBezTo>
                    <a:pt x="13177" y="58603"/>
                    <a:pt x="0" y="45485"/>
                    <a:pt x="0" y="29301"/>
                  </a:cubicBezTo>
                  <a:cubicBezTo>
                    <a:pt x="0" y="13118"/>
                    <a:pt x="13177" y="0"/>
                    <a:pt x="29432" y="0"/>
                  </a:cubicBezTo>
                  <a:cubicBezTo>
                    <a:pt x="144971" y="474"/>
                    <a:pt x="204502" y="57370"/>
                    <a:pt x="257175" y="108766"/>
                  </a:cubicBezTo>
                  <a:cubicBezTo>
                    <a:pt x="308134" y="158266"/>
                    <a:pt x="352425" y="200938"/>
                    <a:pt x="443675" y="200938"/>
                  </a:cubicBezTo>
                  <a:cubicBezTo>
                    <a:pt x="534924" y="200938"/>
                    <a:pt x="579215" y="158266"/>
                    <a:pt x="630174" y="108766"/>
                  </a:cubicBezTo>
                  <a:cubicBezTo>
                    <a:pt x="682466" y="57370"/>
                    <a:pt x="741998" y="474"/>
                    <a:pt x="857250" y="474"/>
                  </a:cubicBezTo>
                  <a:cubicBezTo>
                    <a:pt x="972503" y="474"/>
                    <a:pt x="1032510" y="57370"/>
                    <a:pt x="1085088" y="108766"/>
                  </a:cubicBezTo>
                  <a:cubicBezTo>
                    <a:pt x="1136047" y="158266"/>
                    <a:pt x="1180338" y="200938"/>
                    <a:pt x="1271492" y="200938"/>
                  </a:cubicBezTo>
                  <a:cubicBezTo>
                    <a:pt x="1362647" y="200938"/>
                    <a:pt x="1407033" y="158266"/>
                    <a:pt x="1457992" y="108766"/>
                  </a:cubicBezTo>
                  <a:cubicBezTo>
                    <a:pt x="1510475" y="57370"/>
                    <a:pt x="1570006" y="474"/>
                    <a:pt x="1685925" y="474"/>
                  </a:cubicBezTo>
                  <a:cubicBezTo>
                    <a:pt x="1801844" y="474"/>
                    <a:pt x="1860518" y="57370"/>
                    <a:pt x="1913001" y="108766"/>
                  </a:cubicBezTo>
                  <a:cubicBezTo>
                    <a:pt x="1963960" y="158266"/>
                    <a:pt x="2008251" y="200938"/>
                    <a:pt x="2099501" y="200938"/>
                  </a:cubicBezTo>
                  <a:cubicBezTo>
                    <a:pt x="2107302" y="200952"/>
                    <a:pt x="2114769" y="204058"/>
                    <a:pt x="2120265" y="209567"/>
                  </a:cubicBezTo>
                  <a:close/>
                </a:path>
              </a:pathLst>
            </a:custGeom>
            <a:grpFill/>
            <a:ln w="9525" cap="flat">
              <a:noFill/>
              <a:prstDash val="solid"/>
              <a:miter/>
            </a:ln>
          </p:spPr>
          <p:txBody>
            <a:bodyPr rtlCol="0" anchor="ctr"/>
            <a:lstStyle/>
            <a:p>
              <a:endParaRPr lang="en-EG"/>
            </a:p>
          </p:txBody>
        </p:sp>
        <p:sp>
          <p:nvSpPr>
            <p:cNvPr id="91" name="Freeform 90">
              <a:extLst>
                <a:ext uri="{FF2B5EF4-FFF2-40B4-BE49-F238E27FC236}">
                  <a16:creationId xmlns:a16="http://schemas.microsoft.com/office/drawing/2014/main" id="{29DF70CF-7194-344B-A4DF-D511E01D1C49}"/>
                </a:ext>
              </a:extLst>
            </p:cNvPr>
            <p:cNvSpPr/>
            <p:nvPr/>
          </p:nvSpPr>
          <p:spPr>
            <a:xfrm>
              <a:off x="4176538" y="-561437"/>
              <a:ext cx="2127354" cy="259635"/>
            </a:xfrm>
            <a:custGeom>
              <a:avLst/>
              <a:gdLst>
                <a:gd name="connsiteX0" fmla="*/ 2118685 w 2127354"/>
                <a:gd name="connsiteY0" fmla="*/ 209567 h 259635"/>
                <a:gd name="connsiteX1" fmla="*/ 2118780 w 2127354"/>
                <a:gd name="connsiteY1" fmla="*/ 251005 h 259635"/>
                <a:gd name="connsiteX2" fmla="*/ 2097920 w 2127354"/>
                <a:gd name="connsiteY2" fmla="*/ 259635 h 259635"/>
                <a:gd name="connsiteX3" fmla="*/ 1870368 w 2127354"/>
                <a:gd name="connsiteY3" fmla="*/ 150869 h 259635"/>
                <a:gd name="connsiteX4" fmla="*/ 1683964 w 2127354"/>
                <a:gd name="connsiteY4" fmla="*/ 58698 h 259635"/>
                <a:gd name="connsiteX5" fmla="*/ 1497464 w 2127354"/>
                <a:gd name="connsiteY5" fmla="*/ 150869 h 259635"/>
                <a:gd name="connsiteX6" fmla="*/ 1269912 w 2127354"/>
                <a:gd name="connsiteY6" fmla="*/ 259635 h 259635"/>
                <a:gd name="connsiteX7" fmla="*/ 1042360 w 2127354"/>
                <a:gd name="connsiteY7" fmla="*/ 150869 h 259635"/>
                <a:gd name="connsiteX8" fmla="*/ 855955 w 2127354"/>
                <a:gd name="connsiteY8" fmla="*/ 58698 h 259635"/>
                <a:gd name="connsiteX9" fmla="*/ 669456 w 2127354"/>
                <a:gd name="connsiteY9" fmla="*/ 150869 h 259635"/>
                <a:gd name="connsiteX10" fmla="*/ 441904 w 2127354"/>
                <a:gd name="connsiteY10" fmla="*/ 259635 h 259635"/>
                <a:gd name="connsiteX11" fmla="*/ 214351 w 2127354"/>
                <a:gd name="connsiteY11" fmla="*/ 150869 h 259635"/>
                <a:gd name="connsiteX12" fmla="*/ 27852 w 2127354"/>
                <a:gd name="connsiteY12" fmla="*/ 58698 h 259635"/>
                <a:gd name="connsiteX13" fmla="*/ 48 w 2127354"/>
                <a:gd name="connsiteY13" fmla="*/ 27680 h 259635"/>
                <a:gd name="connsiteX14" fmla="*/ 27852 w 2127354"/>
                <a:gd name="connsiteY14" fmla="*/ 0 h 259635"/>
                <a:gd name="connsiteX15" fmla="*/ 255595 w 2127354"/>
                <a:gd name="connsiteY15" fmla="*/ 108861 h 259635"/>
                <a:gd name="connsiteX16" fmla="*/ 442094 w 2127354"/>
                <a:gd name="connsiteY16" fmla="*/ 201033 h 259635"/>
                <a:gd name="connsiteX17" fmla="*/ 628594 w 2127354"/>
                <a:gd name="connsiteY17" fmla="*/ 108861 h 259635"/>
                <a:gd name="connsiteX18" fmla="*/ 855670 w 2127354"/>
                <a:gd name="connsiteY18" fmla="*/ 284 h 259635"/>
                <a:gd name="connsiteX19" fmla="*/ 1083222 w 2127354"/>
                <a:gd name="connsiteY19" fmla="*/ 109145 h 259635"/>
                <a:gd name="connsiteX20" fmla="*/ 1269626 w 2127354"/>
                <a:gd name="connsiteY20" fmla="*/ 201317 h 259635"/>
                <a:gd name="connsiteX21" fmla="*/ 1456126 w 2127354"/>
                <a:gd name="connsiteY21" fmla="*/ 109145 h 259635"/>
                <a:gd name="connsiteX22" fmla="*/ 1684345 w 2127354"/>
                <a:gd name="connsiteY22" fmla="*/ 284 h 259635"/>
                <a:gd name="connsiteX23" fmla="*/ 1911802 w 2127354"/>
                <a:gd name="connsiteY23" fmla="*/ 109145 h 259635"/>
                <a:gd name="connsiteX24" fmla="*/ 2098301 w 2127354"/>
                <a:gd name="connsiteY24" fmla="*/ 201317 h 259635"/>
                <a:gd name="connsiteX25" fmla="*/ 2118685 w 2127354"/>
                <a:gd name="connsiteY25" fmla="*/ 209567 h 25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27354" h="259635">
                  <a:moveTo>
                    <a:pt x="2118685" y="209567"/>
                  </a:moveTo>
                  <a:cubicBezTo>
                    <a:pt x="2130210" y="220983"/>
                    <a:pt x="2130248" y="239536"/>
                    <a:pt x="2118780" y="251005"/>
                  </a:cubicBezTo>
                  <a:cubicBezTo>
                    <a:pt x="2113256" y="256530"/>
                    <a:pt x="2105750" y="259635"/>
                    <a:pt x="2097920" y="259635"/>
                  </a:cubicBezTo>
                  <a:cubicBezTo>
                    <a:pt x="1982382" y="259635"/>
                    <a:pt x="1922851" y="201791"/>
                    <a:pt x="1870368" y="150869"/>
                  </a:cubicBezTo>
                  <a:cubicBezTo>
                    <a:pt x="1819409" y="101370"/>
                    <a:pt x="1775118" y="58698"/>
                    <a:pt x="1683964" y="58698"/>
                  </a:cubicBezTo>
                  <a:cubicBezTo>
                    <a:pt x="1592810" y="58698"/>
                    <a:pt x="1548423" y="101370"/>
                    <a:pt x="1497464" y="150869"/>
                  </a:cubicBezTo>
                  <a:cubicBezTo>
                    <a:pt x="1444981" y="201791"/>
                    <a:pt x="1385355" y="259635"/>
                    <a:pt x="1269912" y="259635"/>
                  </a:cubicBezTo>
                  <a:cubicBezTo>
                    <a:pt x="1154469" y="259635"/>
                    <a:pt x="1094938" y="201791"/>
                    <a:pt x="1042360" y="150869"/>
                  </a:cubicBezTo>
                  <a:cubicBezTo>
                    <a:pt x="991401" y="101370"/>
                    <a:pt x="947110" y="58698"/>
                    <a:pt x="855955" y="58698"/>
                  </a:cubicBezTo>
                  <a:cubicBezTo>
                    <a:pt x="764801" y="58698"/>
                    <a:pt x="720415" y="101370"/>
                    <a:pt x="669456" y="150869"/>
                  </a:cubicBezTo>
                  <a:cubicBezTo>
                    <a:pt x="616973" y="201791"/>
                    <a:pt x="557347" y="259635"/>
                    <a:pt x="441904" y="259635"/>
                  </a:cubicBezTo>
                  <a:cubicBezTo>
                    <a:pt x="326461" y="259635"/>
                    <a:pt x="266834" y="201791"/>
                    <a:pt x="214351" y="150869"/>
                  </a:cubicBezTo>
                  <a:cubicBezTo>
                    <a:pt x="163393" y="101370"/>
                    <a:pt x="119101" y="58698"/>
                    <a:pt x="27852" y="58698"/>
                  </a:cubicBezTo>
                  <a:cubicBezTo>
                    <a:pt x="11571" y="57776"/>
                    <a:pt x="-877" y="43889"/>
                    <a:pt x="48" y="27680"/>
                  </a:cubicBezTo>
                  <a:cubicBezTo>
                    <a:pt x="901" y="12758"/>
                    <a:pt x="12864" y="849"/>
                    <a:pt x="27852" y="0"/>
                  </a:cubicBezTo>
                  <a:cubicBezTo>
                    <a:pt x="143390" y="284"/>
                    <a:pt x="202921" y="57844"/>
                    <a:pt x="255595" y="108861"/>
                  </a:cubicBezTo>
                  <a:cubicBezTo>
                    <a:pt x="306553" y="158361"/>
                    <a:pt x="350845" y="201033"/>
                    <a:pt x="442094" y="201033"/>
                  </a:cubicBezTo>
                  <a:cubicBezTo>
                    <a:pt x="533344" y="201033"/>
                    <a:pt x="577635" y="158361"/>
                    <a:pt x="628594" y="108861"/>
                  </a:cubicBezTo>
                  <a:cubicBezTo>
                    <a:pt x="680886" y="57844"/>
                    <a:pt x="740417" y="284"/>
                    <a:pt x="855670" y="284"/>
                  </a:cubicBezTo>
                  <a:cubicBezTo>
                    <a:pt x="970922" y="284"/>
                    <a:pt x="1030644" y="58129"/>
                    <a:pt x="1083222" y="109145"/>
                  </a:cubicBezTo>
                  <a:cubicBezTo>
                    <a:pt x="1134181" y="158550"/>
                    <a:pt x="1178472" y="201317"/>
                    <a:pt x="1269626" y="201317"/>
                  </a:cubicBezTo>
                  <a:cubicBezTo>
                    <a:pt x="1360781" y="201317"/>
                    <a:pt x="1405167" y="158550"/>
                    <a:pt x="1456126" y="109145"/>
                  </a:cubicBezTo>
                  <a:cubicBezTo>
                    <a:pt x="1508894" y="57844"/>
                    <a:pt x="1568426" y="284"/>
                    <a:pt x="1684345" y="284"/>
                  </a:cubicBezTo>
                  <a:cubicBezTo>
                    <a:pt x="1800264" y="284"/>
                    <a:pt x="1859319" y="58129"/>
                    <a:pt x="1911802" y="109145"/>
                  </a:cubicBezTo>
                  <a:cubicBezTo>
                    <a:pt x="1962760" y="158550"/>
                    <a:pt x="2007052" y="201317"/>
                    <a:pt x="2098301" y="201317"/>
                  </a:cubicBezTo>
                  <a:cubicBezTo>
                    <a:pt x="2105912" y="201360"/>
                    <a:pt x="2113208" y="204314"/>
                    <a:pt x="2118685" y="209567"/>
                  </a:cubicBezTo>
                  <a:close/>
                </a:path>
              </a:pathLst>
            </a:custGeom>
            <a:grpFill/>
            <a:ln w="9525" cap="flat">
              <a:noFill/>
              <a:prstDash val="solid"/>
              <a:miter/>
            </a:ln>
          </p:spPr>
          <p:txBody>
            <a:bodyPr rtlCol="0" anchor="ctr"/>
            <a:lstStyle/>
            <a:p>
              <a:endParaRPr lang="en-EG"/>
            </a:p>
          </p:txBody>
        </p:sp>
      </p:grpSp>
      <p:sp>
        <p:nvSpPr>
          <p:cNvPr id="96" name="Arc 95">
            <a:extLst>
              <a:ext uri="{FF2B5EF4-FFF2-40B4-BE49-F238E27FC236}">
                <a16:creationId xmlns:a16="http://schemas.microsoft.com/office/drawing/2014/main" id="{E6E670D4-39A2-F347-BBCB-D372A48D591B}"/>
              </a:ext>
            </a:extLst>
          </p:cNvPr>
          <p:cNvSpPr>
            <a:spLocks noChangeAspect="1"/>
          </p:cNvSpPr>
          <p:nvPr/>
        </p:nvSpPr>
        <p:spPr>
          <a:xfrm>
            <a:off x="7872508" y="396514"/>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8976905C-97C7-5F4E-BA81-EB9F86BFDDEB}"/>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80" name="Freeform 79">
            <a:extLst>
              <a:ext uri="{FF2B5EF4-FFF2-40B4-BE49-F238E27FC236}">
                <a16:creationId xmlns:a16="http://schemas.microsoft.com/office/drawing/2014/main" id="{6EFFE92C-00A2-7D44-BCA1-70EA643F7C7C}"/>
              </a:ext>
            </a:extLst>
          </p:cNvPr>
          <p:cNvSpPr/>
          <p:nvPr/>
        </p:nvSpPr>
        <p:spPr>
          <a:xfrm>
            <a:off x="8449026" y="5004073"/>
            <a:ext cx="2392679" cy="788780"/>
          </a:xfrm>
          <a:custGeom>
            <a:avLst/>
            <a:gdLst>
              <a:gd name="connsiteX0" fmla="*/ 106123 w 2631947"/>
              <a:gd name="connsiteY0" fmla="*/ 0 h 867658"/>
              <a:gd name="connsiteX1" fmla="*/ 2525824 w 2631947"/>
              <a:gd name="connsiteY1" fmla="*/ 0 h 867658"/>
              <a:gd name="connsiteX2" fmla="*/ 2631947 w 2631947"/>
              <a:gd name="connsiteY2" fmla="*/ 106123 h 867658"/>
              <a:gd name="connsiteX3" fmla="*/ 2631947 w 2631947"/>
              <a:gd name="connsiteY3" fmla="*/ 563509 h 867658"/>
              <a:gd name="connsiteX4" fmla="*/ 2589330 w 2631947"/>
              <a:gd name="connsiteY4" fmla="*/ 563509 h 867658"/>
              <a:gd name="connsiteX5" fmla="*/ 2413316 w 2631947"/>
              <a:gd name="connsiteY5" fmla="*/ 563509 h 867658"/>
              <a:gd name="connsiteX6" fmla="*/ 2335764 w 2631947"/>
              <a:gd name="connsiteY6" fmla="*/ 641061 h 867658"/>
              <a:gd name="connsiteX7" fmla="*/ 2335764 w 2631947"/>
              <a:gd name="connsiteY7" fmla="*/ 867658 h 867658"/>
              <a:gd name="connsiteX8" fmla="*/ 106123 w 2631947"/>
              <a:gd name="connsiteY8" fmla="*/ 867658 h 867658"/>
              <a:gd name="connsiteX9" fmla="*/ 0 w 2631947"/>
              <a:gd name="connsiteY9" fmla="*/ 761535 h 867658"/>
              <a:gd name="connsiteX10" fmla="*/ 0 w 2631947"/>
              <a:gd name="connsiteY10" fmla="*/ 106123 h 867658"/>
              <a:gd name="connsiteX11" fmla="*/ 106123 w 2631947"/>
              <a:gd name="connsiteY11" fmla="*/ 0 h 86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1947" h="867658">
                <a:moveTo>
                  <a:pt x="106123" y="0"/>
                </a:moveTo>
                <a:lnTo>
                  <a:pt x="2525824" y="0"/>
                </a:lnTo>
                <a:cubicBezTo>
                  <a:pt x="2584434" y="0"/>
                  <a:pt x="2631947" y="47513"/>
                  <a:pt x="2631947" y="106123"/>
                </a:cubicBezTo>
                <a:lnTo>
                  <a:pt x="2631947" y="563509"/>
                </a:lnTo>
                <a:lnTo>
                  <a:pt x="2589330" y="563509"/>
                </a:lnTo>
                <a:lnTo>
                  <a:pt x="2413316" y="563509"/>
                </a:lnTo>
                <a:cubicBezTo>
                  <a:pt x="2370485" y="563509"/>
                  <a:pt x="2335764" y="598230"/>
                  <a:pt x="2335764" y="641061"/>
                </a:cubicBezTo>
                <a:lnTo>
                  <a:pt x="2335764" y="867658"/>
                </a:lnTo>
                <a:lnTo>
                  <a:pt x="106123" y="867658"/>
                </a:lnTo>
                <a:cubicBezTo>
                  <a:pt x="47513" y="867658"/>
                  <a:pt x="0" y="820145"/>
                  <a:pt x="0" y="761535"/>
                </a:cubicBezTo>
                <a:lnTo>
                  <a:pt x="0" y="106123"/>
                </a:lnTo>
                <a:cubicBezTo>
                  <a:pt x="0" y="47513"/>
                  <a:pt x="47513" y="0"/>
                  <a:pt x="106123" y="0"/>
                </a:cubicBezTo>
                <a:close/>
              </a:path>
            </a:pathLst>
          </a:custGeom>
          <a:solidFill>
            <a:schemeClr val="bg2"/>
          </a:solidFill>
          <a:ln>
            <a:noFill/>
          </a:ln>
          <a:effectLst>
            <a:outerShdw blurRad="571500" dist="241300" dir="27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a:extLst>
              <a:ext uri="{FF2B5EF4-FFF2-40B4-BE49-F238E27FC236}">
                <a16:creationId xmlns:a16="http://schemas.microsoft.com/office/drawing/2014/main" id="{2BF711A2-6D28-6341-BBD5-F866F9CDF6FE}"/>
              </a:ext>
            </a:extLst>
          </p:cNvPr>
          <p:cNvSpPr/>
          <p:nvPr/>
        </p:nvSpPr>
        <p:spPr>
          <a:xfrm>
            <a:off x="10661684" y="5603204"/>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57" name="Freeform 56">
            <a:extLst>
              <a:ext uri="{FF2B5EF4-FFF2-40B4-BE49-F238E27FC236}">
                <a16:creationId xmlns:a16="http://schemas.microsoft.com/office/drawing/2014/main" id="{9484479B-51ED-6A40-AD4D-CEA66E35FBED}"/>
              </a:ext>
            </a:extLst>
          </p:cNvPr>
          <p:cNvSpPr/>
          <p:nvPr/>
        </p:nvSpPr>
        <p:spPr>
          <a:xfrm>
            <a:off x="6444293" y="1648513"/>
            <a:ext cx="503657" cy="516942"/>
          </a:xfrm>
          <a:custGeom>
            <a:avLst/>
            <a:gdLst>
              <a:gd name="connsiteX0" fmla="*/ 113544 w 811146"/>
              <a:gd name="connsiteY0" fmla="*/ 0 h 832539"/>
              <a:gd name="connsiteX1" fmla="*/ 371246 w 811146"/>
              <a:gd name="connsiteY1" fmla="*/ 0 h 832539"/>
              <a:gd name="connsiteX2" fmla="*/ 697602 w 811146"/>
              <a:gd name="connsiteY2" fmla="*/ 0 h 832539"/>
              <a:gd name="connsiteX3" fmla="*/ 811146 w 811146"/>
              <a:gd name="connsiteY3" fmla="*/ 113544 h 832539"/>
              <a:gd name="connsiteX4" fmla="*/ 811146 w 811146"/>
              <a:gd name="connsiteY4" fmla="*/ 419672 h 832539"/>
              <a:gd name="connsiteX5" fmla="*/ 811146 w 811146"/>
              <a:gd name="connsiteY5" fmla="*/ 718995 h 832539"/>
              <a:gd name="connsiteX6" fmla="*/ 697602 w 811146"/>
              <a:gd name="connsiteY6" fmla="*/ 832539 h 832539"/>
              <a:gd name="connsiteX7" fmla="*/ 113544 w 811146"/>
              <a:gd name="connsiteY7" fmla="*/ 832539 h 832539"/>
              <a:gd name="connsiteX8" fmla="*/ 0 w 811146"/>
              <a:gd name="connsiteY8" fmla="*/ 718995 h 832539"/>
              <a:gd name="connsiteX9" fmla="*/ 0 w 811146"/>
              <a:gd name="connsiteY9" fmla="*/ 113544 h 832539"/>
              <a:gd name="connsiteX10" fmla="*/ 113544 w 811146"/>
              <a:gd name="connsiteY10" fmla="*/ 0 h 83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1146" h="832539">
                <a:moveTo>
                  <a:pt x="113544" y="0"/>
                </a:moveTo>
                <a:lnTo>
                  <a:pt x="371246" y="0"/>
                </a:lnTo>
                <a:lnTo>
                  <a:pt x="697602" y="0"/>
                </a:lnTo>
                <a:cubicBezTo>
                  <a:pt x="760311" y="0"/>
                  <a:pt x="811146" y="50835"/>
                  <a:pt x="811146" y="113544"/>
                </a:cubicBezTo>
                <a:lnTo>
                  <a:pt x="811146" y="419672"/>
                </a:lnTo>
                <a:lnTo>
                  <a:pt x="811146" y="718995"/>
                </a:lnTo>
                <a:cubicBezTo>
                  <a:pt x="811146" y="781704"/>
                  <a:pt x="760311" y="832539"/>
                  <a:pt x="697602" y="832539"/>
                </a:cubicBezTo>
                <a:lnTo>
                  <a:pt x="113544" y="832539"/>
                </a:lnTo>
                <a:cubicBezTo>
                  <a:pt x="50835" y="832539"/>
                  <a:pt x="0" y="781704"/>
                  <a:pt x="0" y="718995"/>
                </a:cubicBezTo>
                <a:lnTo>
                  <a:pt x="0" y="113544"/>
                </a:lnTo>
                <a:cubicBezTo>
                  <a:pt x="0" y="50835"/>
                  <a:pt x="50835" y="0"/>
                  <a:pt x="113544" y="0"/>
                </a:cubicBezTo>
                <a:close/>
              </a:path>
            </a:pathLst>
          </a:custGeom>
          <a:solidFill>
            <a:schemeClr val="bg2"/>
          </a:solidFill>
          <a:ln w="31750">
            <a:noFill/>
          </a:ln>
          <a:effectLst>
            <a:outerShdw blurRad="76200" dist="12700" dir="8100000" algn="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b="1" dirty="0">
              <a:solidFill>
                <a:schemeClr val="bg1"/>
              </a:solidFill>
              <a:latin typeface="Raleway" panose="020B0503030101060003" pitchFamily="34" charset="77"/>
              <a:cs typeface="Poppins" panose="00000500000000000000" pitchFamily="2" charset="0"/>
            </a:endParaRPr>
          </a:p>
        </p:txBody>
      </p:sp>
      <p:sp>
        <p:nvSpPr>
          <p:cNvPr id="60" name="TextBox 59">
            <a:extLst>
              <a:ext uri="{FF2B5EF4-FFF2-40B4-BE49-F238E27FC236}">
                <a16:creationId xmlns:a16="http://schemas.microsoft.com/office/drawing/2014/main" id="{84C843AA-5690-9645-A790-4A519B37605A}"/>
              </a:ext>
            </a:extLst>
          </p:cNvPr>
          <p:cNvSpPr txBox="1"/>
          <p:nvPr/>
        </p:nvSpPr>
        <p:spPr>
          <a:xfrm>
            <a:off x="7110218" y="1213425"/>
            <a:ext cx="1693585" cy="184666"/>
          </a:xfrm>
          <a:prstGeom prst="rect">
            <a:avLst/>
          </a:prstGeom>
          <a:noFill/>
        </p:spPr>
        <p:txBody>
          <a:bodyPr wrap="square" lIns="0" tIns="0" rIns="0" bIns="0" rtlCol="0" anchor="ctr">
            <a:spAutoFit/>
          </a:bodyPr>
          <a:lstStyle/>
          <a:p>
            <a:r>
              <a:rPr lang="en-US" sz="1200" b="1" dirty="0" smtClean="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rPr>
              <a:t>picture</a:t>
            </a:r>
            <a:endParaRPr lang="en-US" sz="1200" b="1" dirty="0">
              <a:solidFill>
                <a:srgbClr val="FFFFFF"/>
              </a:solidFill>
              <a:latin typeface="Raleway SemiBold" panose="020B0503030101060003" pitchFamily="34" charset="77"/>
              <a:ea typeface="Open Sans SemiBold" panose="020B0606030504020204" pitchFamily="34" charset="0"/>
              <a:cs typeface="Open Sans SemiBold" panose="020B0606030504020204" pitchFamily="34" charset="0"/>
            </a:endParaRPr>
          </a:p>
        </p:txBody>
      </p:sp>
      <p:grpSp>
        <p:nvGrpSpPr>
          <p:cNvPr id="55" name="Graphic 3">
            <a:extLst>
              <a:ext uri="{FF2B5EF4-FFF2-40B4-BE49-F238E27FC236}">
                <a16:creationId xmlns:a16="http://schemas.microsoft.com/office/drawing/2014/main" id="{02935A1B-8931-A44D-843F-CA948C50FBEF}"/>
              </a:ext>
            </a:extLst>
          </p:cNvPr>
          <p:cNvGrpSpPr>
            <a:grpSpLocks noChangeAspect="1"/>
          </p:cNvGrpSpPr>
          <p:nvPr/>
        </p:nvGrpSpPr>
        <p:grpSpPr>
          <a:xfrm>
            <a:off x="6557885" y="1705036"/>
            <a:ext cx="348195" cy="336946"/>
            <a:chOff x="602127" y="613487"/>
            <a:chExt cx="678534" cy="656613"/>
          </a:xfrm>
          <a:solidFill>
            <a:srgbClr val="FFFFFF"/>
          </a:solidFill>
        </p:grpSpPr>
        <p:sp>
          <p:nvSpPr>
            <p:cNvPr id="56" name="Freeform 55">
              <a:extLst>
                <a:ext uri="{FF2B5EF4-FFF2-40B4-BE49-F238E27FC236}">
                  <a16:creationId xmlns:a16="http://schemas.microsoft.com/office/drawing/2014/main" id="{F61EE99A-5133-6A48-897D-09372393AB94}"/>
                </a:ext>
              </a:extLst>
            </p:cNvPr>
            <p:cNvSpPr/>
            <p:nvPr/>
          </p:nvSpPr>
          <p:spPr>
            <a:xfrm>
              <a:off x="756762" y="1117476"/>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sp>
          <p:nvSpPr>
            <p:cNvPr id="58" name="Freeform 57">
              <a:extLst>
                <a:ext uri="{FF2B5EF4-FFF2-40B4-BE49-F238E27FC236}">
                  <a16:creationId xmlns:a16="http://schemas.microsoft.com/office/drawing/2014/main" id="{82373AD8-D73E-074A-8FA9-9A57A77EA65E}"/>
                </a:ext>
              </a:extLst>
            </p:cNvPr>
            <p:cNvSpPr/>
            <p:nvPr/>
          </p:nvSpPr>
          <p:spPr>
            <a:xfrm>
              <a:off x="602127" y="781921"/>
              <a:ext cx="31105" cy="30744"/>
            </a:xfrm>
            <a:custGeom>
              <a:avLst/>
              <a:gdLst>
                <a:gd name="connsiteX0" fmla="*/ 15773 w 31105"/>
                <a:gd name="connsiteY0" fmla="*/ 2 h 30744"/>
                <a:gd name="connsiteX1" fmla="*/ 2 w 31105"/>
                <a:gd name="connsiteY1" fmla="*/ 15154 h 30744"/>
                <a:gd name="connsiteX2" fmla="*/ 15332 w 31105"/>
                <a:gd name="connsiteY2" fmla="*/ 30743 h 30744"/>
                <a:gd name="connsiteX3" fmla="*/ 31104 w 31105"/>
                <a:gd name="connsiteY3" fmla="*/ 15590 h 30744"/>
                <a:gd name="connsiteX4" fmla="*/ 31104 w 31105"/>
                <a:gd name="connsiteY4" fmla="*/ 15154 h 30744"/>
                <a:gd name="connsiteX5" fmla="*/ 15773 w 31105"/>
                <a:gd name="connsiteY5" fmla="*/ 2 h 30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05" h="30744">
                  <a:moveTo>
                    <a:pt x="15773" y="2"/>
                  </a:moveTo>
                  <a:cubicBezTo>
                    <a:pt x="7185" y="-119"/>
                    <a:pt x="123" y="6665"/>
                    <a:pt x="2" y="15154"/>
                  </a:cubicBezTo>
                  <a:cubicBezTo>
                    <a:pt x="-120" y="23643"/>
                    <a:pt x="6743" y="30623"/>
                    <a:pt x="15332" y="30743"/>
                  </a:cubicBezTo>
                  <a:cubicBezTo>
                    <a:pt x="23921" y="30863"/>
                    <a:pt x="30982" y="24079"/>
                    <a:pt x="31104" y="15590"/>
                  </a:cubicBezTo>
                  <a:cubicBezTo>
                    <a:pt x="31106" y="15445"/>
                    <a:pt x="31106" y="15300"/>
                    <a:pt x="31104" y="15154"/>
                  </a:cubicBezTo>
                  <a:cubicBezTo>
                    <a:pt x="31104" y="6786"/>
                    <a:pt x="24240" y="2"/>
                    <a:pt x="15773" y="2"/>
                  </a:cubicBezTo>
                  <a:close/>
                </a:path>
              </a:pathLst>
            </a:custGeom>
            <a:grpFill/>
            <a:ln w="22123" cap="flat">
              <a:noFill/>
              <a:prstDash val="solid"/>
              <a:miter/>
            </a:ln>
          </p:spPr>
          <p:txBody>
            <a:bodyPr rtlCol="0" anchor="ctr"/>
            <a:lstStyle/>
            <a:p>
              <a:endParaRPr lang="en-EG"/>
            </a:p>
          </p:txBody>
        </p:sp>
        <p:sp>
          <p:nvSpPr>
            <p:cNvPr id="59" name="Freeform 58">
              <a:extLst>
                <a:ext uri="{FF2B5EF4-FFF2-40B4-BE49-F238E27FC236}">
                  <a16:creationId xmlns:a16="http://schemas.microsoft.com/office/drawing/2014/main" id="{CD896FB2-ADCC-0241-B518-EB4A86B61353}"/>
                </a:ext>
              </a:extLst>
            </p:cNvPr>
            <p:cNvSpPr/>
            <p:nvPr/>
          </p:nvSpPr>
          <p:spPr>
            <a:xfrm>
              <a:off x="802309" y="613487"/>
              <a:ext cx="78207" cy="46336"/>
            </a:xfrm>
            <a:custGeom>
              <a:avLst/>
              <a:gdLst>
                <a:gd name="connsiteX0" fmla="*/ 78207 w 78207"/>
                <a:gd name="connsiteY0" fmla="*/ 38650 h 46336"/>
                <a:gd name="connsiteX1" fmla="*/ 78207 w 78207"/>
                <a:gd name="connsiteY1" fmla="*/ 38650 h 46336"/>
                <a:gd name="connsiteX2" fmla="*/ 39104 w 78207"/>
                <a:gd name="connsiteY2" fmla="*/ 0 h 46336"/>
                <a:gd name="connsiteX3" fmla="*/ 0 w 78207"/>
                <a:gd name="connsiteY3" fmla="*/ 38650 h 46336"/>
                <a:gd name="connsiteX4" fmla="*/ 0 w 78207"/>
                <a:gd name="connsiteY4" fmla="*/ 46336 h 46336"/>
                <a:gd name="connsiteX5" fmla="*/ 77318 w 78207"/>
                <a:gd name="connsiteY5" fmla="*/ 46336 h 4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207" h="46336">
                  <a:moveTo>
                    <a:pt x="78207" y="38650"/>
                  </a:moveTo>
                  <a:lnTo>
                    <a:pt x="78207" y="38650"/>
                  </a:lnTo>
                  <a:cubicBezTo>
                    <a:pt x="78207" y="17304"/>
                    <a:pt x="60699" y="0"/>
                    <a:pt x="39104" y="0"/>
                  </a:cubicBezTo>
                  <a:cubicBezTo>
                    <a:pt x="17507" y="0"/>
                    <a:pt x="0" y="17304"/>
                    <a:pt x="0" y="38650"/>
                  </a:cubicBezTo>
                  <a:lnTo>
                    <a:pt x="0" y="46336"/>
                  </a:lnTo>
                  <a:lnTo>
                    <a:pt x="77318" y="46336"/>
                  </a:lnTo>
                  <a:close/>
                </a:path>
              </a:pathLst>
            </a:custGeom>
            <a:grpFill/>
            <a:ln w="22123" cap="flat">
              <a:noFill/>
              <a:prstDash val="solid"/>
              <a:miter/>
            </a:ln>
          </p:spPr>
          <p:txBody>
            <a:bodyPr rtlCol="0" anchor="ctr"/>
            <a:lstStyle/>
            <a:p>
              <a:endParaRPr lang="en-EG"/>
            </a:p>
          </p:txBody>
        </p:sp>
        <p:sp>
          <p:nvSpPr>
            <p:cNvPr id="72" name="Freeform 71">
              <a:extLst>
                <a:ext uri="{FF2B5EF4-FFF2-40B4-BE49-F238E27FC236}">
                  <a16:creationId xmlns:a16="http://schemas.microsoft.com/office/drawing/2014/main" id="{A56BBFB1-A681-2249-98C9-BACEC1ED354E}"/>
                </a:ext>
              </a:extLst>
            </p:cNvPr>
            <p:cNvSpPr/>
            <p:nvPr/>
          </p:nvSpPr>
          <p:spPr>
            <a:xfrm>
              <a:off x="1080922" y="685956"/>
              <a:ext cx="81761" cy="80594"/>
            </a:xfrm>
            <a:custGeom>
              <a:avLst/>
              <a:gdLst>
                <a:gd name="connsiteX0" fmla="*/ 0 w 81761"/>
                <a:gd name="connsiteY0" fmla="*/ 0 h 80594"/>
                <a:gd name="connsiteX1" fmla="*/ 0 w 81761"/>
                <a:gd name="connsiteY1" fmla="*/ 80594 h 80594"/>
                <a:gd name="connsiteX2" fmla="*/ 81762 w 81761"/>
                <a:gd name="connsiteY2" fmla="*/ 80594 h 80594"/>
                <a:gd name="connsiteX3" fmla="*/ 0 w 81761"/>
                <a:gd name="connsiteY3" fmla="*/ 0 h 80594"/>
              </a:gdLst>
              <a:ahLst/>
              <a:cxnLst>
                <a:cxn ang="0">
                  <a:pos x="connsiteX0" y="connsiteY0"/>
                </a:cxn>
                <a:cxn ang="0">
                  <a:pos x="connsiteX1" y="connsiteY1"/>
                </a:cxn>
                <a:cxn ang="0">
                  <a:pos x="connsiteX2" y="connsiteY2"/>
                </a:cxn>
                <a:cxn ang="0">
                  <a:pos x="connsiteX3" y="connsiteY3"/>
                </a:cxn>
              </a:cxnLst>
              <a:rect l="l" t="t" r="r" b="b"/>
              <a:pathLst>
                <a:path w="81761" h="80594">
                  <a:moveTo>
                    <a:pt x="0" y="0"/>
                  </a:moveTo>
                  <a:lnTo>
                    <a:pt x="0" y="80594"/>
                  </a:lnTo>
                  <a:lnTo>
                    <a:pt x="81762" y="80594"/>
                  </a:lnTo>
                  <a:lnTo>
                    <a:pt x="0" y="0"/>
                  </a:lnTo>
                  <a:close/>
                </a:path>
              </a:pathLst>
            </a:custGeom>
            <a:grpFill/>
            <a:ln w="22123" cap="flat">
              <a:noFill/>
              <a:prstDash val="solid"/>
              <a:miter/>
            </a:ln>
          </p:spPr>
          <p:txBody>
            <a:bodyPr rtlCol="0" anchor="ctr"/>
            <a:lstStyle/>
            <a:p>
              <a:endParaRPr lang="en-EG"/>
            </a:p>
          </p:txBody>
        </p:sp>
        <p:sp>
          <p:nvSpPr>
            <p:cNvPr id="76" name="Freeform 75">
              <a:extLst>
                <a:ext uri="{FF2B5EF4-FFF2-40B4-BE49-F238E27FC236}">
                  <a16:creationId xmlns:a16="http://schemas.microsoft.com/office/drawing/2014/main" id="{A1648113-F117-7F44-B3AE-EE52D4CC66DE}"/>
                </a:ext>
              </a:extLst>
            </p:cNvPr>
            <p:cNvSpPr/>
            <p:nvPr/>
          </p:nvSpPr>
          <p:spPr>
            <a:xfrm>
              <a:off x="694996" y="674976"/>
              <a:ext cx="478574" cy="595125"/>
            </a:xfrm>
            <a:custGeom>
              <a:avLst/>
              <a:gdLst>
                <a:gd name="connsiteX0" fmla="*/ 370595 w 478574"/>
                <a:gd name="connsiteY0" fmla="*/ 99261 h 595125"/>
                <a:gd name="connsiteX1" fmla="*/ 370595 w 478574"/>
                <a:gd name="connsiteY1" fmla="*/ 0 h 595125"/>
                <a:gd name="connsiteX2" fmla="*/ 200628 w 478574"/>
                <a:gd name="connsiteY2" fmla="*/ 0 h 595125"/>
                <a:gd name="connsiteX3" fmla="*/ 200628 w 478574"/>
                <a:gd name="connsiteY3" fmla="*/ 99261 h 595125"/>
                <a:gd name="connsiteX4" fmla="*/ 150211 w 478574"/>
                <a:gd name="connsiteY4" fmla="*/ 155936 h 595125"/>
                <a:gd name="connsiteX5" fmla="*/ 92871 w 478574"/>
                <a:gd name="connsiteY5" fmla="*/ 106104 h 595125"/>
                <a:gd name="connsiteX6" fmla="*/ 92871 w 478574"/>
                <a:gd name="connsiteY6" fmla="*/ 99261 h 595125"/>
                <a:gd name="connsiteX7" fmla="*/ 92871 w 478574"/>
                <a:gd name="connsiteY7" fmla="*/ 61269 h 595125"/>
                <a:gd name="connsiteX8" fmla="*/ 123754 w 478574"/>
                <a:gd name="connsiteY8" fmla="*/ 30744 h 595125"/>
                <a:gd name="connsiteX9" fmla="*/ 154637 w 478574"/>
                <a:gd name="connsiteY9" fmla="*/ 61269 h 595125"/>
                <a:gd name="connsiteX10" fmla="*/ 154637 w 478574"/>
                <a:gd name="connsiteY10" fmla="*/ 83230 h 595125"/>
                <a:gd name="connsiteX11" fmla="*/ 148280 w 478574"/>
                <a:gd name="connsiteY11" fmla="*/ 92101 h 595125"/>
                <a:gd name="connsiteX12" fmla="*/ 139306 w 478574"/>
                <a:gd name="connsiteY12" fmla="*/ 85819 h 595125"/>
                <a:gd name="connsiteX13" fmla="*/ 139306 w 478574"/>
                <a:gd name="connsiteY13" fmla="*/ 83230 h 595125"/>
                <a:gd name="connsiteX14" fmla="*/ 139306 w 478574"/>
                <a:gd name="connsiteY14" fmla="*/ 61269 h 595125"/>
                <a:gd name="connsiteX15" fmla="*/ 123754 w 478574"/>
                <a:gd name="connsiteY15" fmla="*/ 45897 h 595125"/>
                <a:gd name="connsiteX16" fmla="*/ 108201 w 478574"/>
                <a:gd name="connsiteY16" fmla="*/ 61269 h 595125"/>
                <a:gd name="connsiteX17" fmla="*/ 108201 w 478574"/>
                <a:gd name="connsiteY17" fmla="*/ 99261 h 595125"/>
                <a:gd name="connsiteX18" fmla="*/ 149678 w 478574"/>
                <a:gd name="connsiteY18" fmla="*/ 134467 h 595125"/>
                <a:gd name="connsiteX19" fmla="*/ 185298 w 478574"/>
                <a:gd name="connsiteY19" fmla="*/ 99261 h 595125"/>
                <a:gd name="connsiteX20" fmla="*/ 185298 w 478574"/>
                <a:gd name="connsiteY20" fmla="*/ 0 h 595125"/>
                <a:gd name="connsiteX21" fmla="*/ 41770 w 478574"/>
                <a:gd name="connsiteY21" fmla="*/ 0 h 595125"/>
                <a:gd name="connsiteX22" fmla="*/ 0 w 478574"/>
                <a:gd name="connsiteY22" fmla="*/ 41066 h 595125"/>
                <a:gd name="connsiteX23" fmla="*/ 0 w 478574"/>
                <a:gd name="connsiteY23" fmla="*/ 554059 h 595125"/>
                <a:gd name="connsiteX24" fmla="*/ 41770 w 478574"/>
                <a:gd name="connsiteY24" fmla="*/ 595125 h 595125"/>
                <a:gd name="connsiteX25" fmla="*/ 437027 w 478574"/>
                <a:gd name="connsiteY25" fmla="*/ 595125 h 595125"/>
                <a:gd name="connsiteX26" fmla="*/ 478574 w 478574"/>
                <a:gd name="connsiteY26" fmla="*/ 554059 h 595125"/>
                <a:gd name="connsiteX27" fmla="*/ 478574 w 478574"/>
                <a:gd name="connsiteY27" fmla="*/ 106947 h 595125"/>
                <a:gd name="connsiteX28" fmla="*/ 378149 w 478574"/>
                <a:gd name="connsiteY28" fmla="*/ 106947 h 595125"/>
                <a:gd name="connsiteX29" fmla="*/ 370595 w 478574"/>
                <a:gd name="connsiteY29" fmla="*/ 99261 h 595125"/>
                <a:gd name="connsiteX30" fmla="*/ 77318 w 478574"/>
                <a:gd name="connsiteY30" fmla="*/ 488178 h 595125"/>
                <a:gd name="connsiteX31" fmla="*/ 45125 w 478574"/>
                <a:gd name="connsiteY31" fmla="*/ 458549 h 595125"/>
                <a:gd name="connsiteX32" fmla="*/ 75102 w 478574"/>
                <a:gd name="connsiteY32" fmla="*/ 426729 h 595125"/>
                <a:gd name="connsiteX33" fmla="*/ 107296 w 478574"/>
                <a:gd name="connsiteY33" fmla="*/ 456358 h 595125"/>
                <a:gd name="connsiteX34" fmla="*/ 107313 w 478574"/>
                <a:gd name="connsiteY34" fmla="*/ 457873 h 595125"/>
                <a:gd name="connsiteX35" fmla="*/ 77318 w 478574"/>
                <a:gd name="connsiteY35" fmla="*/ 488178 h 595125"/>
                <a:gd name="connsiteX36" fmla="*/ 77318 w 478574"/>
                <a:gd name="connsiteY36" fmla="*/ 381231 h 595125"/>
                <a:gd name="connsiteX37" fmla="*/ 45125 w 478574"/>
                <a:gd name="connsiteY37" fmla="*/ 351603 h 595125"/>
                <a:gd name="connsiteX38" fmla="*/ 75102 w 478574"/>
                <a:gd name="connsiteY38" fmla="*/ 319782 h 595125"/>
                <a:gd name="connsiteX39" fmla="*/ 107296 w 478574"/>
                <a:gd name="connsiteY39" fmla="*/ 349411 h 595125"/>
                <a:gd name="connsiteX40" fmla="*/ 107313 w 478574"/>
                <a:gd name="connsiteY40" fmla="*/ 350926 h 595125"/>
                <a:gd name="connsiteX41" fmla="*/ 77318 w 478574"/>
                <a:gd name="connsiteY41" fmla="*/ 381451 h 595125"/>
                <a:gd name="connsiteX42" fmla="*/ 77318 w 478574"/>
                <a:gd name="connsiteY42" fmla="*/ 274504 h 595125"/>
                <a:gd name="connsiteX43" fmla="*/ 46435 w 478574"/>
                <a:gd name="connsiteY43" fmla="*/ 243979 h 595125"/>
                <a:gd name="connsiteX44" fmla="*/ 77318 w 478574"/>
                <a:gd name="connsiteY44" fmla="*/ 213454 h 595125"/>
                <a:gd name="connsiteX45" fmla="*/ 108201 w 478574"/>
                <a:gd name="connsiteY45" fmla="*/ 243979 h 595125"/>
                <a:gd name="connsiteX46" fmla="*/ 77318 w 478574"/>
                <a:gd name="connsiteY46" fmla="*/ 274504 h 595125"/>
                <a:gd name="connsiteX47" fmla="*/ 146638 w 478574"/>
                <a:gd name="connsiteY47" fmla="*/ 213454 h 595125"/>
                <a:gd name="connsiteX48" fmla="*/ 254840 w 478574"/>
                <a:gd name="connsiteY48" fmla="*/ 213454 h 595125"/>
                <a:gd name="connsiteX49" fmla="*/ 263814 w 478574"/>
                <a:gd name="connsiteY49" fmla="*/ 219737 h 595125"/>
                <a:gd name="connsiteX50" fmla="*/ 257459 w 478574"/>
                <a:gd name="connsiteY50" fmla="*/ 228607 h 595125"/>
                <a:gd name="connsiteX51" fmla="*/ 254840 w 478574"/>
                <a:gd name="connsiteY51" fmla="*/ 228607 h 595125"/>
                <a:gd name="connsiteX52" fmla="*/ 146638 w 478574"/>
                <a:gd name="connsiteY52" fmla="*/ 228607 h 595125"/>
                <a:gd name="connsiteX53" fmla="*/ 140282 w 478574"/>
                <a:gd name="connsiteY53" fmla="*/ 219737 h 595125"/>
                <a:gd name="connsiteX54" fmla="*/ 146638 w 478574"/>
                <a:gd name="connsiteY54" fmla="*/ 213454 h 595125"/>
                <a:gd name="connsiteX55" fmla="*/ 331936 w 478574"/>
                <a:gd name="connsiteY55" fmla="*/ 488178 h 595125"/>
                <a:gd name="connsiteX56" fmla="*/ 146638 w 478574"/>
                <a:gd name="connsiteY56" fmla="*/ 488178 h 595125"/>
                <a:gd name="connsiteX57" fmla="*/ 140282 w 478574"/>
                <a:gd name="connsiteY57" fmla="*/ 479308 h 595125"/>
                <a:gd name="connsiteX58" fmla="*/ 146638 w 478574"/>
                <a:gd name="connsiteY58" fmla="*/ 473026 h 595125"/>
                <a:gd name="connsiteX59" fmla="*/ 331936 w 478574"/>
                <a:gd name="connsiteY59" fmla="*/ 473026 h 595125"/>
                <a:gd name="connsiteX60" fmla="*/ 339712 w 478574"/>
                <a:gd name="connsiteY60" fmla="*/ 480492 h 595125"/>
                <a:gd name="connsiteX61" fmla="*/ 331936 w 478574"/>
                <a:gd name="connsiteY61" fmla="*/ 488178 h 595125"/>
                <a:gd name="connsiteX62" fmla="*/ 139084 w 478574"/>
                <a:gd name="connsiteY62" fmla="*/ 434595 h 595125"/>
                <a:gd name="connsiteX63" fmla="*/ 146638 w 478574"/>
                <a:gd name="connsiteY63" fmla="*/ 426909 h 595125"/>
                <a:gd name="connsiteX64" fmla="*/ 254840 w 478574"/>
                <a:gd name="connsiteY64" fmla="*/ 426909 h 595125"/>
                <a:gd name="connsiteX65" fmla="*/ 262616 w 478574"/>
                <a:gd name="connsiteY65" fmla="*/ 434595 h 595125"/>
                <a:gd name="connsiteX66" fmla="*/ 255291 w 478574"/>
                <a:gd name="connsiteY66" fmla="*/ 442281 h 595125"/>
                <a:gd name="connsiteX67" fmla="*/ 254840 w 478574"/>
                <a:gd name="connsiteY67" fmla="*/ 442281 h 595125"/>
                <a:gd name="connsiteX68" fmla="*/ 146638 w 478574"/>
                <a:gd name="connsiteY68" fmla="*/ 442281 h 595125"/>
                <a:gd name="connsiteX69" fmla="*/ 139084 w 478574"/>
                <a:gd name="connsiteY69" fmla="*/ 434815 h 595125"/>
                <a:gd name="connsiteX70" fmla="*/ 393702 w 478574"/>
                <a:gd name="connsiteY70" fmla="*/ 480492 h 595125"/>
                <a:gd name="connsiteX71" fmla="*/ 378374 w 478574"/>
                <a:gd name="connsiteY71" fmla="*/ 496082 h 595125"/>
                <a:gd name="connsiteX72" fmla="*/ 362599 w 478574"/>
                <a:gd name="connsiteY72" fmla="*/ 480931 h 595125"/>
                <a:gd name="connsiteX73" fmla="*/ 377929 w 478574"/>
                <a:gd name="connsiteY73" fmla="*/ 465342 h 595125"/>
                <a:gd name="connsiteX74" fmla="*/ 378149 w 478574"/>
                <a:gd name="connsiteY74" fmla="*/ 465339 h 595125"/>
                <a:gd name="connsiteX75" fmla="*/ 393702 w 478574"/>
                <a:gd name="connsiteY75" fmla="*/ 480270 h 595125"/>
                <a:gd name="connsiteX76" fmla="*/ 393702 w 478574"/>
                <a:gd name="connsiteY76" fmla="*/ 480712 h 595125"/>
                <a:gd name="connsiteX77" fmla="*/ 378371 w 478574"/>
                <a:gd name="connsiteY77" fmla="*/ 381231 h 595125"/>
                <a:gd name="connsiteX78" fmla="*/ 146638 w 478574"/>
                <a:gd name="connsiteY78" fmla="*/ 381231 h 595125"/>
                <a:gd name="connsiteX79" fmla="*/ 139082 w 478574"/>
                <a:gd name="connsiteY79" fmla="*/ 373767 h 595125"/>
                <a:gd name="connsiteX80" fmla="*/ 139084 w 478574"/>
                <a:gd name="connsiteY80" fmla="*/ 373545 h 595125"/>
                <a:gd name="connsiteX81" fmla="*/ 146638 w 478574"/>
                <a:gd name="connsiteY81" fmla="*/ 366079 h 595125"/>
                <a:gd name="connsiteX82" fmla="*/ 378371 w 478574"/>
                <a:gd name="connsiteY82" fmla="*/ 366079 h 595125"/>
                <a:gd name="connsiteX83" fmla="*/ 387348 w 478574"/>
                <a:gd name="connsiteY83" fmla="*/ 372362 h 595125"/>
                <a:gd name="connsiteX84" fmla="*/ 380991 w 478574"/>
                <a:gd name="connsiteY84" fmla="*/ 381231 h 595125"/>
                <a:gd name="connsiteX85" fmla="*/ 378371 w 478574"/>
                <a:gd name="connsiteY85" fmla="*/ 381231 h 595125"/>
                <a:gd name="connsiteX86" fmla="*/ 139084 w 478574"/>
                <a:gd name="connsiteY86" fmla="*/ 328087 h 595125"/>
                <a:gd name="connsiteX87" fmla="*/ 146638 w 478574"/>
                <a:gd name="connsiteY87" fmla="*/ 320621 h 595125"/>
                <a:gd name="connsiteX88" fmla="*/ 254840 w 478574"/>
                <a:gd name="connsiteY88" fmla="*/ 320621 h 595125"/>
                <a:gd name="connsiteX89" fmla="*/ 263814 w 478574"/>
                <a:gd name="connsiteY89" fmla="*/ 326904 h 595125"/>
                <a:gd name="connsiteX90" fmla="*/ 257459 w 478574"/>
                <a:gd name="connsiteY90" fmla="*/ 335774 h 595125"/>
                <a:gd name="connsiteX91" fmla="*/ 254840 w 478574"/>
                <a:gd name="connsiteY91" fmla="*/ 335774 h 595125"/>
                <a:gd name="connsiteX92" fmla="*/ 146638 w 478574"/>
                <a:gd name="connsiteY92" fmla="*/ 335774 h 595125"/>
                <a:gd name="connsiteX93" fmla="*/ 139084 w 478574"/>
                <a:gd name="connsiteY93" fmla="*/ 328087 h 595125"/>
                <a:gd name="connsiteX94" fmla="*/ 285723 w 478574"/>
                <a:gd name="connsiteY94" fmla="*/ 328087 h 595125"/>
                <a:gd name="connsiteX95" fmla="*/ 301275 w 478574"/>
                <a:gd name="connsiteY95" fmla="*/ 312715 h 595125"/>
                <a:gd name="connsiteX96" fmla="*/ 316828 w 478574"/>
                <a:gd name="connsiteY96" fmla="*/ 328087 h 595125"/>
                <a:gd name="connsiteX97" fmla="*/ 301275 w 478574"/>
                <a:gd name="connsiteY97" fmla="*/ 343460 h 595125"/>
                <a:gd name="connsiteX98" fmla="*/ 285081 w 478574"/>
                <a:gd name="connsiteY98" fmla="*/ 329214 h 595125"/>
                <a:gd name="connsiteX99" fmla="*/ 285056 w 478574"/>
                <a:gd name="connsiteY99" fmla="*/ 328087 h 595125"/>
                <a:gd name="connsiteX100" fmla="*/ 385926 w 478574"/>
                <a:gd name="connsiteY100" fmla="*/ 267257 h 595125"/>
                <a:gd name="connsiteX101" fmla="*/ 378374 w 478574"/>
                <a:gd name="connsiteY101" fmla="*/ 274726 h 595125"/>
                <a:gd name="connsiteX102" fmla="*/ 378149 w 478574"/>
                <a:gd name="connsiteY102" fmla="*/ 274724 h 595125"/>
                <a:gd name="connsiteX103" fmla="*/ 146416 w 478574"/>
                <a:gd name="connsiteY103" fmla="*/ 274724 h 595125"/>
                <a:gd name="connsiteX104" fmla="*/ 140060 w 478574"/>
                <a:gd name="connsiteY104" fmla="*/ 265854 h 595125"/>
                <a:gd name="connsiteX105" fmla="*/ 146416 w 478574"/>
                <a:gd name="connsiteY105" fmla="*/ 259571 h 595125"/>
                <a:gd name="connsiteX106" fmla="*/ 378149 w 478574"/>
                <a:gd name="connsiteY106" fmla="*/ 259571 h 595125"/>
                <a:gd name="connsiteX107" fmla="*/ 385926 w 478574"/>
                <a:gd name="connsiteY107" fmla="*/ 266811 h 595125"/>
                <a:gd name="connsiteX108" fmla="*/ 385926 w 478574"/>
                <a:gd name="connsiteY108" fmla="*/ 267257 h 595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78574" h="595125">
                  <a:moveTo>
                    <a:pt x="370595" y="99261"/>
                  </a:moveTo>
                  <a:lnTo>
                    <a:pt x="370595" y="0"/>
                  </a:lnTo>
                  <a:lnTo>
                    <a:pt x="200628" y="0"/>
                  </a:lnTo>
                  <a:lnTo>
                    <a:pt x="200628" y="99261"/>
                  </a:lnTo>
                  <a:cubicBezTo>
                    <a:pt x="202539" y="128672"/>
                    <a:pt x="179967" y="154046"/>
                    <a:pt x="150211" y="155936"/>
                  </a:cubicBezTo>
                  <a:cubicBezTo>
                    <a:pt x="120455" y="157826"/>
                    <a:pt x="94783" y="135515"/>
                    <a:pt x="92871" y="106104"/>
                  </a:cubicBezTo>
                  <a:cubicBezTo>
                    <a:pt x="92723" y="103825"/>
                    <a:pt x="92723" y="101539"/>
                    <a:pt x="92871" y="99261"/>
                  </a:cubicBezTo>
                  <a:lnTo>
                    <a:pt x="92871" y="61269"/>
                  </a:lnTo>
                  <a:cubicBezTo>
                    <a:pt x="92871" y="44411"/>
                    <a:pt x="106698" y="30744"/>
                    <a:pt x="123754" y="30744"/>
                  </a:cubicBezTo>
                  <a:cubicBezTo>
                    <a:pt x="140811" y="30744"/>
                    <a:pt x="154637" y="44411"/>
                    <a:pt x="154637" y="61269"/>
                  </a:cubicBezTo>
                  <a:lnTo>
                    <a:pt x="154637" y="83230"/>
                  </a:lnTo>
                  <a:cubicBezTo>
                    <a:pt x="155361" y="87414"/>
                    <a:pt x="152515" y="91386"/>
                    <a:pt x="148280" y="92101"/>
                  </a:cubicBezTo>
                  <a:cubicBezTo>
                    <a:pt x="144048" y="92816"/>
                    <a:pt x="140031" y="90003"/>
                    <a:pt x="139306" y="85819"/>
                  </a:cubicBezTo>
                  <a:cubicBezTo>
                    <a:pt x="139158" y="84962"/>
                    <a:pt x="139158" y="84087"/>
                    <a:pt x="139306" y="83230"/>
                  </a:cubicBezTo>
                  <a:lnTo>
                    <a:pt x="139306" y="61269"/>
                  </a:lnTo>
                  <a:cubicBezTo>
                    <a:pt x="139306" y="52779"/>
                    <a:pt x="132343" y="45897"/>
                    <a:pt x="123754" y="45897"/>
                  </a:cubicBezTo>
                  <a:cubicBezTo>
                    <a:pt x="115164" y="45897"/>
                    <a:pt x="108201" y="52779"/>
                    <a:pt x="108201" y="61269"/>
                  </a:cubicBezTo>
                  <a:lnTo>
                    <a:pt x="108201" y="99261"/>
                  </a:lnTo>
                  <a:cubicBezTo>
                    <a:pt x="109819" y="120303"/>
                    <a:pt x="128389" y="136066"/>
                    <a:pt x="149678" y="134467"/>
                  </a:cubicBezTo>
                  <a:cubicBezTo>
                    <a:pt x="168719" y="133037"/>
                    <a:pt x="183851" y="118081"/>
                    <a:pt x="185298" y="99261"/>
                  </a:cubicBezTo>
                  <a:lnTo>
                    <a:pt x="185298" y="0"/>
                  </a:lnTo>
                  <a:lnTo>
                    <a:pt x="41770" y="0"/>
                  </a:lnTo>
                  <a:cubicBezTo>
                    <a:pt x="18787" y="0"/>
                    <a:pt x="122" y="18350"/>
                    <a:pt x="0" y="41066"/>
                  </a:cubicBezTo>
                  <a:lnTo>
                    <a:pt x="0" y="554059"/>
                  </a:lnTo>
                  <a:cubicBezTo>
                    <a:pt x="122" y="576775"/>
                    <a:pt x="18787" y="595125"/>
                    <a:pt x="41770" y="595125"/>
                  </a:cubicBezTo>
                  <a:lnTo>
                    <a:pt x="437027" y="595125"/>
                  </a:lnTo>
                  <a:cubicBezTo>
                    <a:pt x="459974" y="595125"/>
                    <a:pt x="478574" y="576740"/>
                    <a:pt x="478574" y="554059"/>
                  </a:cubicBezTo>
                  <a:lnTo>
                    <a:pt x="478574" y="106947"/>
                  </a:lnTo>
                  <a:lnTo>
                    <a:pt x="378149" y="106947"/>
                  </a:lnTo>
                  <a:cubicBezTo>
                    <a:pt x="373941" y="106828"/>
                    <a:pt x="370593" y="103421"/>
                    <a:pt x="370595" y="99261"/>
                  </a:cubicBezTo>
                  <a:close/>
                  <a:moveTo>
                    <a:pt x="77318" y="488178"/>
                  </a:moveTo>
                  <a:cubicBezTo>
                    <a:pt x="60150" y="488782"/>
                    <a:pt x="45737" y="475518"/>
                    <a:pt x="45125" y="458549"/>
                  </a:cubicBezTo>
                  <a:cubicBezTo>
                    <a:pt x="44513" y="441578"/>
                    <a:pt x="57934" y="427333"/>
                    <a:pt x="75102" y="426729"/>
                  </a:cubicBezTo>
                  <a:cubicBezTo>
                    <a:pt x="92270" y="426123"/>
                    <a:pt x="106684" y="439389"/>
                    <a:pt x="107296" y="456358"/>
                  </a:cubicBezTo>
                  <a:cubicBezTo>
                    <a:pt x="107314" y="456863"/>
                    <a:pt x="107320" y="457368"/>
                    <a:pt x="107313" y="457873"/>
                  </a:cubicBezTo>
                  <a:cubicBezTo>
                    <a:pt x="107086" y="474262"/>
                    <a:pt x="93891" y="487594"/>
                    <a:pt x="77318" y="488178"/>
                  </a:cubicBezTo>
                  <a:close/>
                  <a:moveTo>
                    <a:pt x="77318" y="381231"/>
                  </a:moveTo>
                  <a:cubicBezTo>
                    <a:pt x="60150" y="381835"/>
                    <a:pt x="45737" y="368571"/>
                    <a:pt x="45125" y="351603"/>
                  </a:cubicBezTo>
                  <a:cubicBezTo>
                    <a:pt x="44513" y="334632"/>
                    <a:pt x="57934" y="320386"/>
                    <a:pt x="75102" y="319782"/>
                  </a:cubicBezTo>
                  <a:cubicBezTo>
                    <a:pt x="92270" y="319176"/>
                    <a:pt x="106684" y="332442"/>
                    <a:pt x="107296" y="349411"/>
                  </a:cubicBezTo>
                  <a:cubicBezTo>
                    <a:pt x="107314" y="349916"/>
                    <a:pt x="107320" y="350421"/>
                    <a:pt x="107313" y="350926"/>
                  </a:cubicBezTo>
                  <a:cubicBezTo>
                    <a:pt x="107204" y="367401"/>
                    <a:pt x="93976" y="380862"/>
                    <a:pt x="77318" y="381451"/>
                  </a:cubicBezTo>
                  <a:close/>
                  <a:moveTo>
                    <a:pt x="77318" y="274504"/>
                  </a:moveTo>
                  <a:cubicBezTo>
                    <a:pt x="60262" y="274504"/>
                    <a:pt x="46435" y="260838"/>
                    <a:pt x="46435" y="243979"/>
                  </a:cubicBezTo>
                  <a:cubicBezTo>
                    <a:pt x="46435" y="227120"/>
                    <a:pt x="60262" y="213454"/>
                    <a:pt x="77318" y="213454"/>
                  </a:cubicBezTo>
                  <a:cubicBezTo>
                    <a:pt x="94375" y="213454"/>
                    <a:pt x="108201" y="227120"/>
                    <a:pt x="108201" y="243979"/>
                  </a:cubicBezTo>
                  <a:cubicBezTo>
                    <a:pt x="108201" y="260838"/>
                    <a:pt x="94375" y="274504"/>
                    <a:pt x="77318" y="274504"/>
                  </a:cubicBezTo>
                  <a:close/>
                  <a:moveTo>
                    <a:pt x="146638" y="213454"/>
                  </a:moveTo>
                  <a:lnTo>
                    <a:pt x="254840" y="213454"/>
                  </a:lnTo>
                  <a:cubicBezTo>
                    <a:pt x="259072" y="212739"/>
                    <a:pt x="263091" y="215552"/>
                    <a:pt x="263814" y="219737"/>
                  </a:cubicBezTo>
                  <a:cubicBezTo>
                    <a:pt x="264538" y="223921"/>
                    <a:pt x="261692" y="227891"/>
                    <a:pt x="257459" y="228607"/>
                  </a:cubicBezTo>
                  <a:cubicBezTo>
                    <a:pt x="256593" y="228754"/>
                    <a:pt x="255706" y="228754"/>
                    <a:pt x="254840" y="228607"/>
                  </a:cubicBezTo>
                  <a:lnTo>
                    <a:pt x="146638" y="228607"/>
                  </a:lnTo>
                  <a:cubicBezTo>
                    <a:pt x="142406" y="227891"/>
                    <a:pt x="139560" y="223921"/>
                    <a:pt x="140282" y="219737"/>
                  </a:cubicBezTo>
                  <a:cubicBezTo>
                    <a:pt x="140839" y="216522"/>
                    <a:pt x="143386" y="214003"/>
                    <a:pt x="146638" y="213454"/>
                  </a:cubicBezTo>
                  <a:close/>
                  <a:moveTo>
                    <a:pt x="331936" y="488178"/>
                  </a:moveTo>
                  <a:lnTo>
                    <a:pt x="146638" y="488178"/>
                  </a:lnTo>
                  <a:cubicBezTo>
                    <a:pt x="142406" y="487462"/>
                    <a:pt x="139560" y="483492"/>
                    <a:pt x="140282" y="479308"/>
                  </a:cubicBezTo>
                  <a:cubicBezTo>
                    <a:pt x="140839" y="476093"/>
                    <a:pt x="143386" y="473575"/>
                    <a:pt x="146638" y="473026"/>
                  </a:cubicBezTo>
                  <a:lnTo>
                    <a:pt x="331936" y="473026"/>
                  </a:lnTo>
                  <a:cubicBezTo>
                    <a:pt x="336146" y="473023"/>
                    <a:pt x="339592" y="476333"/>
                    <a:pt x="339712" y="480492"/>
                  </a:cubicBezTo>
                  <a:cubicBezTo>
                    <a:pt x="339712" y="484737"/>
                    <a:pt x="336231" y="488178"/>
                    <a:pt x="331936" y="488178"/>
                  </a:cubicBezTo>
                  <a:close/>
                  <a:moveTo>
                    <a:pt x="139084" y="434595"/>
                  </a:moveTo>
                  <a:cubicBezTo>
                    <a:pt x="139082" y="430434"/>
                    <a:pt x="142430" y="427027"/>
                    <a:pt x="146638" y="426909"/>
                  </a:cubicBezTo>
                  <a:lnTo>
                    <a:pt x="254840" y="426909"/>
                  </a:lnTo>
                  <a:cubicBezTo>
                    <a:pt x="259134" y="426909"/>
                    <a:pt x="262616" y="430350"/>
                    <a:pt x="262616" y="434595"/>
                  </a:cubicBezTo>
                  <a:cubicBezTo>
                    <a:pt x="262740" y="438717"/>
                    <a:pt x="259461" y="442158"/>
                    <a:pt x="255291" y="442281"/>
                  </a:cubicBezTo>
                  <a:cubicBezTo>
                    <a:pt x="255140" y="442286"/>
                    <a:pt x="254991" y="442286"/>
                    <a:pt x="254840" y="442281"/>
                  </a:cubicBezTo>
                  <a:lnTo>
                    <a:pt x="146638" y="442281"/>
                  </a:lnTo>
                  <a:cubicBezTo>
                    <a:pt x="142466" y="442281"/>
                    <a:pt x="139084" y="438939"/>
                    <a:pt x="139084" y="434815"/>
                  </a:cubicBezTo>
                  <a:close/>
                  <a:moveTo>
                    <a:pt x="393702" y="480492"/>
                  </a:moveTo>
                  <a:cubicBezTo>
                    <a:pt x="393824" y="488982"/>
                    <a:pt x="386961" y="495961"/>
                    <a:pt x="378374" y="496082"/>
                  </a:cubicBezTo>
                  <a:cubicBezTo>
                    <a:pt x="369784" y="496205"/>
                    <a:pt x="362723" y="489421"/>
                    <a:pt x="362599" y="480931"/>
                  </a:cubicBezTo>
                  <a:cubicBezTo>
                    <a:pt x="362477" y="472441"/>
                    <a:pt x="369340" y="465462"/>
                    <a:pt x="377929" y="465342"/>
                  </a:cubicBezTo>
                  <a:cubicBezTo>
                    <a:pt x="378003" y="465339"/>
                    <a:pt x="378076" y="465339"/>
                    <a:pt x="378149" y="465339"/>
                  </a:cubicBezTo>
                  <a:cubicBezTo>
                    <a:pt x="386614" y="465216"/>
                    <a:pt x="393577" y="471901"/>
                    <a:pt x="393702" y="480270"/>
                  </a:cubicBezTo>
                  <a:cubicBezTo>
                    <a:pt x="393704" y="480417"/>
                    <a:pt x="393704" y="480565"/>
                    <a:pt x="393702" y="480712"/>
                  </a:cubicBezTo>
                  <a:close/>
                  <a:moveTo>
                    <a:pt x="378371" y="381231"/>
                  </a:moveTo>
                  <a:lnTo>
                    <a:pt x="146638" y="381231"/>
                  </a:lnTo>
                  <a:cubicBezTo>
                    <a:pt x="142466" y="381234"/>
                    <a:pt x="139082" y="377891"/>
                    <a:pt x="139082" y="373767"/>
                  </a:cubicBezTo>
                  <a:cubicBezTo>
                    <a:pt x="139082" y="373695"/>
                    <a:pt x="139082" y="373620"/>
                    <a:pt x="139084" y="373545"/>
                  </a:cubicBezTo>
                  <a:cubicBezTo>
                    <a:pt x="139084" y="369421"/>
                    <a:pt x="142466" y="366079"/>
                    <a:pt x="146638" y="366079"/>
                  </a:cubicBezTo>
                  <a:lnTo>
                    <a:pt x="378371" y="366079"/>
                  </a:lnTo>
                  <a:cubicBezTo>
                    <a:pt x="382604" y="365363"/>
                    <a:pt x="386623" y="368176"/>
                    <a:pt x="387348" y="372362"/>
                  </a:cubicBezTo>
                  <a:cubicBezTo>
                    <a:pt x="388070" y="376545"/>
                    <a:pt x="385223" y="380516"/>
                    <a:pt x="380991" y="381231"/>
                  </a:cubicBezTo>
                  <a:cubicBezTo>
                    <a:pt x="380124" y="381379"/>
                    <a:pt x="379238" y="381379"/>
                    <a:pt x="378371" y="381231"/>
                  </a:cubicBezTo>
                  <a:close/>
                  <a:moveTo>
                    <a:pt x="139084" y="328087"/>
                  </a:moveTo>
                  <a:cubicBezTo>
                    <a:pt x="139084" y="323963"/>
                    <a:pt x="142466" y="320621"/>
                    <a:pt x="146638" y="320621"/>
                  </a:cubicBezTo>
                  <a:lnTo>
                    <a:pt x="254840" y="320621"/>
                  </a:lnTo>
                  <a:cubicBezTo>
                    <a:pt x="259072" y="319905"/>
                    <a:pt x="263091" y="322718"/>
                    <a:pt x="263814" y="326904"/>
                  </a:cubicBezTo>
                  <a:cubicBezTo>
                    <a:pt x="264538" y="331087"/>
                    <a:pt x="261692" y="335058"/>
                    <a:pt x="257459" y="335774"/>
                  </a:cubicBezTo>
                  <a:cubicBezTo>
                    <a:pt x="256593" y="335921"/>
                    <a:pt x="255706" y="335921"/>
                    <a:pt x="254840" y="335774"/>
                  </a:cubicBezTo>
                  <a:lnTo>
                    <a:pt x="146638" y="335774"/>
                  </a:lnTo>
                  <a:cubicBezTo>
                    <a:pt x="142430" y="335655"/>
                    <a:pt x="139082" y="332249"/>
                    <a:pt x="139084" y="328087"/>
                  </a:cubicBezTo>
                  <a:close/>
                  <a:moveTo>
                    <a:pt x="285723" y="328087"/>
                  </a:moveTo>
                  <a:cubicBezTo>
                    <a:pt x="285723" y="319598"/>
                    <a:pt x="292686" y="312715"/>
                    <a:pt x="301275" y="312715"/>
                  </a:cubicBezTo>
                  <a:cubicBezTo>
                    <a:pt x="309865" y="312715"/>
                    <a:pt x="316828" y="319598"/>
                    <a:pt x="316828" y="328087"/>
                  </a:cubicBezTo>
                  <a:cubicBezTo>
                    <a:pt x="316828" y="336577"/>
                    <a:pt x="309865" y="343460"/>
                    <a:pt x="301275" y="343460"/>
                  </a:cubicBezTo>
                  <a:cubicBezTo>
                    <a:pt x="292824" y="343945"/>
                    <a:pt x="285572" y="337568"/>
                    <a:pt x="285081" y="329214"/>
                  </a:cubicBezTo>
                  <a:cubicBezTo>
                    <a:pt x="285058" y="328838"/>
                    <a:pt x="285049" y="328463"/>
                    <a:pt x="285056" y="328087"/>
                  </a:cubicBezTo>
                  <a:close/>
                  <a:moveTo>
                    <a:pt x="385926" y="267257"/>
                  </a:moveTo>
                  <a:cubicBezTo>
                    <a:pt x="385928" y="271381"/>
                    <a:pt x="382546" y="274726"/>
                    <a:pt x="378374" y="274726"/>
                  </a:cubicBezTo>
                  <a:cubicBezTo>
                    <a:pt x="378300" y="274726"/>
                    <a:pt x="378225" y="274726"/>
                    <a:pt x="378149" y="274724"/>
                  </a:cubicBezTo>
                  <a:lnTo>
                    <a:pt x="146416" y="274724"/>
                  </a:lnTo>
                  <a:cubicBezTo>
                    <a:pt x="142184" y="274008"/>
                    <a:pt x="139338" y="270037"/>
                    <a:pt x="140060" y="265854"/>
                  </a:cubicBezTo>
                  <a:cubicBezTo>
                    <a:pt x="140617" y="262639"/>
                    <a:pt x="143163" y="260120"/>
                    <a:pt x="146416" y="259571"/>
                  </a:cubicBezTo>
                  <a:lnTo>
                    <a:pt x="378149" y="259571"/>
                  </a:lnTo>
                  <a:cubicBezTo>
                    <a:pt x="382320" y="259448"/>
                    <a:pt x="385801" y="262690"/>
                    <a:pt x="385926" y="266811"/>
                  </a:cubicBezTo>
                  <a:cubicBezTo>
                    <a:pt x="385930" y="266961"/>
                    <a:pt x="385930" y="267108"/>
                    <a:pt x="385926" y="267257"/>
                  </a:cubicBezTo>
                  <a:close/>
                </a:path>
              </a:pathLst>
            </a:custGeom>
            <a:grpFill/>
            <a:ln w="22123" cap="flat">
              <a:noFill/>
              <a:prstDash val="solid"/>
              <a:miter/>
            </a:ln>
          </p:spPr>
          <p:txBody>
            <a:bodyPr rtlCol="0" anchor="ctr"/>
            <a:lstStyle/>
            <a:p>
              <a:endParaRPr lang="en-EG"/>
            </a:p>
          </p:txBody>
        </p:sp>
        <p:sp>
          <p:nvSpPr>
            <p:cNvPr id="78" name="Freeform 77">
              <a:extLst>
                <a:ext uri="{FF2B5EF4-FFF2-40B4-BE49-F238E27FC236}">
                  <a16:creationId xmlns:a16="http://schemas.microsoft.com/office/drawing/2014/main" id="{9100D767-00E3-F741-AF68-AA8D658CDB55}"/>
                </a:ext>
              </a:extLst>
            </p:cNvPr>
            <p:cNvSpPr/>
            <p:nvPr/>
          </p:nvSpPr>
          <p:spPr>
            <a:xfrm>
              <a:off x="756762" y="1010749"/>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986" y="6933"/>
                    <a:pt x="24092" y="119"/>
                    <a:pt x="15553" y="0"/>
                  </a:cubicBezTo>
                  <a:close/>
                </a:path>
              </a:pathLst>
            </a:custGeom>
            <a:grpFill/>
            <a:ln w="22123" cap="flat">
              <a:noFill/>
              <a:prstDash val="solid"/>
              <a:miter/>
            </a:ln>
          </p:spPr>
          <p:txBody>
            <a:bodyPr rtlCol="0" anchor="ctr"/>
            <a:lstStyle/>
            <a:p>
              <a:endParaRPr lang="en-EG"/>
            </a:p>
          </p:txBody>
        </p:sp>
        <p:sp>
          <p:nvSpPr>
            <p:cNvPr id="79" name="Freeform 78">
              <a:extLst>
                <a:ext uri="{FF2B5EF4-FFF2-40B4-BE49-F238E27FC236}">
                  <a16:creationId xmlns:a16="http://schemas.microsoft.com/office/drawing/2014/main" id="{52EFD011-CF2E-1342-ADDE-44AE49433472}"/>
                </a:ext>
              </a:extLst>
            </p:cNvPr>
            <p:cNvSpPr/>
            <p:nvPr/>
          </p:nvSpPr>
          <p:spPr>
            <a:xfrm>
              <a:off x="1236225" y="1025902"/>
              <a:ext cx="44435" cy="43920"/>
            </a:xfrm>
            <a:custGeom>
              <a:avLst/>
              <a:gdLst>
                <a:gd name="connsiteX0" fmla="*/ 22218 w 44435"/>
                <a:gd name="connsiteY0" fmla="*/ 0 h 43920"/>
                <a:gd name="connsiteX1" fmla="*/ 0 w 44435"/>
                <a:gd name="connsiteY1" fmla="*/ 21960 h 43920"/>
                <a:gd name="connsiteX2" fmla="*/ 22218 w 44435"/>
                <a:gd name="connsiteY2" fmla="*/ 43921 h 43920"/>
                <a:gd name="connsiteX3" fmla="*/ 44436 w 44435"/>
                <a:gd name="connsiteY3" fmla="*/ 21960 h 43920"/>
                <a:gd name="connsiteX4" fmla="*/ 22218 w 44435"/>
                <a:gd name="connsiteY4" fmla="*/ 0 h 43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35" h="43920">
                  <a:moveTo>
                    <a:pt x="22218" y="0"/>
                  </a:moveTo>
                  <a:cubicBezTo>
                    <a:pt x="9947" y="0"/>
                    <a:pt x="0" y="9832"/>
                    <a:pt x="0" y="21960"/>
                  </a:cubicBezTo>
                  <a:cubicBezTo>
                    <a:pt x="0" y="34089"/>
                    <a:pt x="9947" y="43921"/>
                    <a:pt x="22218" y="43921"/>
                  </a:cubicBezTo>
                  <a:cubicBezTo>
                    <a:pt x="34489" y="43921"/>
                    <a:pt x="44436" y="34089"/>
                    <a:pt x="44436" y="21960"/>
                  </a:cubicBezTo>
                  <a:cubicBezTo>
                    <a:pt x="44436" y="9832"/>
                    <a:pt x="34489" y="0"/>
                    <a:pt x="22218" y="0"/>
                  </a:cubicBezTo>
                  <a:close/>
                </a:path>
              </a:pathLst>
            </a:custGeom>
            <a:grpFill/>
            <a:ln w="22123" cap="flat">
              <a:noFill/>
              <a:prstDash val="solid"/>
              <a:miter/>
            </a:ln>
          </p:spPr>
          <p:txBody>
            <a:bodyPr rtlCol="0" anchor="ctr"/>
            <a:lstStyle/>
            <a:p>
              <a:endParaRPr lang="en-EG"/>
            </a:p>
          </p:txBody>
        </p:sp>
        <p:sp>
          <p:nvSpPr>
            <p:cNvPr id="81" name="Freeform 80">
              <a:extLst>
                <a:ext uri="{FF2B5EF4-FFF2-40B4-BE49-F238E27FC236}">
                  <a16:creationId xmlns:a16="http://schemas.microsoft.com/office/drawing/2014/main" id="{728AF3D8-0056-1346-BEFA-9E54115837A7}"/>
                </a:ext>
              </a:extLst>
            </p:cNvPr>
            <p:cNvSpPr/>
            <p:nvPr/>
          </p:nvSpPr>
          <p:spPr>
            <a:xfrm>
              <a:off x="756762" y="903802"/>
              <a:ext cx="31105" cy="30744"/>
            </a:xfrm>
            <a:custGeom>
              <a:avLst/>
              <a:gdLst>
                <a:gd name="connsiteX0" fmla="*/ 15553 w 31105"/>
                <a:gd name="connsiteY0" fmla="*/ 0 h 30744"/>
                <a:gd name="connsiteX1" fmla="*/ 0 w 31105"/>
                <a:gd name="connsiteY1" fmla="*/ 15372 h 30744"/>
                <a:gd name="connsiteX2" fmla="*/ 15553 w 31105"/>
                <a:gd name="connsiteY2" fmla="*/ 30744 h 30744"/>
                <a:gd name="connsiteX3" fmla="*/ 31105 w 31105"/>
                <a:gd name="connsiteY3" fmla="*/ 15372 h 30744"/>
                <a:gd name="connsiteX4" fmla="*/ 15553 w 31105"/>
                <a:gd name="connsiteY4" fmla="*/ 0 h 30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05" h="30744">
                  <a:moveTo>
                    <a:pt x="15553" y="0"/>
                  </a:moveTo>
                  <a:cubicBezTo>
                    <a:pt x="6963" y="0"/>
                    <a:pt x="0" y="6882"/>
                    <a:pt x="0" y="15372"/>
                  </a:cubicBezTo>
                  <a:cubicBezTo>
                    <a:pt x="0" y="23862"/>
                    <a:pt x="6963" y="30744"/>
                    <a:pt x="15553" y="30744"/>
                  </a:cubicBezTo>
                  <a:cubicBezTo>
                    <a:pt x="24142" y="30744"/>
                    <a:pt x="31105" y="23862"/>
                    <a:pt x="31105" y="15372"/>
                  </a:cubicBezTo>
                  <a:cubicBezTo>
                    <a:pt x="30872" y="6979"/>
                    <a:pt x="24044" y="231"/>
                    <a:pt x="15553" y="0"/>
                  </a:cubicBezTo>
                  <a:close/>
                </a:path>
              </a:pathLst>
            </a:custGeom>
            <a:grpFill/>
            <a:ln w="22123" cap="flat">
              <a:noFill/>
              <a:prstDash val="solid"/>
              <a:miter/>
            </a:ln>
          </p:spPr>
          <p:txBody>
            <a:bodyPr rtlCol="0" anchor="ctr"/>
            <a:lstStyle/>
            <a:p>
              <a:endParaRPr lang="en-EG"/>
            </a:p>
          </p:txBody>
        </p:sp>
      </p:grpSp>
      <p:grpSp>
        <p:nvGrpSpPr>
          <p:cNvPr id="82" name="Graphic 5">
            <a:extLst>
              <a:ext uri="{FF2B5EF4-FFF2-40B4-BE49-F238E27FC236}">
                <a16:creationId xmlns:a16="http://schemas.microsoft.com/office/drawing/2014/main" id="{949C8519-69D6-AD44-BD8C-C099CBF7EF6B}"/>
              </a:ext>
            </a:extLst>
          </p:cNvPr>
          <p:cNvGrpSpPr>
            <a:grpSpLocks noChangeAspect="1"/>
          </p:cNvGrpSpPr>
          <p:nvPr/>
        </p:nvGrpSpPr>
        <p:grpSpPr>
          <a:xfrm>
            <a:off x="10718890" y="5670129"/>
            <a:ext cx="317523" cy="316142"/>
            <a:chOff x="1917741" y="629117"/>
            <a:chExt cx="618760" cy="616071"/>
          </a:xfrm>
          <a:solidFill>
            <a:srgbClr val="FFFFFF"/>
          </a:solidFill>
        </p:grpSpPr>
        <p:sp>
          <p:nvSpPr>
            <p:cNvPr id="84" name="Freeform 83">
              <a:extLst>
                <a:ext uri="{FF2B5EF4-FFF2-40B4-BE49-F238E27FC236}">
                  <a16:creationId xmlns:a16="http://schemas.microsoft.com/office/drawing/2014/main" id="{44F2EA57-6E81-6B49-BF7A-AA042A3B8545}"/>
                </a:ext>
              </a:extLst>
            </p:cNvPr>
            <p:cNvSpPr/>
            <p:nvPr/>
          </p:nvSpPr>
          <p:spPr>
            <a:xfrm>
              <a:off x="2505056" y="1043517"/>
              <a:ext cx="31444" cy="30360"/>
            </a:xfrm>
            <a:custGeom>
              <a:avLst/>
              <a:gdLst>
                <a:gd name="connsiteX0" fmla="*/ 15722 w 31444"/>
                <a:gd name="connsiteY0" fmla="*/ 2 h 30360"/>
                <a:gd name="connsiteX1" fmla="*/ 0 w 31444"/>
                <a:gd name="connsiteY1" fmla="*/ 15181 h 30360"/>
                <a:gd name="connsiteX2" fmla="*/ 15722 w 31444"/>
                <a:gd name="connsiteY2" fmla="*/ 30361 h 30360"/>
                <a:gd name="connsiteX3" fmla="*/ 31443 w 31444"/>
                <a:gd name="connsiteY3" fmla="*/ 15181 h 30360"/>
                <a:gd name="connsiteX4" fmla="*/ 16173 w 31444"/>
                <a:gd name="connsiteY4" fmla="*/ 2 h 30360"/>
                <a:gd name="connsiteX5" fmla="*/ 15722 w 31444"/>
                <a:gd name="connsiteY5" fmla="*/ 2 h 30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44" h="30360">
                  <a:moveTo>
                    <a:pt x="15722" y="2"/>
                  </a:moveTo>
                  <a:cubicBezTo>
                    <a:pt x="7039" y="2"/>
                    <a:pt x="0" y="6798"/>
                    <a:pt x="0" y="15181"/>
                  </a:cubicBezTo>
                  <a:cubicBezTo>
                    <a:pt x="0" y="23565"/>
                    <a:pt x="7039" y="30361"/>
                    <a:pt x="15722" y="30361"/>
                  </a:cubicBezTo>
                  <a:cubicBezTo>
                    <a:pt x="24405" y="30361"/>
                    <a:pt x="31443" y="23565"/>
                    <a:pt x="31443" y="15181"/>
                  </a:cubicBezTo>
                  <a:cubicBezTo>
                    <a:pt x="31569" y="6919"/>
                    <a:pt x="24732" y="123"/>
                    <a:pt x="16173" y="2"/>
                  </a:cubicBezTo>
                  <a:cubicBezTo>
                    <a:pt x="16023" y="-1"/>
                    <a:pt x="15872" y="-1"/>
                    <a:pt x="15722" y="2"/>
                  </a:cubicBezTo>
                  <a:close/>
                </a:path>
              </a:pathLst>
            </a:custGeom>
            <a:grpFill/>
            <a:ln w="22452" cap="flat">
              <a:noFill/>
              <a:prstDash val="solid"/>
              <a:miter/>
            </a:ln>
          </p:spPr>
          <p:txBody>
            <a:bodyPr rtlCol="0" anchor="ctr"/>
            <a:lstStyle/>
            <a:p>
              <a:endParaRPr lang="en-EG"/>
            </a:p>
          </p:txBody>
        </p:sp>
        <p:sp>
          <p:nvSpPr>
            <p:cNvPr id="92" name="Freeform 91">
              <a:extLst>
                <a:ext uri="{FF2B5EF4-FFF2-40B4-BE49-F238E27FC236}">
                  <a16:creationId xmlns:a16="http://schemas.microsoft.com/office/drawing/2014/main" id="{7921F6ED-E83E-7640-8F2A-1080D5E220C0}"/>
                </a:ext>
              </a:extLst>
            </p:cNvPr>
            <p:cNvSpPr/>
            <p:nvPr/>
          </p:nvSpPr>
          <p:spPr>
            <a:xfrm>
              <a:off x="1917741" y="945502"/>
              <a:ext cx="309042" cy="297952"/>
            </a:xfrm>
            <a:custGeom>
              <a:avLst/>
              <a:gdLst>
                <a:gd name="connsiteX0" fmla="*/ 199440 w 309042"/>
                <a:gd name="connsiteY0" fmla="*/ 0 h 297952"/>
                <a:gd name="connsiteX1" fmla="*/ 176981 w 309042"/>
                <a:gd name="connsiteY1" fmla="*/ 21685 h 297952"/>
                <a:gd name="connsiteX2" fmla="*/ 215611 w 309042"/>
                <a:gd name="connsiteY2" fmla="*/ 58983 h 297952"/>
                <a:gd name="connsiteX3" fmla="*/ 215611 w 309042"/>
                <a:gd name="connsiteY3" fmla="*/ 69609 h 297952"/>
                <a:gd name="connsiteX4" fmla="*/ 209996 w 309042"/>
                <a:gd name="connsiteY4" fmla="*/ 71777 h 297952"/>
                <a:gd name="connsiteX5" fmla="*/ 204381 w 309042"/>
                <a:gd name="connsiteY5" fmla="*/ 69609 h 297952"/>
                <a:gd name="connsiteX6" fmla="*/ 166200 w 309042"/>
                <a:gd name="connsiteY6" fmla="*/ 31877 h 297952"/>
                <a:gd name="connsiteX7" fmla="*/ 143741 w 309042"/>
                <a:gd name="connsiteY7" fmla="*/ 53562 h 297952"/>
                <a:gd name="connsiteX8" fmla="*/ 193376 w 309042"/>
                <a:gd name="connsiteY8" fmla="*/ 101486 h 297952"/>
                <a:gd name="connsiteX9" fmla="*/ 193376 w 309042"/>
                <a:gd name="connsiteY9" fmla="*/ 112112 h 297952"/>
                <a:gd name="connsiteX10" fmla="*/ 182147 w 309042"/>
                <a:gd name="connsiteY10" fmla="*/ 112112 h 297952"/>
                <a:gd name="connsiteX11" fmla="*/ 132960 w 309042"/>
                <a:gd name="connsiteY11" fmla="*/ 63754 h 297952"/>
                <a:gd name="connsiteX12" fmla="*/ 110501 w 309042"/>
                <a:gd name="connsiteY12" fmla="*/ 85439 h 297952"/>
                <a:gd name="connsiteX13" fmla="*/ 149131 w 309042"/>
                <a:gd name="connsiteY13" fmla="*/ 122737 h 297952"/>
                <a:gd name="connsiteX14" fmla="*/ 149131 w 309042"/>
                <a:gd name="connsiteY14" fmla="*/ 133363 h 297952"/>
                <a:gd name="connsiteX15" fmla="*/ 143516 w 309042"/>
                <a:gd name="connsiteY15" fmla="*/ 135531 h 297952"/>
                <a:gd name="connsiteX16" fmla="*/ 137901 w 309042"/>
                <a:gd name="connsiteY16" fmla="*/ 133363 h 297952"/>
                <a:gd name="connsiteX17" fmla="*/ 99496 w 309042"/>
                <a:gd name="connsiteY17" fmla="*/ 95631 h 297952"/>
                <a:gd name="connsiteX18" fmla="*/ 77036 w 309042"/>
                <a:gd name="connsiteY18" fmla="*/ 117316 h 297952"/>
                <a:gd name="connsiteX19" fmla="*/ 126896 w 309042"/>
                <a:gd name="connsiteY19" fmla="*/ 165240 h 297952"/>
                <a:gd name="connsiteX20" fmla="*/ 126566 w 309042"/>
                <a:gd name="connsiteY20" fmla="*/ 175970 h 297952"/>
                <a:gd name="connsiteX21" fmla="*/ 121057 w 309042"/>
                <a:gd name="connsiteY21" fmla="*/ 178034 h 297952"/>
                <a:gd name="connsiteX22" fmla="*/ 115442 w 309042"/>
                <a:gd name="connsiteY22" fmla="*/ 175866 h 297952"/>
                <a:gd name="connsiteX23" fmla="*/ 67379 w 309042"/>
                <a:gd name="connsiteY23" fmla="*/ 127508 h 297952"/>
                <a:gd name="connsiteX24" fmla="*/ 44919 w 309042"/>
                <a:gd name="connsiteY24" fmla="*/ 149193 h 297952"/>
                <a:gd name="connsiteX25" fmla="*/ 83549 w 309042"/>
                <a:gd name="connsiteY25" fmla="*/ 186491 h 297952"/>
                <a:gd name="connsiteX26" fmla="*/ 83549 w 309042"/>
                <a:gd name="connsiteY26" fmla="*/ 197117 h 297952"/>
                <a:gd name="connsiteX27" fmla="*/ 77934 w 309042"/>
                <a:gd name="connsiteY27" fmla="*/ 199285 h 297952"/>
                <a:gd name="connsiteX28" fmla="*/ 72320 w 309042"/>
                <a:gd name="connsiteY28" fmla="*/ 197117 h 297952"/>
                <a:gd name="connsiteX29" fmla="*/ 33015 w 309042"/>
                <a:gd name="connsiteY29" fmla="*/ 159385 h 297952"/>
                <a:gd name="connsiteX30" fmla="*/ 0 w 309042"/>
                <a:gd name="connsiteY30" fmla="*/ 191262 h 297952"/>
                <a:gd name="connsiteX31" fmla="*/ 110276 w 309042"/>
                <a:gd name="connsiteY31" fmla="*/ 297952 h 297952"/>
                <a:gd name="connsiteX32" fmla="*/ 309043 w 309042"/>
                <a:gd name="connsiteY32" fmla="*/ 106040 h 29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042" h="297952">
                  <a:moveTo>
                    <a:pt x="199440" y="0"/>
                  </a:moveTo>
                  <a:lnTo>
                    <a:pt x="176981" y="21685"/>
                  </a:lnTo>
                  <a:lnTo>
                    <a:pt x="215611" y="58983"/>
                  </a:lnTo>
                  <a:cubicBezTo>
                    <a:pt x="218493" y="61978"/>
                    <a:pt x="218493" y="66614"/>
                    <a:pt x="215611" y="69609"/>
                  </a:cubicBezTo>
                  <a:cubicBezTo>
                    <a:pt x="214144" y="71071"/>
                    <a:pt x="212102" y="71858"/>
                    <a:pt x="209996" y="71777"/>
                  </a:cubicBezTo>
                  <a:cubicBezTo>
                    <a:pt x="207900" y="71806"/>
                    <a:pt x="205879" y="71025"/>
                    <a:pt x="204381" y="69609"/>
                  </a:cubicBezTo>
                  <a:lnTo>
                    <a:pt x="166200" y="31877"/>
                  </a:lnTo>
                  <a:lnTo>
                    <a:pt x="143741" y="53562"/>
                  </a:lnTo>
                  <a:lnTo>
                    <a:pt x="193376" y="101486"/>
                  </a:lnTo>
                  <a:cubicBezTo>
                    <a:pt x="196258" y="104481"/>
                    <a:pt x="196258" y="109117"/>
                    <a:pt x="193376" y="112112"/>
                  </a:cubicBezTo>
                  <a:cubicBezTo>
                    <a:pt x="190244" y="115030"/>
                    <a:pt x="185279" y="115030"/>
                    <a:pt x="182147" y="112112"/>
                  </a:cubicBezTo>
                  <a:lnTo>
                    <a:pt x="132960" y="63754"/>
                  </a:lnTo>
                  <a:lnTo>
                    <a:pt x="110501" y="85439"/>
                  </a:lnTo>
                  <a:lnTo>
                    <a:pt x="149131" y="122737"/>
                  </a:lnTo>
                  <a:cubicBezTo>
                    <a:pt x="152013" y="125732"/>
                    <a:pt x="152013" y="130368"/>
                    <a:pt x="149131" y="133363"/>
                  </a:cubicBezTo>
                  <a:cubicBezTo>
                    <a:pt x="147634" y="134779"/>
                    <a:pt x="145612" y="135560"/>
                    <a:pt x="143516" y="135531"/>
                  </a:cubicBezTo>
                  <a:cubicBezTo>
                    <a:pt x="141410" y="135612"/>
                    <a:pt x="139369" y="134825"/>
                    <a:pt x="137901" y="133363"/>
                  </a:cubicBezTo>
                  <a:lnTo>
                    <a:pt x="99496" y="95631"/>
                  </a:lnTo>
                  <a:lnTo>
                    <a:pt x="77036" y="117316"/>
                  </a:lnTo>
                  <a:lnTo>
                    <a:pt x="126896" y="165240"/>
                  </a:lnTo>
                  <a:cubicBezTo>
                    <a:pt x="129874" y="168291"/>
                    <a:pt x="129726" y="173094"/>
                    <a:pt x="126566" y="175970"/>
                  </a:cubicBezTo>
                  <a:cubicBezTo>
                    <a:pt x="125078" y="177323"/>
                    <a:pt x="123102" y="178064"/>
                    <a:pt x="121057" y="178034"/>
                  </a:cubicBezTo>
                  <a:cubicBezTo>
                    <a:pt x="118974" y="177997"/>
                    <a:pt x="116976" y="177225"/>
                    <a:pt x="115442" y="175866"/>
                  </a:cubicBezTo>
                  <a:lnTo>
                    <a:pt x="67379" y="127508"/>
                  </a:lnTo>
                  <a:lnTo>
                    <a:pt x="44919" y="149193"/>
                  </a:lnTo>
                  <a:lnTo>
                    <a:pt x="83549" y="186491"/>
                  </a:lnTo>
                  <a:cubicBezTo>
                    <a:pt x="86431" y="189486"/>
                    <a:pt x="86431" y="194122"/>
                    <a:pt x="83549" y="197117"/>
                  </a:cubicBezTo>
                  <a:cubicBezTo>
                    <a:pt x="82099" y="198602"/>
                    <a:pt x="80045" y="199396"/>
                    <a:pt x="77934" y="199285"/>
                  </a:cubicBezTo>
                  <a:cubicBezTo>
                    <a:pt x="75851" y="199249"/>
                    <a:pt x="73854" y="198477"/>
                    <a:pt x="72320" y="197117"/>
                  </a:cubicBezTo>
                  <a:lnTo>
                    <a:pt x="33015" y="159385"/>
                  </a:lnTo>
                  <a:lnTo>
                    <a:pt x="0" y="191262"/>
                  </a:lnTo>
                  <a:lnTo>
                    <a:pt x="110276" y="297952"/>
                  </a:lnTo>
                  <a:lnTo>
                    <a:pt x="309043" y="106040"/>
                  </a:lnTo>
                  <a:close/>
                </a:path>
              </a:pathLst>
            </a:custGeom>
            <a:grpFill/>
            <a:ln w="22452" cap="flat">
              <a:noFill/>
              <a:prstDash val="solid"/>
              <a:miter/>
            </a:ln>
          </p:spPr>
          <p:txBody>
            <a:bodyPr rtlCol="0" anchor="ctr"/>
            <a:lstStyle/>
            <a:p>
              <a:endParaRPr lang="en-EG"/>
            </a:p>
          </p:txBody>
        </p:sp>
        <p:sp>
          <p:nvSpPr>
            <p:cNvPr id="94" name="Freeform 93">
              <a:extLst>
                <a:ext uri="{FF2B5EF4-FFF2-40B4-BE49-F238E27FC236}">
                  <a16:creationId xmlns:a16="http://schemas.microsoft.com/office/drawing/2014/main" id="{D0A2CCFF-B0D0-8A43-A99D-9D9C103210F6}"/>
                </a:ext>
              </a:extLst>
            </p:cNvPr>
            <p:cNvSpPr/>
            <p:nvPr/>
          </p:nvSpPr>
          <p:spPr>
            <a:xfrm>
              <a:off x="2465752" y="915360"/>
              <a:ext cx="62886" cy="60718"/>
            </a:xfrm>
            <a:custGeom>
              <a:avLst/>
              <a:gdLst>
                <a:gd name="connsiteX0" fmla="*/ 62887 w 62886"/>
                <a:gd name="connsiteY0" fmla="*/ 30359 h 60718"/>
                <a:gd name="connsiteX1" fmla="*/ 31443 w 62886"/>
                <a:gd name="connsiteY1" fmla="*/ 0 h 60718"/>
                <a:gd name="connsiteX2" fmla="*/ 0 w 62886"/>
                <a:gd name="connsiteY2" fmla="*/ 30361 h 60718"/>
                <a:gd name="connsiteX3" fmla="*/ 31443 w 62886"/>
                <a:gd name="connsiteY3" fmla="*/ 60718 h 60718"/>
                <a:gd name="connsiteX4" fmla="*/ 31668 w 62886"/>
                <a:gd name="connsiteY4" fmla="*/ 60718 h 60718"/>
                <a:gd name="connsiteX5" fmla="*/ 62887 w 62886"/>
                <a:gd name="connsiteY5" fmla="*/ 30359 h 6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86" h="60718">
                  <a:moveTo>
                    <a:pt x="62887" y="30359"/>
                  </a:moveTo>
                  <a:cubicBezTo>
                    <a:pt x="62887" y="13592"/>
                    <a:pt x="48809" y="0"/>
                    <a:pt x="31443" y="0"/>
                  </a:cubicBezTo>
                  <a:cubicBezTo>
                    <a:pt x="14078" y="2"/>
                    <a:pt x="0" y="13594"/>
                    <a:pt x="0" y="30361"/>
                  </a:cubicBezTo>
                  <a:cubicBezTo>
                    <a:pt x="0" y="47128"/>
                    <a:pt x="14078" y="60720"/>
                    <a:pt x="31443" y="60718"/>
                  </a:cubicBezTo>
                  <a:cubicBezTo>
                    <a:pt x="31520" y="60718"/>
                    <a:pt x="31594" y="60718"/>
                    <a:pt x="31668" y="60718"/>
                  </a:cubicBezTo>
                  <a:cubicBezTo>
                    <a:pt x="48946" y="60599"/>
                    <a:pt x="62887" y="47041"/>
                    <a:pt x="62887" y="30359"/>
                  </a:cubicBezTo>
                  <a:close/>
                </a:path>
              </a:pathLst>
            </a:custGeom>
            <a:grpFill/>
            <a:ln w="22452" cap="flat">
              <a:noFill/>
              <a:prstDash val="solid"/>
              <a:miter/>
            </a:ln>
          </p:spPr>
          <p:txBody>
            <a:bodyPr rtlCol="0" anchor="ctr"/>
            <a:lstStyle/>
            <a:p>
              <a:endParaRPr lang="en-EG"/>
            </a:p>
          </p:txBody>
        </p:sp>
        <p:sp>
          <p:nvSpPr>
            <p:cNvPr id="95" name="Freeform 94">
              <a:extLst>
                <a:ext uri="{FF2B5EF4-FFF2-40B4-BE49-F238E27FC236}">
                  <a16:creationId xmlns:a16="http://schemas.microsoft.com/office/drawing/2014/main" id="{8D1DE317-5BB9-4841-B713-E4153EB90CEA}"/>
                </a:ext>
              </a:extLst>
            </p:cNvPr>
            <p:cNvSpPr/>
            <p:nvPr/>
          </p:nvSpPr>
          <p:spPr>
            <a:xfrm>
              <a:off x="2004883" y="741229"/>
              <a:ext cx="99270" cy="96064"/>
            </a:xfrm>
            <a:custGeom>
              <a:avLst/>
              <a:gdLst>
                <a:gd name="connsiteX0" fmla="*/ 22010 w 99270"/>
                <a:gd name="connsiteY0" fmla="*/ 96065 h 96064"/>
                <a:gd name="connsiteX1" fmla="*/ 60641 w 99270"/>
                <a:gd name="connsiteY1" fmla="*/ 58766 h 96064"/>
                <a:gd name="connsiteX2" fmla="*/ 99271 w 99270"/>
                <a:gd name="connsiteY2" fmla="*/ 21468 h 96064"/>
                <a:gd name="connsiteX3" fmla="*/ 77261 w 99270"/>
                <a:gd name="connsiteY3" fmla="*/ 0 h 96064"/>
                <a:gd name="connsiteX4" fmla="*/ 0 w 99270"/>
                <a:gd name="connsiteY4" fmla="*/ 74597 h 96064"/>
                <a:gd name="connsiteX5" fmla="*/ 22010 w 99270"/>
                <a:gd name="connsiteY5" fmla="*/ 96065 h 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70" h="96064">
                  <a:moveTo>
                    <a:pt x="22010" y="96065"/>
                  </a:moveTo>
                  <a:lnTo>
                    <a:pt x="60641" y="58766"/>
                  </a:lnTo>
                  <a:lnTo>
                    <a:pt x="99271" y="21468"/>
                  </a:lnTo>
                  <a:lnTo>
                    <a:pt x="77261" y="0"/>
                  </a:lnTo>
                  <a:lnTo>
                    <a:pt x="0" y="74597"/>
                  </a:lnTo>
                  <a:lnTo>
                    <a:pt x="22010" y="96065"/>
                  </a:lnTo>
                  <a:close/>
                </a:path>
              </a:pathLst>
            </a:custGeom>
            <a:grpFill/>
            <a:ln w="22452" cap="flat">
              <a:noFill/>
              <a:prstDash val="solid"/>
              <a:miter/>
            </a:ln>
          </p:spPr>
          <p:txBody>
            <a:bodyPr rtlCol="0" anchor="ctr"/>
            <a:lstStyle/>
            <a:p>
              <a:endParaRPr lang="en-EG"/>
            </a:p>
          </p:txBody>
        </p:sp>
        <p:sp>
          <p:nvSpPr>
            <p:cNvPr id="101" name="Freeform 100">
              <a:extLst>
                <a:ext uri="{FF2B5EF4-FFF2-40B4-BE49-F238E27FC236}">
                  <a16:creationId xmlns:a16="http://schemas.microsoft.com/office/drawing/2014/main" id="{557420AC-D7CC-F044-8458-274FBE6B3933}"/>
                </a:ext>
              </a:extLst>
            </p:cNvPr>
            <p:cNvSpPr/>
            <p:nvPr/>
          </p:nvSpPr>
          <p:spPr>
            <a:xfrm>
              <a:off x="1950981" y="900180"/>
              <a:ext cx="31443" cy="30359"/>
            </a:xfrm>
            <a:custGeom>
              <a:avLst/>
              <a:gdLst>
                <a:gd name="connsiteX0" fmla="*/ 15722 w 31443"/>
                <a:gd name="connsiteY0" fmla="*/ 30359 h 30359"/>
                <a:gd name="connsiteX1" fmla="*/ 31443 w 31443"/>
                <a:gd name="connsiteY1" fmla="*/ 15180 h 30359"/>
                <a:gd name="connsiteX2" fmla="*/ 15722 w 31443"/>
                <a:gd name="connsiteY2" fmla="*/ 0 h 30359"/>
                <a:gd name="connsiteX3" fmla="*/ 0 w 31443"/>
                <a:gd name="connsiteY3" fmla="*/ 15180 h 30359"/>
                <a:gd name="connsiteX4" fmla="*/ 15722 w 31443"/>
                <a:gd name="connsiteY4" fmla="*/ 30359 h 30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43" h="30359">
                  <a:moveTo>
                    <a:pt x="15722" y="30359"/>
                  </a:moveTo>
                  <a:cubicBezTo>
                    <a:pt x="24404" y="30359"/>
                    <a:pt x="31443" y="23563"/>
                    <a:pt x="31443" y="15180"/>
                  </a:cubicBezTo>
                  <a:cubicBezTo>
                    <a:pt x="31443" y="6796"/>
                    <a:pt x="24404" y="0"/>
                    <a:pt x="15722" y="0"/>
                  </a:cubicBezTo>
                  <a:cubicBezTo>
                    <a:pt x="7039" y="0"/>
                    <a:pt x="0" y="6796"/>
                    <a:pt x="0" y="15180"/>
                  </a:cubicBezTo>
                  <a:cubicBezTo>
                    <a:pt x="0" y="23563"/>
                    <a:pt x="7039" y="30359"/>
                    <a:pt x="15722" y="30359"/>
                  </a:cubicBezTo>
                  <a:close/>
                </a:path>
              </a:pathLst>
            </a:custGeom>
            <a:grpFill/>
            <a:ln w="22452" cap="flat">
              <a:noFill/>
              <a:prstDash val="solid"/>
              <a:miter/>
            </a:ln>
          </p:spPr>
          <p:txBody>
            <a:bodyPr rtlCol="0" anchor="ctr"/>
            <a:lstStyle/>
            <a:p>
              <a:endParaRPr lang="en-EG"/>
            </a:p>
          </p:txBody>
        </p:sp>
        <p:sp>
          <p:nvSpPr>
            <p:cNvPr id="102" name="Freeform 101">
              <a:extLst>
                <a:ext uri="{FF2B5EF4-FFF2-40B4-BE49-F238E27FC236}">
                  <a16:creationId xmlns:a16="http://schemas.microsoft.com/office/drawing/2014/main" id="{D1305216-EA44-EA41-B972-2087DD5850F1}"/>
                </a:ext>
              </a:extLst>
            </p:cNvPr>
            <p:cNvSpPr/>
            <p:nvPr/>
          </p:nvSpPr>
          <p:spPr>
            <a:xfrm>
              <a:off x="2217575" y="1201819"/>
              <a:ext cx="44919" cy="43370"/>
            </a:xfrm>
            <a:custGeom>
              <a:avLst/>
              <a:gdLst>
                <a:gd name="connsiteX0" fmla="*/ 22460 w 44919"/>
                <a:gd name="connsiteY0" fmla="*/ 0 h 43370"/>
                <a:gd name="connsiteX1" fmla="*/ 0 w 44919"/>
                <a:gd name="connsiteY1" fmla="*/ 21685 h 43370"/>
                <a:gd name="connsiteX2" fmla="*/ 22460 w 44919"/>
                <a:gd name="connsiteY2" fmla="*/ 43370 h 43370"/>
                <a:gd name="connsiteX3" fmla="*/ 44919 w 44919"/>
                <a:gd name="connsiteY3" fmla="*/ 21685 h 43370"/>
                <a:gd name="connsiteX4" fmla="*/ 22460 w 44919"/>
                <a:gd name="connsiteY4" fmla="*/ 0 h 43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19" h="43370">
                  <a:moveTo>
                    <a:pt x="22460" y="0"/>
                  </a:moveTo>
                  <a:cubicBezTo>
                    <a:pt x="10055" y="0"/>
                    <a:pt x="0" y="9708"/>
                    <a:pt x="0" y="21685"/>
                  </a:cubicBezTo>
                  <a:cubicBezTo>
                    <a:pt x="0" y="33662"/>
                    <a:pt x="10055" y="43370"/>
                    <a:pt x="22460" y="43370"/>
                  </a:cubicBezTo>
                  <a:cubicBezTo>
                    <a:pt x="34864" y="43370"/>
                    <a:pt x="44919" y="33662"/>
                    <a:pt x="44919" y="21685"/>
                  </a:cubicBezTo>
                  <a:cubicBezTo>
                    <a:pt x="44919" y="9708"/>
                    <a:pt x="34864" y="0"/>
                    <a:pt x="22460" y="0"/>
                  </a:cubicBezTo>
                  <a:close/>
                </a:path>
              </a:pathLst>
            </a:custGeom>
            <a:grpFill/>
            <a:ln w="22452" cap="flat">
              <a:noFill/>
              <a:prstDash val="solid"/>
              <a:miter/>
            </a:ln>
          </p:spPr>
          <p:txBody>
            <a:bodyPr rtlCol="0" anchor="ctr"/>
            <a:lstStyle/>
            <a:p>
              <a:endParaRPr lang="en-EG"/>
            </a:p>
          </p:txBody>
        </p:sp>
        <p:sp>
          <p:nvSpPr>
            <p:cNvPr id="103" name="Freeform 102">
              <a:extLst>
                <a:ext uri="{FF2B5EF4-FFF2-40B4-BE49-F238E27FC236}">
                  <a16:creationId xmlns:a16="http://schemas.microsoft.com/office/drawing/2014/main" id="{79EBCAB9-047B-E347-921A-4DE0C6F556AC}"/>
                </a:ext>
              </a:extLst>
            </p:cNvPr>
            <p:cNvSpPr/>
            <p:nvPr/>
          </p:nvSpPr>
          <p:spPr>
            <a:xfrm>
              <a:off x="1972312" y="709759"/>
              <a:ext cx="98826" cy="95441"/>
            </a:xfrm>
            <a:custGeom>
              <a:avLst/>
              <a:gdLst>
                <a:gd name="connsiteX0" fmla="*/ 21566 w 98826"/>
                <a:gd name="connsiteY0" fmla="*/ 95441 h 95441"/>
                <a:gd name="connsiteX1" fmla="*/ 98826 w 98826"/>
                <a:gd name="connsiteY1" fmla="*/ 20628 h 95441"/>
                <a:gd name="connsiteX2" fmla="*/ 93212 w 98826"/>
                <a:gd name="connsiteY2" fmla="*/ 15207 h 95441"/>
                <a:gd name="connsiteX3" fmla="*/ 15951 w 98826"/>
                <a:gd name="connsiteY3" fmla="*/ 15207 h 95441"/>
                <a:gd name="connsiteX4" fmla="*/ 15951 w 98826"/>
                <a:gd name="connsiteY4" fmla="*/ 90020 h 9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26" h="95441">
                  <a:moveTo>
                    <a:pt x="21566" y="95441"/>
                  </a:moveTo>
                  <a:lnTo>
                    <a:pt x="98826" y="20628"/>
                  </a:lnTo>
                  <a:lnTo>
                    <a:pt x="93212" y="15207"/>
                  </a:lnTo>
                  <a:cubicBezTo>
                    <a:pt x="71739" y="-5069"/>
                    <a:pt x="37424" y="-5069"/>
                    <a:pt x="15951" y="15207"/>
                  </a:cubicBezTo>
                  <a:cubicBezTo>
                    <a:pt x="-5317" y="35917"/>
                    <a:pt x="-5317" y="69309"/>
                    <a:pt x="15951" y="90020"/>
                  </a:cubicBezTo>
                  <a:close/>
                </a:path>
              </a:pathLst>
            </a:custGeom>
            <a:grpFill/>
            <a:ln w="22452" cap="flat">
              <a:noFill/>
              <a:prstDash val="solid"/>
              <a:miter/>
            </a:ln>
          </p:spPr>
          <p:txBody>
            <a:bodyPr rtlCol="0" anchor="ctr"/>
            <a:lstStyle/>
            <a:p>
              <a:endParaRPr lang="en-EG"/>
            </a:p>
          </p:txBody>
        </p:sp>
        <p:sp>
          <p:nvSpPr>
            <p:cNvPr id="104" name="Freeform 103">
              <a:extLst>
                <a:ext uri="{FF2B5EF4-FFF2-40B4-BE49-F238E27FC236}">
                  <a16:creationId xmlns:a16="http://schemas.microsoft.com/office/drawing/2014/main" id="{62F02DF6-72A5-3140-BF8B-7FAD3239748F}"/>
                </a:ext>
              </a:extLst>
            </p:cNvPr>
            <p:cNvSpPr/>
            <p:nvPr/>
          </p:nvSpPr>
          <p:spPr>
            <a:xfrm>
              <a:off x="2107186" y="629117"/>
              <a:ext cx="46940" cy="45321"/>
            </a:xfrm>
            <a:custGeom>
              <a:avLst/>
              <a:gdLst>
                <a:gd name="connsiteX0" fmla="*/ 23470 w 46940"/>
                <a:gd name="connsiteY0" fmla="*/ 45322 h 45321"/>
                <a:gd name="connsiteX1" fmla="*/ 46940 w 46940"/>
                <a:gd name="connsiteY1" fmla="*/ 22661 h 45321"/>
                <a:gd name="connsiteX2" fmla="*/ 23470 w 46940"/>
                <a:gd name="connsiteY2" fmla="*/ 0 h 45321"/>
                <a:gd name="connsiteX3" fmla="*/ 0 w 46940"/>
                <a:gd name="connsiteY3" fmla="*/ 22661 h 45321"/>
                <a:gd name="connsiteX4" fmla="*/ 23470 w 46940"/>
                <a:gd name="connsiteY4" fmla="*/ 45322 h 4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40" h="45321">
                  <a:moveTo>
                    <a:pt x="23470" y="45322"/>
                  </a:moveTo>
                  <a:cubicBezTo>
                    <a:pt x="36432" y="45322"/>
                    <a:pt x="46940" y="35176"/>
                    <a:pt x="46940" y="22661"/>
                  </a:cubicBezTo>
                  <a:cubicBezTo>
                    <a:pt x="46940" y="10146"/>
                    <a:pt x="36432" y="0"/>
                    <a:pt x="23470" y="0"/>
                  </a:cubicBezTo>
                  <a:cubicBezTo>
                    <a:pt x="10508" y="0"/>
                    <a:pt x="0" y="10146"/>
                    <a:pt x="0" y="22661"/>
                  </a:cubicBezTo>
                  <a:cubicBezTo>
                    <a:pt x="0" y="35176"/>
                    <a:pt x="10508" y="45322"/>
                    <a:pt x="23470" y="45322"/>
                  </a:cubicBezTo>
                  <a:close/>
                </a:path>
              </a:pathLst>
            </a:custGeom>
            <a:grpFill/>
            <a:ln w="22452" cap="flat">
              <a:noFill/>
              <a:prstDash val="solid"/>
              <a:miter/>
            </a:ln>
          </p:spPr>
          <p:txBody>
            <a:bodyPr rtlCol="0" anchor="ctr"/>
            <a:lstStyle/>
            <a:p>
              <a:endParaRPr lang="en-EG"/>
            </a:p>
          </p:txBody>
        </p:sp>
        <p:sp>
          <p:nvSpPr>
            <p:cNvPr id="105" name="Freeform 104">
              <a:extLst>
                <a:ext uri="{FF2B5EF4-FFF2-40B4-BE49-F238E27FC236}">
                  <a16:creationId xmlns:a16="http://schemas.microsoft.com/office/drawing/2014/main" id="{7E13D0E9-05CD-8047-A4ED-5EE03337059B}"/>
                </a:ext>
              </a:extLst>
            </p:cNvPr>
            <p:cNvSpPr/>
            <p:nvPr/>
          </p:nvSpPr>
          <p:spPr>
            <a:xfrm>
              <a:off x="2037899" y="815826"/>
              <a:ext cx="333298" cy="337852"/>
            </a:xfrm>
            <a:custGeom>
              <a:avLst/>
              <a:gdLst>
                <a:gd name="connsiteX0" fmla="*/ 33240 w 333298"/>
                <a:gd name="connsiteY0" fmla="*/ 0 h 337852"/>
                <a:gd name="connsiteX1" fmla="*/ 0 w 333298"/>
                <a:gd name="connsiteY1" fmla="*/ 32094 h 337852"/>
                <a:gd name="connsiteX2" fmla="*/ 316679 w 333298"/>
                <a:gd name="connsiteY2" fmla="*/ 337853 h 337852"/>
                <a:gd name="connsiteX3" fmla="*/ 333299 w 333298"/>
                <a:gd name="connsiteY3" fmla="*/ 289712 h 337852"/>
                <a:gd name="connsiteX4" fmla="*/ 33240 w 333298"/>
                <a:gd name="connsiteY4" fmla="*/ 0 h 337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298" h="337852">
                  <a:moveTo>
                    <a:pt x="33240" y="0"/>
                  </a:moveTo>
                  <a:lnTo>
                    <a:pt x="0" y="32094"/>
                  </a:lnTo>
                  <a:lnTo>
                    <a:pt x="316679" y="337853"/>
                  </a:lnTo>
                  <a:lnTo>
                    <a:pt x="333299" y="289712"/>
                  </a:lnTo>
                  <a:lnTo>
                    <a:pt x="33240" y="0"/>
                  </a:lnTo>
                  <a:close/>
                </a:path>
              </a:pathLst>
            </a:custGeom>
            <a:grpFill/>
            <a:ln w="22452" cap="flat">
              <a:noFill/>
              <a:prstDash val="solid"/>
              <a:miter/>
            </a:ln>
          </p:spPr>
          <p:txBody>
            <a:bodyPr rtlCol="0" anchor="ctr"/>
            <a:lstStyle/>
            <a:p>
              <a:endParaRPr lang="en-EG"/>
            </a:p>
          </p:txBody>
        </p:sp>
        <p:sp>
          <p:nvSpPr>
            <p:cNvPr id="106" name="Freeform 105">
              <a:extLst>
                <a:ext uri="{FF2B5EF4-FFF2-40B4-BE49-F238E27FC236}">
                  <a16:creationId xmlns:a16="http://schemas.microsoft.com/office/drawing/2014/main" id="{7C128934-15B9-2D45-88CF-1FF2C6FA8548}"/>
                </a:ext>
              </a:extLst>
            </p:cNvPr>
            <p:cNvSpPr/>
            <p:nvPr/>
          </p:nvSpPr>
          <p:spPr>
            <a:xfrm>
              <a:off x="2215778" y="657959"/>
              <a:ext cx="309716" cy="298602"/>
            </a:xfrm>
            <a:custGeom>
              <a:avLst/>
              <a:gdLst>
                <a:gd name="connsiteX0" fmla="*/ 309716 w 309716"/>
                <a:gd name="connsiteY0" fmla="*/ 106474 h 298602"/>
                <a:gd name="connsiteX1" fmla="*/ 199440 w 309716"/>
                <a:gd name="connsiteY1" fmla="*/ 0 h 298602"/>
                <a:gd name="connsiteX2" fmla="*/ 166425 w 309716"/>
                <a:gd name="connsiteY2" fmla="*/ 31877 h 298602"/>
                <a:gd name="connsiteX3" fmla="*/ 205055 w 309716"/>
                <a:gd name="connsiteY3" fmla="*/ 69175 h 298602"/>
                <a:gd name="connsiteX4" fmla="*/ 205055 w 309716"/>
                <a:gd name="connsiteY4" fmla="*/ 79801 h 298602"/>
                <a:gd name="connsiteX5" fmla="*/ 193825 w 309716"/>
                <a:gd name="connsiteY5" fmla="*/ 79801 h 298602"/>
                <a:gd name="connsiteX6" fmla="*/ 155195 w 309716"/>
                <a:gd name="connsiteY6" fmla="*/ 42503 h 298602"/>
                <a:gd name="connsiteX7" fmla="*/ 132736 w 309716"/>
                <a:gd name="connsiteY7" fmla="*/ 64188 h 298602"/>
                <a:gd name="connsiteX8" fmla="*/ 182371 w 309716"/>
                <a:gd name="connsiteY8" fmla="*/ 112112 h 298602"/>
                <a:gd name="connsiteX9" fmla="*/ 182371 w 309716"/>
                <a:gd name="connsiteY9" fmla="*/ 122737 h 298602"/>
                <a:gd name="connsiteX10" fmla="*/ 176756 w 309716"/>
                <a:gd name="connsiteY10" fmla="*/ 124906 h 298602"/>
                <a:gd name="connsiteX11" fmla="*/ 171141 w 309716"/>
                <a:gd name="connsiteY11" fmla="*/ 122737 h 298602"/>
                <a:gd name="connsiteX12" fmla="*/ 121730 w 309716"/>
                <a:gd name="connsiteY12" fmla="*/ 74380 h 298602"/>
                <a:gd name="connsiteX13" fmla="*/ 99271 w 309716"/>
                <a:gd name="connsiteY13" fmla="*/ 96065 h 298602"/>
                <a:gd name="connsiteX14" fmla="*/ 138126 w 309716"/>
                <a:gd name="connsiteY14" fmla="*/ 133363 h 298602"/>
                <a:gd name="connsiteX15" fmla="*/ 137796 w 309716"/>
                <a:gd name="connsiteY15" fmla="*/ 144092 h 298602"/>
                <a:gd name="connsiteX16" fmla="*/ 132286 w 309716"/>
                <a:gd name="connsiteY16" fmla="*/ 146157 h 298602"/>
                <a:gd name="connsiteX17" fmla="*/ 126672 w 309716"/>
                <a:gd name="connsiteY17" fmla="*/ 143989 h 298602"/>
                <a:gd name="connsiteX18" fmla="*/ 88490 w 309716"/>
                <a:gd name="connsiteY18" fmla="*/ 106257 h 298602"/>
                <a:gd name="connsiteX19" fmla="*/ 66031 w 309716"/>
                <a:gd name="connsiteY19" fmla="*/ 127942 h 298602"/>
                <a:gd name="connsiteX20" fmla="*/ 115666 w 309716"/>
                <a:gd name="connsiteY20" fmla="*/ 175866 h 298602"/>
                <a:gd name="connsiteX21" fmla="*/ 115666 w 309716"/>
                <a:gd name="connsiteY21" fmla="*/ 186491 h 298602"/>
                <a:gd name="connsiteX22" fmla="*/ 110052 w 309716"/>
                <a:gd name="connsiteY22" fmla="*/ 188660 h 298602"/>
                <a:gd name="connsiteX23" fmla="*/ 104437 w 309716"/>
                <a:gd name="connsiteY23" fmla="*/ 186491 h 298602"/>
                <a:gd name="connsiteX24" fmla="*/ 55250 w 309716"/>
                <a:gd name="connsiteY24" fmla="*/ 138784 h 298602"/>
                <a:gd name="connsiteX25" fmla="*/ 32791 w 309716"/>
                <a:gd name="connsiteY25" fmla="*/ 160469 h 298602"/>
                <a:gd name="connsiteX26" fmla="*/ 71421 w 309716"/>
                <a:gd name="connsiteY26" fmla="*/ 197984 h 298602"/>
                <a:gd name="connsiteX27" fmla="*/ 71421 w 309716"/>
                <a:gd name="connsiteY27" fmla="*/ 208610 h 298602"/>
                <a:gd name="connsiteX28" fmla="*/ 65806 w 309716"/>
                <a:gd name="connsiteY28" fmla="*/ 210562 h 298602"/>
                <a:gd name="connsiteX29" fmla="*/ 60191 w 309716"/>
                <a:gd name="connsiteY29" fmla="*/ 208610 h 298602"/>
                <a:gd name="connsiteX30" fmla="*/ 22460 w 309716"/>
                <a:gd name="connsiteY30" fmla="*/ 170228 h 298602"/>
                <a:gd name="connsiteX31" fmla="*/ 0 w 309716"/>
                <a:gd name="connsiteY31" fmla="*/ 191913 h 298602"/>
                <a:gd name="connsiteX32" fmla="*/ 110276 w 309716"/>
                <a:gd name="connsiteY32" fmla="*/ 298603 h 29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9716" h="298602">
                  <a:moveTo>
                    <a:pt x="309716" y="106474"/>
                  </a:moveTo>
                  <a:lnTo>
                    <a:pt x="199440" y="0"/>
                  </a:lnTo>
                  <a:lnTo>
                    <a:pt x="166425" y="31877"/>
                  </a:lnTo>
                  <a:lnTo>
                    <a:pt x="205055" y="69175"/>
                  </a:lnTo>
                  <a:cubicBezTo>
                    <a:pt x="207937" y="72171"/>
                    <a:pt x="207937" y="76805"/>
                    <a:pt x="205055" y="79801"/>
                  </a:cubicBezTo>
                  <a:cubicBezTo>
                    <a:pt x="201922" y="82720"/>
                    <a:pt x="196959" y="82720"/>
                    <a:pt x="193825" y="79801"/>
                  </a:cubicBezTo>
                  <a:lnTo>
                    <a:pt x="155195" y="42503"/>
                  </a:lnTo>
                  <a:lnTo>
                    <a:pt x="132736" y="64188"/>
                  </a:lnTo>
                  <a:lnTo>
                    <a:pt x="182371" y="112112"/>
                  </a:lnTo>
                  <a:cubicBezTo>
                    <a:pt x="185253" y="115107"/>
                    <a:pt x="185253" y="119742"/>
                    <a:pt x="182371" y="122737"/>
                  </a:cubicBezTo>
                  <a:cubicBezTo>
                    <a:pt x="180873" y="124154"/>
                    <a:pt x="178852" y="124935"/>
                    <a:pt x="176756" y="124906"/>
                  </a:cubicBezTo>
                  <a:cubicBezTo>
                    <a:pt x="174650" y="124987"/>
                    <a:pt x="172608" y="124198"/>
                    <a:pt x="171141" y="122737"/>
                  </a:cubicBezTo>
                  <a:lnTo>
                    <a:pt x="121730" y="74380"/>
                  </a:lnTo>
                  <a:lnTo>
                    <a:pt x="99271" y="96065"/>
                  </a:lnTo>
                  <a:lnTo>
                    <a:pt x="138126" y="133363"/>
                  </a:lnTo>
                  <a:cubicBezTo>
                    <a:pt x="141104" y="136414"/>
                    <a:pt x="140956" y="141217"/>
                    <a:pt x="137796" y="144092"/>
                  </a:cubicBezTo>
                  <a:cubicBezTo>
                    <a:pt x="136309" y="145446"/>
                    <a:pt x="134333" y="146187"/>
                    <a:pt x="132286" y="146157"/>
                  </a:cubicBezTo>
                  <a:cubicBezTo>
                    <a:pt x="130195" y="146163"/>
                    <a:pt x="128183" y="145386"/>
                    <a:pt x="126672" y="143989"/>
                  </a:cubicBezTo>
                  <a:lnTo>
                    <a:pt x="88490" y="106257"/>
                  </a:lnTo>
                  <a:lnTo>
                    <a:pt x="66031" y="127942"/>
                  </a:lnTo>
                  <a:lnTo>
                    <a:pt x="115666" y="175866"/>
                  </a:lnTo>
                  <a:cubicBezTo>
                    <a:pt x="118548" y="178861"/>
                    <a:pt x="118548" y="183496"/>
                    <a:pt x="115666" y="186491"/>
                  </a:cubicBezTo>
                  <a:cubicBezTo>
                    <a:pt x="114216" y="187976"/>
                    <a:pt x="112163" y="188770"/>
                    <a:pt x="110052" y="188660"/>
                  </a:cubicBezTo>
                  <a:cubicBezTo>
                    <a:pt x="107970" y="188623"/>
                    <a:pt x="105971" y="187852"/>
                    <a:pt x="104437" y="186491"/>
                  </a:cubicBezTo>
                  <a:lnTo>
                    <a:pt x="55250" y="138784"/>
                  </a:lnTo>
                  <a:lnTo>
                    <a:pt x="32791" y="160469"/>
                  </a:lnTo>
                  <a:lnTo>
                    <a:pt x="71421" y="197984"/>
                  </a:lnTo>
                  <a:cubicBezTo>
                    <a:pt x="74303" y="200979"/>
                    <a:pt x="74303" y="205615"/>
                    <a:pt x="71421" y="208610"/>
                  </a:cubicBezTo>
                  <a:cubicBezTo>
                    <a:pt x="69887" y="209948"/>
                    <a:pt x="67870" y="210648"/>
                    <a:pt x="65806" y="210562"/>
                  </a:cubicBezTo>
                  <a:cubicBezTo>
                    <a:pt x="63758" y="210549"/>
                    <a:pt x="61777" y="209859"/>
                    <a:pt x="60191" y="208610"/>
                  </a:cubicBezTo>
                  <a:lnTo>
                    <a:pt x="22460" y="170228"/>
                  </a:lnTo>
                  <a:lnTo>
                    <a:pt x="0" y="191913"/>
                  </a:lnTo>
                  <a:lnTo>
                    <a:pt x="110276" y="298603"/>
                  </a:lnTo>
                  <a:close/>
                </a:path>
              </a:pathLst>
            </a:custGeom>
            <a:grpFill/>
            <a:ln w="22452" cap="flat">
              <a:noFill/>
              <a:prstDash val="solid"/>
              <a:miter/>
            </a:ln>
          </p:spPr>
          <p:txBody>
            <a:bodyPr rtlCol="0" anchor="ctr"/>
            <a:lstStyle/>
            <a:p>
              <a:endParaRPr lang="en-EG"/>
            </a:p>
          </p:txBody>
        </p:sp>
        <p:sp>
          <p:nvSpPr>
            <p:cNvPr id="108" name="Freeform 107">
              <a:extLst>
                <a:ext uri="{FF2B5EF4-FFF2-40B4-BE49-F238E27FC236}">
                  <a16:creationId xmlns:a16="http://schemas.microsoft.com/office/drawing/2014/main" id="{0DFD272D-DA85-FD42-951C-18772994B041}"/>
                </a:ext>
              </a:extLst>
            </p:cNvPr>
            <p:cNvSpPr/>
            <p:nvPr/>
          </p:nvSpPr>
          <p:spPr>
            <a:xfrm>
              <a:off x="2368053" y="1091876"/>
              <a:ext cx="100169" cy="96932"/>
            </a:xfrm>
            <a:custGeom>
              <a:avLst/>
              <a:gdLst>
                <a:gd name="connsiteX0" fmla="*/ 18192 w 100169"/>
                <a:gd name="connsiteY0" fmla="*/ 17565 h 96932"/>
                <a:gd name="connsiteX1" fmla="*/ 0 w 100169"/>
                <a:gd name="connsiteY1" fmla="*/ 70476 h 96932"/>
                <a:gd name="connsiteX2" fmla="*/ 100169 w 100169"/>
                <a:gd name="connsiteY2" fmla="*/ 96932 h 96932"/>
                <a:gd name="connsiteX3" fmla="*/ 72769 w 100169"/>
                <a:gd name="connsiteY3" fmla="*/ 0 h 96932"/>
                <a:gd name="connsiteX4" fmla="*/ 18192 w 100169"/>
                <a:gd name="connsiteY4" fmla="*/ 17565 h 96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69" h="96932">
                  <a:moveTo>
                    <a:pt x="18192" y="17565"/>
                  </a:moveTo>
                  <a:lnTo>
                    <a:pt x="0" y="70476"/>
                  </a:lnTo>
                  <a:lnTo>
                    <a:pt x="100169" y="96932"/>
                  </a:lnTo>
                  <a:lnTo>
                    <a:pt x="72769" y="0"/>
                  </a:lnTo>
                  <a:lnTo>
                    <a:pt x="18192" y="17565"/>
                  </a:lnTo>
                  <a:close/>
                </a:path>
              </a:pathLst>
            </a:custGeom>
            <a:grpFill/>
            <a:ln w="22452" cap="flat">
              <a:noFill/>
              <a:prstDash val="solid"/>
              <a:miter/>
            </a:ln>
          </p:spPr>
          <p:txBody>
            <a:bodyPr rtlCol="0" anchor="ctr"/>
            <a:lstStyle/>
            <a:p>
              <a:endParaRPr lang="en-EG"/>
            </a:p>
          </p:txBody>
        </p:sp>
        <p:sp>
          <p:nvSpPr>
            <p:cNvPr id="109" name="Freeform 108">
              <a:extLst>
                <a:ext uri="{FF2B5EF4-FFF2-40B4-BE49-F238E27FC236}">
                  <a16:creationId xmlns:a16="http://schemas.microsoft.com/office/drawing/2014/main" id="{DF03201D-368E-4B43-AC97-83DF7600D9F2}"/>
                </a:ext>
              </a:extLst>
            </p:cNvPr>
            <p:cNvSpPr/>
            <p:nvPr/>
          </p:nvSpPr>
          <p:spPr>
            <a:xfrm>
              <a:off x="2082144" y="773323"/>
              <a:ext cx="349694" cy="321589"/>
            </a:xfrm>
            <a:custGeom>
              <a:avLst/>
              <a:gdLst>
                <a:gd name="connsiteX0" fmla="*/ 0 w 349694"/>
                <a:gd name="connsiteY0" fmla="*/ 31877 h 321589"/>
                <a:gd name="connsiteX1" fmla="*/ 300059 w 349694"/>
                <a:gd name="connsiteY1" fmla="*/ 321589 h 321589"/>
                <a:gd name="connsiteX2" fmla="*/ 349694 w 349694"/>
                <a:gd name="connsiteY2" fmla="*/ 305542 h 321589"/>
                <a:gd name="connsiteX3" fmla="*/ 33015 w 349694"/>
                <a:gd name="connsiteY3" fmla="*/ 0 h 321589"/>
                <a:gd name="connsiteX4" fmla="*/ 0 w 349694"/>
                <a:gd name="connsiteY4" fmla="*/ 31877 h 321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94" h="321589">
                  <a:moveTo>
                    <a:pt x="0" y="31877"/>
                  </a:moveTo>
                  <a:lnTo>
                    <a:pt x="300059" y="321589"/>
                  </a:lnTo>
                  <a:lnTo>
                    <a:pt x="349694" y="305542"/>
                  </a:lnTo>
                  <a:lnTo>
                    <a:pt x="33015" y="0"/>
                  </a:lnTo>
                  <a:lnTo>
                    <a:pt x="0" y="31877"/>
                  </a:lnTo>
                  <a:close/>
                </a:path>
              </a:pathLst>
            </a:custGeom>
            <a:grpFill/>
            <a:ln w="22452" cap="flat">
              <a:noFill/>
              <a:prstDash val="solid"/>
              <a:miter/>
            </a:ln>
          </p:spPr>
          <p:txBody>
            <a:bodyPr rtlCol="0" anchor="ctr"/>
            <a:lstStyle/>
            <a:p>
              <a:endParaRPr lang="en-EG"/>
            </a:p>
          </p:txBody>
        </p:sp>
      </p:grpSp>
      <p:pic>
        <p:nvPicPr>
          <p:cNvPr id="110" name="Picture 109">
            <a:extLst>
              <a:ext uri="{FF2B5EF4-FFF2-40B4-BE49-F238E27FC236}">
                <a16:creationId xmlns:a16="http://schemas.microsoft.com/office/drawing/2014/main" id="{38EF09F5-9B0F-594A-970A-F606BB5C2421}"/>
              </a:ext>
            </a:extLst>
          </p:cNvPr>
          <p:cNvPicPr>
            <a:picLocks noChangeAspect="1"/>
          </p:cNvPicPr>
          <p:nvPr/>
        </p:nvPicPr>
        <p:blipFill>
          <a:blip r:embed="rId2"/>
          <a:srcRect/>
          <a:stretch>
            <a:fillRect/>
          </a:stretch>
        </p:blipFill>
        <p:spPr>
          <a:xfrm>
            <a:off x="5735895" y="2837383"/>
            <a:ext cx="6551084" cy="3601213"/>
          </a:xfrm>
          <a:custGeom>
            <a:avLst/>
            <a:gdLst>
              <a:gd name="connsiteX0" fmla="*/ 848162 w 6458746"/>
              <a:gd name="connsiteY0" fmla="*/ 279188 h 3758779"/>
              <a:gd name="connsiteX1" fmla="*/ 848162 w 6458746"/>
              <a:gd name="connsiteY1" fmla="*/ 3242307 h 3758779"/>
              <a:gd name="connsiteX2" fmla="*/ 5535909 w 6458746"/>
              <a:gd name="connsiteY2" fmla="*/ 3242307 h 3758779"/>
              <a:gd name="connsiteX3" fmla="*/ 5535909 w 6458746"/>
              <a:gd name="connsiteY3" fmla="*/ 279188 h 3758779"/>
              <a:gd name="connsiteX4" fmla="*/ 0 w 6458746"/>
              <a:gd name="connsiteY4" fmla="*/ 0 h 3758779"/>
              <a:gd name="connsiteX5" fmla="*/ 6458746 w 6458746"/>
              <a:gd name="connsiteY5" fmla="*/ 0 h 3758779"/>
              <a:gd name="connsiteX6" fmla="*/ 6458746 w 6458746"/>
              <a:gd name="connsiteY6" fmla="*/ 3758779 h 3758779"/>
              <a:gd name="connsiteX7" fmla="*/ 0 w 6458746"/>
              <a:gd name="connsiteY7" fmla="*/ 3758779 h 3758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8746" h="3758779">
                <a:moveTo>
                  <a:pt x="848162" y="279188"/>
                </a:moveTo>
                <a:lnTo>
                  <a:pt x="848162" y="3242307"/>
                </a:lnTo>
                <a:lnTo>
                  <a:pt x="5535909" y="3242307"/>
                </a:lnTo>
                <a:lnTo>
                  <a:pt x="5535909" y="279188"/>
                </a:lnTo>
                <a:close/>
                <a:moveTo>
                  <a:pt x="0" y="0"/>
                </a:moveTo>
                <a:lnTo>
                  <a:pt x="6458746" y="0"/>
                </a:lnTo>
                <a:lnTo>
                  <a:pt x="6458746" y="3758779"/>
                </a:lnTo>
                <a:lnTo>
                  <a:pt x="0" y="3758779"/>
                </a:lnTo>
                <a:close/>
              </a:path>
            </a:pathLst>
          </a:custGeom>
          <a:effectLst>
            <a:outerShdw blurRad="50800" dist="38100" dir="5400000" algn="t" rotWithShape="0">
              <a:prstClr val="black">
                <a:alpha val="40000"/>
              </a:prstClr>
            </a:outerShdw>
          </a:effectLst>
        </p:spPr>
      </p:pic>
      <p:sp>
        <p:nvSpPr>
          <p:cNvPr id="6" name="TextBox 5"/>
          <p:cNvSpPr txBox="1"/>
          <p:nvPr/>
        </p:nvSpPr>
        <p:spPr>
          <a:xfrm>
            <a:off x="675937" y="1446524"/>
            <a:ext cx="2835329" cy="584775"/>
          </a:xfrm>
          <a:prstGeom prst="rect">
            <a:avLst/>
          </a:prstGeom>
          <a:noFill/>
        </p:spPr>
        <p:txBody>
          <a:bodyPr wrap="square" rtlCol="0">
            <a:spAutoFit/>
          </a:bodyPr>
          <a:lstStyle/>
          <a:p>
            <a:r>
              <a:rPr lang="en-US" sz="3200" b="1" dirty="0" smtClean="0">
                <a:solidFill>
                  <a:schemeClr val="accent1"/>
                </a:solidFill>
              </a:rPr>
              <a:t>Step:</a:t>
            </a:r>
            <a:r>
              <a:rPr lang="en-US" sz="2800" dirty="0" smtClean="0"/>
              <a:t>1</a:t>
            </a:r>
            <a:endParaRPr lang="en-US" sz="2800"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2620" t="12941" r="14092" b="15258"/>
          <a:stretch/>
        </p:blipFill>
        <p:spPr>
          <a:xfrm>
            <a:off x="6510338" y="2971300"/>
            <a:ext cx="4976812" cy="3095298"/>
          </a:xfrm>
          <a:prstGeom prst="rect">
            <a:avLst/>
          </a:prstGeom>
        </p:spPr>
      </p:pic>
    </p:spTree>
    <p:extLst>
      <p:ext uri="{BB962C8B-B14F-4D97-AF65-F5344CB8AC3E}">
        <p14:creationId xmlns:p14="http://schemas.microsoft.com/office/powerpoint/2010/main" val="262873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Adornica 01">
      <a:dk1>
        <a:srgbClr val="181717"/>
      </a:dk1>
      <a:lt1>
        <a:srgbClr val="FFFFFF"/>
      </a:lt1>
      <a:dk2>
        <a:srgbClr val="181717"/>
      </a:dk2>
      <a:lt2>
        <a:srgbClr val="FFFFFF"/>
      </a:lt2>
      <a:accent1>
        <a:srgbClr val="8F50D9"/>
      </a:accent1>
      <a:accent2>
        <a:srgbClr val="A04BC3"/>
      </a:accent2>
      <a:accent3>
        <a:srgbClr val="CD5FC3"/>
      </a:accent3>
      <a:accent4>
        <a:srgbClr val="E6619E"/>
      </a:accent4>
      <a:accent5>
        <a:srgbClr val="F46494"/>
      </a:accent5>
      <a:accent6>
        <a:srgbClr val="CF5EC4"/>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97F0CF7-DA30-B84E-8138-CF3918E639DE}">
  <we:reference id="wa200001396" version="2.1.6.0" store="en-US" storeType="OMEX"/>
  <we:alternateReferences>
    <we:reference id="WA200001396" version="2.1.6.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102072</TotalTime>
  <Words>877</Words>
  <Application>Microsoft Office PowerPoint</Application>
  <PresentationFormat>Widescreen</PresentationFormat>
  <Paragraphs>173</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Arial</vt:lpstr>
      <vt:lpstr>Arial Black</vt:lpstr>
      <vt:lpstr>Arial Unicode MS</vt:lpstr>
      <vt:lpstr>Calibri</vt:lpstr>
      <vt:lpstr>Calibri Light</vt:lpstr>
      <vt:lpstr>Open Sans</vt:lpstr>
      <vt:lpstr>Open Sans SemiBold</vt:lpstr>
      <vt:lpstr>Poppins</vt:lpstr>
      <vt:lpstr>Poppins SemiBold</vt:lpstr>
      <vt:lpstr>Raleway</vt:lpstr>
      <vt:lpstr>Raleway Medium</vt:lpstr>
      <vt:lpstr>Raleway SemiBold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plan</dc:title>
  <dc:subject/>
  <dc:creator>momen elshamy</dc:creator>
  <cp:keywords/>
  <dc:description/>
  <cp:lastModifiedBy>waqas</cp:lastModifiedBy>
  <cp:revision>2182</cp:revision>
  <cp:lastPrinted>2020-06-21T20:57:56Z</cp:lastPrinted>
  <dcterms:created xsi:type="dcterms:W3CDTF">2019-01-30T07:02:36Z</dcterms:created>
  <dcterms:modified xsi:type="dcterms:W3CDTF">2024-12-22T12:32:01Z</dcterms:modified>
  <cp:category/>
</cp:coreProperties>
</file>