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E02875-0BEB-42BF-AEFE-3973DDABEFF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367ECF-B54D-46AE-A2E9-28F69E831E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by </a:t>
            </a:r>
            <a:r>
              <a:rPr lang="en-US" dirty="0" err="1" smtClean="0"/>
              <a:t>Ebrahim</a:t>
            </a:r>
            <a:r>
              <a:rPr lang="en-US" dirty="0" smtClean="0"/>
              <a:t> Joy</a:t>
            </a:r>
          </a:p>
          <a:p>
            <a:r>
              <a:rPr lang="en-US" dirty="0" smtClean="0"/>
              <a:t>                        151-15-5112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4</a:t>
            </a:r>
            <a:r>
              <a:rPr lang="en-US" baseline="30000" dirty="0" smtClean="0"/>
              <a:t>th</a:t>
            </a:r>
            <a:r>
              <a:rPr lang="en-US" dirty="0" smtClean="0"/>
              <a:t> subject than more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 timer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Score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quiz game is interesting game. Besides this we require more knowledge about that subject. It helps to sharp our brain. If I completed my game with my future plan, then it will very helpful to us.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This </a:t>
            </a:r>
            <a:r>
              <a:rPr lang="en-US" dirty="0"/>
              <a:t>is the project of quiz game. Here player gets three lives/chances to play, that means player can give two wrong answers but if he/she gives 3</a:t>
            </a:r>
            <a:r>
              <a:rPr lang="en-US" baseline="30000" dirty="0"/>
              <a:t>rd</a:t>
            </a:r>
            <a:r>
              <a:rPr lang="en-US" dirty="0"/>
              <a:t> wrong answer the game will go to the end.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lives/Chances</a:t>
            </a:r>
          </a:p>
          <a:p>
            <a:endParaRPr lang="en-US" dirty="0" smtClean="0"/>
          </a:p>
          <a:p>
            <a:r>
              <a:rPr lang="en-US" dirty="0" smtClean="0"/>
              <a:t>Based on 4</a:t>
            </a:r>
            <a:r>
              <a:rPr lang="en-US" baseline="30000" dirty="0" smtClean="0"/>
              <a:t>th</a:t>
            </a:r>
            <a:r>
              <a:rPr lang="en-US" dirty="0" smtClean="0"/>
              <a:t> subject</a:t>
            </a:r>
          </a:p>
          <a:p>
            <a:endParaRPr lang="en-US" dirty="0" smtClean="0"/>
          </a:p>
          <a:p>
            <a:r>
              <a:rPr lang="en-US" dirty="0" smtClean="0"/>
              <a:t>Back in main menu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AH,1</a:t>
            </a:r>
          </a:p>
          <a:p>
            <a:r>
              <a:rPr lang="en-US" dirty="0" smtClean="0"/>
              <a:t>AH,2</a:t>
            </a:r>
          </a:p>
          <a:p>
            <a:r>
              <a:rPr lang="en-US" dirty="0" smtClean="0"/>
              <a:t>CX</a:t>
            </a:r>
          </a:p>
          <a:p>
            <a:r>
              <a:rPr lang="en-US" dirty="0" smtClean="0"/>
              <a:t>JMP</a:t>
            </a:r>
          </a:p>
          <a:p>
            <a:r>
              <a:rPr lang="en-US" dirty="0" smtClean="0"/>
              <a:t>JE</a:t>
            </a:r>
          </a:p>
          <a:p>
            <a:r>
              <a:rPr lang="en-US" dirty="0" smtClean="0"/>
              <a:t>Many level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look of my </a:t>
            </a:r>
            <a:r>
              <a:rPr lang="en-US" dirty="0" smtClean="0"/>
              <a:t>program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Working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143116"/>
            <a:ext cx="4429156" cy="4315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 /three chances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Working(Con.)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643181"/>
            <a:ext cx="5715040" cy="3239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my program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86058"/>
            <a:ext cx="7970682" cy="26624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Screen(Con.)</a:t>
            </a:r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571744"/>
            <a:ext cx="7000924" cy="3088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time </a:t>
            </a:r>
          </a:p>
          <a:p>
            <a:endParaRPr lang="en-US" dirty="0" smtClean="0"/>
          </a:p>
          <a:p>
            <a:r>
              <a:rPr lang="en-US" dirty="0" smtClean="0"/>
              <a:t>Huge amount of line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the CX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Problem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159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Quiz Game</vt:lpstr>
      <vt:lpstr>Introduction</vt:lpstr>
      <vt:lpstr>Uniqueness</vt:lpstr>
      <vt:lpstr>Instructions</vt:lpstr>
      <vt:lpstr>Inside Working</vt:lpstr>
      <vt:lpstr>Inside Working(Con.)</vt:lpstr>
      <vt:lpstr>Output Screen</vt:lpstr>
      <vt:lpstr>Output Screen(Con.)</vt:lpstr>
      <vt:lpstr>Facing Problem</vt:lpstr>
      <vt:lpstr>Future Plan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Ebrahim5112</dc:creator>
  <cp:lastModifiedBy>Ebrahim5112</cp:lastModifiedBy>
  <cp:revision>8</cp:revision>
  <dcterms:created xsi:type="dcterms:W3CDTF">2016-12-09T17:30:24Z</dcterms:created>
  <dcterms:modified xsi:type="dcterms:W3CDTF">2016-12-09T18:43:41Z</dcterms:modified>
</cp:coreProperties>
</file>