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4F73-6215-459B-B1AE-78BC63320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057CE-F78C-4F73-9C2B-2819ED41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9C78F-1CA4-4716-A693-2FF9E8C1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4170C-E943-461F-93C4-F2C9CE0D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2B337-68FA-426B-8A25-C120BFE4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6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B4D6-7832-43A5-AB96-370B4F53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8F313-8F1D-4383-A921-2707C28E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6068C-9238-4131-86C9-AE833EF4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7B5C6-1756-4CFC-8727-0C375F03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5FCF9-BD1E-443E-A5C2-ED4CE11D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BB004-2668-4861-8312-D3FDAF89F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509918-E110-4334-856F-CDF7F6C04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C4A20-DF26-45CC-956D-5F24F84A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7A870-5A35-4A23-A72F-6A4629D2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EE993-F287-4AF7-BD0C-455CFDEF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180F-00FE-4551-B76E-0B677728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753A5-68BD-42C2-9F40-4A07738B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780EA-ECF9-477A-9D6C-E24C828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49A49-0290-4A47-AD0A-F87CC672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A2BD-DFB6-46DE-8E23-131C8DD8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45E1D-D9E3-428A-B339-6CD052F9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BAF8B-E796-41A5-BED1-D638685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52B63-9859-42D1-9FFD-7EDDFBE0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B673A-6FFB-4F4B-ADE9-41ECC78A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53522-F7D9-45D6-A625-778A4FE9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C23B3-FBBF-4609-8B13-FF6DF82E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AE8E0-7D81-4E42-8EC3-75F04B4A5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85117-6D9A-4FB3-9651-0625F2FD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1E055-FA94-4E0A-922F-66F66F5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79913-4797-407C-A7EB-FB41A48B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F9787-9C65-413D-8E0F-DA0653E8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5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356B8-A8C4-4465-9794-D8163251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87F17-32A6-474F-8853-00486D3E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9FB-1513-4464-AB92-4FA664E4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807467-0FFC-4587-8EEE-A47A52245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A16B4-F4C0-4101-B754-F0728BC09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953298-025C-4080-9CC5-06EAF4EE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EBBEB-8FC6-44D9-9450-4FBAC3F9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7F5682-D7BF-49F0-A4BA-216E44B5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1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C7CCD-183C-4884-9071-0D49CA22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906F8-F6CC-4B9C-B366-1AFE47F6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DE4B2-D7BF-4FAA-87EB-B178B943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DC74C-150C-4D5F-883B-61213502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8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798CA-4B01-4C8B-B37F-5AC74FD8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FBA01-8F75-4101-8DF3-2186AB3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D08A8-6F69-4A74-8759-04F1F72A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ADD5B-9751-4786-A348-43A41F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A15AB-F8FF-462F-AC65-A1F4B972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99335-AB5C-4D6C-96C4-D812E550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01E4B-AF38-4CDF-BE1A-E2727059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FBDDC-A0E7-4D8A-BCCE-64A9EC14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77C3-823B-4F4F-9A0C-E9D43B37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9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25A9F-B11B-444B-BCE5-715B039C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1785C-9AFB-4F12-8311-FF01B26C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197FF-B9FA-4F6C-9631-C29BF0E1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E1F08-1BE2-45F9-BA32-A4F8FEF2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A2EFB-2FC7-448C-BAF2-762EAE67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205AB-1AC8-417C-89D4-46B32226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8D5BC-E0B3-4448-A438-0883A263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C7F83-7C70-443C-BC52-43FEABBA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F3FA1-B266-4188-A43D-912633050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8B5A-76FF-4079-91E8-2EB1712E9950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1B965-188B-4E91-B744-9ECB4569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09E2F-F15E-47FE-ADEE-ECA812DA5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E55C-3398-4FF8-9296-F2D8CAEC2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D8D9270-09C2-4E75-9AC5-B77216662A0A}"/>
              </a:ext>
            </a:extLst>
          </p:cNvPr>
          <p:cNvSpPr/>
          <p:nvPr/>
        </p:nvSpPr>
        <p:spPr>
          <a:xfrm>
            <a:off x="794330" y="4867564"/>
            <a:ext cx="11009746" cy="624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A9BA07-B35A-483B-8B5B-56D25174B2F2}"/>
              </a:ext>
            </a:extLst>
          </p:cNvPr>
          <p:cNvSpPr/>
          <p:nvPr/>
        </p:nvSpPr>
        <p:spPr>
          <a:xfrm>
            <a:off x="794330" y="3288145"/>
            <a:ext cx="11009746" cy="142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D8FBD9-FC97-450B-BC11-8378B2BAFD1F}"/>
              </a:ext>
            </a:extLst>
          </p:cNvPr>
          <p:cNvSpPr/>
          <p:nvPr/>
        </p:nvSpPr>
        <p:spPr>
          <a:xfrm>
            <a:off x="794330" y="2059133"/>
            <a:ext cx="11009746" cy="1034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A7CE18-74B9-43C2-98F2-C6D1720FC22E}"/>
              </a:ext>
            </a:extLst>
          </p:cNvPr>
          <p:cNvSpPr/>
          <p:nvPr/>
        </p:nvSpPr>
        <p:spPr>
          <a:xfrm>
            <a:off x="979053" y="4973784"/>
            <a:ext cx="2419928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OpenGL </a:t>
            </a:r>
            <a:r>
              <a:rPr lang="zh-CN" altLang="en-US" sz="1200" dirty="0"/>
              <a:t>接口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F71F16-5264-40E6-B2BC-056391A4A071}"/>
              </a:ext>
            </a:extLst>
          </p:cNvPr>
          <p:cNvSpPr/>
          <p:nvPr/>
        </p:nvSpPr>
        <p:spPr>
          <a:xfrm>
            <a:off x="3879274" y="4973784"/>
            <a:ext cx="2419929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键盘鼠标事件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931C13-5491-4CE9-8B10-B8E7B694986D}"/>
              </a:ext>
            </a:extLst>
          </p:cNvPr>
          <p:cNvSpPr/>
          <p:nvPr/>
        </p:nvSpPr>
        <p:spPr>
          <a:xfrm>
            <a:off x="979053" y="3429000"/>
            <a:ext cx="2419928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空间坐标系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BC2E167-799A-4707-B0A5-51FB4C4F73AD}"/>
              </a:ext>
            </a:extLst>
          </p:cNvPr>
          <p:cNvSpPr/>
          <p:nvPr/>
        </p:nvSpPr>
        <p:spPr>
          <a:xfrm>
            <a:off x="3879274" y="3439392"/>
            <a:ext cx="2419930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场景管理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E06AE5-C80D-4B0D-90BC-2C9D4314350E}"/>
              </a:ext>
            </a:extLst>
          </p:cNvPr>
          <p:cNvSpPr/>
          <p:nvPr/>
        </p:nvSpPr>
        <p:spPr>
          <a:xfrm>
            <a:off x="979052" y="4069774"/>
            <a:ext cx="2419929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基础组件</a:t>
            </a:r>
            <a:r>
              <a:rPr lang="en-US" altLang="zh-CN" sz="1200" dirty="0"/>
              <a:t> (</a:t>
            </a:r>
            <a:r>
              <a:rPr lang="zh-CN" altLang="en-US" sz="1200" dirty="0"/>
              <a:t>比如，包围盒等）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30CD2F-A659-436F-8D89-8A8BB99E26B8}"/>
              </a:ext>
            </a:extLst>
          </p:cNvPr>
          <p:cNvSpPr/>
          <p:nvPr/>
        </p:nvSpPr>
        <p:spPr>
          <a:xfrm>
            <a:off x="3879275" y="4069774"/>
            <a:ext cx="2419929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资源类</a:t>
            </a:r>
            <a:r>
              <a:rPr lang="en-US" altLang="zh-CN" sz="1200" dirty="0"/>
              <a:t> (Shader</a:t>
            </a:r>
            <a:r>
              <a:rPr lang="zh-CN" altLang="en-US" sz="1200" dirty="0"/>
              <a:t>和材质，贴图等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6D48524-0FC1-43F6-BF9F-2EF41B8CE220}"/>
              </a:ext>
            </a:extLst>
          </p:cNvPr>
          <p:cNvSpPr/>
          <p:nvPr/>
        </p:nvSpPr>
        <p:spPr>
          <a:xfrm>
            <a:off x="7333812" y="3723410"/>
            <a:ext cx="1865744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ImGui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2712C5-200D-4E0C-B9E0-096CFA2018C9}"/>
              </a:ext>
            </a:extLst>
          </p:cNvPr>
          <p:cNvSpPr/>
          <p:nvPr/>
        </p:nvSpPr>
        <p:spPr>
          <a:xfrm>
            <a:off x="9615056" y="3723410"/>
            <a:ext cx="1865744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ProtoBuf</a:t>
            </a:r>
            <a:endParaRPr lang="zh-CN" altLang="en-US" sz="12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19538C7-008C-40E4-BEE3-880E2842D5A5}"/>
              </a:ext>
            </a:extLst>
          </p:cNvPr>
          <p:cNvSpPr/>
          <p:nvPr/>
        </p:nvSpPr>
        <p:spPr>
          <a:xfrm>
            <a:off x="9605679" y="2367391"/>
            <a:ext cx="1875121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报文交互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3FDA624-FB14-43AD-8708-100211B7C478}"/>
              </a:ext>
            </a:extLst>
          </p:cNvPr>
          <p:cNvSpPr/>
          <p:nvPr/>
        </p:nvSpPr>
        <p:spPr>
          <a:xfrm>
            <a:off x="7324435" y="2367391"/>
            <a:ext cx="1875121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菜单和窗口</a:t>
            </a:r>
            <a:r>
              <a:rPr lang="en-US" altLang="zh-CN" sz="1200" dirty="0"/>
              <a:t> (</a:t>
            </a:r>
            <a:r>
              <a:rPr lang="zh-CN" altLang="en-US" sz="1200" dirty="0"/>
              <a:t>屏幕坐标系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8C910B3-11C3-4DBE-96CE-356353573013}"/>
              </a:ext>
            </a:extLst>
          </p:cNvPr>
          <p:cNvSpPr/>
          <p:nvPr/>
        </p:nvSpPr>
        <p:spPr>
          <a:xfrm>
            <a:off x="979052" y="2367392"/>
            <a:ext cx="1694875" cy="447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基础统计图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72E54DA-E607-49F0-988A-A051F2A54C83}"/>
              </a:ext>
            </a:extLst>
          </p:cNvPr>
          <p:cNvSpPr/>
          <p:nvPr/>
        </p:nvSpPr>
        <p:spPr>
          <a:xfrm>
            <a:off x="2914208" y="2367392"/>
            <a:ext cx="1694875" cy="447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文字标签 </a:t>
            </a:r>
            <a:r>
              <a:rPr lang="en-US" altLang="zh-CN" sz="1200" dirty="0"/>
              <a:t>(</a:t>
            </a:r>
            <a:r>
              <a:rPr lang="zh-CN" altLang="en-US" sz="1200" dirty="0"/>
              <a:t>世界坐标系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D2A8656-BB14-464D-8C07-F7B69B7718CA}"/>
              </a:ext>
            </a:extLst>
          </p:cNvPr>
          <p:cNvSpPr/>
          <p:nvPr/>
        </p:nvSpPr>
        <p:spPr>
          <a:xfrm>
            <a:off x="4849364" y="2367391"/>
            <a:ext cx="1694875" cy="447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多图层叠加</a:t>
            </a:r>
          </a:p>
        </p:txBody>
      </p:sp>
    </p:spTree>
    <p:extLst>
      <p:ext uri="{BB962C8B-B14F-4D97-AF65-F5344CB8AC3E}">
        <p14:creationId xmlns:p14="http://schemas.microsoft.com/office/powerpoint/2010/main" val="35820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0ADF5B-978A-48E8-9FCC-8004A50D96E2}"/>
              </a:ext>
            </a:extLst>
          </p:cNvPr>
          <p:cNvSpPr/>
          <p:nvPr/>
        </p:nvSpPr>
        <p:spPr>
          <a:xfrm>
            <a:off x="655781" y="3278910"/>
            <a:ext cx="1958109" cy="55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Plot | </a:t>
            </a:r>
            <a:r>
              <a:rPr lang="zh-CN" altLang="en-US" sz="1200" dirty="0">
                <a:solidFill>
                  <a:schemeClr val="tx1"/>
                </a:solidFill>
              </a:rPr>
              <a:t>数据可视化前端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5B46ABE-F2B9-413C-B4C7-509DEBEC0886}"/>
              </a:ext>
            </a:extLst>
          </p:cNvPr>
          <p:cNvSpPr/>
          <p:nvPr/>
        </p:nvSpPr>
        <p:spPr>
          <a:xfrm>
            <a:off x="8368145" y="3068783"/>
            <a:ext cx="1801090" cy="7643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DB | </a:t>
            </a:r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305A0-4FEE-47E7-817F-330AF63C3AAC}"/>
              </a:ext>
            </a:extLst>
          </p:cNvPr>
          <p:cNvSpPr/>
          <p:nvPr/>
        </p:nvSpPr>
        <p:spPr>
          <a:xfrm>
            <a:off x="4230254" y="2152101"/>
            <a:ext cx="1958109" cy="55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SimulatorServer</a:t>
            </a:r>
            <a:r>
              <a:rPr lang="en-US" altLang="zh-CN" sz="1200" dirty="0">
                <a:solidFill>
                  <a:schemeClr val="tx1"/>
                </a:solidFill>
              </a:rPr>
              <a:t> | </a:t>
            </a:r>
            <a:r>
              <a:rPr lang="zh-CN" altLang="en-US" sz="12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1A24536-16C3-4F4E-9498-5D291F8CD04D}"/>
              </a:ext>
            </a:extLst>
          </p:cNvPr>
          <p:cNvSpPr/>
          <p:nvPr/>
        </p:nvSpPr>
        <p:spPr>
          <a:xfrm>
            <a:off x="4230253" y="4364259"/>
            <a:ext cx="1958109" cy="55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QuotationServer</a:t>
            </a:r>
            <a:r>
              <a:rPr lang="en-US" altLang="zh-CN" sz="1200" dirty="0">
                <a:solidFill>
                  <a:schemeClr val="tx1"/>
                </a:solidFill>
              </a:rPr>
              <a:t> | </a:t>
            </a:r>
            <a:r>
              <a:rPr lang="zh-CN" altLang="en-US" sz="12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B6671D-968C-4554-B847-AD0E3035E600}"/>
              </a:ext>
            </a:extLst>
          </p:cNvPr>
          <p:cNvSpPr/>
          <p:nvPr/>
        </p:nvSpPr>
        <p:spPr>
          <a:xfrm>
            <a:off x="4230253" y="3198088"/>
            <a:ext cx="1958109" cy="5541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MotorServer</a:t>
            </a:r>
            <a:r>
              <a:rPr lang="en-US" altLang="zh-CN" sz="1200" dirty="0">
                <a:solidFill>
                  <a:schemeClr val="tx1"/>
                </a:solidFill>
              </a:rPr>
              <a:t> | </a:t>
            </a:r>
            <a:r>
              <a:rPr lang="zh-CN" altLang="en-US" sz="12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E95C58-2AA4-49BE-9574-E11210C662BD}"/>
              </a:ext>
            </a:extLst>
          </p:cNvPr>
          <p:cNvSpPr/>
          <p:nvPr/>
        </p:nvSpPr>
        <p:spPr>
          <a:xfrm>
            <a:off x="3482107" y="780514"/>
            <a:ext cx="1958109" cy="5541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Dashboard | Web</a:t>
            </a:r>
            <a:r>
              <a:rPr lang="zh-CN" altLang="en-US" sz="1200" dirty="0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4AB0FE1-C351-4791-B226-8EAC3D9EB03A}"/>
              </a:ext>
            </a:extLst>
          </p:cNvPr>
          <p:cNvSpPr/>
          <p:nvPr/>
        </p:nvSpPr>
        <p:spPr>
          <a:xfrm>
            <a:off x="5846616" y="5599541"/>
            <a:ext cx="1958109" cy="5541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Jenkins </a:t>
            </a:r>
            <a:r>
              <a:rPr lang="zh-CN" altLang="en-US" sz="1200" dirty="0">
                <a:solidFill>
                  <a:schemeClr val="tx1"/>
                </a:solidFill>
              </a:rPr>
              <a:t>定时触发爬虫进程</a:t>
            </a:r>
            <a:r>
              <a:rPr lang="en-US" altLang="zh-CN" sz="1200" dirty="0">
                <a:solidFill>
                  <a:schemeClr val="tx1"/>
                </a:solidFill>
              </a:rPr>
              <a:t> / </a:t>
            </a:r>
            <a:r>
              <a:rPr lang="zh-CN" altLang="en-US" sz="1200" dirty="0">
                <a:solidFill>
                  <a:schemeClr val="tx1"/>
                </a:solidFill>
              </a:rPr>
              <a:t>数据更新进程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13CBA69-2676-4B16-9942-F1E686723BD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7804725" y="3833091"/>
            <a:ext cx="1463965" cy="2043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1960EEB-DCB5-4DC7-90C6-3E0D01958D4F}"/>
              </a:ext>
            </a:extLst>
          </p:cNvPr>
          <p:cNvSpPr txBox="1"/>
          <p:nvPr/>
        </p:nvSpPr>
        <p:spPr>
          <a:xfrm>
            <a:off x="8174675" y="559954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写入历史数据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60FDEC-5FEA-43FA-A148-14CA6612EA4D}"/>
              </a:ext>
            </a:extLst>
          </p:cNvPr>
          <p:cNvSpPr/>
          <p:nvPr/>
        </p:nvSpPr>
        <p:spPr>
          <a:xfrm>
            <a:off x="6334163" y="780513"/>
            <a:ext cx="2281384" cy="5541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Jupyter</a:t>
            </a:r>
            <a:r>
              <a:rPr lang="en-US" altLang="zh-CN" sz="1200" dirty="0">
                <a:solidFill>
                  <a:schemeClr val="tx1"/>
                </a:solidFill>
              </a:rPr>
              <a:t> Notebook </a:t>
            </a:r>
            <a:r>
              <a:rPr lang="zh-CN" altLang="en-US" sz="1200" dirty="0">
                <a:solidFill>
                  <a:schemeClr val="tx1"/>
                </a:solidFill>
              </a:rPr>
              <a:t>命令行交互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0BB8C4F-F863-432F-BEDE-E2EC9C671F79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324932" y="1470924"/>
            <a:ext cx="817407" cy="544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520F768-BE84-4120-8064-856BFA962E9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rot="5400000">
            <a:off x="5933379" y="610624"/>
            <a:ext cx="817407" cy="2265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EBF77FA-980C-40E7-8E06-666CB9F6A2CF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 flipV="1">
            <a:off x="2613890" y="2429191"/>
            <a:ext cx="1616364" cy="1126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2F2DBDB-219B-49A0-9F2D-1104D9B9AEF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188362" y="3680770"/>
            <a:ext cx="2179783" cy="960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039768A-C973-42D2-A874-98A9E1785DA9}"/>
              </a:ext>
            </a:extLst>
          </p:cNvPr>
          <p:cNvSpPr txBox="1"/>
          <p:nvPr/>
        </p:nvSpPr>
        <p:spPr>
          <a:xfrm>
            <a:off x="6484583" y="471759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写入实时数据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4CE90B2-817F-4D52-88A3-BDD6075EBBFD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6188363" y="2429192"/>
            <a:ext cx="2179782" cy="775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1AF378-7930-4573-BA3D-EE4E03DF4A23}"/>
              </a:ext>
            </a:extLst>
          </p:cNvPr>
          <p:cNvCxnSpPr>
            <a:stCxn id="5" idx="1"/>
          </p:cNvCxnSpPr>
          <p:nvPr/>
        </p:nvCxnSpPr>
        <p:spPr>
          <a:xfrm flipH="1">
            <a:off x="6188362" y="3450937"/>
            <a:ext cx="217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2EA4603-7897-402F-8A55-CF3A8567D3CD}"/>
              </a:ext>
            </a:extLst>
          </p:cNvPr>
          <p:cNvSpPr txBox="1"/>
          <p:nvPr/>
        </p:nvSpPr>
        <p:spPr>
          <a:xfrm>
            <a:off x="7443087" y="288760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读取数据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23E44C-7897-490A-B886-37A83C0A05EB}"/>
              </a:ext>
            </a:extLst>
          </p:cNvPr>
          <p:cNvSpPr txBox="1"/>
          <p:nvPr/>
        </p:nvSpPr>
        <p:spPr>
          <a:xfrm>
            <a:off x="4713017" y="146301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数据操作命令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869362-6D94-4234-BD2C-E3697641A4AA}"/>
              </a:ext>
            </a:extLst>
          </p:cNvPr>
          <p:cNvSpPr txBox="1"/>
          <p:nvPr/>
        </p:nvSpPr>
        <p:spPr>
          <a:xfrm>
            <a:off x="2702525" y="362531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统计数据</a:t>
            </a:r>
          </a:p>
        </p:txBody>
      </p:sp>
    </p:spTree>
    <p:extLst>
      <p:ext uri="{BB962C8B-B14F-4D97-AF65-F5344CB8AC3E}">
        <p14:creationId xmlns:p14="http://schemas.microsoft.com/office/powerpoint/2010/main" val="164206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98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T120218 T120218</dc:creator>
  <cp:lastModifiedBy>T120218 T120218</cp:lastModifiedBy>
  <cp:revision>3</cp:revision>
  <dcterms:created xsi:type="dcterms:W3CDTF">2022-09-19T06:28:13Z</dcterms:created>
  <dcterms:modified xsi:type="dcterms:W3CDTF">2022-09-19T07:02:11Z</dcterms:modified>
</cp:coreProperties>
</file>