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7" r:id="rId11"/>
    <p:sldId id="264" r:id="rId12"/>
    <p:sldId id="275" r:id="rId13"/>
    <p:sldId id="276" r:id="rId14"/>
    <p:sldId id="278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9144000" cy="5143500"/>
  <p:embeddedFontLst>
    <p:embeddedFont>
      <p:font typeface="Roboto" panose="02000000000000000000"/>
      <p:regular r:id="rId25"/>
      <p:bold r:id="rId26"/>
      <p:boldItalic r:id="rId27"/>
    </p:embeddedFont>
    <p:embeddedFont>
      <p:font typeface="Georgia" panose="02040502050405020303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68"/>
        <p:guide pos="244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1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g7a6d7b17f3_0_100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g7a6d7b17f3_0_108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g7a6d7b17f3_0_116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g7a6d7b17f3_0_124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g7a6d7b17f3_0_136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g7a6d7b17f3_0_12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:notes"/>
          <p:cNvSpPr/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g7a6d7b17f3_0_19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g7a6d7b17f3_0_78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/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g7a6d7b17f3_0_83:notes"/>
          <p:cNvSpPr/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eveloper.foursquare.com/" TargetMode="External"/><Relationship Id="rId1" Type="http://schemas.openxmlformats.org/officeDocument/2006/relationships/hyperlink" Target="https://www.kaggle.com/shrutimehta/zomato-restaurants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kaggle.com/shrutimehta/zomato-restaurants-dat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Explore </a:t>
            </a:r>
            <a:r>
              <a:rPr lang="en-IN" altLang="en-US" sz="42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</a:t>
            </a:r>
            <a:r>
              <a:rPr lang="en-US" sz="42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estaurants in the city of New Delhi</a:t>
            </a:r>
            <a:endParaRPr b="1"/>
          </a:p>
          <a:p>
            <a:pPr marL="0" marR="0" lvl="0" indent="0" algn="l" rtl="0">
              <a:lnSpc>
                <a:spcPct val="104000"/>
              </a:lnSpc>
              <a:spcBef>
                <a:spcPts val="65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1-01-07 025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695960"/>
            <a:ext cx="8934450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1-01-07 0252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9590"/>
            <a:ext cx="914400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1-01-07 025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-47625"/>
            <a:ext cx="889190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 1: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The Indian restaurants are most recommended venues nearby the locations.</a:t>
            </a:r>
            <a:endParaRPr lang="en-US"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 2: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It is recommended for the Hotel and Nightclubs venues areas:</a:t>
            </a:r>
            <a:endParaRPr lang="en-US"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 3: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It seems like pizza place,</a:t>
            </a:r>
            <a:endParaRPr lang="en-US"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 4: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It’s most recommended for cafes</a:t>
            </a:r>
            <a:endParaRPr lang="en-US"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 5: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Fast food, cafes are the most recommended venues</a:t>
            </a:r>
            <a:endParaRPr lang="en-US"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510" y="-69215"/>
            <a:ext cx="803148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Conclusion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22808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karol bagh, Kamla Nagar, Hauz Khas have the best South Indian resturant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Feroz Shah Road is the best place for the South Indian resturant follwed by Hauz Jhas Village and Janpath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Cannaugth Palace is the highest density resturant area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Greater kailash, Feroze shah road, Saket have best resturants in New Delhi.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Cluater-1 Shows that the most common venue is the 'Indian Resturant' so it is recommended for those who lives Indian reaturant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Cluster 2 is shows the most common venues are Hotel, Lounge, Indian Resturant etc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Cluster 4 It is most recommended for the Cafe and Bars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Cluster 5 It is most recommended for the Pizza Place</a:t>
            </a:r>
            <a:endParaRPr lang="en-US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Introduction</a:t>
            </a:r>
            <a:endParaRPr lang="en-US" sz="24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With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its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Objectives</a:t>
            </a:r>
            <a:endParaRPr lang="en-US" sz="24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455295" y="1042035"/>
            <a:ext cx="8140700" cy="351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What is best location in New Delhi City for South </a:t>
            </a:r>
            <a:r>
              <a:rPr lang="en-IN" alt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ndian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Which areas have large number of South indian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Restaurant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Which all areas have less number of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restaurant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Which is the best place to stay if I prefer South indian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New Delhi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Restaurants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data that contains list Locality,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Restaurant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1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2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 panose="02040502050405020303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Approach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719205" y="118162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 panose="02040502050405020303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  <a:hlinkClick r:id="rId1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 panose="02040502050405020303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 panose="02040502050405020303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 panose="02040502050405020303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 panose="02040502050405020303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Visualize the Ranking of neighborhoods using folium library(python)</a:t>
            </a:r>
            <a:endParaRPr lang="en-US"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 panose="02040502050405020303"/>
              <a:buChar char="●"/>
            </a:pPr>
            <a:r>
              <a:rPr lang="en-IN" altLang="en-US" sz="1600">
                <a:solidFill>
                  <a:schemeClr val="dk1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Cluster the data to get the similar type of venues with their location.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Results</a:t>
            </a:r>
            <a:endParaRPr lang="en-US" sz="3000">
              <a:solidFill>
                <a:srgbClr val="2A399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1-01-07 025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387350"/>
            <a:ext cx="8694420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WPS Presentation</Application>
  <PresentationFormat/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Roboto</vt:lpstr>
      <vt:lpstr>Georgia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waqqas</cp:lastModifiedBy>
  <cp:revision>2</cp:revision>
  <dcterms:created xsi:type="dcterms:W3CDTF">2021-01-06T21:36:57Z</dcterms:created>
  <dcterms:modified xsi:type="dcterms:W3CDTF">2021-01-06T21:38:58Z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