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a6256f1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a6256f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a6256f1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a6256f1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a6256f1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a6256f1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a6256f1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a6256f1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a6256f1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a6256f1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a6256f1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a6256f1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64cfd01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64cfd01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a6256f1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a6256f1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Realtime Crypto Prices with Apache Kafka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Schnirring, Nathan O’Connor,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Ashhad Syed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Connect real time data stream to existing framework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Kafka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Producer, consumer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Python web app displaying results</a:t>
            </a:r>
            <a:endParaRPr sz="21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500" y="1144125"/>
            <a:ext cx="3424600" cy="34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Coinbase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Provided by Coinbase, a company that operates a cryptocurrency exchange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Rate limit: 10/sec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00" y="2807638"/>
            <a:ext cx="72675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28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Server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173700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Setting up Zookeeper (terminal 1)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bin/zookeeper-server-start.sh config/zookeeper.properties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Start Server (terminal 2)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bin/kafka-server-start.sh config/server.properties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Creating a topic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○"/>
            </a:pPr>
            <a:r>
              <a:rPr lang="en"/>
              <a:t>$ bin/kafka-topics.sh --create --topic quickstart-events --bootstrap-server localhost:9092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3351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Call the API every 5 seconds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Get JSON of price + timestamp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Send to Kafka topic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450">
                <a:solidFill>
                  <a:srgbClr val="DBDEE1"/>
                </a:solidFill>
                <a:highlight>
                  <a:srgbClr val="2B2D31"/>
                </a:highlight>
                <a:latin typeface="Courier New"/>
                <a:ea typeface="Courier New"/>
                <a:cs typeface="Courier New"/>
                <a:sym typeface="Courier New"/>
              </a:rPr>
              <a:t>python3 producer.py </a:t>
            </a:r>
            <a:endParaRPr sz="2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825" y="533400"/>
            <a:ext cx="53149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394550"/>
            <a:ext cx="3256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Consumer.py script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Stores crypto data into a dataframe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Dataframe saved onto Mount storage bucket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each message from producer,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Format and write to pandas dataframe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250">
                <a:solidFill>
                  <a:srgbClr val="DBDEE1"/>
                </a:solidFill>
                <a:highlight>
                  <a:srgbClr val="2B2D31"/>
                </a:highlight>
                <a:latin typeface="Courier New"/>
                <a:ea typeface="Courier New"/>
                <a:cs typeface="Courier New"/>
                <a:sym typeface="Courier New"/>
              </a:rPr>
              <a:t>python3 consumer.py</a:t>
            </a:r>
            <a:endParaRPr sz="2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075" y="758702"/>
            <a:ext cx="5145926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5"/>
            <a:ext cx="4707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Plotly Dash (Flask)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Gunicorn + NGINX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Gateway, proxy server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Graphs for different coins</a:t>
            </a:r>
            <a:endParaRPr sz="25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800" y="235873"/>
            <a:ext cx="3004675" cy="45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Graphing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5"/>
            <a:ext cx="3823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realtime.py script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Reads csv from cloud storage bucket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Graphs each cryptocurrency on its own graph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Graphs are set to update every 5 seconds</a:t>
            </a:r>
            <a:endParaRPr sz="20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00" y="588327"/>
            <a:ext cx="4752226" cy="432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142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88" y="1289714"/>
            <a:ext cx="7927824" cy="34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