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eeb163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eeb163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b423ec06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b423ec06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2eeb163d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2eeb163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b423ec06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b423ec06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b423ec06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b423ec06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2eeb163d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2eeb163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2eeb163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12eeb163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2eeb163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2eeb163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2eeb163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2eeb163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2eeb163d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2eeb163d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b423ec0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b423ec0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eeb163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eeb163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b3605e49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b3605e49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2eeb163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2eeb163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jp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 </a:t>
            </a:r>
            <a:r>
              <a:rPr lang="en"/>
              <a:t>with scikit-learn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Schnirring, Nathan O’Connor,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Ashhad Syed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Training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random seed to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120983741920837410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Randomly select 20% of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through the bucket directory with feature vector dataframes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the dataframe and pass it to MiniBatchKmeans to train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index of images that weren’t used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the model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50188"/>
            <a:ext cx="40742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Train.py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544"/>
            <a:ext cx="9144001" cy="369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Testing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feature vectors not used in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MiniBatchKmeans.predict on feature vectors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the unique labels that come from predict function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7200" cy="336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Test.py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3676"/>
            <a:ext cx="9144000" cy="3671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267200" cy="3360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876" y="1085100"/>
            <a:ext cx="4189032" cy="32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1093725" y="4378150"/>
            <a:ext cx="53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Graphing one cluster</a:t>
            </a:r>
            <a:endParaRPr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images within a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with cluster </a:t>
            </a:r>
            <a:r>
              <a:rPr i="1" lang="en"/>
              <a:t>n </a:t>
            </a:r>
            <a:r>
              <a:rPr lang="en"/>
              <a:t>&gt; 1000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HOG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 on larger feature 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learning: SGD, kernel approx.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Unsupervised clustering of a &gt;1TB image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Google’s Open Images v7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1TB subset of 20TB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Popular, well-documented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049" y="1493750"/>
            <a:ext cx="4938250" cy="26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MiniBatch k-means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253975"/>
            <a:ext cx="27336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K-means clustering on subsets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Faster, comparable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partial_fit()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size &gt; system memory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25" y="1040625"/>
            <a:ext cx="5483200" cy="384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Processing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HOG - Histogram of Oriented Gradients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Greyscale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vector -&gt; dataframe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96699"/>
            <a:ext cx="4572000" cy="20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2574" y="2997550"/>
            <a:ext cx="1816950" cy="225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14722" y="3681125"/>
            <a:ext cx="3558349" cy="89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6692725" y="1602450"/>
            <a:ext cx="336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/>
          <p:nvPr/>
        </p:nvCxnSpPr>
        <p:spPr>
          <a:xfrm>
            <a:off x="7995400" y="2745450"/>
            <a:ext cx="0" cy="12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7"/>
          <p:cNvCxnSpPr>
            <a:stCxn id="92" idx="1"/>
            <a:endCxn id="93" idx="3"/>
          </p:cNvCxnSpPr>
          <p:nvPr/>
        </p:nvCxnSpPr>
        <p:spPr>
          <a:xfrm rot="10800000">
            <a:off x="6972974" y="4126825"/>
            <a:ext cx="249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350" y="0"/>
            <a:ext cx="727129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32225" y="40425"/>
            <a:ext cx="537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Roboto Slab"/>
                <a:ea typeface="Roboto Slab"/>
                <a:cs typeface="Roboto Slab"/>
                <a:sym typeface="Roboto Slab"/>
              </a:rPr>
              <a:t>Design</a:t>
            </a:r>
            <a:endParaRPr sz="2500">
              <a:solidFill>
                <a:schemeClr val="dk1"/>
              </a:solidFill>
              <a:highlight>
                <a:schemeClr val="lt1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7900" y="458025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Processing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339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Data_arrays.py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 bucket directory for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Resize to 150x150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HOG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Pixels_per_cell: 21x21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Cells_per_block: 2x2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vector Size: 900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feature vector into a dataframe in our bucket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363" y="2792700"/>
            <a:ext cx="233362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4563" y="330975"/>
            <a:ext cx="1758375" cy="219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7638" y="351101"/>
            <a:ext cx="2149075" cy="2157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3761" y="2792700"/>
            <a:ext cx="2307864" cy="228932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6877000" y="0"/>
            <a:ext cx="181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10x10, 2x2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4424500" y="2508825"/>
            <a:ext cx="2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 x 15, 2 x 2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594613" y="0"/>
            <a:ext cx="175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6945425" y="2451800"/>
            <a:ext cx="18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21 x 21, 2 x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Data_array.py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1985"/>
            <a:ext cx="9143999" cy="313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- Train/Test splitting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442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Train: 20% 154k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Test: 80% 606k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size: 1k images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 count: 1k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500" y="1229588"/>
            <a:ext cx="4093799" cy="3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