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8" r:id="rId6"/>
    <p:sldId id="260" r:id="rId7"/>
    <p:sldId id="270" r:id="rId8"/>
    <p:sldId id="261" r:id="rId9"/>
    <p:sldId id="271" r:id="rId10"/>
    <p:sldId id="272" r:id="rId11"/>
    <p:sldId id="262" r:id="rId12"/>
    <p:sldId id="263" r:id="rId13"/>
    <p:sldId id="264" r:id="rId14"/>
    <p:sldId id="265" r:id="rId15"/>
    <p:sldId id="269" r:id="rId16"/>
    <p:sldId id="267" r:id="rId17"/>
    <p:sldId id="26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9B0A7B-50D1-4388-9306-190C3A7AC59D}">
          <p14:sldIdLst>
            <p14:sldId id="256"/>
            <p14:sldId id="257"/>
            <p14:sldId id="258"/>
            <p14:sldId id="268"/>
            <p14:sldId id="260"/>
            <p14:sldId id="270"/>
            <p14:sldId id="261"/>
            <p14:sldId id="271"/>
            <p14:sldId id="272"/>
            <p14:sldId id="262"/>
            <p14:sldId id="263"/>
            <p14:sldId id="264"/>
            <p14:sldId id="265"/>
            <p14:sldId id="269"/>
            <p14:sldId id="267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hangkun.gitbooks.io/cpp1x-tutoria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C++11</a:t>
            </a:r>
            <a:r>
              <a:rPr lang="zh-CN" altLang="en-US" dirty="0" smtClean="0"/>
              <a:t>学习之路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历史</a:t>
            </a:r>
            <a:r>
              <a:rPr lang="zh-CN" altLang="en-US" dirty="0"/>
              <a:t>版本</a:t>
            </a:r>
            <a:endParaRPr lang="en-US" altLang="zh-CN" dirty="0" smtClean="0"/>
          </a:p>
          <a:p>
            <a:r>
              <a:rPr lang="en-US" altLang="zh-CN" dirty="0" smtClean="0"/>
              <a:t>C++11</a:t>
            </a:r>
            <a:r>
              <a:rPr lang="zh-CN" altLang="en-US" dirty="0"/>
              <a:t>新特性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未来畅想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杨彦斌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捕获列表</a:t>
            </a:r>
            <a:r>
              <a:rPr lang="en-US" altLang="zh-CN" dirty="0"/>
              <a:t>](</a:t>
            </a:r>
            <a:r>
              <a:rPr lang="zh-CN" altLang="en-US" dirty="0"/>
              <a:t>参数列表</a:t>
            </a:r>
            <a:r>
              <a:rPr lang="en-US" altLang="zh-CN" dirty="0"/>
              <a:t>) mutable(</a:t>
            </a:r>
            <a:r>
              <a:rPr lang="zh-CN" altLang="en-US" dirty="0"/>
              <a:t>可选</a:t>
            </a:r>
            <a:r>
              <a:rPr lang="en-US" altLang="zh-CN" dirty="0"/>
              <a:t>) </a:t>
            </a:r>
            <a:r>
              <a:rPr lang="zh-CN" altLang="en-US" dirty="0"/>
              <a:t>异常属性 </a:t>
            </a:r>
            <a:r>
              <a:rPr lang="en-US" altLang="zh-CN" dirty="0"/>
              <a:t>-&gt; </a:t>
            </a:r>
            <a:r>
              <a:rPr lang="zh-CN" altLang="en-US" dirty="0"/>
              <a:t>返回类型 </a:t>
            </a:r>
            <a:r>
              <a:rPr lang="en-US" altLang="zh-CN" dirty="0"/>
              <a:t>{ // </a:t>
            </a:r>
            <a:r>
              <a:rPr lang="zh-CN" altLang="en-US" dirty="0"/>
              <a:t>函数体 </a:t>
            </a:r>
            <a:r>
              <a:rPr lang="en-US" altLang="zh-CN" dirty="0"/>
              <a:t>}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auto</a:t>
            </a:r>
            <a:r>
              <a:rPr lang="en-US" altLang="zh-CN" dirty="0" smtClean="0"/>
              <a:t> </a:t>
            </a:r>
            <a:r>
              <a:rPr lang="en-US" altLang="zh-CN" dirty="0" err="1"/>
              <a:t>fadd</a:t>
            </a:r>
            <a:r>
              <a:rPr lang="en-US" altLang="zh-CN" dirty="0"/>
              <a:t> = [](</a:t>
            </a:r>
            <a:r>
              <a:rPr lang="en-US" altLang="zh-CN" b="1" dirty="0" err="1"/>
              <a:t>int</a:t>
            </a:r>
            <a:r>
              <a:rPr lang="en-US" altLang="zh-CN" dirty="0"/>
              <a:t> a, </a:t>
            </a:r>
            <a:r>
              <a:rPr lang="en-US" altLang="zh-CN" b="1" dirty="0" err="1"/>
              <a:t>int</a:t>
            </a:r>
            <a:r>
              <a:rPr lang="en-US" altLang="zh-CN" dirty="0"/>
              <a:t> b)-&gt;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b="1" dirty="0"/>
              <a:t>return</a:t>
            </a:r>
            <a:r>
              <a:rPr lang="en-US" altLang="zh-CN" dirty="0"/>
              <a:t> a + b; </a:t>
            </a:r>
            <a:endParaRPr lang="en-US" altLang="zh-CN" dirty="0" smtClean="0"/>
          </a:p>
          <a:p>
            <a:r>
              <a:rPr lang="en-US" altLang="zh-CN" dirty="0" smtClean="0"/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表达式变量捕获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[] </a:t>
            </a:r>
            <a:r>
              <a:rPr lang="zh-CN" altLang="en-US" dirty="0" smtClean="0"/>
              <a:t>不捕获任何</a:t>
            </a:r>
            <a:r>
              <a:rPr lang="zh-CN" altLang="en-US" dirty="0"/>
              <a:t>变量</a:t>
            </a:r>
            <a:endParaRPr lang="zh-CN" altLang="en-US" dirty="0"/>
          </a:p>
          <a:p>
            <a:r>
              <a:rPr lang="en-US" altLang="zh-CN" dirty="0"/>
              <a:t>[&amp;} </a:t>
            </a:r>
            <a:r>
              <a:rPr lang="zh-CN" altLang="en-US" dirty="0" smtClean="0"/>
              <a:t>捕获外部</a:t>
            </a:r>
            <a:r>
              <a:rPr lang="zh-CN" altLang="en-US" dirty="0"/>
              <a:t>作用域中所有变量，并作为引用在函数体中使用</a:t>
            </a:r>
            <a:endParaRPr lang="zh-CN" altLang="en-US" dirty="0"/>
          </a:p>
          <a:p>
            <a:r>
              <a:rPr lang="en-US" altLang="zh-CN" dirty="0"/>
              <a:t>[=] </a:t>
            </a:r>
            <a:r>
              <a:rPr lang="zh-CN" altLang="en-US" dirty="0" smtClean="0"/>
              <a:t>捕获外部</a:t>
            </a:r>
            <a:r>
              <a:rPr lang="zh-CN" altLang="en-US" dirty="0"/>
              <a:t>作用域中所有变量，并拷贝一份在函数体中使用</a:t>
            </a:r>
            <a:endParaRPr lang="zh-CN" altLang="en-US" dirty="0"/>
          </a:p>
          <a:p>
            <a:r>
              <a:rPr lang="en-US" altLang="zh-CN" dirty="0"/>
              <a:t>[=, &amp;foo] </a:t>
            </a:r>
            <a:r>
              <a:rPr lang="zh-CN" altLang="en-US" dirty="0" smtClean="0"/>
              <a:t>捕获外部</a:t>
            </a:r>
            <a:r>
              <a:rPr lang="zh-CN" altLang="en-US" dirty="0"/>
              <a:t>作用域中所有变量，并拷贝一份在函数体中使用，但是对</a:t>
            </a:r>
            <a:r>
              <a:rPr lang="en-US" altLang="zh-CN" dirty="0"/>
              <a:t>foo</a:t>
            </a:r>
            <a:r>
              <a:rPr lang="zh-CN" altLang="en-US" dirty="0"/>
              <a:t>变量使用引用</a:t>
            </a:r>
            <a:endParaRPr lang="zh-CN" altLang="en-US" dirty="0"/>
          </a:p>
          <a:p>
            <a:r>
              <a:rPr lang="en-US" altLang="zh-CN" dirty="0"/>
              <a:t>[bar] </a:t>
            </a:r>
            <a:r>
              <a:rPr lang="zh-CN" altLang="en-US" dirty="0" smtClean="0"/>
              <a:t>捕获</a:t>
            </a:r>
            <a:r>
              <a:rPr lang="en-US" altLang="zh-CN" dirty="0" smtClean="0"/>
              <a:t>bar</a:t>
            </a:r>
            <a:r>
              <a:rPr lang="zh-CN" altLang="en-US" dirty="0"/>
              <a:t>变量并且拷贝一份在函数体重使用，同时</a:t>
            </a:r>
            <a:r>
              <a:rPr lang="zh-CN" altLang="en-US" dirty="0" smtClean="0"/>
              <a:t>不捕获其他</a:t>
            </a:r>
            <a:r>
              <a:rPr lang="zh-CN" altLang="en-US" dirty="0"/>
              <a:t>变量</a:t>
            </a:r>
            <a:endParaRPr lang="zh-CN" altLang="en-US" dirty="0"/>
          </a:p>
          <a:p>
            <a:r>
              <a:rPr lang="en-US" altLang="zh-CN" dirty="0"/>
              <a:t>[this] </a:t>
            </a:r>
            <a:r>
              <a:rPr lang="zh-CN" altLang="en-US" dirty="0" smtClean="0"/>
              <a:t>捕获当前</a:t>
            </a:r>
            <a:r>
              <a:rPr lang="zh-CN" altLang="en-US" dirty="0"/>
              <a:t>类中的</a:t>
            </a:r>
            <a:r>
              <a:rPr lang="en-US" altLang="zh-CN" dirty="0"/>
              <a:t>this</a:t>
            </a:r>
            <a:r>
              <a:rPr lang="zh-CN" altLang="en-US" dirty="0"/>
              <a:t>指针。如果已经使用了</a:t>
            </a:r>
            <a:r>
              <a:rPr lang="en-US" altLang="zh-CN" dirty="0"/>
              <a:t>&amp;</a:t>
            </a:r>
            <a:r>
              <a:rPr lang="zh-CN" altLang="en-US" dirty="0"/>
              <a:t>或者</a:t>
            </a:r>
            <a:r>
              <a:rPr lang="en-US" altLang="zh-CN" dirty="0"/>
              <a:t>=</a:t>
            </a:r>
            <a:r>
              <a:rPr lang="zh-CN" altLang="en-US" dirty="0"/>
              <a:t>就默认添加此选项。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auto_ptr</a:t>
            </a:r>
            <a:endParaRPr lang="en-US" altLang="zh-CN" dirty="0" smtClean="0"/>
          </a:p>
          <a:p>
            <a:r>
              <a:rPr lang="en-US" altLang="zh-CN" b="1" dirty="0" err="1" smtClean="0"/>
              <a:t>shared_ptr</a:t>
            </a:r>
            <a:endParaRPr lang="en-US" altLang="zh-CN" b="1" dirty="0" smtClean="0"/>
          </a:p>
          <a:p>
            <a:r>
              <a:rPr lang="en-US" altLang="zh-CN" b="1" dirty="0" err="1" smtClean="0"/>
              <a:t>unique_ptr</a:t>
            </a:r>
            <a:endParaRPr lang="en-US" altLang="zh-CN" b="1" dirty="0" smtClean="0"/>
          </a:p>
          <a:p>
            <a:r>
              <a:rPr lang="en-US" altLang="zh-CN" dirty="0" err="1" smtClean="0"/>
              <a:t>weak_ptr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uto</a:t>
            </a:r>
            <a:endParaRPr lang="en-US" altLang="zh-CN" dirty="0" smtClean="0"/>
          </a:p>
          <a:p>
            <a:r>
              <a:rPr lang="en-US" altLang="zh-CN" dirty="0" smtClean="0"/>
              <a:t>alias</a:t>
            </a:r>
            <a:endParaRPr lang="en-US" altLang="zh-CN" dirty="0" smtClean="0"/>
          </a:p>
          <a:p>
            <a:r>
              <a:rPr lang="en-US" altLang="zh-CN" b="1" dirty="0" err="1" smtClean="0"/>
              <a:t>nullptr</a:t>
            </a:r>
            <a:endParaRPr lang="en-US" altLang="zh-CN" b="1" dirty="0" smtClean="0"/>
          </a:p>
          <a:p>
            <a:r>
              <a:rPr lang="en-US" altLang="zh-CN" b="1" dirty="0" err="1"/>
              <a:t>c</a:t>
            </a:r>
            <a:r>
              <a:rPr lang="en-US" altLang="zh-CN" b="1" dirty="0" err="1" smtClean="0"/>
              <a:t>onstexpr</a:t>
            </a:r>
            <a:endParaRPr lang="en-US" altLang="zh-CN" b="1" dirty="0" smtClean="0"/>
          </a:p>
          <a:p>
            <a:r>
              <a:rPr lang="en-US" altLang="zh-CN" dirty="0" err="1" smtClean="0"/>
              <a:t>static_assert</a:t>
            </a:r>
            <a:endParaRPr lang="en-US" altLang="zh-CN" dirty="0" smtClean="0"/>
          </a:p>
          <a:p>
            <a:r>
              <a:rPr lang="en-US" altLang="zh-CN" b="1" dirty="0" err="1"/>
              <a:t>n</a:t>
            </a:r>
            <a:r>
              <a:rPr lang="en-US" altLang="zh-CN" b="1" dirty="0" err="1" smtClean="0"/>
              <a:t>oexcept</a:t>
            </a:r>
            <a:endParaRPr lang="en-US" altLang="zh-CN" b="1" dirty="0" smtClean="0"/>
          </a:p>
          <a:p>
            <a:r>
              <a:rPr lang="en-US" altLang="zh-CN" dirty="0" err="1" smtClean="0"/>
              <a:t>decltype</a:t>
            </a:r>
            <a:endParaRPr lang="en-US" altLang="zh-CN" dirty="0" smtClean="0"/>
          </a:p>
          <a:p>
            <a:pPr marL="6858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线程与并发编程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hread</a:t>
            </a:r>
            <a:endParaRPr lang="en-US" altLang="zh-CN" dirty="0" smtClean="0"/>
          </a:p>
          <a:p>
            <a:r>
              <a:rPr lang="en-US" altLang="zh-CN" b="1" dirty="0" smtClean="0"/>
              <a:t>atomic</a:t>
            </a:r>
            <a:endParaRPr lang="en-US" altLang="zh-CN" b="1" dirty="0" smtClean="0"/>
          </a:p>
          <a:p>
            <a:r>
              <a:rPr lang="en-US" altLang="zh-CN" dirty="0" err="1" smtClean="0"/>
              <a:t>mutex</a:t>
            </a:r>
            <a:endParaRPr lang="en-US" altLang="zh-CN" dirty="0" smtClean="0"/>
          </a:p>
          <a:p>
            <a:r>
              <a:rPr lang="en-US" altLang="zh-CN" dirty="0" err="1" smtClean="0"/>
              <a:t>lock_guard</a:t>
            </a:r>
            <a:endParaRPr lang="en-US" altLang="zh-CN" dirty="0" smtClean="0"/>
          </a:p>
          <a:p>
            <a:r>
              <a:rPr lang="zh-CN" altLang="en-US" dirty="0" smtClean="0"/>
              <a:t>线程安全的单例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C++17/20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v</a:t>
            </a:r>
            <a:r>
              <a:rPr lang="en-US" altLang="zh-CN" b="1" dirty="0" smtClean="0"/>
              <a:t>ariant(C++17)</a:t>
            </a:r>
            <a:endParaRPr lang="en-US" altLang="zh-CN" b="1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odule(</a:t>
            </a:r>
            <a:r>
              <a:rPr lang="en-US" altLang="zh-CN" dirty="0" err="1" smtClean="0"/>
              <a:t>tbd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/>
              <a:t>coroutine</a:t>
            </a:r>
            <a:r>
              <a:rPr lang="en-US" altLang="zh-CN" dirty="0"/>
              <a:t>(</a:t>
            </a:r>
            <a:r>
              <a:rPr lang="en-US" altLang="zh-CN" dirty="0" err="1"/>
              <a:t>tbd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ranges(</a:t>
            </a:r>
            <a:r>
              <a:rPr lang="en-US" altLang="zh-CN" dirty="0" err="1"/>
              <a:t>tbd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b="1" dirty="0"/>
              <a:t>concepts(</a:t>
            </a:r>
            <a:r>
              <a:rPr lang="en-US" altLang="zh-CN" b="1" dirty="0" err="1"/>
              <a:t>tbd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dirty="0"/>
              <a:t>Invoke(</a:t>
            </a:r>
            <a:r>
              <a:rPr lang="en-US" altLang="zh-CN" dirty="0" err="1"/>
              <a:t>tbd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《C++11/14</a:t>
            </a:r>
            <a:r>
              <a:rPr lang="zh-CN" altLang="en-US" dirty="0" smtClean="0"/>
              <a:t>高级编程</a:t>
            </a:r>
            <a:r>
              <a:rPr lang="zh-CN" altLang="en-US" dirty="0"/>
              <a:t>：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程序库探秘</a:t>
            </a:r>
            <a:r>
              <a:rPr lang="en-US" altLang="zh-CN" dirty="0" smtClean="0"/>
              <a:t>》</a:t>
            </a:r>
            <a:endParaRPr lang="en-US" altLang="zh-CN" dirty="0" smtClean="0"/>
          </a:p>
          <a:p>
            <a:r>
              <a:rPr lang="en-US" altLang="zh-CN" dirty="0" smtClean="0"/>
              <a:t>《Effective Modern C++ 》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深入理解</a:t>
            </a:r>
            <a:r>
              <a:rPr lang="en-US" altLang="zh-CN" dirty="0" smtClean="0"/>
              <a:t>C++11》</a:t>
            </a:r>
            <a:endParaRPr lang="en-US" altLang="zh-CN" dirty="0" smtClean="0"/>
          </a:p>
          <a:p>
            <a:r>
              <a:rPr lang="en-US" altLang="zh-CN" dirty="0" smtClean="0"/>
              <a:t> cppReference.com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hlinkClick r:id="rId1"/>
              </a:rPr>
              <a:t>https</a:t>
            </a:r>
            <a:r>
              <a:rPr lang="en-US" altLang="zh-CN" dirty="0">
                <a:hlinkClick r:id="rId1"/>
              </a:rPr>
              <a:t>://changkun.gitbooks.io/cpp1x-tutorial</a:t>
            </a:r>
            <a:r>
              <a:rPr lang="en-US" altLang="zh-CN" dirty="0" smtClean="0">
                <a:hlinkClick r:id="rId1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《C++</a:t>
            </a:r>
            <a:r>
              <a:rPr lang="zh-CN" altLang="en-US" dirty="0" smtClean="0"/>
              <a:t>并发编程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/C++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C89/99/11</a:t>
            </a:r>
            <a:endParaRPr lang="en-US" altLang="zh-CN" dirty="0" smtClean="0"/>
          </a:p>
          <a:p>
            <a:r>
              <a:rPr lang="en-US" altLang="zh-CN" dirty="0" smtClean="0"/>
              <a:t>C++98/99/03</a:t>
            </a:r>
            <a:endParaRPr lang="en-US" altLang="zh-CN" dirty="0" smtClean="0"/>
          </a:p>
          <a:p>
            <a:r>
              <a:rPr lang="en-US" altLang="zh-CN" dirty="0" smtClean="0"/>
              <a:t>C++0x/1x</a:t>
            </a:r>
            <a:endParaRPr lang="en-US" altLang="zh-CN" dirty="0" smtClean="0"/>
          </a:p>
          <a:p>
            <a:r>
              <a:rPr lang="en-US" altLang="zh-CN" dirty="0" smtClean="0"/>
              <a:t>C++2x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08720"/>
            <a:ext cx="3014906" cy="244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3358092"/>
            <a:ext cx="4762061" cy="299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C++11</a:t>
            </a:r>
            <a:r>
              <a:rPr lang="zh-CN" altLang="en-US" dirty="0" smtClean="0"/>
              <a:t>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</a:t>
            </a:r>
            <a:endParaRPr lang="en-US" altLang="zh-CN" dirty="0" smtClean="0"/>
          </a:p>
          <a:p>
            <a:r>
              <a:rPr lang="zh-CN" altLang="en-US" b="1" dirty="0" smtClean="0"/>
              <a:t>右值引用、</a:t>
            </a:r>
            <a:r>
              <a:rPr lang="en-US" altLang="zh-CN" b="1" dirty="0"/>
              <a:t> </a:t>
            </a:r>
            <a:r>
              <a:rPr lang="en-US" altLang="zh-CN" b="1" dirty="0" smtClean="0"/>
              <a:t>move</a:t>
            </a:r>
            <a:r>
              <a:rPr lang="zh-CN" altLang="en-US" b="1" dirty="0" smtClean="0"/>
              <a:t>、</a:t>
            </a:r>
            <a:r>
              <a:rPr lang="en-US" altLang="zh-CN" b="1" smtClean="0"/>
              <a:t>forward</a:t>
            </a:r>
            <a:endParaRPr lang="en-US" altLang="zh-CN" b="1" dirty="0" smtClean="0"/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zh-CN" altLang="en-US" dirty="0" smtClean="0"/>
              <a:t>智能指针</a:t>
            </a:r>
            <a:endParaRPr lang="en-US" altLang="zh-CN" dirty="0" smtClean="0"/>
          </a:p>
          <a:p>
            <a:r>
              <a:rPr lang="zh-CN" altLang="en-US" dirty="0" smtClean="0"/>
              <a:t>新关键字</a:t>
            </a:r>
            <a:endParaRPr lang="en-US" altLang="zh-CN" dirty="0" smtClean="0"/>
          </a:p>
          <a:p>
            <a:r>
              <a:rPr lang="zh-CN" altLang="en-US" dirty="0" smtClean="0"/>
              <a:t>线程与并发编程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std</a:t>
            </a:r>
            <a:r>
              <a:rPr lang="en-US" altLang="zh-CN" dirty="0" smtClean="0"/>
              <a:t>::map&lt;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ma;</a:t>
            </a:r>
            <a:endParaRPr lang="en-US" altLang="zh-CN" dirty="0" smtClean="0"/>
          </a:p>
          <a:p>
            <a:r>
              <a:rPr lang="en-US" altLang="zh-CN" dirty="0" smtClean="0"/>
              <a:t>for (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::map&lt;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&gt;::iterator it = </a:t>
            </a:r>
            <a:r>
              <a:rPr lang="en-US" altLang="zh-CN" dirty="0" err="1" smtClean="0"/>
              <a:t>ma.begin</a:t>
            </a:r>
            <a:r>
              <a:rPr lang="en-US" altLang="zh-CN" dirty="0" smtClean="0"/>
              <a:t>(); it != </a:t>
            </a:r>
            <a:r>
              <a:rPr lang="en-US" altLang="zh-CN" dirty="0" err="1" smtClean="0"/>
              <a:t>ma.end</a:t>
            </a:r>
            <a:r>
              <a:rPr lang="en-US" altLang="zh-CN" dirty="0" smtClean="0"/>
              <a:t>(); ++it)</a:t>
            </a:r>
            <a:endParaRPr lang="en-US" altLang="zh-CN" dirty="0" smtClean="0"/>
          </a:p>
          <a:p>
            <a:r>
              <a:rPr lang="en-US" altLang="zh-CN" dirty="0" smtClean="0"/>
              <a:t>for ( auto&amp; it : ma)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auto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unorderd_map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::string,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m;</a:t>
            </a:r>
            <a:endParaRPr lang="en-US" altLang="zh-CN" dirty="0" smtClean="0"/>
          </a:p>
          <a:p>
            <a:r>
              <a:rPr lang="en-US" altLang="zh-CN" dirty="0" smtClean="0"/>
              <a:t>for (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::pair&lt;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::string,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&gt;&amp; p : m )</a:t>
            </a:r>
            <a:endParaRPr lang="en-US" altLang="zh-CN" dirty="0" smtClean="0"/>
          </a:p>
          <a:p>
            <a:r>
              <a:rPr lang="en-US" altLang="zh-CN" dirty="0" smtClean="0"/>
              <a:t>for (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auto&amp; p : m 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右值、左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右值引用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左值：能取地址，有名字</a:t>
            </a:r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值：纯右值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prvalue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、将亡值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xvalue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左值引用：</a:t>
            </a:r>
            <a:r>
              <a:rPr lang="en-US" altLang="zh-CN" dirty="0" smtClean="0"/>
              <a:t>T&amp;</a:t>
            </a:r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值引用：</a:t>
            </a:r>
            <a:r>
              <a:rPr lang="en-US" altLang="zh-CN" dirty="0" smtClean="0"/>
              <a:t>T&amp;&amp;</a:t>
            </a:r>
            <a:endParaRPr lang="en-US" altLang="zh-CN" dirty="0"/>
          </a:p>
          <a:p>
            <a:r>
              <a:rPr lang="zh-CN" altLang="en-US" dirty="0" smtClean="0"/>
              <a:t>左值常量引用：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T&amp;</a:t>
            </a:r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值常量引用：？？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Template &lt;class T&gt;</a:t>
            </a:r>
            <a:endParaRPr lang="en-US" altLang="zh-CN" dirty="0" smtClean="0"/>
          </a:p>
          <a:p>
            <a:r>
              <a:rPr lang="en-US" altLang="zh-CN" dirty="0" smtClean="0"/>
              <a:t>void swap(T&amp; a, T&amp; b)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T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::move(a));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a =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::move(b);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b=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类的默认成员函数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缺省</a:t>
            </a:r>
            <a:r>
              <a:rPr lang="zh-CN" altLang="en-US" dirty="0" smtClean="0"/>
              <a:t>构造函数 </a:t>
            </a:r>
            <a:r>
              <a:rPr lang="en-US" altLang="zh-CN" dirty="0" smtClean="0"/>
              <a:t>A();</a:t>
            </a:r>
            <a:endParaRPr lang="en-US" altLang="zh-CN" dirty="0" smtClean="0"/>
          </a:p>
          <a:p>
            <a:r>
              <a:rPr lang="zh-CN" altLang="en-US" dirty="0" smtClean="0"/>
              <a:t>析构函数  </a:t>
            </a:r>
            <a:r>
              <a:rPr lang="en-US" altLang="zh-CN" dirty="0" smtClean="0"/>
              <a:t>~A();</a:t>
            </a:r>
            <a:endParaRPr lang="en-US" altLang="zh-CN" dirty="0" smtClean="0"/>
          </a:p>
          <a:p>
            <a:r>
              <a:rPr lang="zh-CN" altLang="en-US" dirty="0" smtClean="0"/>
              <a:t>拷贝构造函数 </a:t>
            </a:r>
            <a:r>
              <a:rPr lang="en-US" altLang="zh-CN" dirty="0" smtClean="0"/>
              <a:t>A(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A&amp; );</a:t>
            </a:r>
            <a:endParaRPr lang="en-US" altLang="zh-CN" dirty="0" smtClean="0"/>
          </a:p>
          <a:p>
            <a:r>
              <a:rPr lang="zh-CN" altLang="en-US" dirty="0" smtClean="0"/>
              <a:t>赋值运算符重载 </a:t>
            </a:r>
            <a:r>
              <a:rPr lang="en-US" altLang="zh-CN" dirty="0" smtClean="0"/>
              <a:t>A&amp; </a:t>
            </a:r>
            <a:r>
              <a:rPr lang="en-US" altLang="zh-CN" dirty="0"/>
              <a:t>operator=( </a:t>
            </a:r>
            <a:r>
              <a:rPr lang="en-US" altLang="zh-CN" dirty="0" smtClean="0"/>
              <a:t>A&amp; 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zh-CN" altLang="en-US" dirty="0"/>
              <a:t>取</a:t>
            </a:r>
            <a:r>
              <a:rPr lang="zh-CN" altLang="en-US" dirty="0" smtClean="0"/>
              <a:t>地址运算符 </a:t>
            </a:r>
            <a:r>
              <a:rPr lang="en-US" altLang="zh-CN" dirty="0" smtClean="0"/>
              <a:t>A* </a:t>
            </a:r>
            <a:r>
              <a:rPr lang="en-US" altLang="zh-CN" dirty="0"/>
              <a:t>operator&amp;();</a:t>
            </a:r>
            <a:endParaRPr lang="en-US" altLang="zh-CN" dirty="0" smtClean="0"/>
          </a:p>
          <a:p>
            <a:r>
              <a:rPr lang="zh-CN" altLang="en-US" dirty="0"/>
              <a:t>取地址</a:t>
            </a:r>
            <a:r>
              <a:rPr lang="zh-CN" altLang="en-US" dirty="0" smtClean="0"/>
              <a:t>运算符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A* </a:t>
            </a:r>
            <a:r>
              <a:rPr lang="en-US" altLang="zh-CN" dirty="0"/>
              <a:t>operator&amp;()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zh-CN" altLang="en-US" b="1" dirty="0" smtClean="0"/>
              <a:t>移动构造函数 </a:t>
            </a:r>
            <a:r>
              <a:rPr lang="en-US" altLang="zh-CN" b="1" dirty="0" smtClean="0"/>
              <a:t>A:A (A&amp;&amp;)</a:t>
            </a:r>
            <a:endParaRPr lang="en-US" altLang="zh-CN" b="1" dirty="0" smtClean="0"/>
          </a:p>
          <a:p>
            <a:r>
              <a:rPr lang="zh-CN" altLang="en-US" b="1" dirty="0" smtClean="0"/>
              <a:t>移动赋值运算符重载 </a:t>
            </a:r>
            <a:r>
              <a:rPr lang="en-US" altLang="zh-CN" b="1" dirty="0" smtClean="0"/>
              <a:t>A&amp; operator=(A&amp;&amp;)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http://img.blog.csdn.net/2013122019202089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620688"/>
            <a:ext cx="7579423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1405</Words>
  <Application>WPS 演示</Application>
  <PresentationFormat>全屏显示(4:3)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Century Gothic</vt:lpstr>
      <vt:lpstr>Segoe Print</vt:lpstr>
      <vt:lpstr>幼圆</vt:lpstr>
      <vt:lpstr>微软雅黑</vt:lpstr>
      <vt:lpstr>Arial Unicode MS</vt:lpstr>
      <vt:lpstr>Calibri</vt:lpstr>
      <vt:lpstr>Wingdings</vt:lpstr>
      <vt:lpstr>奥斯汀</vt:lpstr>
      <vt:lpstr>C++11学习之路 </vt:lpstr>
      <vt:lpstr>C/C++版本</vt:lpstr>
      <vt:lpstr>C++11的特性</vt:lpstr>
      <vt:lpstr>auto</vt:lpstr>
      <vt:lpstr>auto</vt:lpstr>
      <vt:lpstr>左/右值、左/右值引用</vt:lpstr>
      <vt:lpstr>move</vt:lpstr>
      <vt:lpstr>类的默认成员函数</vt:lpstr>
      <vt:lpstr>PowerPoint 演示文稿</vt:lpstr>
      <vt:lpstr>Lambda表达式</vt:lpstr>
      <vt:lpstr>Lambda表达式变量捕获</vt:lpstr>
      <vt:lpstr>智能指针</vt:lpstr>
      <vt:lpstr>新的关键字</vt:lpstr>
      <vt:lpstr>线程与并发编程</vt:lpstr>
      <vt:lpstr>C++17/20</vt:lpstr>
      <vt:lpstr>参考书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</dc:title>
  <dc:creator>杨彦斌</dc:creator>
  <cp:lastModifiedBy>Robin</cp:lastModifiedBy>
  <cp:revision>25</cp:revision>
  <dcterms:created xsi:type="dcterms:W3CDTF">2017-10-25T11:42:00Z</dcterms:created>
  <dcterms:modified xsi:type="dcterms:W3CDTF">2017-10-26T11:01:04Z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