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E0F3-1831-4963-9047-553648B10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2077" y="1134208"/>
            <a:ext cx="9281015" cy="3747355"/>
          </a:xfrm>
        </p:spPr>
        <p:txBody>
          <a:bodyPr>
            <a:normAutofit/>
          </a:bodyPr>
          <a:lstStyle/>
          <a:p>
            <a:r>
              <a:rPr lang="en-US" sz="8000" dirty="0" err="1">
                <a:latin typeface="Bauhaus 93" panose="04030905020B02020C02" pitchFamily="82" charset="0"/>
              </a:rPr>
              <a:t>Barbeerdrinker</a:t>
            </a:r>
            <a:br>
              <a:rPr lang="en-US" dirty="0"/>
            </a:br>
            <a:r>
              <a:rPr lang="en-US" dirty="0"/>
              <a:t>group 35</a:t>
            </a:r>
            <a:br>
              <a:rPr lang="en-US" dirty="0"/>
            </a:br>
            <a:r>
              <a:rPr lang="en-US" dirty="0" err="1"/>
              <a:t>pavendeep</a:t>
            </a:r>
            <a:r>
              <a:rPr lang="en-US" dirty="0"/>
              <a:t> </a:t>
            </a:r>
            <a:r>
              <a:rPr lang="en-US" dirty="0" err="1"/>
              <a:t>kaur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wajeeha</a:t>
            </a:r>
            <a:r>
              <a:rPr lang="en-US" dirty="0"/>
              <a:t> Rehman</a:t>
            </a:r>
            <a:br>
              <a:rPr lang="en-US" dirty="0"/>
            </a:br>
            <a:r>
              <a:rPr lang="en-US" sz="2000" dirty="0"/>
              <a:t>November 18,2018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0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B1499-4391-4D2E-8E7A-ABF84B0F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2700" dirty="0"/>
              <a:t>Bars have transactions within the opening and closing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3F4D-6540-4773-9794-B7BC6410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select b.barname, b.opentiming, b.closetiming, c.billID, c.transTime</a:t>
            </a:r>
          </a:p>
          <a:p>
            <a:pPr marL="0" indent="0">
              <a:buNone/>
            </a:pPr>
            <a:r>
              <a:rPr lang="en-US" sz="2000"/>
              <a:t>from bars b, bills c</a:t>
            </a:r>
          </a:p>
          <a:p>
            <a:pPr marL="0" indent="0">
              <a:buNone/>
            </a:pPr>
            <a:r>
              <a:rPr lang="en-US" sz="2000"/>
              <a:t>where b.barname = c.barname</a:t>
            </a:r>
          </a:p>
          <a:p>
            <a:pPr marL="0" indent="0">
              <a:buNone/>
            </a:pPr>
            <a:r>
              <a:rPr lang="en-US" sz="2000"/>
              <a:t>and b.barname = "Willies Saloon";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8094B-5D34-43AB-9630-48EBE5612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66347"/>
            <a:ext cx="5456279" cy="27003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4141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2E8D7-5B30-4F81-8FD6-1650B631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2700"/>
              <a:t>Bars have transactions within the opening and closing time cont.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358A82-FFE2-46F7-885F-4A5A95C79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11615" y="2076456"/>
            <a:ext cx="3718882" cy="1653683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8F77B8-63F8-4FDA-8FF0-BC82907AC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610" y="618518"/>
            <a:ext cx="3982261" cy="26507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" name="Picture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FCAF133-409C-45D4-ABC5-44ECDCDF5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955" y="4098322"/>
            <a:ext cx="3726503" cy="2179509"/>
          </a:xfrm>
          <a:prstGeom prst="rect">
            <a:avLst/>
          </a:prstGeom>
        </p:spPr>
      </p:pic>
      <p:pic>
        <p:nvPicPr>
          <p:cNvPr id="14" name="Picture 1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3C03B6C-A02E-4264-AAF7-5254752D6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975" y="4048186"/>
            <a:ext cx="4168501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8F80-EDEA-4420-9370-30E0E183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4EA1-FDDC-485D-8002-700D1163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5AAC-AFA0-49D6-96A9-AD5DE91D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019" y="340095"/>
            <a:ext cx="3149234" cy="530344"/>
          </a:xfrm>
        </p:spPr>
        <p:txBody>
          <a:bodyPr>
            <a:noAutofit/>
          </a:bodyPr>
          <a:lstStyle/>
          <a:p>
            <a:r>
              <a:rPr lang="en-US" sz="4000" dirty="0"/>
              <a:t>ER Diagram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CA31B471-BADE-4296-BEC5-BA0F2EC07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756" y="1081088"/>
            <a:ext cx="7159664" cy="5062537"/>
          </a:xfrm>
        </p:spPr>
      </p:pic>
    </p:spTree>
    <p:extLst>
      <p:ext uri="{BB962C8B-B14F-4D97-AF65-F5344CB8AC3E}">
        <p14:creationId xmlns:p14="http://schemas.microsoft.com/office/powerpoint/2010/main" val="301318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A904-933D-412B-B854-A5EF4EB7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751" y="178902"/>
            <a:ext cx="4002087" cy="788252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323C-1FDC-40D7-A36C-72E56FCD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67154"/>
            <a:ext cx="9905999" cy="482404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purchaseAt</a:t>
            </a:r>
            <a:r>
              <a:rPr lang="en-US" dirty="0"/>
              <a:t>(drinker.name, bar.name)</a:t>
            </a:r>
          </a:p>
          <a:p>
            <a:r>
              <a:rPr lang="en-US" dirty="0"/>
              <a:t>drinkers(</a:t>
            </a:r>
            <a:r>
              <a:rPr lang="en-US" dirty="0" err="1"/>
              <a:t>name,city,phone,address</a:t>
            </a:r>
            <a:r>
              <a:rPr lang="en-US" dirty="0"/>
              <a:t>, </a:t>
            </a:r>
            <a:r>
              <a:rPr lang="en-US" dirty="0" err="1"/>
              <a:t>creditcardnumber,expiry</a:t>
            </a:r>
            <a:r>
              <a:rPr lang="en-US" dirty="0"/>
              <a:t>) </a:t>
            </a:r>
          </a:p>
          <a:p>
            <a:r>
              <a:rPr lang="en-US" dirty="0"/>
              <a:t>bars(name, </a:t>
            </a:r>
            <a:r>
              <a:rPr lang="en-US" dirty="0" err="1"/>
              <a:t>open_timings,close_timings</a:t>
            </a:r>
            <a:r>
              <a:rPr lang="en-US" dirty="0"/>
              <a:t>, address, license, </a:t>
            </a:r>
            <a:r>
              <a:rPr lang="en-US" dirty="0" err="1"/>
              <a:t>city,phone,tax</a:t>
            </a:r>
            <a:r>
              <a:rPr lang="en-US" dirty="0"/>
              <a:t>)</a:t>
            </a:r>
          </a:p>
          <a:p>
            <a:r>
              <a:rPr lang="en-US" dirty="0"/>
              <a:t>bills(</a:t>
            </a:r>
            <a:r>
              <a:rPr lang="en-US" dirty="0" err="1"/>
              <a:t>transaction_ID</a:t>
            </a:r>
            <a:r>
              <a:rPr lang="en-US" dirty="0"/>
              <a:t>, tip, </a:t>
            </a:r>
            <a:r>
              <a:rPr lang="en-US" dirty="0" err="1"/>
              <a:t>total_price</a:t>
            </a:r>
            <a:r>
              <a:rPr lang="en-US" dirty="0"/>
              <a:t>, </a:t>
            </a:r>
            <a:r>
              <a:rPr lang="en-US" dirty="0" err="1"/>
              <a:t>time_issued</a:t>
            </a:r>
            <a:r>
              <a:rPr lang="en-US" dirty="0"/>
              <a:t>)</a:t>
            </a:r>
          </a:p>
          <a:p>
            <a:r>
              <a:rPr lang="en-US" dirty="0"/>
              <a:t>frequents(bars.name, drinkers.name)</a:t>
            </a:r>
          </a:p>
          <a:p>
            <a:r>
              <a:rPr lang="en-US" dirty="0"/>
              <a:t>sells(bars.name, </a:t>
            </a:r>
            <a:r>
              <a:rPr lang="en-US" dirty="0" err="1"/>
              <a:t>items.beer,items.beverages,items.food</a:t>
            </a:r>
            <a:r>
              <a:rPr lang="en-US" dirty="0"/>
              <a:t>, price)</a:t>
            </a:r>
          </a:p>
          <a:p>
            <a:r>
              <a:rPr lang="en-US" dirty="0"/>
              <a:t>items(</a:t>
            </a:r>
            <a:r>
              <a:rPr lang="en-US" dirty="0" err="1"/>
              <a:t>beer,beerTransID,beverages,bevTransID,food,foodTransID</a:t>
            </a:r>
            <a:r>
              <a:rPr lang="en-US" dirty="0"/>
              <a:t>)</a:t>
            </a:r>
          </a:p>
          <a:p>
            <a:r>
              <a:rPr lang="en-US" dirty="0"/>
              <a:t>likes(drinker.name, </a:t>
            </a:r>
            <a:r>
              <a:rPr lang="en-US" dirty="0" err="1"/>
              <a:t>items.type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2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3F5F-FAD8-4F8B-9B82-7C24F557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69" y="2394564"/>
            <a:ext cx="6018211" cy="1456467"/>
          </a:xfrm>
        </p:spPr>
        <p:txBody>
          <a:bodyPr>
            <a:normAutofit/>
          </a:bodyPr>
          <a:lstStyle/>
          <a:p>
            <a:r>
              <a:rPr lang="en-US" sz="5400" dirty="0"/>
              <a:t>Some patterns</a:t>
            </a:r>
          </a:p>
        </p:txBody>
      </p:sp>
    </p:spTree>
    <p:extLst>
      <p:ext uri="{BB962C8B-B14F-4D97-AF65-F5344CB8AC3E}">
        <p14:creationId xmlns:p14="http://schemas.microsoft.com/office/powerpoint/2010/main" val="31717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2807-603E-431D-8AC4-F7CF195E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Most expensive beer: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871D-3753-4FB4-9C9E-78AA6292E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select distinct </a:t>
            </a:r>
            <a:r>
              <a:rPr lang="en-US" sz="3200" dirty="0" err="1"/>
              <a:t>sells.beername</a:t>
            </a:r>
            <a:r>
              <a:rPr lang="en-US" sz="3200" dirty="0"/>
              <a:t>, </a:t>
            </a:r>
            <a:r>
              <a:rPr lang="en-US" sz="3200" dirty="0" err="1"/>
              <a:t>sells.beerprice</a:t>
            </a:r>
            <a:endParaRPr lang="en-US" sz="3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from sells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order by </a:t>
            </a:r>
            <a:r>
              <a:rPr lang="en-US" sz="3200" dirty="0" err="1"/>
              <a:t>beerprice</a:t>
            </a:r>
            <a:r>
              <a:rPr lang="en-US" sz="3200" dirty="0"/>
              <a:t> </a:t>
            </a:r>
            <a:r>
              <a:rPr lang="en-US" sz="3200" dirty="0" err="1"/>
              <a:t>desc</a:t>
            </a:r>
            <a:endParaRPr lang="en-US" sz="3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limit 1;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0BFA0-3F78-48AB-BD64-A0BA99575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33" b="2"/>
          <a:stretch/>
        </p:blipFill>
        <p:spPr>
          <a:xfrm>
            <a:off x="6392336" y="2497720"/>
            <a:ext cx="3929834" cy="268094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03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A9D2-B71F-4CEC-8E26-DD805EE4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Least Expensive Beer(s):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4091-EBC1-4D89-9CD8-5D30A867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100" dirty="0"/>
              <a:t>select distinct </a:t>
            </a:r>
            <a:r>
              <a:rPr lang="en-US" sz="3100" dirty="0" err="1"/>
              <a:t>s.beername</a:t>
            </a:r>
            <a:r>
              <a:rPr lang="en-US" sz="3100" dirty="0"/>
              <a:t>, </a:t>
            </a:r>
            <a:r>
              <a:rPr lang="en-US" sz="3100" dirty="0" err="1"/>
              <a:t>s.beerprice</a:t>
            </a:r>
            <a:r>
              <a:rPr lang="en-US" sz="31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/>
              <a:t>from sells 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/>
              <a:t>where 0= (select count(*)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/>
              <a:t>	from sells s1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/>
              <a:t>	where s1.beerprice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/>
              <a:t>	&lt; </a:t>
            </a:r>
            <a:r>
              <a:rPr lang="en-US" sz="3100" dirty="0" err="1"/>
              <a:t>s.beerprice</a:t>
            </a:r>
            <a:r>
              <a:rPr lang="en-US" sz="31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1D2B59-37F0-4D16-AB66-FF5D72A7E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5" r="-2" b="14288"/>
          <a:stretch/>
        </p:blipFill>
        <p:spPr>
          <a:xfrm>
            <a:off x="6392335" y="2497720"/>
            <a:ext cx="4655075" cy="300773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21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29118-371D-46A5-BE41-91554CDB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2500" b="1"/>
              <a:t>All the bars where Corona is the most expensive beer: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A26D-994B-43BD-A764-7653FE15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dirty="0"/>
              <a:t>select </a:t>
            </a:r>
            <a:r>
              <a:rPr lang="en-US" sz="3600" dirty="0" err="1"/>
              <a:t>s.barname</a:t>
            </a:r>
            <a:r>
              <a:rPr lang="en-US" sz="3600" dirty="0"/>
              <a:t>, </a:t>
            </a:r>
            <a:r>
              <a:rPr lang="en-US" sz="3600" dirty="0" err="1"/>
              <a:t>s.beerprice</a:t>
            </a:r>
            <a:r>
              <a:rPr lang="en-US" sz="36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 dirty="0"/>
              <a:t>from sells 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 dirty="0"/>
              <a:t>where </a:t>
            </a:r>
            <a:r>
              <a:rPr lang="en-US" sz="3600" dirty="0" err="1"/>
              <a:t>s.beername</a:t>
            </a:r>
            <a:r>
              <a:rPr lang="en-US" sz="3600" dirty="0"/>
              <a:t>='Corona'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 dirty="0"/>
              <a:t>and  0= (select count(*)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 dirty="0"/>
              <a:t>	from sells s1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 dirty="0"/>
              <a:t>	where s1.beerprice &gt; </a:t>
            </a:r>
            <a:r>
              <a:rPr lang="en-US" sz="3600" dirty="0" err="1"/>
              <a:t>s.beerprice</a:t>
            </a:r>
            <a:endParaRPr lang="en-US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600" dirty="0"/>
              <a:t>	and s1.beername='Corona’)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br>
              <a:rPr lang="en-US" sz="1400" dirty="0"/>
            </a:b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EDAEC2-F263-46F4-928D-70E2C9839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093788"/>
            <a:ext cx="5099172" cy="502133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7003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E830-383B-42E7-9EDE-3D33C895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sz="2500" b="1"/>
              <a:t>Drinkers who frequent only those bars which sell some beer they like: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045C-D731-461B-905A-339B6544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Select distinct </a:t>
            </a:r>
            <a:r>
              <a:rPr lang="en-US" dirty="0" err="1"/>
              <a:t>f.drinkername</a:t>
            </a:r>
            <a:r>
              <a:rPr lang="en-US" dirty="0"/>
              <a:t>, </a:t>
            </a:r>
            <a:r>
              <a:rPr lang="en-US" dirty="0" err="1"/>
              <a:t>f.barname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from frequents f , likes l, sells 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f.drinkername</a:t>
            </a:r>
            <a:r>
              <a:rPr lang="en-US" dirty="0"/>
              <a:t>=</a:t>
            </a:r>
            <a:r>
              <a:rPr lang="en-US" dirty="0" err="1"/>
              <a:t>l.drinkername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and      </a:t>
            </a:r>
            <a:r>
              <a:rPr lang="en-US" dirty="0" err="1"/>
              <a:t>f.barname</a:t>
            </a:r>
            <a:r>
              <a:rPr lang="en-US" dirty="0"/>
              <a:t>=</a:t>
            </a:r>
            <a:r>
              <a:rPr lang="en-US" dirty="0" err="1"/>
              <a:t>s.barname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and </a:t>
            </a:r>
            <a:r>
              <a:rPr lang="en-US" dirty="0" err="1"/>
              <a:t>s.beername</a:t>
            </a:r>
            <a:r>
              <a:rPr lang="en-US" dirty="0"/>
              <a:t>=</a:t>
            </a:r>
            <a:r>
              <a:rPr lang="en-US" dirty="0" err="1"/>
              <a:t>l.beername</a:t>
            </a:r>
            <a:r>
              <a:rPr lang="en-US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5E1BF-67DB-4B5E-820F-CF53D295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8" y="1507774"/>
            <a:ext cx="3425199" cy="338525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1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07FA1-AD53-4452-AB98-4AF3F123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Drinkers who do not like any beer: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030A-45BE-498A-9C54-032D2397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d.drinkername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from  drinkers d </a:t>
            </a:r>
          </a:p>
          <a:p>
            <a:pPr marL="0" indent="0">
              <a:buNone/>
            </a:pPr>
            <a:r>
              <a:rPr lang="en-US" sz="2800" dirty="0"/>
              <a:t>LEFT JOIN likes l on </a:t>
            </a:r>
            <a:r>
              <a:rPr lang="en-US" sz="2800" dirty="0" err="1"/>
              <a:t>l.drinkername</a:t>
            </a:r>
            <a:r>
              <a:rPr lang="en-US" sz="2800" dirty="0"/>
              <a:t>=</a:t>
            </a:r>
            <a:r>
              <a:rPr lang="en-US" sz="2800" dirty="0" err="1"/>
              <a:t>d.drinkername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l.drinkername</a:t>
            </a:r>
            <a:r>
              <a:rPr lang="en-US" sz="2800" dirty="0"/>
              <a:t> IS NULL;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1E23746-EE9E-4714-BD4F-B8E4A57F8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290" y="618518"/>
            <a:ext cx="3231699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50674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225</TotalTime>
  <Words>339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Bauhaus 93</vt:lpstr>
      <vt:lpstr>Trebuchet MS</vt:lpstr>
      <vt:lpstr>Tw Cen MT</vt:lpstr>
      <vt:lpstr>Circuit</vt:lpstr>
      <vt:lpstr>Barbeerdrinker group 35 pavendeep kaur &amp; wajeeha Rehman November 18,2018</vt:lpstr>
      <vt:lpstr>ER Diagram</vt:lpstr>
      <vt:lpstr>Database Schema</vt:lpstr>
      <vt:lpstr>Some patterns</vt:lpstr>
      <vt:lpstr>Most expensive beer: </vt:lpstr>
      <vt:lpstr>Least Expensive Beer(s):</vt:lpstr>
      <vt:lpstr>All the bars where Corona is the most expensive beer: </vt:lpstr>
      <vt:lpstr>Drinkers who frequent only those bars which sell some beer they like: </vt:lpstr>
      <vt:lpstr>Drinkers who do not like any beer:</vt:lpstr>
      <vt:lpstr>Bars have transactions within the opening and closing time</vt:lpstr>
      <vt:lpstr>Bars have transactions within the opening and closing time cont.</vt:lpstr>
      <vt:lpstr>URL: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Barbeerdrinker group 35 pavendeep kaur &amp; wajeeha Rehman November 18,2018</dc:title>
  <dc:creator>jeeha.6@gmail.com</dc:creator>
  <cp:lastModifiedBy>jeeha.6@gmail.com</cp:lastModifiedBy>
  <cp:revision>14</cp:revision>
  <dcterms:created xsi:type="dcterms:W3CDTF">2018-11-18T20:21:19Z</dcterms:created>
  <dcterms:modified xsi:type="dcterms:W3CDTF">2018-11-19T00:07:13Z</dcterms:modified>
</cp:coreProperties>
</file>