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E6DEF-E675-4930-AF50-EBCDF6703C5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518435E-6D26-44CC-8CBC-A1784758D8B9}">
      <dgm:prSet/>
      <dgm:spPr/>
      <dgm:t>
        <a:bodyPr/>
        <a:lstStyle/>
        <a:p>
          <a:r>
            <a:rPr kumimoji="1" lang="en-US" dirty="0"/>
            <a:t>~5/17 </a:t>
          </a:r>
        </a:p>
        <a:p>
          <a:r>
            <a:rPr kumimoji="1" lang="ja-JP" dirty="0"/>
            <a:t>成果物完成</a:t>
          </a:r>
          <a:endParaRPr lang="ja-JP" dirty="0"/>
        </a:p>
      </dgm:t>
    </dgm:pt>
    <dgm:pt modelId="{43376131-22BA-410E-942E-3AD9D231B788}" type="parTrans" cxnId="{CBEDF13F-7189-4BFB-9E06-20CEFE1E562D}">
      <dgm:prSet/>
      <dgm:spPr/>
      <dgm:t>
        <a:bodyPr/>
        <a:lstStyle/>
        <a:p>
          <a:endParaRPr kumimoji="1" lang="ja-JP" altLang="en-US"/>
        </a:p>
      </dgm:t>
    </dgm:pt>
    <dgm:pt modelId="{9A18FDFD-62A8-42B8-8E65-BB67C5563A13}" type="sibTrans" cxnId="{CBEDF13F-7189-4BFB-9E06-20CEFE1E562D}">
      <dgm:prSet/>
      <dgm:spPr/>
      <dgm:t>
        <a:bodyPr/>
        <a:lstStyle/>
        <a:p>
          <a:endParaRPr kumimoji="1" lang="ja-JP" altLang="en-US"/>
        </a:p>
      </dgm:t>
    </dgm:pt>
    <dgm:pt modelId="{3B9AA2B7-297B-4799-BED6-ACABACFFFED0}">
      <dgm:prSet/>
      <dgm:spPr/>
      <dgm:t>
        <a:bodyPr/>
        <a:lstStyle/>
        <a:p>
          <a:r>
            <a:rPr kumimoji="1" lang="en-US" dirty="0"/>
            <a:t>5/24 </a:t>
          </a:r>
        </a:p>
        <a:p>
          <a:r>
            <a:rPr kumimoji="1" lang="ja-JP" dirty="0"/>
            <a:t>研究テーマ発表</a:t>
          </a:r>
          <a:endParaRPr lang="ja-JP" dirty="0"/>
        </a:p>
      </dgm:t>
    </dgm:pt>
    <dgm:pt modelId="{76640E02-CB61-44EA-BE12-6F6F12EB1387}" type="parTrans" cxnId="{9DE5CDA5-0308-44F2-AF4F-A75E208939A9}">
      <dgm:prSet/>
      <dgm:spPr/>
      <dgm:t>
        <a:bodyPr/>
        <a:lstStyle/>
        <a:p>
          <a:endParaRPr kumimoji="1" lang="ja-JP" altLang="en-US"/>
        </a:p>
      </dgm:t>
    </dgm:pt>
    <dgm:pt modelId="{F73E5BD5-6AF5-4642-B269-5011E4F05888}" type="sibTrans" cxnId="{9DE5CDA5-0308-44F2-AF4F-A75E208939A9}">
      <dgm:prSet/>
      <dgm:spPr/>
      <dgm:t>
        <a:bodyPr/>
        <a:lstStyle/>
        <a:p>
          <a:endParaRPr kumimoji="1" lang="ja-JP" altLang="en-US"/>
        </a:p>
      </dgm:t>
    </dgm:pt>
    <dgm:pt modelId="{C522581C-877C-47FF-AD4C-19AA93889D75}">
      <dgm:prSet/>
      <dgm:spPr/>
      <dgm:t>
        <a:bodyPr/>
        <a:lstStyle/>
        <a:p>
          <a:r>
            <a:rPr kumimoji="1" lang="en-US" dirty="0"/>
            <a:t>5/24~ </a:t>
          </a:r>
        </a:p>
        <a:p>
          <a:r>
            <a:rPr kumimoji="1" lang="ja-JP" dirty="0"/>
            <a:t>引き続き学習・資料作成</a:t>
          </a:r>
          <a:endParaRPr lang="ja-JP" dirty="0"/>
        </a:p>
      </dgm:t>
    </dgm:pt>
    <dgm:pt modelId="{ADE7247D-C1B1-4B69-A924-E51480D53489}" type="parTrans" cxnId="{5541F5D7-07E8-4AA2-B2D3-A201D27F927B}">
      <dgm:prSet/>
      <dgm:spPr/>
      <dgm:t>
        <a:bodyPr/>
        <a:lstStyle/>
        <a:p>
          <a:endParaRPr kumimoji="1" lang="ja-JP" altLang="en-US"/>
        </a:p>
      </dgm:t>
    </dgm:pt>
    <dgm:pt modelId="{9CFB91EF-3AEA-4F5E-82F0-5D5836EF732E}" type="sibTrans" cxnId="{5541F5D7-07E8-4AA2-B2D3-A201D27F927B}">
      <dgm:prSet/>
      <dgm:spPr/>
      <dgm:t>
        <a:bodyPr/>
        <a:lstStyle/>
        <a:p>
          <a:endParaRPr kumimoji="1" lang="ja-JP" altLang="en-US"/>
        </a:p>
      </dgm:t>
    </dgm:pt>
    <dgm:pt modelId="{B83C3376-9345-4598-87BC-A6A7F84588AD}" type="pres">
      <dgm:prSet presAssocID="{764E6DEF-E675-4930-AF50-EBCDF6703C57}" presName="Name0" presStyleCnt="0">
        <dgm:presLayoutVars>
          <dgm:dir/>
          <dgm:resizeHandles val="exact"/>
        </dgm:presLayoutVars>
      </dgm:prSet>
      <dgm:spPr/>
    </dgm:pt>
    <dgm:pt modelId="{914450D3-D30B-4584-850F-19E6CACBC9AB}" type="pres">
      <dgm:prSet presAssocID="{764E6DEF-E675-4930-AF50-EBCDF6703C57}" presName="arrow" presStyleLbl="bgShp" presStyleIdx="0" presStyleCnt="1"/>
      <dgm:spPr/>
    </dgm:pt>
    <dgm:pt modelId="{D613E6AD-A287-44CF-96D5-074D0E4F215B}" type="pres">
      <dgm:prSet presAssocID="{764E6DEF-E675-4930-AF50-EBCDF6703C57}" presName="points" presStyleCnt="0"/>
      <dgm:spPr/>
    </dgm:pt>
    <dgm:pt modelId="{FBD8CF74-B644-4D87-92BC-3DFA7AB69FCA}" type="pres">
      <dgm:prSet presAssocID="{6518435E-6D26-44CC-8CBC-A1784758D8B9}" presName="compositeA" presStyleCnt="0"/>
      <dgm:spPr/>
    </dgm:pt>
    <dgm:pt modelId="{E5D407DC-5A0D-4BCE-AC3E-903B8896AAD2}" type="pres">
      <dgm:prSet presAssocID="{6518435E-6D26-44CC-8CBC-A1784758D8B9}" presName="textA" presStyleLbl="revTx" presStyleIdx="0" presStyleCnt="3">
        <dgm:presLayoutVars>
          <dgm:bulletEnabled val="1"/>
        </dgm:presLayoutVars>
      </dgm:prSet>
      <dgm:spPr/>
    </dgm:pt>
    <dgm:pt modelId="{8201D830-69CB-44E0-9F3C-AAE7EB784B7A}" type="pres">
      <dgm:prSet presAssocID="{6518435E-6D26-44CC-8CBC-A1784758D8B9}" presName="circleA" presStyleLbl="node1" presStyleIdx="0" presStyleCnt="3"/>
      <dgm:spPr/>
    </dgm:pt>
    <dgm:pt modelId="{9D87436E-6BE8-49F8-919E-6CFA8BB92EA7}" type="pres">
      <dgm:prSet presAssocID="{6518435E-6D26-44CC-8CBC-A1784758D8B9}" presName="spaceA" presStyleCnt="0"/>
      <dgm:spPr/>
    </dgm:pt>
    <dgm:pt modelId="{03301DF2-F6CD-490C-9CD8-D7C8FE8DB69C}" type="pres">
      <dgm:prSet presAssocID="{9A18FDFD-62A8-42B8-8E65-BB67C5563A13}" presName="space" presStyleCnt="0"/>
      <dgm:spPr/>
    </dgm:pt>
    <dgm:pt modelId="{FE6BB1CE-98A7-4441-A2FB-A1374AC7ED6F}" type="pres">
      <dgm:prSet presAssocID="{3B9AA2B7-297B-4799-BED6-ACABACFFFED0}" presName="compositeB" presStyleCnt="0"/>
      <dgm:spPr/>
    </dgm:pt>
    <dgm:pt modelId="{74239D82-65DF-477F-A9B1-3F89CEB722DE}" type="pres">
      <dgm:prSet presAssocID="{3B9AA2B7-297B-4799-BED6-ACABACFFFED0}" presName="textB" presStyleLbl="revTx" presStyleIdx="1" presStyleCnt="3">
        <dgm:presLayoutVars>
          <dgm:bulletEnabled val="1"/>
        </dgm:presLayoutVars>
      </dgm:prSet>
      <dgm:spPr/>
    </dgm:pt>
    <dgm:pt modelId="{611B69F6-4CD8-4834-865A-CC51BFB7A958}" type="pres">
      <dgm:prSet presAssocID="{3B9AA2B7-297B-4799-BED6-ACABACFFFED0}" presName="circleB" presStyleLbl="node1" presStyleIdx="1" presStyleCnt="3"/>
      <dgm:spPr/>
    </dgm:pt>
    <dgm:pt modelId="{EE5C3952-8158-47FD-AD34-31EEA3F8062A}" type="pres">
      <dgm:prSet presAssocID="{3B9AA2B7-297B-4799-BED6-ACABACFFFED0}" presName="spaceB" presStyleCnt="0"/>
      <dgm:spPr/>
    </dgm:pt>
    <dgm:pt modelId="{B71C277F-BE48-44F3-9A78-B5DC93113718}" type="pres">
      <dgm:prSet presAssocID="{F73E5BD5-6AF5-4642-B269-5011E4F05888}" presName="space" presStyleCnt="0"/>
      <dgm:spPr/>
    </dgm:pt>
    <dgm:pt modelId="{FD977F66-31BA-42E5-B700-A9C24EE2B351}" type="pres">
      <dgm:prSet presAssocID="{C522581C-877C-47FF-AD4C-19AA93889D75}" presName="compositeA" presStyleCnt="0"/>
      <dgm:spPr/>
    </dgm:pt>
    <dgm:pt modelId="{66AE5703-DA91-46E8-89C2-4F94A6176C06}" type="pres">
      <dgm:prSet presAssocID="{C522581C-877C-47FF-AD4C-19AA93889D75}" presName="textA" presStyleLbl="revTx" presStyleIdx="2" presStyleCnt="3">
        <dgm:presLayoutVars>
          <dgm:bulletEnabled val="1"/>
        </dgm:presLayoutVars>
      </dgm:prSet>
      <dgm:spPr/>
    </dgm:pt>
    <dgm:pt modelId="{EFFE68E9-6012-4CE0-8734-253537EFEC8F}" type="pres">
      <dgm:prSet presAssocID="{C522581C-877C-47FF-AD4C-19AA93889D75}" presName="circleA" presStyleLbl="node1" presStyleIdx="2" presStyleCnt="3"/>
      <dgm:spPr/>
    </dgm:pt>
    <dgm:pt modelId="{E03FDB20-AAAE-4A25-A44A-B38BBD7FC51C}" type="pres">
      <dgm:prSet presAssocID="{C522581C-877C-47FF-AD4C-19AA93889D75}" presName="spaceA" presStyleCnt="0"/>
      <dgm:spPr/>
    </dgm:pt>
  </dgm:ptLst>
  <dgm:cxnLst>
    <dgm:cxn modelId="{CBEDF13F-7189-4BFB-9E06-20CEFE1E562D}" srcId="{764E6DEF-E675-4930-AF50-EBCDF6703C57}" destId="{6518435E-6D26-44CC-8CBC-A1784758D8B9}" srcOrd="0" destOrd="0" parTransId="{43376131-22BA-410E-942E-3AD9D231B788}" sibTransId="{9A18FDFD-62A8-42B8-8E65-BB67C5563A13}"/>
    <dgm:cxn modelId="{8D0F285C-0843-4F9E-9919-4361DE5129AD}" type="presOf" srcId="{C522581C-877C-47FF-AD4C-19AA93889D75}" destId="{66AE5703-DA91-46E8-89C2-4F94A6176C06}" srcOrd="0" destOrd="0" presId="urn:microsoft.com/office/officeart/2005/8/layout/hProcess11"/>
    <dgm:cxn modelId="{9DE5CDA5-0308-44F2-AF4F-A75E208939A9}" srcId="{764E6DEF-E675-4930-AF50-EBCDF6703C57}" destId="{3B9AA2B7-297B-4799-BED6-ACABACFFFED0}" srcOrd="1" destOrd="0" parTransId="{76640E02-CB61-44EA-BE12-6F6F12EB1387}" sibTransId="{F73E5BD5-6AF5-4642-B269-5011E4F05888}"/>
    <dgm:cxn modelId="{41C9EFB2-A1F5-4555-B458-A23222010D7A}" type="presOf" srcId="{3B9AA2B7-297B-4799-BED6-ACABACFFFED0}" destId="{74239D82-65DF-477F-A9B1-3F89CEB722DE}" srcOrd="0" destOrd="0" presId="urn:microsoft.com/office/officeart/2005/8/layout/hProcess11"/>
    <dgm:cxn modelId="{5541F5D7-07E8-4AA2-B2D3-A201D27F927B}" srcId="{764E6DEF-E675-4930-AF50-EBCDF6703C57}" destId="{C522581C-877C-47FF-AD4C-19AA93889D75}" srcOrd="2" destOrd="0" parTransId="{ADE7247D-C1B1-4B69-A924-E51480D53489}" sibTransId="{9CFB91EF-3AEA-4F5E-82F0-5D5836EF732E}"/>
    <dgm:cxn modelId="{F8AE67D8-7D38-4B39-B972-3F07341DB18D}" type="presOf" srcId="{6518435E-6D26-44CC-8CBC-A1784758D8B9}" destId="{E5D407DC-5A0D-4BCE-AC3E-903B8896AAD2}" srcOrd="0" destOrd="0" presId="urn:microsoft.com/office/officeart/2005/8/layout/hProcess11"/>
    <dgm:cxn modelId="{96761DF4-6D52-4B42-A38E-1A6240A94E0B}" type="presOf" srcId="{764E6DEF-E675-4930-AF50-EBCDF6703C57}" destId="{B83C3376-9345-4598-87BC-A6A7F84588AD}" srcOrd="0" destOrd="0" presId="urn:microsoft.com/office/officeart/2005/8/layout/hProcess11"/>
    <dgm:cxn modelId="{9D0FE4CE-7927-42AA-87C9-7D5D8EFF1FE7}" type="presParOf" srcId="{B83C3376-9345-4598-87BC-A6A7F84588AD}" destId="{914450D3-D30B-4584-850F-19E6CACBC9AB}" srcOrd="0" destOrd="0" presId="urn:microsoft.com/office/officeart/2005/8/layout/hProcess11"/>
    <dgm:cxn modelId="{78042D8A-360F-4B83-939F-9C2E1F3F6068}" type="presParOf" srcId="{B83C3376-9345-4598-87BC-A6A7F84588AD}" destId="{D613E6AD-A287-44CF-96D5-074D0E4F215B}" srcOrd="1" destOrd="0" presId="urn:microsoft.com/office/officeart/2005/8/layout/hProcess11"/>
    <dgm:cxn modelId="{ECFB9A59-81EA-442D-9FA4-27BE122F46D5}" type="presParOf" srcId="{D613E6AD-A287-44CF-96D5-074D0E4F215B}" destId="{FBD8CF74-B644-4D87-92BC-3DFA7AB69FCA}" srcOrd="0" destOrd="0" presId="urn:microsoft.com/office/officeart/2005/8/layout/hProcess11"/>
    <dgm:cxn modelId="{F9CD1C0E-DF05-4658-8CCA-D9B75A8C0802}" type="presParOf" srcId="{FBD8CF74-B644-4D87-92BC-3DFA7AB69FCA}" destId="{E5D407DC-5A0D-4BCE-AC3E-903B8896AAD2}" srcOrd="0" destOrd="0" presId="urn:microsoft.com/office/officeart/2005/8/layout/hProcess11"/>
    <dgm:cxn modelId="{1273E1B0-9777-430C-877E-038B3D5B0ED7}" type="presParOf" srcId="{FBD8CF74-B644-4D87-92BC-3DFA7AB69FCA}" destId="{8201D830-69CB-44E0-9F3C-AAE7EB784B7A}" srcOrd="1" destOrd="0" presId="urn:microsoft.com/office/officeart/2005/8/layout/hProcess11"/>
    <dgm:cxn modelId="{54971BE1-E4DE-465C-9476-23A80C740818}" type="presParOf" srcId="{FBD8CF74-B644-4D87-92BC-3DFA7AB69FCA}" destId="{9D87436E-6BE8-49F8-919E-6CFA8BB92EA7}" srcOrd="2" destOrd="0" presId="urn:microsoft.com/office/officeart/2005/8/layout/hProcess11"/>
    <dgm:cxn modelId="{84FC99BD-54CD-47C2-A4ED-D74E9A2DA1EB}" type="presParOf" srcId="{D613E6AD-A287-44CF-96D5-074D0E4F215B}" destId="{03301DF2-F6CD-490C-9CD8-D7C8FE8DB69C}" srcOrd="1" destOrd="0" presId="urn:microsoft.com/office/officeart/2005/8/layout/hProcess11"/>
    <dgm:cxn modelId="{E0BBF071-B740-4E0C-BF02-E86C240D09FD}" type="presParOf" srcId="{D613E6AD-A287-44CF-96D5-074D0E4F215B}" destId="{FE6BB1CE-98A7-4441-A2FB-A1374AC7ED6F}" srcOrd="2" destOrd="0" presId="urn:microsoft.com/office/officeart/2005/8/layout/hProcess11"/>
    <dgm:cxn modelId="{F6210710-A145-4AC5-A710-06B134276230}" type="presParOf" srcId="{FE6BB1CE-98A7-4441-A2FB-A1374AC7ED6F}" destId="{74239D82-65DF-477F-A9B1-3F89CEB722DE}" srcOrd="0" destOrd="0" presId="urn:microsoft.com/office/officeart/2005/8/layout/hProcess11"/>
    <dgm:cxn modelId="{ACA37094-6E9A-4C8F-BEBD-789592693EB2}" type="presParOf" srcId="{FE6BB1CE-98A7-4441-A2FB-A1374AC7ED6F}" destId="{611B69F6-4CD8-4834-865A-CC51BFB7A958}" srcOrd="1" destOrd="0" presId="urn:microsoft.com/office/officeart/2005/8/layout/hProcess11"/>
    <dgm:cxn modelId="{3E72DB94-1E52-4F5D-B51B-129934A96BDA}" type="presParOf" srcId="{FE6BB1CE-98A7-4441-A2FB-A1374AC7ED6F}" destId="{EE5C3952-8158-47FD-AD34-31EEA3F8062A}" srcOrd="2" destOrd="0" presId="urn:microsoft.com/office/officeart/2005/8/layout/hProcess11"/>
    <dgm:cxn modelId="{CC6BE748-1B91-437C-B230-8A0024B9959B}" type="presParOf" srcId="{D613E6AD-A287-44CF-96D5-074D0E4F215B}" destId="{B71C277F-BE48-44F3-9A78-B5DC93113718}" srcOrd="3" destOrd="0" presId="urn:microsoft.com/office/officeart/2005/8/layout/hProcess11"/>
    <dgm:cxn modelId="{57D714E7-A547-436F-9C33-750B1ED3D078}" type="presParOf" srcId="{D613E6AD-A287-44CF-96D5-074D0E4F215B}" destId="{FD977F66-31BA-42E5-B700-A9C24EE2B351}" srcOrd="4" destOrd="0" presId="urn:microsoft.com/office/officeart/2005/8/layout/hProcess11"/>
    <dgm:cxn modelId="{A0072ADD-09B8-498C-B626-49CB14F71F36}" type="presParOf" srcId="{FD977F66-31BA-42E5-B700-A9C24EE2B351}" destId="{66AE5703-DA91-46E8-89C2-4F94A6176C06}" srcOrd="0" destOrd="0" presId="urn:microsoft.com/office/officeart/2005/8/layout/hProcess11"/>
    <dgm:cxn modelId="{6655B7A6-B7BF-4761-8AB2-4E8DE676D417}" type="presParOf" srcId="{FD977F66-31BA-42E5-B700-A9C24EE2B351}" destId="{EFFE68E9-6012-4CE0-8734-253537EFEC8F}" srcOrd="1" destOrd="0" presId="urn:microsoft.com/office/officeart/2005/8/layout/hProcess11"/>
    <dgm:cxn modelId="{6A48E3D5-DD9B-42C4-9867-E57F6A660911}" type="presParOf" srcId="{FD977F66-31BA-42E5-B700-A9C24EE2B351}" destId="{E03FDB20-AAAE-4A25-A44A-B38BBD7FC51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450D3-D30B-4584-850F-19E6CACBC9AB}">
      <dsp:nvSpPr>
        <dsp:cNvPr id="0" name=""/>
        <dsp:cNvSpPr/>
      </dsp:nvSpPr>
      <dsp:spPr>
        <a:xfrm>
          <a:off x="0" y="1305401"/>
          <a:ext cx="97481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407DC-5A0D-4BCE-AC3E-903B8896AAD2}">
      <dsp:nvSpPr>
        <dsp:cNvPr id="0" name=""/>
        <dsp:cNvSpPr/>
      </dsp:nvSpPr>
      <dsp:spPr>
        <a:xfrm>
          <a:off x="4283" y="0"/>
          <a:ext cx="282733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 dirty="0"/>
            <a:t>~5/17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 dirty="0"/>
            <a:t>成果物完成</a:t>
          </a:r>
          <a:endParaRPr lang="ja-JP" sz="2100" kern="1200" dirty="0"/>
        </a:p>
      </dsp:txBody>
      <dsp:txXfrm>
        <a:off x="4283" y="0"/>
        <a:ext cx="2827330" cy="1740535"/>
      </dsp:txXfrm>
    </dsp:sp>
    <dsp:sp modelId="{8201D830-69CB-44E0-9F3C-AAE7EB784B7A}">
      <dsp:nvSpPr>
        <dsp:cNvPr id="0" name=""/>
        <dsp:cNvSpPr/>
      </dsp:nvSpPr>
      <dsp:spPr>
        <a:xfrm>
          <a:off x="12003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39D82-65DF-477F-A9B1-3F89CEB722DE}">
      <dsp:nvSpPr>
        <dsp:cNvPr id="0" name=""/>
        <dsp:cNvSpPr/>
      </dsp:nvSpPr>
      <dsp:spPr>
        <a:xfrm>
          <a:off x="2972980" y="2610802"/>
          <a:ext cx="282733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 dirty="0"/>
            <a:t>5/24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 dirty="0"/>
            <a:t>研究テーマ発表</a:t>
          </a:r>
          <a:endParaRPr lang="ja-JP" sz="2100" kern="1200" dirty="0"/>
        </a:p>
      </dsp:txBody>
      <dsp:txXfrm>
        <a:off x="2972980" y="2610802"/>
        <a:ext cx="2827330" cy="1740535"/>
      </dsp:txXfrm>
    </dsp:sp>
    <dsp:sp modelId="{611B69F6-4CD8-4834-865A-CC51BFB7A958}">
      <dsp:nvSpPr>
        <dsp:cNvPr id="0" name=""/>
        <dsp:cNvSpPr/>
      </dsp:nvSpPr>
      <dsp:spPr>
        <a:xfrm>
          <a:off x="4169078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5703-DA91-46E8-89C2-4F94A6176C06}">
      <dsp:nvSpPr>
        <dsp:cNvPr id="0" name=""/>
        <dsp:cNvSpPr/>
      </dsp:nvSpPr>
      <dsp:spPr>
        <a:xfrm>
          <a:off x="5941676" y="0"/>
          <a:ext cx="282733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 dirty="0"/>
            <a:t>5/24~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 dirty="0"/>
            <a:t>引き続き学習・資料作成</a:t>
          </a:r>
          <a:endParaRPr lang="ja-JP" sz="2100" kern="1200" dirty="0"/>
        </a:p>
      </dsp:txBody>
      <dsp:txXfrm>
        <a:off x="5941676" y="0"/>
        <a:ext cx="2827330" cy="1740535"/>
      </dsp:txXfrm>
    </dsp:sp>
    <dsp:sp modelId="{EFFE68E9-6012-4CE0-8734-253537EFEC8F}">
      <dsp:nvSpPr>
        <dsp:cNvPr id="0" name=""/>
        <dsp:cNvSpPr/>
      </dsp:nvSpPr>
      <dsp:spPr>
        <a:xfrm>
          <a:off x="713777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04F98-E7B2-5F71-00CF-5B03187C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CC697F-F66F-38EF-ECB5-64B874B2E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009F6D-0269-35B5-1A40-E2F24460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E456A-4EDD-B984-92C7-189354CD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180851-6D89-85AE-3204-422A2F53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19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81109-D58F-2271-BE3D-09EE8293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393C9-F04C-C683-BD69-E55525766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43C18-84C4-9B99-5C36-522FF621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85DE1F-1038-D343-C5BC-4DEB7F8B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C69237-B5CD-B25B-22B1-039BDF31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3086D1-3CE2-6DB2-0949-5EFE5726E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E52FE0-E5F1-429D-CC07-A448DB9A0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84B22B-1DB3-CC9B-647F-BB05B7A5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678E2-9660-0481-C202-FC66CDDE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15791-B506-0407-017D-1C92B3FF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95F13-CA03-09FD-0525-F562C4EB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F1F605-BACE-B74A-BBE5-680380DA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589D58-0B98-33C7-B019-28D48913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FBC52A-6D2C-A6E3-F1C5-1340DA95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2495B5-C066-B73F-3AEB-29ACA5D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88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3AAEC-968C-3A22-3BBE-8BE4CF30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377851-221C-3058-5EAE-DF5F233A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571FD3-1D60-2B22-B4D5-AED2B605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4A6B8D-CC92-C3D6-AED5-303BAC58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E6055-0E6E-CD0C-D10C-67F859E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7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952E5-7C77-E9E6-7046-27CCD47C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F9897E-B691-4CAE-D2B4-01361767E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2A511A-0767-927A-D001-5F73AC9FF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E0C73B-6374-C861-D236-9DC7375E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CBF617-9275-817A-CC57-471378D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995426-623C-A082-A714-C96DB6E9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94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C5CA5-CCED-64C7-16C5-83742B77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822877-F7A5-0FEC-6100-F816614A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CD5AD8-2AF1-A1EA-A0A5-62EEC5EC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245F67-6504-2F14-B351-018A1945C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3F898F-68A2-113F-6B73-3331070E0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2C63FC-01BA-08E7-4923-492E7243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72B638-BCA8-D60E-2E88-3C68B70B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6B69B3-BE5E-2C93-FCB7-6FFCBF6B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19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55FEED-911F-19C3-CA1B-F0E29AA5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EB66A6-476C-6408-785F-958DF29C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25036F-516F-D19F-50A9-C35A6ABC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DF7CAD-B55A-1350-1820-68624326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58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3DFA3C-3C39-29F7-C851-E31B1B0C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2C147C-CEC4-57D6-CF2C-DF8DB89E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618CA1-46AE-C623-F080-7E5C9596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2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4E1F5-ED0F-4374-EFDB-356B5409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64DDD-CAB2-4DF9-6B04-A20BBC62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0AA3AD-2759-2251-0C10-B933D62A3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6E521C-A996-824F-1F6D-76844FC9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672CC3-133F-DFD1-57AD-1738EBEB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201B65-4FD4-256B-164C-E5884FCA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5DD5F-876F-B29F-8843-06A52B8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11A394-77C4-05CD-2606-30235C147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BF0B23-7D1F-CEDB-7C87-5E8694AC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B33A14-52EC-99EE-8283-7E33A946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D0ABDD-804F-2A92-4C8F-E8B07FEC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837C7A-4113-8C5C-4C04-4B46B108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58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03A410-E606-7CDA-152A-3606148F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47004A-325D-16D1-782D-79FD18CD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70592-C4F6-C962-DF92-3313C84D4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EF770-7CCB-4B51-8C9A-96169A112492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EB93D-B8E8-E595-42A8-D419F8D2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88DB02-3936-D73D-6735-B8E4C59E5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92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vercel/next.js/pull/6600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87E42-2ACC-5E9A-91FA-CC9514632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テーマ発表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AD4D7A-E5F5-4325-3EE0-66F10F08E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IE3A </a:t>
            </a:r>
            <a:r>
              <a:rPr kumimoji="1" lang="ja-JP" altLang="en-US" dirty="0"/>
              <a:t>市島 功大</a:t>
            </a:r>
          </a:p>
        </p:txBody>
      </p:sp>
    </p:spTree>
    <p:extLst>
      <p:ext uri="{BB962C8B-B14F-4D97-AF65-F5344CB8AC3E}">
        <p14:creationId xmlns:p14="http://schemas.microsoft.com/office/powerpoint/2010/main" val="273174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6E962-B5EA-6359-ECB7-B02E716D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29"/>
            <a:ext cx="10515600" cy="1306234"/>
          </a:xfrm>
        </p:spPr>
        <p:txBody>
          <a:bodyPr>
            <a:normAutofit/>
          </a:bodyPr>
          <a:lstStyle/>
          <a:p>
            <a:r>
              <a:rPr kumimoji="1" lang="ja-JP" altLang="en-US" sz="2800" b="1" dirty="0">
                <a:latin typeface="+mn-ea"/>
                <a:ea typeface="+mn-ea"/>
              </a:rPr>
              <a:t>研究テーマ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9CBEE-A234-F814-4D10-5A3A799D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104"/>
            <a:ext cx="9880076" cy="52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Next.js(App Router)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をレンダリングに着目して学ぶ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8B746D-17F7-D330-7CFF-F52F419A0A13}"/>
              </a:ext>
            </a:extLst>
          </p:cNvPr>
          <p:cNvSpPr txBox="1"/>
          <p:nvPr/>
        </p:nvSpPr>
        <p:spPr>
          <a:xfrm>
            <a:off x="838199" y="1771756"/>
            <a:ext cx="8626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選定理由</a:t>
            </a:r>
            <a:endParaRPr kumimoji="1" lang="ja-JP" altLang="en-US" sz="28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02F4407-CDCA-FF3D-0E90-6364AF22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5686"/>
            <a:ext cx="12192000" cy="366231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05A439-464E-5C7F-BD5D-B83EC8725936}"/>
              </a:ext>
            </a:extLst>
          </p:cNvPr>
          <p:cNvSpPr txBox="1"/>
          <p:nvPr/>
        </p:nvSpPr>
        <p:spPr>
          <a:xfrm>
            <a:off x="838199" y="2394408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フレームワークのデファクトスタンダードと思ったから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85B9655-5C66-FBE5-5E42-445EE23AB276}"/>
              </a:ext>
            </a:extLst>
          </p:cNvPr>
          <p:cNvSpPr txBox="1">
            <a:spLocks/>
          </p:cNvSpPr>
          <p:nvPr/>
        </p:nvSpPr>
        <p:spPr>
          <a:xfrm>
            <a:off x="339759" y="2985170"/>
            <a:ext cx="1781272" cy="5232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ダウンロード数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29910-802D-7E09-771F-0DDB0B43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>
                <a:latin typeface="+mn-ea"/>
                <a:ea typeface="+mn-ea"/>
              </a:rPr>
              <a:t>学習するトピック</a:t>
            </a:r>
            <a:endParaRPr kumimoji="1" lang="ja-JP" altLang="en-US" sz="28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36582-CB18-133D-2E38-8AE4DBCD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73"/>
            <a:ext cx="10515600" cy="4351338"/>
          </a:xfrm>
        </p:spPr>
        <p:txBody>
          <a:bodyPr/>
          <a:lstStyle/>
          <a:p>
            <a:r>
              <a:rPr kumimoji="1" lang="en-US" altLang="ja-JP" u="sng" dirty="0"/>
              <a:t>RSC (React Server Components</a:t>
            </a:r>
            <a:r>
              <a:rPr kumimoji="1" lang="en-US" altLang="ja-JP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ja-JP" u="sng" dirty="0"/>
              <a:t>Suspense</a:t>
            </a:r>
          </a:p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Pre-rendering</a:t>
            </a:r>
          </a:p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Pre-rendering</a:t>
            </a:r>
          </a:p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 Actions</a:t>
            </a:r>
          </a:p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独自のキャッシュ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学習出来たら良いなと思っている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3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1969E-BC1A-77ED-9884-4E114B2E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b="1" dirty="0">
                <a:latin typeface="+mn-ea"/>
                <a:ea typeface="+mn-ea"/>
              </a:rPr>
              <a:t>App Router</a:t>
            </a:r>
            <a:r>
              <a:rPr kumimoji="1" lang="ja-JP" altLang="en-US" sz="2800" b="1" dirty="0">
                <a:latin typeface="+mn-ea"/>
                <a:ea typeface="+mn-ea"/>
              </a:rPr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D4744B-DF57-08A2-7D24-C70BD8C6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Router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までの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Next.js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の機能に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RSC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Server Actions + Next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独自のキャッシュ を追加した物。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全体的にパフォーマンス最適化への意識が強く、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ちゃんと使おうとするとかなりの学習が必要。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5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31F18-CA84-A2FC-4F9D-5194780D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>
                <a:latin typeface="+mn-ea"/>
                <a:ea typeface="+mn-ea"/>
              </a:rPr>
              <a:t>学習の方向性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3EBFB-BA5A-BB7A-D9F1-DEC9E0221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3"/>
            <a:ext cx="10515600" cy="5112503"/>
          </a:xfrm>
        </p:spPr>
        <p:txBody>
          <a:bodyPr/>
          <a:lstStyle/>
          <a:p>
            <a:r>
              <a:rPr lang="ja-JP" altLang="en-US" dirty="0"/>
              <a:t>内部実装には触れないで、レンダリングに着目する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RSC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自体がまだ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Canary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であり、実装が変更されるかも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直近では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fetch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でのキャッシュを無効にし、自分でオプトインしてキャッシュさせるように変更するらしい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Vercel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らしい選択ではないと思います。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ja-JP" sz="1200" dirty="0" err="1"/>
              <a:t>Source:</a:t>
            </a:r>
            <a:r>
              <a:rPr lang="en-US" altLang="ja-JP" sz="1200" dirty="0" err="1">
                <a:hlinkClick r:id="rId2"/>
              </a:rPr>
              <a:t>https</a:t>
            </a:r>
            <a:r>
              <a:rPr lang="en-US" altLang="ja-JP" sz="1200" dirty="0">
                <a:hlinkClick r:id="rId2"/>
              </a:rPr>
              <a:t>://github.com/vercel/next.js/pull/66004</a:t>
            </a:r>
            <a:endParaRPr lang="en-US" altLang="ja-JP" sz="1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29E94E4-ADB3-AE26-B819-C4419223E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60" y="3660645"/>
            <a:ext cx="8936610" cy="29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A7B79-D4FC-FB49-7ADB-18AE52E1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>
                <a:latin typeface="+mn-ea"/>
                <a:ea typeface="+mn-ea"/>
              </a:rPr>
              <a:t>目的・目標</a:t>
            </a:r>
            <a:endParaRPr kumimoji="1" lang="ja-JP" altLang="en-US" sz="28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72410C-FC20-033E-DAEF-57BFAF3F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33"/>
            <a:ext cx="10515600" cy="4351338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Router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のパフォーマンス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最適化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レンダリング面で理解する。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単体・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Router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を使ったことがある人達が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Router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を入門する際に躓かないように学習内容を共有する。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成果物作成により実装してみないと分からないことを共有する。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4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C00E5-DC9A-198F-CEE0-C3CC460E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>
                <a:latin typeface="+mn-ea"/>
                <a:ea typeface="+mn-ea"/>
              </a:rPr>
              <a:t>成果物について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94B6A-6780-A934-AFC6-964EA08C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SSR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される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Suspense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コンポーネントでラップすると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簡単にローディングスピナー・ローディングスケルトン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の実装が行えることを共有したいので、成果物を作成する。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成果物は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+ @supabase/ssr 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を使った</a:t>
            </a:r>
            <a:b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アプリケーションだが、成果物自体の発表は行わず、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Suspense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を使ったローディングスピナーの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描画のみの発表を行う。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8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02737-2B13-4287-60C4-D7FD0F41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>
                <a:latin typeface="+mn-ea"/>
                <a:ea typeface="+mn-ea"/>
              </a:rPr>
              <a:t>スケジュール</a:t>
            </a:r>
          </a:p>
        </p:txBody>
      </p:sp>
      <p:graphicFrame>
        <p:nvGraphicFramePr>
          <p:cNvPr id="14" name="コンテンツ プレースホルダー 13">
            <a:extLst>
              <a:ext uri="{FF2B5EF4-FFF2-40B4-BE49-F238E27FC236}">
                <a16:creationId xmlns:a16="http://schemas.microsoft.com/office/drawing/2014/main" id="{76D38E40-EE39-8C85-DDD8-0C52E8640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530191"/>
              </p:ext>
            </p:extLst>
          </p:nvPr>
        </p:nvGraphicFramePr>
        <p:xfrm>
          <a:off x="838199" y="1825625"/>
          <a:ext cx="97481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42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D0DE4-B429-6B34-B4EB-40732EAA8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750"/>
            <a:ext cx="10515600" cy="5592501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15525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337</Words>
  <Application>Microsoft Office PowerPoint</Application>
  <PresentationFormat>ワイド画面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テーマ発表</vt:lpstr>
      <vt:lpstr>研究テーマ</vt:lpstr>
      <vt:lpstr>学習するトピック</vt:lpstr>
      <vt:lpstr>App Router概要</vt:lpstr>
      <vt:lpstr>学習の方向性</vt:lpstr>
      <vt:lpstr>目的・目標</vt:lpstr>
      <vt:lpstr>成果物について</vt:lpstr>
      <vt:lpstr>スケジュール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テーマ発表</dc:title>
  <dc:creator>市島 功大</dc:creator>
  <cp:lastModifiedBy>市島 功大</cp:lastModifiedBy>
  <cp:revision>5</cp:revision>
  <dcterms:created xsi:type="dcterms:W3CDTF">2024-05-23T02:25:51Z</dcterms:created>
  <dcterms:modified xsi:type="dcterms:W3CDTF">2024-06-21T03:30:59Z</dcterms:modified>
</cp:coreProperties>
</file>