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9349C-6CC4-3AC2-BE6B-1B4C0659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551520-EB8C-B4F9-5120-A0C78571C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4AB99-DCCE-6EC0-C1B2-F389F3C7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6A7B8-3E0B-2EEB-86D1-8ADFFE98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BBBE60-FC8F-696C-4AB2-8647870C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2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2FFDB-DF98-ED6E-3574-3CF4B6F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BB6A0A-92EA-1198-374C-36CD8D64D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A6C08-457C-EFCF-167B-BB83DBD2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A65EC-60E4-B3DE-3C66-47B05BF6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3DDC6-36FB-EEA5-FBD0-7773795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6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4B3A1E-1F7E-4336-0BE0-78A971786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694C12-9D2D-D1FF-5357-263A6CF8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5B05C2-E324-A967-67D0-C689F91B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E5A94-0EE5-CD50-87CB-E24B2133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B35FC-4266-991E-A8ED-32A1E5D3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40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17EFB-6642-3BE9-4711-F71F72BE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E8F3F-7FE5-4CC8-33AA-BE3BF19A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E5739-18F7-EDE7-667A-34C816F1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28C24-0F2E-3B8E-807E-1409884B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B5682-7872-19D2-1B0D-A6DF16A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77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A5B38-698D-D73D-0279-F2241ED2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D0165-0516-32E9-AD8A-6FF8C853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277F64-1B9C-3CC7-8FF8-47608025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6A034-E55B-7CDE-AA15-3A9D05A9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EA77E-F42A-C667-5571-9116323F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D429A-083D-10BB-9FFB-2AF6CE8F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C4B98-6666-4348-C161-C2955BF15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01769A-8661-DA0D-FE05-44DEA147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E941CD-7C43-E02C-D226-073D9D7C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D4091-DC53-ED24-2C30-A1F1104F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7882EA-B84B-3BA4-C617-A6EC014D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52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55369-52FB-906A-D149-5A1F64BF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15AC68-1A05-FD5A-0F4B-0044D133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80D816-373B-86D9-A4F0-0BA00B39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5E1F24-A3AC-8C03-417B-4C309CB95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8A9EC8-F325-A223-AA9D-2BA402828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230E50-6A1C-F9B3-CB49-60734A11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4F1DBD-E9B1-0504-FF78-8CBDF90B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02763A-AB6B-4402-E3F7-B3827DC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17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284A-B115-EF62-7F3C-0F506637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457C79-BFF3-7D92-95C0-6C456E37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52D09B-457A-AB78-131D-8202CBDE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0B4CE1-5358-B361-91D1-D3CDB349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94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EAADFD-7DCC-6D7A-8763-11EAA92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EEA9B0-D9DF-9800-E2B1-C83ABFE9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4C958A-4EFF-7898-2C0C-8C0F4357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81EE6-8762-9383-4975-24F17818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657E7-E6B0-A9E3-CB21-330DB715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18D108-D26E-8F4F-85BC-D031C10B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BDE40-89AE-63BB-5F7B-7DB23F0E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1731E1-CAC3-4779-8F1B-E7F51FFE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31B6CA-374A-8C4C-EAEB-B773CFFE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7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6E241-ACC9-355E-17AA-AC876E32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C701B-F151-A1A6-C089-F6DC11042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84D02C-6E0D-FB46-D456-6D4A39AE7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EEFAC-1D91-2CDC-3E23-21106DF7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A799DD-9E21-5351-591F-B177DDDB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FF55A9-B946-BA71-99E7-2384A49E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45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C34D4F-634E-8A78-5BAB-D70EED05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D36147-6EBC-B03A-B39F-0205571F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643A8-02A5-675F-695E-50A9F2C71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0560-5AEA-44AA-A7A6-ACC101332004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3A978-84D2-AA70-93DA-46741D3DA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0067D-ED78-B166-BF47-79AAE43E7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6B1F-C523-4F74-BB02-6A538976C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6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3A354-623A-96BB-5C5F-B598CEB84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691"/>
            <a:ext cx="9144000" cy="8312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5400" b="1" dirty="0">
                <a:latin typeface="Arial" panose="020B0604020202020204" pitchFamily="34" charset="0"/>
                <a:cs typeface="Arial" panose="020B0604020202020204" pitchFamily="34" charset="0"/>
              </a:rPr>
              <a:t>PROJET FINAL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0F050A-295E-2089-860E-5CCF9D740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4618"/>
            <a:ext cx="9144000" cy="469184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Ce projet est une gestion de Restaurant qui consiste à nous afficher: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Le Header qui contient un Logo, un bouton de Réservation et la liste de tous nos section que je listerai ci-dessous.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Une section Accueil qui nous affiche un texte du Restaurant Délice, Le Menu et la Réservation.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Une section A propos de nous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Une section Menu qui vous affichera quelques plats du restaurant de chez Délice.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Une section Expert qui vous affiche quelques image de nos meilleurs cuisiniers de chez Délice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Une section Contact pour vous permettre à nous envoyés un message pour cas de besoin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Pour terminer nous avons un pied de page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2722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PROJET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</dc:title>
  <dc:creator>221775369906</dc:creator>
  <cp:lastModifiedBy>221775369906</cp:lastModifiedBy>
  <cp:revision>1</cp:revision>
  <dcterms:created xsi:type="dcterms:W3CDTF">2023-03-29T16:14:30Z</dcterms:created>
  <dcterms:modified xsi:type="dcterms:W3CDTF">2023-03-29T16:14:41Z</dcterms:modified>
</cp:coreProperties>
</file>