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7" r:id="rId1"/>
  </p:sldMasterIdLst>
  <p:sldIdLst>
    <p:sldId id="256" r:id="rId2"/>
    <p:sldId id="257" r:id="rId3"/>
    <p:sldId id="258" r:id="rId4"/>
    <p:sldId id="259" r:id="rId5"/>
    <p:sldId id="261" r:id="rId6"/>
    <p:sldId id="260" r:id="rId7"/>
    <p:sldId id="266" r:id="rId8"/>
    <p:sldId id="269" r:id="rId9"/>
    <p:sldId id="262" r:id="rId10"/>
    <p:sldId id="263" r:id="rId11"/>
    <p:sldId id="264" r:id="rId12"/>
    <p:sldId id="265" r:id="rId13"/>
    <p:sldId id="272" r:id="rId14"/>
    <p:sldId id="273" r:id="rId15"/>
    <p:sldId id="278" r:id="rId16"/>
    <p:sldId id="274" r:id="rId17"/>
    <p:sldId id="280" r:id="rId18"/>
    <p:sldId id="275" r:id="rId19"/>
    <p:sldId id="277" r:id="rId20"/>
    <p:sldId id="276" r:id="rId21"/>
    <p:sldId id="281" r:id="rId22"/>
    <p:sldId id="279" r:id="rId23"/>
    <p:sldId id="282" r:id="rId24"/>
    <p:sldId id="284" r:id="rId25"/>
    <p:sldId id="283" r:id="rId26"/>
    <p:sldId id="270" r:id="rId27"/>
    <p:sldId id="271" r:id="rId28"/>
    <p:sldId id="28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82" d="100"/>
          <a:sy n="82" d="100"/>
        </p:scale>
        <p:origin x="4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_rels/data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3.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image" Target="../media/image15.svg"/><Relationship Id="rId16" Type="http://schemas.openxmlformats.org/officeDocument/2006/relationships/image" Target="../media/image29.svg"/><Relationship Id="rId1" Type="http://schemas.openxmlformats.org/officeDocument/2006/relationships/image" Target="../media/image14.png"/><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5" Type="http://schemas.openxmlformats.org/officeDocument/2006/relationships/image" Target="../media/image2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 Id="rId14" Type="http://schemas.openxmlformats.org/officeDocument/2006/relationships/image" Target="../media/image2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image" Target="../media/image15.svg"/><Relationship Id="rId16" Type="http://schemas.openxmlformats.org/officeDocument/2006/relationships/image" Target="../media/image29.svg"/><Relationship Id="rId1" Type="http://schemas.openxmlformats.org/officeDocument/2006/relationships/image" Target="../media/image14.png"/><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5" Type="http://schemas.openxmlformats.org/officeDocument/2006/relationships/image" Target="../media/image2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 Id="rId14" Type="http://schemas.openxmlformats.org/officeDocument/2006/relationships/image" Target="../media/image2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97C3A3-415A-4359-82FD-17B9A0E6495F}"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3F64150C-7B87-4A26-8E83-00BEC9C2D0CF}">
      <dgm:prSet custT="1"/>
      <dgm:spPr/>
      <dgm:t>
        <a:bodyPr/>
        <a:lstStyle/>
        <a:p>
          <a:r>
            <a:rPr lang="en-US" sz="2000" dirty="0"/>
            <a:t>The system contains 5 Modules</a:t>
          </a:r>
        </a:p>
      </dgm:t>
    </dgm:pt>
    <dgm:pt modelId="{D15CDB42-6F58-43C5-9428-167AC1C86998}" type="parTrans" cxnId="{7F9FBCCA-71BE-4DCE-B980-97F23062237A}">
      <dgm:prSet/>
      <dgm:spPr/>
      <dgm:t>
        <a:bodyPr/>
        <a:lstStyle/>
        <a:p>
          <a:endParaRPr lang="en-US"/>
        </a:p>
      </dgm:t>
    </dgm:pt>
    <dgm:pt modelId="{15689D01-9B28-48DD-9A8F-98E863F1BCB0}" type="sibTrans" cxnId="{7F9FBCCA-71BE-4DCE-B980-97F23062237A}">
      <dgm:prSet/>
      <dgm:spPr/>
      <dgm:t>
        <a:bodyPr/>
        <a:lstStyle/>
        <a:p>
          <a:endParaRPr lang="en-US"/>
        </a:p>
      </dgm:t>
    </dgm:pt>
    <dgm:pt modelId="{1871C18D-16DD-4A6F-950C-607590856A02}">
      <dgm:prSet custT="1"/>
      <dgm:spPr/>
      <dgm:t>
        <a:bodyPr/>
        <a:lstStyle/>
        <a:p>
          <a:r>
            <a:rPr lang="en-US" sz="1800" b="1" dirty="0"/>
            <a:t>ADMIN</a:t>
          </a:r>
          <a:r>
            <a:rPr lang="en-US" sz="1800" dirty="0"/>
            <a:t> - Registration and Login.</a:t>
          </a:r>
        </a:p>
      </dgm:t>
    </dgm:pt>
    <dgm:pt modelId="{D1481F15-4AC0-4D1B-8F76-83EE05A29B22}" type="parTrans" cxnId="{200F031A-C555-4921-A1AD-5A6FE1180094}">
      <dgm:prSet/>
      <dgm:spPr/>
      <dgm:t>
        <a:bodyPr/>
        <a:lstStyle/>
        <a:p>
          <a:endParaRPr lang="en-US" sz="1800"/>
        </a:p>
      </dgm:t>
    </dgm:pt>
    <dgm:pt modelId="{2C6B5FD5-E6D7-4D9F-9558-3640E8AF7E59}" type="sibTrans" cxnId="{200F031A-C555-4921-A1AD-5A6FE1180094}">
      <dgm:prSet/>
      <dgm:spPr/>
      <dgm:t>
        <a:bodyPr/>
        <a:lstStyle/>
        <a:p>
          <a:endParaRPr lang="en-US"/>
        </a:p>
      </dgm:t>
    </dgm:pt>
    <dgm:pt modelId="{C040BE68-8A08-48CA-94EC-215CCE039CA5}">
      <dgm:prSet custT="1"/>
      <dgm:spPr/>
      <dgm:t>
        <a:bodyPr/>
        <a:lstStyle/>
        <a:p>
          <a:r>
            <a:rPr lang="en-US" sz="1800" b="1" dirty="0"/>
            <a:t>CUSTOMER</a:t>
          </a:r>
          <a:r>
            <a:rPr lang="en-US" sz="1800" dirty="0"/>
            <a:t>- Signup and Login.</a:t>
          </a:r>
        </a:p>
      </dgm:t>
    </dgm:pt>
    <dgm:pt modelId="{C52126EC-DF5F-4999-A6A7-6F6FAE2E04F5}" type="parTrans" cxnId="{64633247-9F17-4B23-81C7-0BBF60CAE73E}">
      <dgm:prSet/>
      <dgm:spPr/>
      <dgm:t>
        <a:bodyPr/>
        <a:lstStyle/>
        <a:p>
          <a:endParaRPr lang="en-US" sz="1800"/>
        </a:p>
      </dgm:t>
    </dgm:pt>
    <dgm:pt modelId="{C32613D5-8F03-49E0-AF51-1FFA5C78187B}" type="sibTrans" cxnId="{64633247-9F17-4B23-81C7-0BBF60CAE73E}">
      <dgm:prSet/>
      <dgm:spPr/>
      <dgm:t>
        <a:bodyPr/>
        <a:lstStyle/>
        <a:p>
          <a:endParaRPr lang="en-US"/>
        </a:p>
      </dgm:t>
    </dgm:pt>
    <dgm:pt modelId="{C50AD322-7101-4280-8192-CC53C8AFED41}">
      <dgm:prSet custT="1"/>
      <dgm:spPr/>
      <dgm:t>
        <a:bodyPr/>
        <a:lstStyle/>
        <a:p>
          <a:r>
            <a:rPr lang="en-US" sz="1800" b="1" dirty="0"/>
            <a:t>MEDICINE LIST</a:t>
          </a:r>
          <a:r>
            <a:rPr lang="en-US" sz="1800" dirty="0"/>
            <a:t>  - Add/Edit Medicine items by Admin.</a:t>
          </a:r>
        </a:p>
      </dgm:t>
    </dgm:pt>
    <dgm:pt modelId="{911205AC-D601-4C40-AC8E-0B591E3B6DDF}" type="parTrans" cxnId="{BA3A0952-BE85-4334-A272-6F18EB59B3BE}">
      <dgm:prSet/>
      <dgm:spPr/>
      <dgm:t>
        <a:bodyPr/>
        <a:lstStyle/>
        <a:p>
          <a:endParaRPr lang="en-US" sz="1800"/>
        </a:p>
      </dgm:t>
    </dgm:pt>
    <dgm:pt modelId="{75FFD8CD-1A5A-4DF5-AD03-F4CC0E386C45}" type="sibTrans" cxnId="{BA3A0952-BE85-4334-A272-6F18EB59B3BE}">
      <dgm:prSet/>
      <dgm:spPr/>
      <dgm:t>
        <a:bodyPr/>
        <a:lstStyle/>
        <a:p>
          <a:endParaRPr lang="en-US"/>
        </a:p>
      </dgm:t>
    </dgm:pt>
    <dgm:pt modelId="{0A2231DB-4F4B-4F34-8823-267D109BA45B}">
      <dgm:prSet custT="1"/>
      <dgm:spPr/>
      <dgm:t>
        <a:bodyPr/>
        <a:lstStyle/>
        <a:p>
          <a:r>
            <a:rPr lang="en-US" sz="1800" b="1" dirty="0"/>
            <a:t>CART</a:t>
          </a:r>
          <a:r>
            <a:rPr lang="en-US" sz="1800" dirty="0"/>
            <a:t> - Customer can add Medicine from menu list</a:t>
          </a:r>
        </a:p>
      </dgm:t>
    </dgm:pt>
    <dgm:pt modelId="{4C8D66D1-F96C-4D58-9C8A-AD099BF3DA52}" type="parTrans" cxnId="{07FAC11E-6CA1-4EE5-8104-BD6A1B90FC5F}">
      <dgm:prSet/>
      <dgm:spPr/>
      <dgm:t>
        <a:bodyPr/>
        <a:lstStyle/>
        <a:p>
          <a:endParaRPr lang="en-US" sz="1800"/>
        </a:p>
      </dgm:t>
    </dgm:pt>
    <dgm:pt modelId="{AB950595-8BE5-419F-81BA-5AD912C84D4C}" type="sibTrans" cxnId="{07FAC11E-6CA1-4EE5-8104-BD6A1B90FC5F}">
      <dgm:prSet/>
      <dgm:spPr/>
      <dgm:t>
        <a:bodyPr/>
        <a:lstStyle/>
        <a:p>
          <a:endParaRPr lang="en-US"/>
        </a:p>
      </dgm:t>
    </dgm:pt>
    <dgm:pt modelId="{EA8B15C0-57A5-4013-99E5-FAC42675F89D}">
      <dgm:prSet custT="1"/>
      <dgm:spPr/>
      <dgm:t>
        <a:bodyPr/>
        <a:lstStyle/>
        <a:p>
          <a:r>
            <a:rPr lang="en-US" sz="1800" b="1" dirty="0"/>
            <a:t>ORDER - </a:t>
          </a:r>
          <a:r>
            <a:rPr lang="en-US" sz="1800" dirty="0"/>
            <a:t>It shows items which present in cart and order status.</a:t>
          </a:r>
        </a:p>
      </dgm:t>
    </dgm:pt>
    <dgm:pt modelId="{1B2472EA-A1DD-465C-A15B-E1A1D76BDAC1}" type="parTrans" cxnId="{0F18D085-A75B-4F53-BA16-16F066B79FF4}">
      <dgm:prSet/>
      <dgm:spPr/>
      <dgm:t>
        <a:bodyPr/>
        <a:lstStyle/>
        <a:p>
          <a:endParaRPr lang="en-US" sz="1800"/>
        </a:p>
      </dgm:t>
    </dgm:pt>
    <dgm:pt modelId="{89B5C3CF-7639-404A-9B2C-0BBE55C0E3AE}" type="sibTrans" cxnId="{0F18D085-A75B-4F53-BA16-16F066B79FF4}">
      <dgm:prSet/>
      <dgm:spPr/>
      <dgm:t>
        <a:bodyPr/>
        <a:lstStyle/>
        <a:p>
          <a:endParaRPr lang="en-US"/>
        </a:p>
      </dgm:t>
    </dgm:pt>
    <dgm:pt modelId="{037F589A-B618-4F16-BD06-B305AA4E089F}">
      <dgm:prSet custT="1"/>
      <dgm:spPr/>
      <dgm:t>
        <a:bodyPr/>
        <a:lstStyle/>
        <a:p>
          <a:r>
            <a:rPr lang="en-US" sz="1800" b="1" dirty="0"/>
            <a:t>PAYMENT – </a:t>
          </a:r>
          <a:r>
            <a:rPr lang="en-US" sz="1800" dirty="0"/>
            <a:t>Customer has to pay for completion of order.</a:t>
          </a:r>
          <a:r>
            <a:rPr lang="en-US" sz="1800" b="1" dirty="0"/>
            <a:t>  </a:t>
          </a:r>
          <a:r>
            <a:rPr lang="en-US" sz="1800" dirty="0"/>
            <a:t> </a:t>
          </a:r>
        </a:p>
      </dgm:t>
    </dgm:pt>
    <dgm:pt modelId="{815A1A5D-4925-4416-BADC-82335F3B35C7}" type="parTrans" cxnId="{E9190331-6702-4328-82F9-24DFBB1D7818}">
      <dgm:prSet/>
      <dgm:spPr/>
      <dgm:t>
        <a:bodyPr/>
        <a:lstStyle/>
        <a:p>
          <a:endParaRPr lang="en-US" sz="1800"/>
        </a:p>
      </dgm:t>
    </dgm:pt>
    <dgm:pt modelId="{F3FF0657-84C3-42F7-8A46-E60D49BC5FCD}" type="sibTrans" cxnId="{E9190331-6702-4328-82F9-24DFBB1D7818}">
      <dgm:prSet/>
      <dgm:spPr/>
      <dgm:t>
        <a:bodyPr/>
        <a:lstStyle/>
        <a:p>
          <a:endParaRPr lang="en-US"/>
        </a:p>
      </dgm:t>
    </dgm:pt>
    <dgm:pt modelId="{F94FDA7C-8A27-4A66-BF4B-082E4F8CCDD3}" type="pres">
      <dgm:prSet presAssocID="{B597C3A3-415A-4359-82FD-17B9A0E6495F}" presName="hierChild1" presStyleCnt="0">
        <dgm:presLayoutVars>
          <dgm:chPref val="1"/>
          <dgm:dir/>
          <dgm:animOne val="branch"/>
          <dgm:animLvl val="lvl"/>
          <dgm:resizeHandles/>
        </dgm:presLayoutVars>
      </dgm:prSet>
      <dgm:spPr/>
    </dgm:pt>
    <dgm:pt modelId="{69387F3F-F085-4C9F-BE7A-5132E1E6E75D}" type="pres">
      <dgm:prSet presAssocID="{3F64150C-7B87-4A26-8E83-00BEC9C2D0CF}" presName="hierRoot1" presStyleCnt="0"/>
      <dgm:spPr/>
    </dgm:pt>
    <dgm:pt modelId="{84CF097E-09B4-4171-B8D9-234A24317613}" type="pres">
      <dgm:prSet presAssocID="{3F64150C-7B87-4A26-8E83-00BEC9C2D0CF}" presName="composite" presStyleCnt="0"/>
      <dgm:spPr/>
    </dgm:pt>
    <dgm:pt modelId="{777801C1-C4BB-4C05-92DA-ABE6C43A8C1E}" type="pres">
      <dgm:prSet presAssocID="{3F64150C-7B87-4A26-8E83-00BEC9C2D0CF}" presName="background" presStyleLbl="node0" presStyleIdx="0" presStyleCnt="1"/>
      <dgm:spPr/>
    </dgm:pt>
    <dgm:pt modelId="{6983B810-C303-442B-8043-BE9D65F830D5}" type="pres">
      <dgm:prSet presAssocID="{3F64150C-7B87-4A26-8E83-00BEC9C2D0CF}" presName="text" presStyleLbl="fgAcc0" presStyleIdx="0" presStyleCnt="1">
        <dgm:presLayoutVars>
          <dgm:chPref val="3"/>
        </dgm:presLayoutVars>
      </dgm:prSet>
      <dgm:spPr/>
    </dgm:pt>
    <dgm:pt modelId="{7FA0F6DC-E6FA-4675-8D0D-256F1CB3D574}" type="pres">
      <dgm:prSet presAssocID="{3F64150C-7B87-4A26-8E83-00BEC9C2D0CF}" presName="hierChild2" presStyleCnt="0"/>
      <dgm:spPr/>
    </dgm:pt>
    <dgm:pt modelId="{D27AE0E9-A3A9-44DA-A68C-887B8A4EE63F}" type="pres">
      <dgm:prSet presAssocID="{D1481F15-4AC0-4D1B-8F76-83EE05A29B22}" presName="Name10" presStyleLbl="parChTrans1D2" presStyleIdx="0" presStyleCnt="6"/>
      <dgm:spPr/>
    </dgm:pt>
    <dgm:pt modelId="{99F10529-83D3-4A35-98E3-69E77ED9A92F}" type="pres">
      <dgm:prSet presAssocID="{1871C18D-16DD-4A6F-950C-607590856A02}" presName="hierRoot2" presStyleCnt="0"/>
      <dgm:spPr/>
    </dgm:pt>
    <dgm:pt modelId="{F1601B1C-1042-4E97-A562-1413CB16479A}" type="pres">
      <dgm:prSet presAssocID="{1871C18D-16DD-4A6F-950C-607590856A02}" presName="composite2" presStyleCnt="0"/>
      <dgm:spPr/>
    </dgm:pt>
    <dgm:pt modelId="{FF32D650-747D-4F48-AD50-275A0A6ABF0C}" type="pres">
      <dgm:prSet presAssocID="{1871C18D-16DD-4A6F-950C-607590856A02}" presName="background2" presStyleLbl="node2" presStyleIdx="0" presStyleCnt="6"/>
      <dgm:spPr/>
    </dgm:pt>
    <dgm:pt modelId="{50E9139D-D8F4-48D0-8E64-054900A5991C}" type="pres">
      <dgm:prSet presAssocID="{1871C18D-16DD-4A6F-950C-607590856A02}" presName="text2" presStyleLbl="fgAcc2" presStyleIdx="0" presStyleCnt="6" custScaleY="117413">
        <dgm:presLayoutVars>
          <dgm:chPref val="3"/>
        </dgm:presLayoutVars>
      </dgm:prSet>
      <dgm:spPr/>
    </dgm:pt>
    <dgm:pt modelId="{88B1C591-07AE-412F-8A77-9C469C17FEE6}" type="pres">
      <dgm:prSet presAssocID="{1871C18D-16DD-4A6F-950C-607590856A02}" presName="hierChild3" presStyleCnt="0"/>
      <dgm:spPr/>
    </dgm:pt>
    <dgm:pt modelId="{064B7C45-5589-4736-BC4B-8B6E4433A536}" type="pres">
      <dgm:prSet presAssocID="{C52126EC-DF5F-4999-A6A7-6F6FAE2E04F5}" presName="Name10" presStyleLbl="parChTrans1D2" presStyleIdx="1" presStyleCnt="6"/>
      <dgm:spPr/>
    </dgm:pt>
    <dgm:pt modelId="{9D8EFA4C-4CAD-4EEB-A2C7-8C6BE0F2ED82}" type="pres">
      <dgm:prSet presAssocID="{C040BE68-8A08-48CA-94EC-215CCE039CA5}" presName="hierRoot2" presStyleCnt="0"/>
      <dgm:spPr/>
    </dgm:pt>
    <dgm:pt modelId="{A43A343F-B905-4783-93D2-BE64312B2801}" type="pres">
      <dgm:prSet presAssocID="{C040BE68-8A08-48CA-94EC-215CCE039CA5}" presName="composite2" presStyleCnt="0"/>
      <dgm:spPr/>
    </dgm:pt>
    <dgm:pt modelId="{A58B481C-DAC8-4FBC-AC71-42CD98453CB8}" type="pres">
      <dgm:prSet presAssocID="{C040BE68-8A08-48CA-94EC-215CCE039CA5}" presName="background2" presStyleLbl="node2" presStyleIdx="1" presStyleCnt="6"/>
      <dgm:spPr/>
    </dgm:pt>
    <dgm:pt modelId="{2823BBD0-BB00-45F9-9232-20FC5A101D9D}" type="pres">
      <dgm:prSet presAssocID="{C040BE68-8A08-48CA-94EC-215CCE039CA5}" presName="text2" presStyleLbl="fgAcc2" presStyleIdx="1" presStyleCnt="6" custScaleY="115325">
        <dgm:presLayoutVars>
          <dgm:chPref val="3"/>
        </dgm:presLayoutVars>
      </dgm:prSet>
      <dgm:spPr/>
    </dgm:pt>
    <dgm:pt modelId="{07C3E694-07BD-430D-AFA3-E9344E0FC762}" type="pres">
      <dgm:prSet presAssocID="{C040BE68-8A08-48CA-94EC-215CCE039CA5}" presName="hierChild3" presStyleCnt="0"/>
      <dgm:spPr/>
    </dgm:pt>
    <dgm:pt modelId="{B740BF81-0A8A-442C-A669-A2BCA45AABB3}" type="pres">
      <dgm:prSet presAssocID="{911205AC-D601-4C40-AC8E-0B591E3B6DDF}" presName="Name10" presStyleLbl="parChTrans1D2" presStyleIdx="2" presStyleCnt="6"/>
      <dgm:spPr/>
    </dgm:pt>
    <dgm:pt modelId="{76A9C4C8-8350-4740-807C-8E5314ECC290}" type="pres">
      <dgm:prSet presAssocID="{C50AD322-7101-4280-8192-CC53C8AFED41}" presName="hierRoot2" presStyleCnt="0"/>
      <dgm:spPr/>
    </dgm:pt>
    <dgm:pt modelId="{E2340322-3F83-4AC6-A8A0-D2C5302669F1}" type="pres">
      <dgm:prSet presAssocID="{C50AD322-7101-4280-8192-CC53C8AFED41}" presName="composite2" presStyleCnt="0"/>
      <dgm:spPr/>
    </dgm:pt>
    <dgm:pt modelId="{EAA03DBC-7BB8-49C8-AA97-9073083822A7}" type="pres">
      <dgm:prSet presAssocID="{C50AD322-7101-4280-8192-CC53C8AFED41}" presName="background2" presStyleLbl="node2" presStyleIdx="2" presStyleCnt="6"/>
      <dgm:spPr/>
    </dgm:pt>
    <dgm:pt modelId="{D744BD0C-B126-455C-B8CA-082A9473F466}" type="pres">
      <dgm:prSet presAssocID="{C50AD322-7101-4280-8192-CC53C8AFED41}" presName="text2" presStyleLbl="fgAcc2" presStyleIdx="2" presStyleCnt="6" custScaleY="113158">
        <dgm:presLayoutVars>
          <dgm:chPref val="3"/>
        </dgm:presLayoutVars>
      </dgm:prSet>
      <dgm:spPr/>
    </dgm:pt>
    <dgm:pt modelId="{5FB9BD8F-0339-4F35-B569-EB5EF3EEC7DE}" type="pres">
      <dgm:prSet presAssocID="{C50AD322-7101-4280-8192-CC53C8AFED41}" presName="hierChild3" presStyleCnt="0"/>
      <dgm:spPr/>
    </dgm:pt>
    <dgm:pt modelId="{D1E4D2EA-E3FB-4494-A1BC-9DADAF38251D}" type="pres">
      <dgm:prSet presAssocID="{4C8D66D1-F96C-4D58-9C8A-AD099BF3DA52}" presName="Name10" presStyleLbl="parChTrans1D2" presStyleIdx="3" presStyleCnt="6"/>
      <dgm:spPr/>
    </dgm:pt>
    <dgm:pt modelId="{1DAA1DF6-08E0-4294-892D-9A7378C81D6F}" type="pres">
      <dgm:prSet presAssocID="{0A2231DB-4F4B-4F34-8823-267D109BA45B}" presName="hierRoot2" presStyleCnt="0"/>
      <dgm:spPr/>
    </dgm:pt>
    <dgm:pt modelId="{39EC377A-8BD5-4D3D-B0BA-2EA1F00E0673}" type="pres">
      <dgm:prSet presAssocID="{0A2231DB-4F4B-4F34-8823-267D109BA45B}" presName="composite2" presStyleCnt="0"/>
      <dgm:spPr/>
    </dgm:pt>
    <dgm:pt modelId="{FECAC3B1-806B-48F0-9F7B-E3FE01EDFEC0}" type="pres">
      <dgm:prSet presAssocID="{0A2231DB-4F4B-4F34-8823-267D109BA45B}" presName="background2" presStyleLbl="node2" presStyleIdx="3" presStyleCnt="6"/>
      <dgm:spPr/>
    </dgm:pt>
    <dgm:pt modelId="{374C107F-A276-4088-BF96-69D0CF177967}" type="pres">
      <dgm:prSet presAssocID="{0A2231DB-4F4B-4F34-8823-267D109BA45B}" presName="text2" presStyleLbl="fgAcc2" presStyleIdx="3" presStyleCnt="6" custScaleY="112811">
        <dgm:presLayoutVars>
          <dgm:chPref val="3"/>
        </dgm:presLayoutVars>
      </dgm:prSet>
      <dgm:spPr/>
    </dgm:pt>
    <dgm:pt modelId="{150421C9-4C20-40B7-B624-73843FFF0354}" type="pres">
      <dgm:prSet presAssocID="{0A2231DB-4F4B-4F34-8823-267D109BA45B}" presName="hierChild3" presStyleCnt="0"/>
      <dgm:spPr/>
    </dgm:pt>
    <dgm:pt modelId="{031FA766-5619-4CC6-8983-C5552E2ED6D2}" type="pres">
      <dgm:prSet presAssocID="{1B2472EA-A1DD-465C-A15B-E1A1D76BDAC1}" presName="Name10" presStyleLbl="parChTrans1D2" presStyleIdx="4" presStyleCnt="6"/>
      <dgm:spPr/>
    </dgm:pt>
    <dgm:pt modelId="{1CB243DA-4639-4DD8-A2C0-47FF92ACBFAD}" type="pres">
      <dgm:prSet presAssocID="{EA8B15C0-57A5-4013-99E5-FAC42675F89D}" presName="hierRoot2" presStyleCnt="0"/>
      <dgm:spPr/>
    </dgm:pt>
    <dgm:pt modelId="{E59EED82-D0DE-45D3-A70F-0092DE619EF6}" type="pres">
      <dgm:prSet presAssocID="{EA8B15C0-57A5-4013-99E5-FAC42675F89D}" presName="composite2" presStyleCnt="0"/>
      <dgm:spPr/>
    </dgm:pt>
    <dgm:pt modelId="{E8140A15-50A1-471D-AFD0-8151A124A445}" type="pres">
      <dgm:prSet presAssocID="{EA8B15C0-57A5-4013-99E5-FAC42675F89D}" presName="background2" presStyleLbl="node2" presStyleIdx="4" presStyleCnt="6"/>
      <dgm:spPr/>
    </dgm:pt>
    <dgm:pt modelId="{10A5EC7B-33D5-4DA6-9540-0C5E9271A74E}" type="pres">
      <dgm:prSet presAssocID="{EA8B15C0-57A5-4013-99E5-FAC42675F89D}" presName="text2" presStyleLbl="fgAcc2" presStyleIdx="4" presStyleCnt="6" custScaleY="121864">
        <dgm:presLayoutVars>
          <dgm:chPref val="3"/>
        </dgm:presLayoutVars>
      </dgm:prSet>
      <dgm:spPr/>
    </dgm:pt>
    <dgm:pt modelId="{A1BB0726-AB61-437B-900A-49C685AE39F2}" type="pres">
      <dgm:prSet presAssocID="{EA8B15C0-57A5-4013-99E5-FAC42675F89D}" presName="hierChild3" presStyleCnt="0"/>
      <dgm:spPr/>
    </dgm:pt>
    <dgm:pt modelId="{98CA6A6B-1BA1-47D4-ACDD-725E6CA0468F}" type="pres">
      <dgm:prSet presAssocID="{815A1A5D-4925-4416-BADC-82335F3B35C7}" presName="Name10" presStyleLbl="parChTrans1D2" presStyleIdx="5" presStyleCnt="6"/>
      <dgm:spPr/>
    </dgm:pt>
    <dgm:pt modelId="{314B7517-4EDC-488F-B16D-253D9444AD2F}" type="pres">
      <dgm:prSet presAssocID="{037F589A-B618-4F16-BD06-B305AA4E089F}" presName="hierRoot2" presStyleCnt="0"/>
      <dgm:spPr/>
    </dgm:pt>
    <dgm:pt modelId="{1E53C94A-1971-414E-BEFA-D6F803C9FA22}" type="pres">
      <dgm:prSet presAssocID="{037F589A-B618-4F16-BD06-B305AA4E089F}" presName="composite2" presStyleCnt="0"/>
      <dgm:spPr/>
    </dgm:pt>
    <dgm:pt modelId="{C33A5BF4-703C-408F-A37A-6F7014959607}" type="pres">
      <dgm:prSet presAssocID="{037F589A-B618-4F16-BD06-B305AA4E089F}" presName="background2" presStyleLbl="node2" presStyleIdx="5" presStyleCnt="6"/>
      <dgm:spPr/>
    </dgm:pt>
    <dgm:pt modelId="{EF33906A-FE1F-4A62-BCEA-8E21ACFA5493}" type="pres">
      <dgm:prSet presAssocID="{037F589A-B618-4F16-BD06-B305AA4E089F}" presName="text2" presStyleLbl="fgAcc2" presStyleIdx="5" presStyleCnt="6" custScaleY="124031">
        <dgm:presLayoutVars>
          <dgm:chPref val="3"/>
        </dgm:presLayoutVars>
      </dgm:prSet>
      <dgm:spPr/>
    </dgm:pt>
    <dgm:pt modelId="{5566D5CF-0D4E-400D-B6B9-55DCBD4151B6}" type="pres">
      <dgm:prSet presAssocID="{037F589A-B618-4F16-BD06-B305AA4E089F}" presName="hierChild3" presStyleCnt="0"/>
      <dgm:spPr/>
    </dgm:pt>
  </dgm:ptLst>
  <dgm:cxnLst>
    <dgm:cxn modelId="{04EF6C03-8392-43A1-A5CE-FED465396E67}" type="presOf" srcId="{EA8B15C0-57A5-4013-99E5-FAC42675F89D}" destId="{10A5EC7B-33D5-4DA6-9540-0C5E9271A74E}" srcOrd="0" destOrd="0" presId="urn:microsoft.com/office/officeart/2005/8/layout/hierarchy1"/>
    <dgm:cxn modelId="{C47C5913-0A6B-4774-A02F-740AEE23CD80}" type="presOf" srcId="{C52126EC-DF5F-4999-A6A7-6F6FAE2E04F5}" destId="{064B7C45-5589-4736-BC4B-8B6E4433A536}" srcOrd="0" destOrd="0" presId="urn:microsoft.com/office/officeart/2005/8/layout/hierarchy1"/>
    <dgm:cxn modelId="{200F031A-C555-4921-A1AD-5A6FE1180094}" srcId="{3F64150C-7B87-4A26-8E83-00BEC9C2D0CF}" destId="{1871C18D-16DD-4A6F-950C-607590856A02}" srcOrd="0" destOrd="0" parTransId="{D1481F15-4AC0-4D1B-8F76-83EE05A29B22}" sibTransId="{2C6B5FD5-E6D7-4D9F-9558-3640E8AF7E59}"/>
    <dgm:cxn modelId="{07FAC11E-6CA1-4EE5-8104-BD6A1B90FC5F}" srcId="{3F64150C-7B87-4A26-8E83-00BEC9C2D0CF}" destId="{0A2231DB-4F4B-4F34-8823-267D109BA45B}" srcOrd="3" destOrd="0" parTransId="{4C8D66D1-F96C-4D58-9C8A-AD099BF3DA52}" sibTransId="{AB950595-8BE5-419F-81BA-5AD912C84D4C}"/>
    <dgm:cxn modelId="{75D19621-D27D-4A21-BA0B-9F4967A7E596}" type="presOf" srcId="{B597C3A3-415A-4359-82FD-17B9A0E6495F}" destId="{F94FDA7C-8A27-4A66-BF4B-082E4F8CCDD3}" srcOrd="0" destOrd="0" presId="urn:microsoft.com/office/officeart/2005/8/layout/hierarchy1"/>
    <dgm:cxn modelId="{E9190331-6702-4328-82F9-24DFBB1D7818}" srcId="{3F64150C-7B87-4A26-8E83-00BEC9C2D0CF}" destId="{037F589A-B618-4F16-BD06-B305AA4E089F}" srcOrd="5" destOrd="0" parTransId="{815A1A5D-4925-4416-BADC-82335F3B35C7}" sibTransId="{F3FF0657-84C3-42F7-8A46-E60D49BC5FCD}"/>
    <dgm:cxn modelId="{C72E6931-BB58-43B4-A437-ED2202767D6D}" type="presOf" srcId="{0A2231DB-4F4B-4F34-8823-267D109BA45B}" destId="{374C107F-A276-4088-BF96-69D0CF177967}" srcOrd="0" destOrd="0" presId="urn:microsoft.com/office/officeart/2005/8/layout/hierarchy1"/>
    <dgm:cxn modelId="{FD0F6363-F5DB-43E6-8AE9-CA3A635E2D69}" type="presOf" srcId="{C040BE68-8A08-48CA-94EC-215CCE039CA5}" destId="{2823BBD0-BB00-45F9-9232-20FC5A101D9D}" srcOrd="0" destOrd="0" presId="urn:microsoft.com/office/officeart/2005/8/layout/hierarchy1"/>
    <dgm:cxn modelId="{761B8B63-9C39-4EA8-B88C-B77134E08ABA}" type="presOf" srcId="{4C8D66D1-F96C-4D58-9C8A-AD099BF3DA52}" destId="{D1E4D2EA-E3FB-4494-A1BC-9DADAF38251D}" srcOrd="0" destOrd="0" presId="urn:microsoft.com/office/officeart/2005/8/layout/hierarchy1"/>
    <dgm:cxn modelId="{D8DC9C63-40AF-4D53-AC42-47AC72F8D21E}" type="presOf" srcId="{1B2472EA-A1DD-465C-A15B-E1A1D76BDAC1}" destId="{031FA766-5619-4CC6-8983-C5552E2ED6D2}" srcOrd="0" destOrd="0" presId="urn:microsoft.com/office/officeart/2005/8/layout/hierarchy1"/>
    <dgm:cxn modelId="{1663CD65-9B4B-44CA-B66D-0078F882423F}" type="presOf" srcId="{1871C18D-16DD-4A6F-950C-607590856A02}" destId="{50E9139D-D8F4-48D0-8E64-054900A5991C}" srcOrd="0" destOrd="0" presId="urn:microsoft.com/office/officeart/2005/8/layout/hierarchy1"/>
    <dgm:cxn modelId="{64633247-9F17-4B23-81C7-0BBF60CAE73E}" srcId="{3F64150C-7B87-4A26-8E83-00BEC9C2D0CF}" destId="{C040BE68-8A08-48CA-94EC-215CCE039CA5}" srcOrd="1" destOrd="0" parTransId="{C52126EC-DF5F-4999-A6A7-6F6FAE2E04F5}" sibTransId="{C32613D5-8F03-49E0-AF51-1FFA5C78187B}"/>
    <dgm:cxn modelId="{BA3A0952-BE85-4334-A272-6F18EB59B3BE}" srcId="{3F64150C-7B87-4A26-8E83-00BEC9C2D0CF}" destId="{C50AD322-7101-4280-8192-CC53C8AFED41}" srcOrd="2" destOrd="0" parTransId="{911205AC-D601-4C40-AC8E-0B591E3B6DDF}" sibTransId="{75FFD8CD-1A5A-4DF5-AD03-F4CC0E386C45}"/>
    <dgm:cxn modelId="{13203474-4D71-482A-A257-35CC74C48089}" type="presOf" srcId="{D1481F15-4AC0-4D1B-8F76-83EE05A29B22}" destId="{D27AE0E9-A3A9-44DA-A68C-887B8A4EE63F}" srcOrd="0" destOrd="0" presId="urn:microsoft.com/office/officeart/2005/8/layout/hierarchy1"/>
    <dgm:cxn modelId="{BA986E59-E26E-4050-B6FE-87788C610F85}" type="presOf" srcId="{037F589A-B618-4F16-BD06-B305AA4E089F}" destId="{EF33906A-FE1F-4A62-BCEA-8E21ACFA5493}" srcOrd="0" destOrd="0" presId="urn:microsoft.com/office/officeart/2005/8/layout/hierarchy1"/>
    <dgm:cxn modelId="{0F18D085-A75B-4F53-BA16-16F066B79FF4}" srcId="{3F64150C-7B87-4A26-8E83-00BEC9C2D0CF}" destId="{EA8B15C0-57A5-4013-99E5-FAC42675F89D}" srcOrd="4" destOrd="0" parTransId="{1B2472EA-A1DD-465C-A15B-E1A1D76BDAC1}" sibTransId="{89B5C3CF-7639-404A-9B2C-0BBE55C0E3AE}"/>
    <dgm:cxn modelId="{33814886-FAB7-4279-B85C-8C3DA32F6FE2}" type="presOf" srcId="{C50AD322-7101-4280-8192-CC53C8AFED41}" destId="{D744BD0C-B126-455C-B8CA-082A9473F466}" srcOrd="0" destOrd="0" presId="urn:microsoft.com/office/officeart/2005/8/layout/hierarchy1"/>
    <dgm:cxn modelId="{48219AA5-EBC7-45CF-B6A5-5BC40BF14D02}" type="presOf" srcId="{815A1A5D-4925-4416-BADC-82335F3B35C7}" destId="{98CA6A6B-1BA1-47D4-ACDD-725E6CA0468F}" srcOrd="0" destOrd="0" presId="urn:microsoft.com/office/officeart/2005/8/layout/hierarchy1"/>
    <dgm:cxn modelId="{7F9FBCCA-71BE-4DCE-B980-97F23062237A}" srcId="{B597C3A3-415A-4359-82FD-17B9A0E6495F}" destId="{3F64150C-7B87-4A26-8E83-00BEC9C2D0CF}" srcOrd="0" destOrd="0" parTransId="{D15CDB42-6F58-43C5-9428-167AC1C86998}" sibTransId="{15689D01-9B28-48DD-9A8F-98E863F1BCB0}"/>
    <dgm:cxn modelId="{272CCEFB-8348-4BF5-A558-30E4FD4D5EE5}" type="presOf" srcId="{911205AC-D601-4C40-AC8E-0B591E3B6DDF}" destId="{B740BF81-0A8A-442C-A669-A2BCA45AABB3}" srcOrd="0" destOrd="0" presId="urn:microsoft.com/office/officeart/2005/8/layout/hierarchy1"/>
    <dgm:cxn modelId="{3D54FFFD-EA4F-4F66-93CD-89A469930DA6}" type="presOf" srcId="{3F64150C-7B87-4A26-8E83-00BEC9C2D0CF}" destId="{6983B810-C303-442B-8043-BE9D65F830D5}" srcOrd="0" destOrd="0" presId="urn:microsoft.com/office/officeart/2005/8/layout/hierarchy1"/>
    <dgm:cxn modelId="{B844AD1A-885A-42BD-9D49-5C8B20331342}" type="presParOf" srcId="{F94FDA7C-8A27-4A66-BF4B-082E4F8CCDD3}" destId="{69387F3F-F085-4C9F-BE7A-5132E1E6E75D}" srcOrd="0" destOrd="0" presId="urn:microsoft.com/office/officeart/2005/8/layout/hierarchy1"/>
    <dgm:cxn modelId="{203F5271-5EBA-4995-A597-545B987D398F}" type="presParOf" srcId="{69387F3F-F085-4C9F-BE7A-5132E1E6E75D}" destId="{84CF097E-09B4-4171-B8D9-234A24317613}" srcOrd="0" destOrd="0" presId="urn:microsoft.com/office/officeart/2005/8/layout/hierarchy1"/>
    <dgm:cxn modelId="{A925C704-CFB0-484B-9995-1DD1F6C8020F}" type="presParOf" srcId="{84CF097E-09B4-4171-B8D9-234A24317613}" destId="{777801C1-C4BB-4C05-92DA-ABE6C43A8C1E}" srcOrd="0" destOrd="0" presId="urn:microsoft.com/office/officeart/2005/8/layout/hierarchy1"/>
    <dgm:cxn modelId="{5719E17C-CD0D-4C15-88F0-B269D734621A}" type="presParOf" srcId="{84CF097E-09B4-4171-B8D9-234A24317613}" destId="{6983B810-C303-442B-8043-BE9D65F830D5}" srcOrd="1" destOrd="0" presId="urn:microsoft.com/office/officeart/2005/8/layout/hierarchy1"/>
    <dgm:cxn modelId="{18FBB949-1143-4879-8B53-1AA74CFE2479}" type="presParOf" srcId="{69387F3F-F085-4C9F-BE7A-5132E1E6E75D}" destId="{7FA0F6DC-E6FA-4675-8D0D-256F1CB3D574}" srcOrd="1" destOrd="0" presId="urn:microsoft.com/office/officeart/2005/8/layout/hierarchy1"/>
    <dgm:cxn modelId="{8CBE72CB-208A-49A2-83CB-8BF9F877FA34}" type="presParOf" srcId="{7FA0F6DC-E6FA-4675-8D0D-256F1CB3D574}" destId="{D27AE0E9-A3A9-44DA-A68C-887B8A4EE63F}" srcOrd="0" destOrd="0" presId="urn:microsoft.com/office/officeart/2005/8/layout/hierarchy1"/>
    <dgm:cxn modelId="{46D08D3D-9BB1-40C8-92F6-06AC2E014424}" type="presParOf" srcId="{7FA0F6DC-E6FA-4675-8D0D-256F1CB3D574}" destId="{99F10529-83D3-4A35-98E3-69E77ED9A92F}" srcOrd="1" destOrd="0" presId="urn:microsoft.com/office/officeart/2005/8/layout/hierarchy1"/>
    <dgm:cxn modelId="{0616753B-3DB7-4DA0-A650-1C6BDAB24500}" type="presParOf" srcId="{99F10529-83D3-4A35-98E3-69E77ED9A92F}" destId="{F1601B1C-1042-4E97-A562-1413CB16479A}" srcOrd="0" destOrd="0" presId="urn:microsoft.com/office/officeart/2005/8/layout/hierarchy1"/>
    <dgm:cxn modelId="{6A0470D4-88E9-4182-B788-F8B701BC1ED8}" type="presParOf" srcId="{F1601B1C-1042-4E97-A562-1413CB16479A}" destId="{FF32D650-747D-4F48-AD50-275A0A6ABF0C}" srcOrd="0" destOrd="0" presId="urn:microsoft.com/office/officeart/2005/8/layout/hierarchy1"/>
    <dgm:cxn modelId="{25E94BEF-564C-4B2C-BD81-317BEEF865EE}" type="presParOf" srcId="{F1601B1C-1042-4E97-A562-1413CB16479A}" destId="{50E9139D-D8F4-48D0-8E64-054900A5991C}" srcOrd="1" destOrd="0" presId="urn:microsoft.com/office/officeart/2005/8/layout/hierarchy1"/>
    <dgm:cxn modelId="{B78250F3-5B35-41A3-BB41-CCF8CE5B8A4E}" type="presParOf" srcId="{99F10529-83D3-4A35-98E3-69E77ED9A92F}" destId="{88B1C591-07AE-412F-8A77-9C469C17FEE6}" srcOrd="1" destOrd="0" presId="urn:microsoft.com/office/officeart/2005/8/layout/hierarchy1"/>
    <dgm:cxn modelId="{C5346385-6009-41D5-8A76-505A7E7C1C9B}" type="presParOf" srcId="{7FA0F6DC-E6FA-4675-8D0D-256F1CB3D574}" destId="{064B7C45-5589-4736-BC4B-8B6E4433A536}" srcOrd="2" destOrd="0" presId="urn:microsoft.com/office/officeart/2005/8/layout/hierarchy1"/>
    <dgm:cxn modelId="{8256AD64-9A52-42EC-939A-17AE6A68F358}" type="presParOf" srcId="{7FA0F6DC-E6FA-4675-8D0D-256F1CB3D574}" destId="{9D8EFA4C-4CAD-4EEB-A2C7-8C6BE0F2ED82}" srcOrd="3" destOrd="0" presId="urn:microsoft.com/office/officeart/2005/8/layout/hierarchy1"/>
    <dgm:cxn modelId="{23E15004-DA2A-4D28-8CDC-C925043D51B9}" type="presParOf" srcId="{9D8EFA4C-4CAD-4EEB-A2C7-8C6BE0F2ED82}" destId="{A43A343F-B905-4783-93D2-BE64312B2801}" srcOrd="0" destOrd="0" presId="urn:microsoft.com/office/officeart/2005/8/layout/hierarchy1"/>
    <dgm:cxn modelId="{082B4826-2615-47AF-99C5-DFE653140988}" type="presParOf" srcId="{A43A343F-B905-4783-93D2-BE64312B2801}" destId="{A58B481C-DAC8-4FBC-AC71-42CD98453CB8}" srcOrd="0" destOrd="0" presId="urn:microsoft.com/office/officeart/2005/8/layout/hierarchy1"/>
    <dgm:cxn modelId="{50A585AF-F106-4D2E-845A-34BDFD27E00B}" type="presParOf" srcId="{A43A343F-B905-4783-93D2-BE64312B2801}" destId="{2823BBD0-BB00-45F9-9232-20FC5A101D9D}" srcOrd="1" destOrd="0" presId="urn:microsoft.com/office/officeart/2005/8/layout/hierarchy1"/>
    <dgm:cxn modelId="{8F5F187B-66D4-48C0-A2F4-C59390349B56}" type="presParOf" srcId="{9D8EFA4C-4CAD-4EEB-A2C7-8C6BE0F2ED82}" destId="{07C3E694-07BD-430D-AFA3-E9344E0FC762}" srcOrd="1" destOrd="0" presId="urn:microsoft.com/office/officeart/2005/8/layout/hierarchy1"/>
    <dgm:cxn modelId="{DC165C01-94DA-4C8B-9265-FB81383237A3}" type="presParOf" srcId="{7FA0F6DC-E6FA-4675-8D0D-256F1CB3D574}" destId="{B740BF81-0A8A-442C-A669-A2BCA45AABB3}" srcOrd="4" destOrd="0" presId="urn:microsoft.com/office/officeart/2005/8/layout/hierarchy1"/>
    <dgm:cxn modelId="{29CC4D55-3B4D-4759-AA2C-49308752AA7A}" type="presParOf" srcId="{7FA0F6DC-E6FA-4675-8D0D-256F1CB3D574}" destId="{76A9C4C8-8350-4740-807C-8E5314ECC290}" srcOrd="5" destOrd="0" presId="urn:microsoft.com/office/officeart/2005/8/layout/hierarchy1"/>
    <dgm:cxn modelId="{B1F217E8-B70D-4A91-BA5C-68C563AE186E}" type="presParOf" srcId="{76A9C4C8-8350-4740-807C-8E5314ECC290}" destId="{E2340322-3F83-4AC6-A8A0-D2C5302669F1}" srcOrd="0" destOrd="0" presId="urn:microsoft.com/office/officeart/2005/8/layout/hierarchy1"/>
    <dgm:cxn modelId="{2BFF3E8B-9A8C-4472-B898-7D1E894B1066}" type="presParOf" srcId="{E2340322-3F83-4AC6-A8A0-D2C5302669F1}" destId="{EAA03DBC-7BB8-49C8-AA97-9073083822A7}" srcOrd="0" destOrd="0" presId="urn:microsoft.com/office/officeart/2005/8/layout/hierarchy1"/>
    <dgm:cxn modelId="{9DC543D5-8F13-4199-B0FF-11FA224B4DFC}" type="presParOf" srcId="{E2340322-3F83-4AC6-A8A0-D2C5302669F1}" destId="{D744BD0C-B126-455C-B8CA-082A9473F466}" srcOrd="1" destOrd="0" presId="urn:microsoft.com/office/officeart/2005/8/layout/hierarchy1"/>
    <dgm:cxn modelId="{1FBE9E06-A899-4102-A0E0-8606F6576B3C}" type="presParOf" srcId="{76A9C4C8-8350-4740-807C-8E5314ECC290}" destId="{5FB9BD8F-0339-4F35-B569-EB5EF3EEC7DE}" srcOrd="1" destOrd="0" presId="urn:microsoft.com/office/officeart/2005/8/layout/hierarchy1"/>
    <dgm:cxn modelId="{0ADD7AA1-B789-4491-AC05-C5424E4971F6}" type="presParOf" srcId="{7FA0F6DC-E6FA-4675-8D0D-256F1CB3D574}" destId="{D1E4D2EA-E3FB-4494-A1BC-9DADAF38251D}" srcOrd="6" destOrd="0" presId="urn:microsoft.com/office/officeart/2005/8/layout/hierarchy1"/>
    <dgm:cxn modelId="{D7DAF4BA-7911-44B3-927C-10BCFA1B40B2}" type="presParOf" srcId="{7FA0F6DC-E6FA-4675-8D0D-256F1CB3D574}" destId="{1DAA1DF6-08E0-4294-892D-9A7378C81D6F}" srcOrd="7" destOrd="0" presId="urn:microsoft.com/office/officeart/2005/8/layout/hierarchy1"/>
    <dgm:cxn modelId="{B507C417-42D4-49AF-9848-9291B3556AFA}" type="presParOf" srcId="{1DAA1DF6-08E0-4294-892D-9A7378C81D6F}" destId="{39EC377A-8BD5-4D3D-B0BA-2EA1F00E0673}" srcOrd="0" destOrd="0" presId="urn:microsoft.com/office/officeart/2005/8/layout/hierarchy1"/>
    <dgm:cxn modelId="{93F58419-AD7D-4EE3-AE65-A9ECE336B391}" type="presParOf" srcId="{39EC377A-8BD5-4D3D-B0BA-2EA1F00E0673}" destId="{FECAC3B1-806B-48F0-9F7B-E3FE01EDFEC0}" srcOrd="0" destOrd="0" presId="urn:microsoft.com/office/officeart/2005/8/layout/hierarchy1"/>
    <dgm:cxn modelId="{E5DACE8A-A8B5-4697-9007-A7C33142CDD0}" type="presParOf" srcId="{39EC377A-8BD5-4D3D-B0BA-2EA1F00E0673}" destId="{374C107F-A276-4088-BF96-69D0CF177967}" srcOrd="1" destOrd="0" presId="urn:microsoft.com/office/officeart/2005/8/layout/hierarchy1"/>
    <dgm:cxn modelId="{C4279180-5AFC-49E9-865C-F54514D2612A}" type="presParOf" srcId="{1DAA1DF6-08E0-4294-892D-9A7378C81D6F}" destId="{150421C9-4C20-40B7-B624-73843FFF0354}" srcOrd="1" destOrd="0" presId="urn:microsoft.com/office/officeart/2005/8/layout/hierarchy1"/>
    <dgm:cxn modelId="{41B05BB6-9181-48C6-8DF6-CE9043086D2B}" type="presParOf" srcId="{7FA0F6DC-E6FA-4675-8D0D-256F1CB3D574}" destId="{031FA766-5619-4CC6-8983-C5552E2ED6D2}" srcOrd="8" destOrd="0" presId="urn:microsoft.com/office/officeart/2005/8/layout/hierarchy1"/>
    <dgm:cxn modelId="{CD166987-2C7C-4CB1-8013-BCAA00A84935}" type="presParOf" srcId="{7FA0F6DC-E6FA-4675-8D0D-256F1CB3D574}" destId="{1CB243DA-4639-4DD8-A2C0-47FF92ACBFAD}" srcOrd="9" destOrd="0" presId="urn:microsoft.com/office/officeart/2005/8/layout/hierarchy1"/>
    <dgm:cxn modelId="{D3597403-0B08-4B33-A2CC-17EF86FC374E}" type="presParOf" srcId="{1CB243DA-4639-4DD8-A2C0-47FF92ACBFAD}" destId="{E59EED82-D0DE-45D3-A70F-0092DE619EF6}" srcOrd="0" destOrd="0" presId="urn:microsoft.com/office/officeart/2005/8/layout/hierarchy1"/>
    <dgm:cxn modelId="{9DC08A7F-5E44-43F7-9DB4-04380F9E27F4}" type="presParOf" srcId="{E59EED82-D0DE-45D3-A70F-0092DE619EF6}" destId="{E8140A15-50A1-471D-AFD0-8151A124A445}" srcOrd="0" destOrd="0" presId="urn:microsoft.com/office/officeart/2005/8/layout/hierarchy1"/>
    <dgm:cxn modelId="{58444D6A-602E-420C-8CB2-0F6308820E90}" type="presParOf" srcId="{E59EED82-D0DE-45D3-A70F-0092DE619EF6}" destId="{10A5EC7B-33D5-4DA6-9540-0C5E9271A74E}" srcOrd="1" destOrd="0" presId="urn:microsoft.com/office/officeart/2005/8/layout/hierarchy1"/>
    <dgm:cxn modelId="{1D07FDCF-426F-46D5-95A6-CACE287ED252}" type="presParOf" srcId="{1CB243DA-4639-4DD8-A2C0-47FF92ACBFAD}" destId="{A1BB0726-AB61-437B-900A-49C685AE39F2}" srcOrd="1" destOrd="0" presId="urn:microsoft.com/office/officeart/2005/8/layout/hierarchy1"/>
    <dgm:cxn modelId="{7FEA7E1D-0B3B-4E27-934F-5ADD450639CB}" type="presParOf" srcId="{7FA0F6DC-E6FA-4675-8D0D-256F1CB3D574}" destId="{98CA6A6B-1BA1-47D4-ACDD-725E6CA0468F}" srcOrd="10" destOrd="0" presId="urn:microsoft.com/office/officeart/2005/8/layout/hierarchy1"/>
    <dgm:cxn modelId="{49859A28-D9D4-4E0C-B9A1-8F783A367D97}" type="presParOf" srcId="{7FA0F6DC-E6FA-4675-8D0D-256F1CB3D574}" destId="{314B7517-4EDC-488F-B16D-253D9444AD2F}" srcOrd="11" destOrd="0" presId="urn:microsoft.com/office/officeart/2005/8/layout/hierarchy1"/>
    <dgm:cxn modelId="{F5D9BE14-47F8-4C38-8461-2ABE0DC7148C}" type="presParOf" srcId="{314B7517-4EDC-488F-B16D-253D9444AD2F}" destId="{1E53C94A-1971-414E-BEFA-D6F803C9FA22}" srcOrd="0" destOrd="0" presId="urn:microsoft.com/office/officeart/2005/8/layout/hierarchy1"/>
    <dgm:cxn modelId="{471708DA-1C02-49A7-86AD-64DB8ED304BC}" type="presParOf" srcId="{1E53C94A-1971-414E-BEFA-D6F803C9FA22}" destId="{C33A5BF4-703C-408F-A37A-6F7014959607}" srcOrd="0" destOrd="0" presId="urn:microsoft.com/office/officeart/2005/8/layout/hierarchy1"/>
    <dgm:cxn modelId="{F51FCAF4-837E-49BD-BE38-43F5CE005BD9}" type="presParOf" srcId="{1E53C94A-1971-414E-BEFA-D6F803C9FA22}" destId="{EF33906A-FE1F-4A62-BCEA-8E21ACFA5493}" srcOrd="1" destOrd="0" presId="urn:microsoft.com/office/officeart/2005/8/layout/hierarchy1"/>
    <dgm:cxn modelId="{FFCBAA82-CF15-4E3B-B954-A59C321529DD}" type="presParOf" srcId="{314B7517-4EDC-488F-B16D-253D9444AD2F}" destId="{5566D5CF-0D4E-400D-B6B9-55DCBD4151B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29A6ED5-C428-4F9D-BC0E-09D53B693DBB}"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B6E65779-BBBE-4A92-8D89-134B844618C2}">
      <dgm:prSet custT="1"/>
      <dgm:spPr/>
      <dgm:t>
        <a:bodyPr/>
        <a:lstStyle/>
        <a:p>
          <a:pPr>
            <a:lnSpc>
              <a:spcPct val="100000"/>
            </a:lnSpc>
          </a:pPr>
          <a:r>
            <a:rPr lang="en-US" sz="1800" b="1" dirty="0"/>
            <a:t>@Controller :</a:t>
          </a:r>
          <a:r>
            <a:rPr lang="en-US" sz="1800" dirty="0"/>
            <a:t>The @Controller annotation indicates that a particular class serves the role of a controller. Spring Controller annotation is typically used in combination with annotated handler methods based on the @RequestMapping annotation.</a:t>
          </a:r>
        </a:p>
      </dgm:t>
    </dgm:pt>
    <dgm:pt modelId="{969CE1D6-1C34-48F6-B9B9-CAB233A0EDFF}" type="parTrans" cxnId="{3F934416-9661-46A0-A97B-0CC7922EAB02}">
      <dgm:prSet/>
      <dgm:spPr/>
      <dgm:t>
        <a:bodyPr/>
        <a:lstStyle/>
        <a:p>
          <a:endParaRPr lang="en-US"/>
        </a:p>
      </dgm:t>
    </dgm:pt>
    <dgm:pt modelId="{186ABE1D-7220-4995-9C6C-EC102DF5C926}" type="sibTrans" cxnId="{3F934416-9661-46A0-A97B-0CC7922EAB02}">
      <dgm:prSet/>
      <dgm:spPr/>
      <dgm:t>
        <a:bodyPr/>
        <a:lstStyle/>
        <a:p>
          <a:pPr>
            <a:lnSpc>
              <a:spcPct val="100000"/>
            </a:lnSpc>
          </a:pPr>
          <a:endParaRPr lang="en-US"/>
        </a:p>
      </dgm:t>
    </dgm:pt>
    <dgm:pt modelId="{7636D96E-81B8-4828-8A8D-A28D05DBA787}">
      <dgm:prSet custT="1"/>
      <dgm:spPr/>
      <dgm:t>
        <a:bodyPr/>
        <a:lstStyle/>
        <a:p>
          <a:pPr>
            <a:lnSpc>
              <a:spcPct val="100000"/>
            </a:lnSpc>
          </a:pPr>
          <a:r>
            <a:rPr lang="en-US" sz="1800" b="1" dirty="0"/>
            <a:t>@Autowired:</a:t>
          </a:r>
          <a:r>
            <a:rPr lang="en-US" sz="1800" dirty="0"/>
            <a:t> The @Autowired annotation provides more fine-grained control over where and how </a:t>
          </a:r>
          <a:r>
            <a:rPr lang="en-US" sz="1800" dirty="0" err="1"/>
            <a:t>autowiring</a:t>
          </a:r>
          <a:r>
            <a:rPr lang="en-US" sz="1800" dirty="0"/>
            <a:t> should be accomplished.</a:t>
          </a:r>
        </a:p>
      </dgm:t>
    </dgm:pt>
    <dgm:pt modelId="{381849B6-D4D3-4ADB-A4C0-051B09FBEA5D}" type="parTrans" cxnId="{02A9289D-0F90-4EE2-9E4F-5C2128B96737}">
      <dgm:prSet/>
      <dgm:spPr/>
      <dgm:t>
        <a:bodyPr/>
        <a:lstStyle/>
        <a:p>
          <a:endParaRPr lang="en-US"/>
        </a:p>
      </dgm:t>
    </dgm:pt>
    <dgm:pt modelId="{142E1292-E940-4138-8C8F-E640928FD427}" type="sibTrans" cxnId="{02A9289D-0F90-4EE2-9E4F-5C2128B96737}">
      <dgm:prSet/>
      <dgm:spPr/>
      <dgm:t>
        <a:bodyPr/>
        <a:lstStyle/>
        <a:p>
          <a:pPr>
            <a:lnSpc>
              <a:spcPct val="100000"/>
            </a:lnSpc>
          </a:pPr>
          <a:endParaRPr lang="en-US"/>
        </a:p>
      </dgm:t>
    </dgm:pt>
    <dgm:pt modelId="{12243B78-3ACB-4015-9D34-3BFBBB6ADB98}">
      <dgm:prSet custT="1"/>
      <dgm:spPr/>
      <dgm:t>
        <a:bodyPr/>
        <a:lstStyle/>
        <a:p>
          <a:pPr>
            <a:lnSpc>
              <a:spcPct val="100000"/>
            </a:lnSpc>
          </a:pPr>
          <a:r>
            <a:rPr lang="en-US" sz="1800" b="1" dirty="0"/>
            <a:t>@RequestMapping : </a:t>
          </a:r>
          <a:r>
            <a:rPr lang="en-US" sz="1800" dirty="0"/>
            <a:t>The @RequestMapping is one of the most common annotation used in Spring Web applications. This annotation maps HTTP requests to handler methods of MVC and REST controllers.</a:t>
          </a:r>
        </a:p>
      </dgm:t>
    </dgm:pt>
    <dgm:pt modelId="{D48DFF94-9692-4696-B4F1-AF660623CFAC}" type="parTrans" cxnId="{0266A4D9-FA4C-4208-98B7-1D28F8556D42}">
      <dgm:prSet/>
      <dgm:spPr/>
      <dgm:t>
        <a:bodyPr/>
        <a:lstStyle/>
        <a:p>
          <a:endParaRPr lang="en-US"/>
        </a:p>
      </dgm:t>
    </dgm:pt>
    <dgm:pt modelId="{5EFB4C28-54C8-461A-B3CF-2CE40A81B8B3}" type="sibTrans" cxnId="{0266A4D9-FA4C-4208-98B7-1D28F8556D42}">
      <dgm:prSet/>
      <dgm:spPr/>
      <dgm:t>
        <a:bodyPr/>
        <a:lstStyle/>
        <a:p>
          <a:pPr>
            <a:lnSpc>
              <a:spcPct val="100000"/>
            </a:lnSpc>
          </a:pPr>
          <a:endParaRPr lang="en-US"/>
        </a:p>
      </dgm:t>
    </dgm:pt>
    <dgm:pt modelId="{03D7C34E-C37D-42E6-851A-DCAC1E40377E}">
      <dgm:prSet/>
      <dgm:spPr/>
      <dgm:t>
        <a:bodyPr/>
        <a:lstStyle/>
        <a:p>
          <a:pPr>
            <a:lnSpc>
              <a:spcPct val="100000"/>
            </a:lnSpc>
          </a:pPr>
          <a:r>
            <a:rPr lang="en-US" b="1"/>
            <a:t>@Entity: </a:t>
          </a:r>
          <a:r>
            <a:rPr lang="en-US"/>
            <a:t>The @Entity annotation specifies that the class is an entity and is mapped to a database table.</a:t>
          </a:r>
        </a:p>
      </dgm:t>
    </dgm:pt>
    <dgm:pt modelId="{3DE8ABBA-638F-45DC-B829-1FE63A7DA828}" type="parTrans" cxnId="{5634A752-91DD-4EEE-AE98-DE61D99A33D5}">
      <dgm:prSet/>
      <dgm:spPr/>
      <dgm:t>
        <a:bodyPr/>
        <a:lstStyle/>
        <a:p>
          <a:endParaRPr lang="en-US"/>
        </a:p>
      </dgm:t>
    </dgm:pt>
    <dgm:pt modelId="{46DFBF2D-E951-492D-835A-3CF857670763}" type="sibTrans" cxnId="{5634A752-91DD-4EEE-AE98-DE61D99A33D5}">
      <dgm:prSet/>
      <dgm:spPr/>
      <dgm:t>
        <a:bodyPr/>
        <a:lstStyle/>
        <a:p>
          <a:endParaRPr lang="en-US"/>
        </a:p>
      </dgm:t>
    </dgm:pt>
    <dgm:pt modelId="{E89EA741-95F8-45D6-9E3C-B41140C4FCC4}" type="pres">
      <dgm:prSet presAssocID="{929A6ED5-C428-4F9D-BC0E-09D53B693DBB}" presName="root" presStyleCnt="0">
        <dgm:presLayoutVars>
          <dgm:dir/>
          <dgm:resizeHandles val="exact"/>
        </dgm:presLayoutVars>
      </dgm:prSet>
      <dgm:spPr/>
    </dgm:pt>
    <dgm:pt modelId="{476CFA0C-8CA2-499B-8333-F0C71D76C7E4}" type="pres">
      <dgm:prSet presAssocID="{929A6ED5-C428-4F9D-BC0E-09D53B693DBB}" presName="container" presStyleCnt="0">
        <dgm:presLayoutVars>
          <dgm:dir/>
          <dgm:resizeHandles val="exact"/>
        </dgm:presLayoutVars>
      </dgm:prSet>
      <dgm:spPr/>
    </dgm:pt>
    <dgm:pt modelId="{80AF40E3-E1AC-4BAC-9111-D1FFC9383B5B}" type="pres">
      <dgm:prSet presAssocID="{B6E65779-BBBE-4A92-8D89-134B844618C2}" presName="compNode" presStyleCnt="0"/>
      <dgm:spPr/>
    </dgm:pt>
    <dgm:pt modelId="{47C206B4-7EBE-4E88-A29C-2DA907EC7791}" type="pres">
      <dgm:prSet presAssocID="{B6E65779-BBBE-4A92-8D89-134B844618C2}" presName="iconBgRect" presStyleLbl="bgShp" presStyleIdx="0" presStyleCnt="4"/>
      <dgm:spPr/>
    </dgm:pt>
    <dgm:pt modelId="{11052BC6-A4B3-43AF-94BC-CCE857F0EDD4}" type="pres">
      <dgm:prSet presAssocID="{B6E65779-BBBE-4A92-8D89-134B844618C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ame controller"/>
        </a:ext>
      </dgm:extLst>
    </dgm:pt>
    <dgm:pt modelId="{614CE4AA-F9F5-433D-9CD9-6A73C12D27D5}" type="pres">
      <dgm:prSet presAssocID="{B6E65779-BBBE-4A92-8D89-134B844618C2}" presName="spaceRect" presStyleCnt="0"/>
      <dgm:spPr/>
    </dgm:pt>
    <dgm:pt modelId="{D600D63C-B30E-4B15-BA25-8834A8984801}" type="pres">
      <dgm:prSet presAssocID="{B6E65779-BBBE-4A92-8D89-134B844618C2}" presName="textRect" presStyleLbl="revTx" presStyleIdx="0" presStyleCnt="4">
        <dgm:presLayoutVars>
          <dgm:chMax val="1"/>
          <dgm:chPref val="1"/>
        </dgm:presLayoutVars>
      </dgm:prSet>
      <dgm:spPr/>
    </dgm:pt>
    <dgm:pt modelId="{D8A52FE2-1A0C-417E-AC4A-3D7A771D5B72}" type="pres">
      <dgm:prSet presAssocID="{186ABE1D-7220-4995-9C6C-EC102DF5C926}" presName="sibTrans" presStyleLbl="sibTrans2D1" presStyleIdx="0" presStyleCnt="0"/>
      <dgm:spPr/>
    </dgm:pt>
    <dgm:pt modelId="{AE5FD3BE-D00A-4931-855A-0F8D26E18B92}" type="pres">
      <dgm:prSet presAssocID="{7636D96E-81B8-4828-8A8D-A28D05DBA787}" presName="compNode" presStyleCnt="0"/>
      <dgm:spPr/>
    </dgm:pt>
    <dgm:pt modelId="{2BE6472C-2090-4F3F-88B8-7ACE3A524B3D}" type="pres">
      <dgm:prSet presAssocID="{7636D96E-81B8-4828-8A8D-A28D05DBA787}" presName="iconBgRect" presStyleLbl="bgShp" presStyleIdx="1" presStyleCnt="4"/>
      <dgm:spPr/>
    </dgm:pt>
    <dgm:pt modelId="{C29F75E0-C229-4E9E-9ECE-C0BEC474B33E}" type="pres">
      <dgm:prSet presAssocID="{7636D96E-81B8-4828-8A8D-A28D05DBA78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Arrow Circle"/>
        </a:ext>
      </dgm:extLst>
    </dgm:pt>
    <dgm:pt modelId="{851F042F-FD10-4FF8-84E0-63C856B19C3D}" type="pres">
      <dgm:prSet presAssocID="{7636D96E-81B8-4828-8A8D-A28D05DBA787}" presName="spaceRect" presStyleCnt="0"/>
      <dgm:spPr/>
    </dgm:pt>
    <dgm:pt modelId="{AEBA5340-0563-4338-94FA-F78C092D88E0}" type="pres">
      <dgm:prSet presAssocID="{7636D96E-81B8-4828-8A8D-A28D05DBA787}" presName="textRect" presStyleLbl="revTx" presStyleIdx="1" presStyleCnt="4">
        <dgm:presLayoutVars>
          <dgm:chMax val="1"/>
          <dgm:chPref val="1"/>
        </dgm:presLayoutVars>
      </dgm:prSet>
      <dgm:spPr/>
    </dgm:pt>
    <dgm:pt modelId="{AB04E51E-45B4-4F9B-8479-7839C5452501}" type="pres">
      <dgm:prSet presAssocID="{142E1292-E940-4138-8C8F-E640928FD427}" presName="sibTrans" presStyleLbl="sibTrans2D1" presStyleIdx="0" presStyleCnt="0"/>
      <dgm:spPr/>
    </dgm:pt>
    <dgm:pt modelId="{78F713FC-0919-4798-BF92-4A45FCDF9827}" type="pres">
      <dgm:prSet presAssocID="{12243B78-3ACB-4015-9D34-3BFBBB6ADB98}" presName="compNode" presStyleCnt="0"/>
      <dgm:spPr/>
    </dgm:pt>
    <dgm:pt modelId="{016C4108-5585-4A22-8FF7-0FEE128D3AA7}" type="pres">
      <dgm:prSet presAssocID="{12243B78-3ACB-4015-9D34-3BFBBB6ADB98}" presName="iconBgRect" presStyleLbl="bgShp" presStyleIdx="2" presStyleCnt="4"/>
      <dgm:spPr/>
    </dgm:pt>
    <dgm:pt modelId="{FD202E31-4B4A-47D5-BA1C-6438564A3978}" type="pres">
      <dgm:prSet presAssocID="{12243B78-3ACB-4015-9D34-3BFBBB6ADB9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ubtitles"/>
        </a:ext>
      </dgm:extLst>
    </dgm:pt>
    <dgm:pt modelId="{0113C193-BA9E-47F7-A2D9-3944AD730868}" type="pres">
      <dgm:prSet presAssocID="{12243B78-3ACB-4015-9D34-3BFBBB6ADB98}" presName="spaceRect" presStyleCnt="0"/>
      <dgm:spPr/>
    </dgm:pt>
    <dgm:pt modelId="{1DC92475-6EA3-4033-8ED8-5DC720D709A9}" type="pres">
      <dgm:prSet presAssocID="{12243B78-3ACB-4015-9D34-3BFBBB6ADB98}" presName="textRect" presStyleLbl="revTx" presStyleIdx="2" presStyleCnt="4">
        <dgm:presLayoutVars>
          <dgm:chMax val="1"/>
          <dgm:chPref val="1"/>
        </dgm:presLayoutVars>
      </dgm:prSet>
      <dgm:spPr/>
    </dgm:pt>
    <dgm:pt modelId="{0A9FA234-D457-4279-BE57-1B20F42AFEB5}" type="pres">
      <dgm:prSet presAssocID="{5EFB4C28-54C8-461A-B3CF-2CE40A81B8B3}" presName="sibTrans" presStyleLbl="sibTrans2D1" presStyleIdx="0" presStyleCnt="0"/>
      <dgm:spPr/>
    </dgm:pt>
    <dgm:pt modelId="{0D08E70E-30BB-43BE-9648-7BFC6A92A1F7}" type="pres">
      <dgm:prSet presAssocID="{03D7C34E-C37D-42E6-851A-DCAC1E40377E}" presName="compNode" presStyleCnt="0"/>
      <dgm:spPr/>
    </dgm:pt>
    <dgm:pt modelId="{B5CEB4E5-23E1-45B0-AD75-B91008963D43}" type="pres">
      <dgm:prSet presAssocID="{03D7C34E-C37D-42E6-851A-DCAC1E40377E}" presName="iconBgRect" presStyleLbl="bgShp" presStyleIdx="3" presStyleCnt="4"/>
      <dgm:spPr/>
    </dgm:pt>
    <dgm:pt modelId="{3F0D1911-1A25-430B-8D77-E6FDA82EB37D}" type="pres">
      <dgm:prSet presAssocID="{03D7C34E-C37D-42E6-851A-DCAC1E40377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Table"/>
        </a:ext>
      </dgm:extLst>
    </dgm:pt>
    <dgm:pt modelId="{CA8BB144-4DA8-434B-AAA6-6FE3E2294CD9}" type="pres">
      <dgm:prSet presAssocID="{03D7C34E-C37D-42E6-851A-DCAC1E40377E}" presName="spaceRect" presStyleCnt="0"/>
      <dgm:spPr/>
    </dgm:pt>
    <dgm:pt modelId="{60373585-6C27-4579-9CAB-E7AC7C89B623}" type="pres">
      <dgm:prSet presAssocID="{03D7C34E-C37D-42E6-851A-DCAC1E40377E}" presName="textRect" presStyleLbl="revTx" presStyleIdx="3" presStyleCnt="4">
        <dgm:presLayoutVars>
          <dgm:chMax val="1"/>
          <dgm:chPref val="1"/>
        </dgm:presLayoutVars>
      </dgm:prSet>
      <dgm:spPr/>
    </dgm:pt>
  </dgm:ptLst>
  <dgm:cxnLst>
    <dgm:cxn modelId="{3F934416-9661-46A0-A97B-0CC7922EAB02}" srcId="{929A6ED5-C428-4F9D-BC0E-09D53B693DBB}" destId="{B6E65779-BBBE-4A92-8D89-134B844618C2}" srcOrd="0" destOrd="0" parTransId="{969CE1D6-1C34-48F6-B9B9-CAB233A0EDFF}" sibTransId="{186ABE1D-7220-4995-9C6C-EC102DF5C926}"/>
    <dgm:cxn modelId="{41E22A61-F71B-4519-8C77-7566953E2537}" type="presOf" srcId="{5EFB4C28-54C8-461A-B3CF-2CE40A81B8B3}" destId="{0A9FA234-D457-4279-BE57-1B20F42AFEB5}" srcOrd="0" destOrd="0" presId="urn:microsoft.com/office/officeart/2018/2/layout/IconCircleList"/>
    <dgm:cxn modelId="{DE8E3F68-848B-4754-937B-6D99F54D6E2D}" type="presOf" srcId="{186ABE1D-7220-4995-9C6C-EC102DF5C926}" destId="{D8A52FE2-1A0C-417E-AC4A-3D7A771D5B72}" srcOrd="0" destOrd="0" presId="urn:microsoft.com/office/officeart/2018/2/layout/IconCircleList"/>
    <dgm:cxn modelId="{B8D4FD6C-0D37-4245-98DE-C9EC2107954D}" type="presOf" srcId="{929A6ED5-C428-4F9D-BC0E-09D53B693DBB}" destId="{E89EA741-95F8-45D6-9E3C-B41140C4FCC4}" srcOrd="0" destOrd="0" presId="urn:microsoft.com/office/officeart/2018/2/layout/IconCircleList"/>
    <dgm:cxn modelId="{C991BB70-E2A9-4F4A-9FCE-27222723AC66}" type="presOf" srcId="{B6E65779-BBBE-4A92-8D89-134B844618C2}" destId="{D600D63C-B30E-4B15-BA25-8834A8984801}" srcOrd="0" destOrd="0" presId="urn:microsoft.com/office/officeart/2018/2/layout/IconCircleList"/>
    <dgm:cxn modelId="{5634A752-91DD-4EEE-AE98-DE61D99A33D5}" srcId="{929A6ED5-C428-4F9D-BC0E-09D53B693DBB}" destId="{03D7C34E-C37D-42E6-851A-DCAC1E40377E}" srcOrd="3" destOrd="0" parTransId="{3DE8ABBA-638F-45DC-B829-1FE63A7DA828}" sibTransId="{46DFBF2D-E951-492D-835A-3CF857670763}"/>
    <dgm:cxn modelId="{7864AF58-9471-450C-B9D9-1B62463D226C}" type="presOf" srcId="{03D7C34E-C37D-42E6-851A-DCAC1E40377E}" destId="{60373585-6C27-4579-9CAB-E7AC7C89B623}" srcOrd="0" destOrd="0" presId="urn:microsoft.com/office/officeart/2018/2/layout/IconCircleList"/>
    <dgm:cxn modelId="{6D1ED287-C5D2-42A4-BEAE-30DB608940A1}" type="presOf" srcId="{12243B78-3ACB-4015-9D34-3BFBBB6ADB98}" destId="{1DC92475-6EA3-4033-8ED8-5DC720D709A9}" srcOrd="0" destOrd="0" presId="urn:microsoft.com/office/officeart/2018/2/layout/IconCircleList"/>
    <dgm:cxn modelId="{02A9289D-0F90-4EE2-9E4F-5C2128B96737}" srcId="{929A6ED5-C428-4F9D-BC0E-09D53B693DBB}" destId="{7636D96E-81B8-4828-8A8D-A28D05DBA787}" srcOrd="1" destOrd="0" parTransId="{381849B6-D4D3-4ADB-A4C0-051B09FBEA5D}" sibTransId="{142E1292-E940-4138-8C8F-E640928FD427}"/>
    <dgm:cxn modelId="{2A2184C2-FCB7-4BEC-8CAF-9C6110392D6D}" type="presOf" srcId="{142E1292-E940-4138-8C8F-E640928FD427}" destId="{AB04E51E-45B4-4F9B-8479-7839C5452501}" srcOrd="0" destOrd="0" presId="urn:microsoft.com/office/officeart/2018/2/layout/IconCircleList"/>
    <dgm:cxn modelId="{E93551CF-EE23-43A9-8278-00AAA8733B53}" type="presOf" srcId="{7636D96E-81B8-4828-8A8D-A28D05DBA787}" destId="{AEBA5340-0563-4338-94FA-F78C092D88E0}" srcOrd="0" destOrd="0" presId="urn:microsoft.com/office/officeart/2018/2/layout/IconCircleList"/>
    <dgm:cxn modelId="{0266A4D9-FA4C-4208-98B7-1D28F8556D42}" srcId="{929A6ED5-C428-4F9D-BC0E-09D53B693DBB}" destId="{12243B78-3ACB-4015-9D34-3BFBBB6ADB98}" srcOrd="2" destOrd="0" parTransId="{D48DFF94-9692-4696-B4F1-AF660623CFAC}" sibTransId="{5EFB4C28-54C8-461A-B3CF-2CE40A81B8B3}"/>
    <dgm:cxn modelId="{CFC5B734-0159-4EBB-9013-A8055FB070B0}" type="presParOf" srcId="{E89EA741-95F8-45D6-9E3C-B41140C4FCC4}" destId="{476CFA0C-8CA2-499B-8333-F0C71D76C7E4}" srcOrd="0" destOrd="0" presId="urn:microsoft.com/office/officeart/2018/2/layout/IconCircleList"/>
    <dgm:cxn modelId="{71588ECB-0C54-4E35-90F3-97AACB625FE6}" type="presParOf" srcId="{476CFA0C-8CA2-499B-8333-F0C71D76C7E4}" destId="{80AF40E3-E1AC-4BAC-9111-D1FFC9383B5B}" srcOrd="0" destOrd="0" presId="urn:microsoft.com/office/officeart/2018/2/layout/IconCircleList"/>
    <dgm:cxn modelId="{123B62E9-9133-438A-8B7A-3CDA853BC531}" type="presParOf" srcId="{80AF40E3-E1AC-4BAC-9111-D1FFC9383B5B}" destId="{47C206B4-7EBE-4E88-A29C-2DA907EC7791}" srcOrd="0" destOrd="0" presId="urn:microsoft.com/office/officeart/2018/2/layout/IconCircleList"/>
    <dgm:cxn modelId="{BB09041A-1332-441E-B0E0-7FF7834C9CA2}" type="presParOf" srcId="{80AF40E3-E1AC-4BAC-9111-D1FFC9383B5B}" destId="{11052BC6-A4B3-43AF-94BC-CCE857F0EDD4}" srcOrd="1" destOrd="0" presId="urn:microsoft.com/office/officeart/2018/2/layout/IconCircleList"/>
    <dgm:cxn modelId="{CB4B3407-051D-498C-86EB-A3B96BC534EE}" type="presParOf" srcId="{80AF40E3-E1AC-4BAC-9111-D1FFC9383B5B}" destId="{614CE4AA-F9F5-433D-9CD9-6A73C12D27D5}" srcOrd="2" destOrd="0" presId="urn:microsoft.com/office/officeart/2018/2/layout/IconCircleList"/>
    <dgm:cxn modelId="{9A69C308-CBC9-46B9-906B-0D07E4C01CB0}" type="presParOf" srcId="{80AF40E3-E1AC-4BAC-9111-D1FFC9383B5B}" destId="{D600D63C-B30E-4B15-BA25-8834A8984801}" srcOrd="3" destOrd="0" presId="urn:microsoft.com/office/officeart/2018/2/layout/IconCircleList"/>
    <dgm:cxn modelId="{DBDF5C99-A3A7-46E4-93AF-2092B89F6FBA}" type="presParOf" srcId="{476CFA0C-8CA2-499B-8333-F0C71D76C7E4}" destId="{D8A52FE2-1A0C-417E-AC4A-3D7A771D5B72}" srcOrd="1" destOrd="0" presId="urn:microsoft.com/office/officeart/2018/2/layout/IconCircleList"/>
    <dgm:cxn modelId="{88197376-138A-41E3-905D-CB34521D0F2F}" type="presParOf" srcId="{476CFA0C-8CA2-499B-8333-F0C71D76C7E4}" destId="{AE5FD3BE-D00A-4931-855A-0F8D26E18B92}" srcOrd="2" destOrd="0" presId="urn:microsoft.com/office/officeart/2018/2/layout/IconCircleList"/>
    <dgm:cxn modelId="{1237B7A7-9CA3-43B5-ACEF-2B69AB3DA580}" type="presParOf" srcId="{AE5FD3BE-D00A-4931-855A-0F8D26E18B92}" destId="{2BE6472C-2090-4F3F-88B8-7ACE3A524B3D}" srcOrd="0" destOrd="0" presId="urn:microsoft.com/office/officeart/2018/2/layout/IconCircleList"/>
    <dgm:cxn modelId="{3DBDC549-0878-4A6B-91BD-DD28541D978E}" type="presParOf" srcId="{AE5FD3BE-D00A-4931-855A-0F8D26E18B92}" destId="{C29F75E0-C229-4E9E-9ECE-C0BEC474B33E}" srcOrd="1" destOrd="0" presId="urn:microsoft.com/office/officeart/2018/2/layout/IconCircleList"/>
    <dgm:cxn modelId="{1D7C7AD3-CFA1-4C5E-8C69-18D852417F7A}" type="presParOf" srcId="{AE5FD3BE-D00A-4931-855A-0F8D26E18B92}" destId="{851F042F-FD10-4FF8-84E0-63C856B19C3D}" srcOrd="2" destOrd="0" presId="urn:microsoft.com/office/officeart/2018/2/layout/IconCircleList"/>
    <dgm:cxn modelId="{3BA24E64-537E-4DEE-90BA-B0F5C279DD1E}" type="presParOf" srcId="{AE5FD3BE-D00A-4931-855A-0F8D26E18B92}" destId="{AEBA5340-0563-4338-94FA-F78C092D88E0}" srcOrd="3" destOrd="0" presId="urn:microsoft.com/office/officeart/2018/2/layout/IconCircleList"/>
    <dgm:cxn modelId="{35DCD317-9F7C-46AB-AA11-3C40EFAEAC2D}" type="presParOf" srcId="{476CFA0C-8CA2-499B-8333-F0C71D76C7E4}" destId="{AB04E51E-45B4-4F9B-8479-7839C5452501}" srcOrd="3" destOrd="0" presId="urn:microsoft.com/office/officeart/2018/2/layout/IconCircleList"/>
    <dgm:cxn modelId="{DFD46830-077C-4501-A7CB-306824F6B46C}" type="presParOf" srcId="{476CFA0C-8CA2-499B-8333-F0C71D76C7E4}" destId="{78F713FC-0919-4798-BF92-4A45FCDF9827}" srcOrd="4" destOrd="0" presId="urn:microsoft.com/office/officeart/2018/2/layout/IconCircleList"/>
    <dgm:cxn modelId="{4498DE8C-F299-4BBB-9A66-55C87A819809}" type="presParOf" srcId="{78F713FC-0919-4798-BF92-4A45FCDF9827}" destId="{016C4108-5585-4A22-8FF7-0FEE128D3AA7}" srcOrd="0" destOrd="0" presId="urn:microsoft.com/office/officeart/2018/2/layout/IconCircleList"/>
    <dgm:cxn modelId="{5111EBE2-99AE-483B-8C37-00887202EB11}" type="presParOf" srcId="{78F713FC-0919-4798-BF92-4A45FCDF9827}" destId="{FD202E31-4B4A-47D5-BA1C-6438564A3978}" srcOrd="1" destOrd="0" presId="urn:microsoft.com/office/officeart/2018/2/layout/IconCircleList"/>
    <dgm:cxn modelId="{F5A66A1A-FEEF-4C10-9D59-791D3BF28D9B}" type="presParOf" srcId="{78F713FC-0919-4798-BF92-4A45FCDF9827}" destId="{0113C193-BA9E-47F7-A2D9-3944AD730868}" srcOrd="2" destOrd="0" presId="urn:microsoft.com/office/officeart/2018/2/layout/IconCircleList"/>
    <dgm:cxn modelId="{E4EF1EB0-5AAB-4112-843E-F80E398C8870}" type="presParOf" srcId="{78F713FC-0919-4798-BF92-4A45FCDF9827}" destId="{1DC92475-6EA3-4033-8ED8-5DC720D709A9}" srcOrd="3" destOrd="0" presId="urn:microsoft.com/office/officeart/2018/2/layout/IconCircleList"/>
    <dgm:cxn modelId="{94794141-B2F1-4881-B170-5DEF5ED0F83E}" type="presParOf" srcId="{476CFA0C-8CA2-499B-8333-F0C71D76C7E4}" destId="{0A9FA234-D457-4279-BE57-1B20F42AFEB5}" srcOrd="5" destOrd="0" presId="urn:microsoft.com/office/officeart/2018/2/layout/IconCircleList"/>
    <dgm:cxn modelId="{39716709-B65F-496B-B19B-04981E8CBFED}" type="presParOf" srcId="{476CFA0C-8CA2-499B-8333-F0C71D76C7E4}" destId="{0D08E70E-30BB-43BE-9648-7BFC6A92A1F7}" srcOrd="6" destOrd="0" presId="urn:microsoft.com/office/officeart/2018/2/layout/IconCircleList"/>
    <dgm:cxn modelId="{C952D457-10E9-477B-81EA-E3F108BE52F5}" type="presParOf" srcId="{0D08E70E-30BB-43BE-9648-7BFC6A92A1F7}" destId="{B5CEB4E5-23E1-45B0-AD75-B91008963D43}" srcOrd="0" destOrd="0" presId="urn:microsoft.com/office/officeart/2018/2/layout/IconCircleList"/>
    <dgm:cxn modelId="{79B46D3C-3E74-4201-8AF5-E8908476D2D3}" type="presParOf" srcId="{0D08E70E-30BB-43BE-9648-7BFC6A92A1F7}" destId="{3F0D1911-1A25-430B-8D77-E6FDA82EB37D}" srcOrd="1" destOrd="0" presId="urn:microsoft.com/office/officeart/2018/2/layout/IconCircleList"/>
    <dgm:cxn modelId="{07D8A1B2-A157-40D6-B553-CF9620A7C80F}" type="presParOf" srcId="{0D08E70E-30BB-43BE-9648-7BFC6A92A1F7}" destId="{CA8BB144-4DA8-434B-AAA6-6FE3E2294CD9}" srcOrd="2" destOrd="0" presId="urn:microsoft.com/office/officeart/2018/2/layout/IconCircleList"/>
    <dgm:cxn modelId="{89C36BAE-EACF-4504-B9FD-D20E5B2E3A2C}" type="presParOf" srcId="{0D08E70E-30BB-43BE-9648-7BFC6A92A1F7}" destId="{60373585-6C27-4579-9CAB-E7AC7C89B623}"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6BA7C24-B33C-42E4-8E66-B544DB05921D}"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2D2C3129-BC53-4F15-97FE-EF31959E2F02}">
      <dgm:prSet custT="1"/>
      <dgm:spPr/>
      <dgm:t>
        <a:bodyPr/>
        <a:lstStyle/>
        <a:p>
          <a:r>
            <a:rPr lang="en-US" sz="1600" b="1" dirty="0"/>
            <a:t>@Table:</a:t>
          </a:r>
          <a:r>
            <a:rPr lang="en-US" sz="1600" dirty="0"/>
            <a:t> The @Table annotation is used to create a table in database.</a:t>
          </a:r>
        </a:p>
      </dgm:t>
    </dgm:pt>
    <dgm:pt modelId="{A3DF7480-62D6-4DB9-AA37-8D47B32B72DB}" type="parTrans" cxnId="{1CA4325A-BF82-4A59-820D-6B9BB96E2B64}">
      <dgm:prSet/>
      <dgm:spPr/>
      <dgm:t>
        <a:bodyPr/>
        <a:lstStyle/>
        <a:p>
          <a:endParaRPr lang="en-US"/>
        </a:p>
      </dgm:t>
    </dgm:pt>
    <dgm:pt modelId="{93F10E14-39CB-47C7-952E-9C2161B431FF}" type="sibTrans" cxnId="{1CA4325A-BF82-4A59-820D-6B9BB96E2B64}">
      <dgm:prSet/>
      <dgm:spPr/>
      <dgm:t>
        <a:bodyPr/>
        <a:lstStyle/>
        <a:p>
          <a:endParaRPr lang="en-US"/>
        </a:p>
      </dgm:t>
    </dgm:pt>
    <dgm:pt modelId="{19AE422A-0AAC-437B-A50C-76F1117CE48F}">
      <dgm:prSet custT="1"/>
      <dgm:spPr/>
      <dgm:t>
        <a:bodyPr/>
        <a:lstStyle/>
        <a:p>
          <a:r>
            <a:rPr lang="en-US" sz="1600" b="1" dirty="0"/>
            <a:t>@JoinColumn:</a:t>
          </a:r>
          <a:r>
            <a:rPr lang="en-US" sz="1600" dirty="0"/>
            <a:t> The @JoinColumn is used to specify a column for joining an entity association or element collection.</a:t>
          </a:r>
        </a:p>
      </dgm:t>
    </dgm:pt>
    <dgm:pt modelId="{E6966869-0B6C-46F7-AE02-657481E0D7DA}" type="parTrans" cxnId="{61D732B4-E12D-4875-BB74-D8F63FBEA0C8}">
      <dgm:prSet/>
      <dgm:spPr/>
      <dgm:t>
        <a:bodyPr/>
        <a:lstStyle/>
        <a:p>
          <a:endParaRPr lang="en-US"/>
        </a:p>
      </dgm:t>
    </dgm:pt>
    <dgm:pt modelId="{332DBB86-851A-423F-8AAC-36B3D7266554}" type="sibTrans" cxnId="{61D732B4-E12D-4875-BB74-D8F63FBEA0C8}">
      <dgm:prSet/>
      <dgm:spPr/>
      <dgm:t>
        <a:bodyPr/>
        <a:lstStyle/>
        <a:p>
          <a:endParaRPr lang="en-US"/>
        </a:p>
      </dgm:t>
    </dgm:pt>
    <dgm:pt modelId="{64350555-9328-437A-AC62-4F98F09104D3}">
      <dgm:prSet custT="1"/>
      <dgm:spPr/>
      <dgm:t>
        <a:bodyPr/>
        <a:lstStyle/>
        <a:p>
          <a:r>
            <a:rPr lang="en-US" sz="1600" b="1" dirty="0"/>
            <a:t>@PutMapping : </a:t>
          </a:r>
          <a:r>
            <a:rPr lang="en-US" sz="1600" dirty="0"/>
            <a:t>The @PutMapping is used for update the records.</a:t>
          </a:r>
        </a:p>
      </dgm:t>
    </dgm:pt>
    <dgm:pt modelId="{ADE9A988-B5F8-440A-B1FA-48A273F5A7F7}" type="parTrans" cxnId="{3100FC63-F352-4456-A381-C58386E67F5A}">
      <dgm:prSet/>
      <dgm:spPr/>
      <dgm:t>
        <a:bodyPr/>
        <a:lstStyle/>
        <a:p>
          <a:endParaRPr lang="en-US"/>
        </a:p>
      </dgm:t>
    </dgm:pt>
    <dgm:pt modelId="{02082126-7F98-414F-B511-A13AB3DB5AB5}" type="sibTrans" cxnId="{3100FC63-F352-4456-A381-C58386E67F5A}">
      <dgm:prSet/>
      <dgm:spPr/>
      <dgm:t>
        <a:bodyPr/>
        <a:lstStyle/>
        <a:p>
          <a:endParaRPr lang="en-US"/>
        </a:p>
      </dgm:t>
    </dgm:pt>
    <dgm:pt modelId="{72B7B76F-0996-4E74-ADBE-784C7E02A382}">
      <dgm:prSet custT="1"/>
      <dgm:spPr/>
      <dgm:t>
        <a:bodyPr/>
        <a:lstStyle/>
        <a:p>
          <a:r>
            <a:rPr lang="en-US" sz="1600" b="1" dirty="0"/>
            <a:t>@PostMapping:</a:t>
          </a:r>
          <a:r>
            <a:rPr lang="en-US" sz="1600" dirty="0"/>
            <a:t> The @PostMapping is used to create a resource Mapping.</a:t>
          </a:r>
        </a:p>
      </dgm:t>
    </dgm:pt>
    <dgm:pt modelId="{698E18DA-42D1-4AFC-BA58-D4F649D0F2F5}" type="parTrans" cxnId="{00AF5903-C3F8-45FA-A8BF-690B1A883433}">
      <dgm:prSet/>
      <dgm:spPr/>
      <dgm:t>
        <a:bodyPr/>
        <a:lstStyle/>
        <a:p>
          <a:endParaRPr lang="en-US"/>
        </a:p>
      </dgm:t>
    </dgm:pt>
    <dgm:pt modelId="{A2A1D3BD-6388-4690-9EDF-9259E8934ED9}" type="sibTrans" cxnId="{00AF5903-C3F8-45FA-A8BF-690B1A883433}">
      <dgm:prSet/>
      <dgm:spPr/>
      <dgm:t>
        <a:bodyPr/>
        <a:lstStyle/>
        <a:p>
          <a:endParaRPr lang="en-US"/>
        </a:p>
      </dgm:t>
    </dgm:pt>
    <dgm:pt modelId="{FB78CD4E-26F5-4152-B9CE-AAB06EAB386F}">
      <dgm:prSet custT="1"/>
      <dgm:spPr/>
      <dgm:t>
        <a:bodyPr/>
        <a:lstStyle/>
        <a:p>
          <a:r>
            <a:rPr lang="en-US" sz="1600" b="1" dirty="0"/>
            <a:t>@GetMapping:</a:t>
          </a:r>
          <a:r>
            <a:rPr lang="en-US" sz="1600" dirty="0"/>
            <a:t> The @GetMapping is used to read all the inserted records.</a:t>
          </a:r>
        </a:p>
      </dgm:t>
    </dgm:pt>
    <dgm:pt modelId="{A69586AA-291A-4F9A-937C-331822DEDD86}" type="parTrans" cxnId="{5F89F385-5115-4875-A2DB-7D7A1D81B7BD}">
      <dgm:prSet/>
      <dgm:spPr/>
      <dgm:t>
        <a:bodyPr/>
        <a:lstStyle/>
        <a:p>
          <a:endParaRPr lang="en-US"/>
        </a:p>
      </dgm:t>
    </dgm:pt>
    <dgm:pt modelId="{CEE81A38-6C97-4E87-8CB4-B5BF7A500FC1}" type="sibTrans" cxnId="{5F89F385-5115-4875-A2DB-7D7A1D81B7BD}">
      <dgm:prSet/>
      <dgm:spPr/>
      <dgm:t>
        <a:bodyPr/>
        <a:lstStyle/>
        <a:p>
          <a:endParaRPr lang="en-US"/>
        </a:p>
      </dgm:t>
    </dgm:pt>
    <dgm:pt modelId="{D8338257-AD74-4C24-8B7C-5D0B8F8EABFE}">
      <dgm:prSet custT="1"/>
      <dgm:spPr/>
      <dgm:t>
        <a:bodyPr/>
        <a:lstStyle/>
        <a:p>
          <a:r>
            <a:rPr lang="en-US" sz="1600" b="1" dirty="0"/>
            <a:t>@DeleteMapping :</a:t>
          </a:r>
          <a:r>
            <a:rPr lang="en-US" sz="1600" dirty="0"/>
            <a:t> The @DeleteMapping is used to delete the records.</a:t>
          </a:r>
        </a:p>
      </dgm:t>
    </dgm:pt>
    <dgm:pt modelId="{3C526C8B-58A7-455F-BB52-A753158566FA}" type="parTrans" cxnId="{3F386617-C8A2-4E9C-9CCF-0B8CBD92B23D}">
      <dgm:prSet/>
      <dgm:spPr/>
      <dgm:t>
        <a:bodyPr/>
        <a:lstStyle/>
        <a:p>
          <a:endParaRPr lang="en-US"/>
        </a:p>
      </dgm:t>
    </dgm:pt>
    <dgm:pt modelId="{9CB6B836-534C-4DBE-97B8-670663F3F0DE}" type="sibTrans" cxnId="{3F386617-C8A2-4E9C-9CCF-0B8CBD92B23D}">
      <dgm:prSet/>
      <dgm:spPr/>
      <dgm:t>
        <a:bodyPr/>
        <a:lstStyle/>
        <a:p>
          <a:endParaRPr lang="en-US"/>
        </a:p>
      </dgm:t>
    </dgm:pt>
    <dgm:pt modelId="{2C6F39E2-50CE-4E15-B5DF-506AE4CC4EE2}">
      <dgm:prSet custT="1"/>
      <dgm:spPr/>
      <dgm:t>
        <a:bodyPr/>
        <a:lstStyle/>
        <a:p>
          <a:r>
            <a:rPr lang="en-US" sz="1600" b="1" dirty="0"/>
            <a:t>@PathVariable:</a:t>
          </a:r>
          <a:r>
            <a:rPr lang="en-US" sz="1600" dirty="0"/>
            <a:t> The @Path Variable annotation is used to extract the value from the URL.</a:t>
          </a:r>
        </a:p>
      </dgm:t>
    </dgm:pt>
    <dgm:pt modelId="{5481CF0B-F91D-4E96-B8F2-DD679E141235}" type="parTrans" cxnId="{CFD0AC90-E5DC-4A32-9602-F6626CDB9826}">
      <dgm:prSet/>
      <dgm:spPr/>
      <dgm:t>
        <a:bodyPr/>
        <a:lstStyle/>
        <a:p>
          <a:endParaRPr lang="en-US"/>
        </a:p>
      </dgm:t>
    </dgm:pt>
    <dgm:pt modelId="{E18036AA-F9E1-47FF-B131-FDE05F2520D9}" type="sibTrans" cxnId="{CFD0AC90-E5DC-4A32-9602-F6626CDB9826}">
      <dgm:prSet/>
      <dgm:spPr/>
      <dgm:t>
        <a:bodyPr/>
        <a:lstStyle/>
        <a:p>
          <a:endParaRPr lang="en-US"/>
        </a:p>
      </dgm:t>
    </dgm:pt>
    <dgm:pt modelId="{8CEF1315-E418-4FFB-8A26-56248F3AAAD5}">
      <dgm:prSet custT="1"/>
      <dgm:spPr/>
      <dgm:t>
        <a:bodyPr/>
        <a:lstStyle/>
        <a:p>
          <a:r>
            <a:rPr lang="en-US" sz="1600" b="1" dirty="0"/>
            <a:t>@RequestParam: </a:t>
          </a:r>
          <a:r>
            <a:rPr lang="en-US" sz="1600" dirty="0"/>
            <a:t>The @RequestParam annotation is used to read the form data and bind it automatically to the parameter present in the provided method.</a:t>
          </a:r>
        </a:p>
      </dgm:t>
    </dgm:pt>
    <dgm:pt modelId="{CA99D0A7-41D3-44D6-A79A-F72D5C611B90}" type="parTrans" cxnId="{0D0540B1-BCE3-4597-B3A9-1C89EFFEAE2C}">
      <dgm:prSet/>
      <dgm:spPr/>
      <dgm:t>
        <a:bodyPr/>
        <a:lstStyle/>
        <a:p>
          <a:endParaRPr lang="en-US"/>
        </a:p>
      </dgm:t>
    </dgm:pt>
    <dgm:pt modelId="{3171D9D6-16BE-48FB-809C-6DB99DC33A85}" type="sibTrans" cxnId="{0D0540B1-BCE3-4597-B3A9-1C89EFFEAE2C}">
      <dgm:prSet/>
      <dgm:spPr/>
      <dgm:t>
        <a:bodyPr/>
        <a:lstStyle/>
        <a:p>
          <a:endParaRPr lang="en-US"/>
        </a:p>
      </dgm:t>
    </dgm:pt>
    <dgm:pt modelId="{B382906A-610A-4B78-885F-83CD476C83D7}" type="pres">
      <dgm:prSet presAssocID="{C6BA7C24-B33C-42E4-8E66-B544DB05921D}" presName="root" presStyleCnt="0">
        <dgm:presLayoutVars>
          <dgm:dir/>
          <dgm:resizeHandles val="exact"/>
        </dgm:presLayoutVars>
      </dgm:prSet>
      <dgm:spPr/>
    </dgm:pt>
    <dgm:pt modelId="{FAE3F12F-132F-4827-96FA-F30AC0C2391B}" type="pres">
      <dgm:prSet presAssocID="{C6BA7C24-B33C-42E4-8E66-B544DB05921D}" presName="container" presStyleCnt="0">
        <dgm:presLayoutVars>
          <dgm:dir/>
          <dgm:resizeHandles val="exact"/>
        </dgm:presLayoutVars>
      </dgm:prSet>
      <dgm:spPr/>
    </dgm:pt>
    <dgm:pt modelId="{31F83744-BAD9-4438-9AB7-4CF823017227}" type="pres">
      <dgm:prSet presAssocID="{2D2C3129-BC53-4F15-97FE-EF31959E2F02}" presName="compNode" presStyleCnt="0"/>
      <dgm:spPr/>
    </dgm:pt>
    <dgm:pt modelId="{421927A8-492E-408F-AE87-B0758C5D0F5B}" type="pres">
      <dgm:prSet presAssocID="{2D2C3129-BC53-4F15-97FE-EF31959E2F02}" presName="iconBgRect" presStyleLbl="bgShp" presStyleIdx="0" presStyleCnt="8"/>
      <dgm:spPr/>
    </dgm:pt>
    <dgm:pt modelId="{E29E8A3D-7389-43CF-810C-21B1CED48A04}" type="pres">
      <dgm:prSet presAssocID="{2D2C3129-BC53-4F15-97FE-EF31959E2F02}"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6C18D09C-3452-4491-96BE-18DCAC0D4EC1}" type="pres">
      <dgm:prSet presAssocID="{2D2C3129-BC53-4F15-97FE-EF31959E2F02}" presName="spaceRect" presStyleCnt="0"/>
      <dgm:spPr/>
    </dgm:pt>
    <dgm:pt modelId="{4209441E-7456-437B-8823-1A393FE6BC80}" type="pres">
      <dgm:prSet presAssocID="{2D2C3129-BC53-4F15-97FE-EF31959E2F02}" presName="textRect" presStyleLbl="revTx" presStyleIdx="0" presStyleCnt="8">
        <dgm:presLayoutVars>
          <dgm:chMax val="1"/>
          <dgm:chPref val="1"/>
        </dgm:presLayoutVars>
      </dgm:prSet>
      <dgm:spPr/>
    </dgm:pt>
    <dgm:pt modelId="{E321F576-53FB-4E1A-86F6-322A4EDE88F4}" type="pres">
      <dgm:prSet presAssocID="{93F10E14-39CB-47C7-952E-9C2161B431FF}" presName="sibTrans" presStyleLbl="sibTrans2D1" presStyleIdx="0" presStyleCnt="0"/>
      <dgm:spPr/>
    </dgm:pt>
    <dgm:pt modelId="{626DBC6B-1CE8-4909-8CF6-05C094D64D29}" type="pres">
      <dgm:prSet presAssocID="{19AE422A-0AAC-437B-A50C-76F1117CE48F}" presName="compNode" presStyleCnt="0"/>
      <dgm:spPr/>
    </dgm:pt>
    <dgm:pt modelId="{82D62FF2-5596-4744-BB80-125B03150F50}" type="pres">
      <dgm:prSet presAssocID="{19AE422A-0AAC-437B-A50C-76F1117CE48F}" presName="iconBgRect" presStyleLbl="bgShp" presStyleIdx="1" presStyleCnt="8"/>
      <dgm:spPr/>
    </dgm:pt>
    <dgm:pt modelId="{3977BB3E-FAA2-4E0B-9F80-B63CD33F3A7F}" type="pres">
      <dgm:prSet presAssocID="{19AE422A-0AAC-437B-A50C-76F1117CE48F}"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ircles with Lines"/>
        </a:ext>
      </dgm:extLst>
    </dgm:pt>
    <dgm:pt modelId="{8C83FAE2-6348-4118-9F97-6240EAF21331}" type="pres">
      <dgm:prSet presAssocID="{19AE422A-0AAC-437B-A50C-76F1117CE48F}" presName="spaceRect" presStyleCnt="0"/>
      <dgm:spPr/>
    </dgm:pt>
    <dgm:pt modelId="{0F18CB54-9F2E-4F5F-A7E7-34FDEBCD756F}" type="pres">
      <dgm:prSet presAssocID="{19AE422A-0AAC-437B-A50C-76F1117CE48F}" presName="textRect" presStyleLbl="revTx" presStyleIdx="1" presStyleCnt="8">
        <dgm:presLayoutVars>
          <dgm:chMax val="1"/>
          <dgm:chPref val="1"/>
        </dgm:presLayoutVars>
      </dgm:prSet>
      <dgm:spPr/>
    </dgm:pt>
    <dgm:pt modelId="{709750F0-AE6D-4243-A9AA-C20F2FAE58A6}" type="pres">
      <dgm:prSet presAssocID="{332DBB86-851A-423F-8AAC-36B3D7266554}" presName="sibTrans" presStyleLbl="sibTrans2D1" presStyleIdx="0" presStyleCnt="0"/>
      <dgm:spPr/>
    </dgm:pt>
    <dgm:pt modelId="{0B42CA19-1A38-488B-96A8-AB4D5D25FE8D}" type="pres">
      <dgm:prSet presAssocID="{64350555-9328-437A-AC62-4F98F09104D3}" presName="compNode" presStyleCnt="0"/>
      <dgm:spPr/>
    </dgm:pt>
    <dgm:pt modelId="{15F79046-6F8C-45F4-A711-BDD8A3BD4D94}" type="pres">
      <dgm:prSet presAssocID="{64350555-9328-437A-AC62-4F98F09104D3}" presName="iconBgRect" presStyleLbl="bgShp" presStyleIdx="2" presStyleCnt="8"/>
      <dgm:spPr/>
    </dgm:pt>
    <dgm:pt modelId="{73DEBE14-FD1C-473D-BFFE-25C3F2238F46}" type="pres">
      <dgm:prSet presAssocID="{64350555-9328-437A-AC62-4F98F09104D3}"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hredder"/>
        </a:ext>
      </dgm:extLst>
    </dgm:pt>
    <dgm:pt modelId="{F885D8A9-18AD-4A96-B3FA-2355A2937DF1}" type="pres">
      <dgm:prSet presAssocID="{64350555-9328-437A-AC62-4F98F09104D3}" presName="spaceRect" presStyleCnt="0"/>
      <dgm:spPr/>
    </dgm:pt>
    <dgm:pt modelId="{F5E3DFE5-8F3C-4EC8-8B2D-0F6956D548C1}" type="pres">
      <dgm:prSet presAssocID="{64350555-9328-437A-AC62-4F98F09104D3}" presName="textRect" presStyleLbl="revTx" presStyleIdx="2" presStyleCnt="8">
        <dgm:presLayoutVars>
          <dgm:chMax val="1"/>
          <dgm:chPref val="1"/>
        </dgm:presLayoutVars>
      </dgm:prSet>
      <dgm:spPr/>
    </dgm:pt>
    <dgm:pt modelId="{F3237870-4DED-4F28-9BA0-BB83DCAF8448}" type="pres">
      <dgm:prSet presAssocID="{02082126-7F98-414F-B511-A13AB3DB5AB5}" presName="sibTrans" presStyleLbl="sibTrans2D1" presStyleIdx="0" presStyleCnt="0"/>
      <dgm:spPr/>
    </dgm:pt>
    <dgm:pt modelId="{A8329975-EEA8-4168-AC78-C5C2B34F5F12}" type="pres">
      <dgm:prSet presAssocID="{72B7B76F-0996-4E74-ADBE-784C7E02A382}" presName="compNode" presStyleCnt="0"/>
      <dgm:spPr/>
    </dgm:pt>
    <dgm:pt modelId="{CCDE8F48-96BC-4E9B-A09F-C6E25AD97936}" type="pres">
      <dgm:prSet presAssocID="{72B7B76F-0996-4E74-ADBE-784C7E02A382}" presName="iconBgRect" presStyleLbl="bgShp" presStyleIdx="3" presStyleCnt="8"/>
      <dgm:spPr/>
    </dgm:pt>
    <dgm:pt modelId="{D1D80D18-DC86-4469-9C1C-213FDF6194C1}" type="pres">
      <dgm:prSet presAssocID="{72B7B76F-0996-4E74-ADBE-784C7E02A382}"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owchart"/>
        </a:ext>
      </dgm:extLst>
    </dgm:pt>
    <dgm:pt modelId="{D77F7273-E4D0-4662-9C08-D307C474EFF0}" type="pres">
      <dgm:prSet presAssocID="{72B7B76F-0996-4E74-ADBE-784C7E02A382}" presName="spaceRect" presStyleCnt="0"/>
      <dgm:spPr/>
    </dgm:pt>
    <dgm:pt modelId="{2614868A-A336-403D-858B-3CCF017FAF31}" type="pres">
      <dgm:prSet presAssocID="{72B7B76F-0996-4E74-ADBE-784C7E02A382}" presName="textRect" presStyleLbl="revTx" presStyleIdx="3" presStyleCnt="8">
        <dgm:presLayoutVars>
          <dgm:chMax val="1"/>
          <dgm:chPref val="1"/>
        </dgm:presLayoutVars>
      </dgm:prSet>
      <dgm:spPr/>
    </dgm:pt>
    <dgm:pt modelId="{90852EC5-D400-4521-89EC-D25DED088ACF}" type="pres">
      <dgm:prSet presAssocID="{A2A1D3BD-6388-4690-9EDF-9259E8934ED9}" presName="sibTrans" presStyleLbl="sibTrans2D1" presStyleIdx="0" presStyleCnt="0"/>
      <dgm:spPr/>
    </dgm:pt>
    <dgm:pt modelId="{F1B681DF-B540-4752-8F87-507114B410AF}" type="pres">
      <dgm:prSet presAssocID="{FB78CD4E-26F5-4152-B9CE-AAB06EAB386F}" presName="compNode" presStyleCnt="0"/>
      <dgm:spPr/>
    </dgm:pt>
    <dgm:pt modelId="{688067B5-22F6-4B7D-BF56-FCFD59CCEA3D}" type="pres">
      <dgm:prSet presAssocID="{FB78CD4E-26F5-4152-B9CE-AAB06EAB386F}" presName="iconBgRect" presStyleLbl="bgShp" presStyleIdx="4" presStyleCnt="8"/>
      <dgm:spPr/>
    </dgm:pt>
    <dgm:pt modelId="{34B5C239-6FC0-4DB3-BD57-B57433A41212}" type="pres">
      <dgm:prSet presAssocID="{FB78CD4E-26F5-4152-B9CE-AAB06EAB386F}"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Quotes"/>
        </a:ext>
      </dgm:extLst>
    </dgm:pt>
    <dgm:pt modelId="{ED948760-D57F-4CE3-BD97-70794572276B}" type="pres">
      <dgm:prSet presAssocID="{FB78CD4E-26F5-4152-B9CE-AAB06EAB386F}" presName="spaceRect" presStyleCnt="0"/>
      <dgm:spPr/>
    </dgm:pt>
    <dgm:pt modelId="{1BFF469F-9937-409F-A580-9F085B3E07A9}" type="pres">
      <dgm:prSet presAssocID="{FB78CD4E-26F5-4152-B9CE-AAB06EAB386F}" presName="textRect" presStyleLbl="revTx" presStyleIdx="4" presStyleCnt="8">
        <dgm:presLayoutVars>
          <dgm:chMax val="1"/>
          <dgm:chPref val="1"/>
        </dgm:presLayoutVars>
      </dgm:prSet>
      <dgm:spPr/>
    </dgm:pt>
    <dgm:pt modelId="{E59BE2E8-0303-430A-BBEF-5AA7B1D337DA}" type="pres">
      <dgm:prSet presAssocID="{CEE81A38-6C97-4E87-8CB4-B5BF7A500FC1}" presName="sibTrans" presStyleLbl="sibTrans2D1" presStyleIdx="0" presStyleCnt="0"/>
      <dgm:spPr/>
    </dgm:pt>
    <dgm:pt modelId="{764D5A40-A77F-445D-AF5D-D8CF5C7EC918}" type="pres">
      <dgm:prSet presAssocID="{D8338257-AD74-4C24-8B7C-5D0B8F8EABFE}" presName="compNode" presStyleCnt="0"/>
      <dgm:spPr/>
    </dgm:pt>
    <dgm:pt modelId="{5DDCE5BB-42C9-4B10-9E8B-3CABA3A7754C}" type="pres">
      <dgm:prSet presAssocID="{D8338257-AD74-4C24-8B7C-5D0B8F8EABFE}" presName="iconBgRect" presStyleLbl="bgShp" presStyleIdx="5" presStyleCnt="8"/>
      <dgm:spPr/>
    </dgm:pt>
    <dgm:pt modelId="{9E959952-DFD9-464F-8637-64DB70BA548E}" type="pres">
      <dgm:prSet presAssocID="{D8338257-AD74-4C24-8B7C-5D0B8F8EABFE}"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Garbage"/>
        </a:ext>
      </dgm:extLst>
    </dgm:pt>
    <dgm:pt modelId="{5A095ECB-203A-4D07-A804-89C2220A70DE}" type="pres">
      <dgm:prSet presAssocID="{D8338257-AD74-4C24-8B7C-5D0B8F8EABFE}" presName="spaceRect" presStyleCnt="0"/>
      <dgm:spPr/>
    </dgm:pt>
    <dgm:pt modelId="{3E678C27-066B-4E17-A844-A4ABE9D3467F}" type="pres">
      <dgm:prSet presAssocID="{D8338257-AD74-4C24-8B7C-5D0B8F8EABFE}" presName="textRect" presStyleLbl="revTx" presStyleIdx="5" presStyleCnt="8">
        <dgm:presLayoutVars>
          <dgm:chMax val="1"/>
          <dgm:chPref val="1"/>
        </dgm:presLayoutVars>
      </dgm:prSet>
      <dgm:spPr/>
    </dgm:pt>
    <dgm:pt modelId="{F882DF21-8C00-4417-A5D0-AA7FE23D0525}" type="pres">
      <dgm:prSet presAssocID="{9CB6B836-534C-4DBE-97B8-670663F3F0DE}" presName="sibTrans" presStyleLbl="sibTrans2D1" presStyleIdx="0" presStyleCnt="0"/>
      <dgm:spPr/>
    </dgm:pt>
    <dgm:pt modelId="{274C232D-6F98-44A5-8961-82C5CD30366D}" type="pres">
      <dgm:prSet presAssocID="{2C6F39E2-50CE-4E15-B5DF-506AE4CC4EE2}" presName="compNode" presStyleCnt="0"/>
      <dgm:spPr/>
    </dgm:pt>
    <dgm:pt modelId="{9AD8EB04-6033-4C6E-9A25-3197EA6BD695}" type="pres">
      <dgm:prSet presAssocID="{2C6F39E2-50CE-4E15-B5DF-506AE4CC4EE2}" presName="iconBgRect" presStyleLbl="bgShp" presStyleIdx="6" presStyleCnt="8"/>
      <dgm:spPr/>
    </dgm:pt>
    <dgm:pt modelId="{71D2B203-301B-4A37-ADF8-241482EDD82A}" type="pres">
      <dgm:prSet presAssocID="{2C6F39E2-50CE-4E15-B5DF-506AE4CC4EE2}"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Paper"/>
        </a:ext>
      </dgm:extLst>
    </dgm:pt>
    <dgm:pt modelId="{F346B437-0777-4DB0-93A6-5D2A57EF587B}" type="pres">
      <dgm:prSet presAssocID="{2C6F39E2-50CE-4E15-B5DF-506AE4CC4EE2}" presName="spaceRect" presStyleCnt="0"/>
      <dgm:spPr/>
    </dgm:pt>
    <dgm:pt modelId="{3A008212-523D-453E-AD18-5947D440BC3D}" type="pres">
      <dgm:prSet presAssocID="{2C6F39E2-50CE-4E15-B5DF-506AE4CC4EE2}" presName="textRect" presStyleLbl="revTx" presStyleIdx="6" presStyleCnt="8">
        <dgm:presLayoutVars>
          <dgm:chMax val="1"/>
          <dgm:chPref val="1"/>
        </dgm:presLayoutVars>
      </dgm:prSet>
      <dgm:spPr/>
    </dgm:pt>
    <dgm:pt modelId="{0F766194-E038-4B42-89D8-F60730E7B2D1}" type="pres">
      <dgm:prSet presAssocID="{E18036AA-F9E1-47FF-B131-FDE05F2520D9}" presName="sibTrans" presStyleLbl="sibTrans2D1" presStyleIdx="0" presStyleCnt="0"/>
      <dgm:spPr/>
    </dgm:pt>
    <dgm:pt modelId="{57F576E6-9C8E-40CB-B3B7-181F7544A14A}" type="pres">
      <dgm:prSet presAssocID="{8CEF1315-E418-4FFB-8A26-56248F3AAAD5}" presName="compNode" presStyleCnt="0"/>
      <dgm:spPr/>
    </dgm:pt>
    <dgm:pt modelId="{34562B2D-0F1B-4474-A95C-9E1B585A53BE}" type="pres">
      <dgm:prSet presAssocID="{8CEF1315-E418-4FFB-8A26-56248F3AAAD5}" presName="iconBgRect" presStyleLbl="bgShp" presStyleIdx="7" presStyleCnt="8"/>
      <dgm:spPr/>
    </dgm:pt>
    <dgm:pt modelId="{E3ACA0DC-4AE1-4756-A8A6-2906BB80D4B2}" type="pres">
      <dgm:prSet presAssocID="{8CEF1315-E418-4FFB-8A26-56248F3AAAD5}"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Document"/>
        </a:ext>
      </dgm:extLst>
    </dgm:pt>
    <dgm:pt modelId="{3BB87545-E501-4FBC-B139-50206CB84F7A}" type="pres">
      <dgm:prSet presAssocID="{8CEF1315-E418-4FFB-8A26-56248F3AAAD5}" presName="spaceRect" presStyleCnt="0"/>
      <dgm:spPr/>
    </dgm:pt>
    <dgm:pt modelId="{28E32E27-59DD-462D-B733-A80044FF83C2}" type="pres">
      <dgm:prSet presAssocID="{8CEF1315-E418-4FFB-8A26-56248F3AAAD5}" presName="textRect" presStyleLbl="revTx" presStyleIdx="7" presStyleCnt="8">
        <dgm:presLayoutVars>
          <dgm:chMax val="1"/>
          <dgm:chPref val="1"/>
        </dgm:presLayoutVars>
      </dgm:prSet>
      <dgm:spPr/>
    </dgm:pt>
  </dgm:ptLst>
  <dgm:cxnLst>
    <dgm:cxn modelId="{00AF5903-C3F8-45FA-A8BF-690B1A883433}" srcId="{C6BA7C24-B33C-42E4-8E66-B544DB05921D}" destId="{72B7B76F-0996-4E74-ADBE-784C7E02A382}" srcOrd="3" destOrd="0" parTransId="{698E18DA-42D1-4AFC-BA58-D4F649D0F2F5}" sibTransId="{A2A1D3BD-6388-4690-9EDF-9259E8934ED9}"/>
    <dgm:cxn modelId="{8D197304-F865-402C-8043-46B6DB378739}" type="presOf" srcId="{C6BA7C24-B33C-42E4-8E66-B544DB05921D}" destId="{B382906A-610A-4B78-885F-83CD476C83D7}" srcOrd="0" destOrd="0" presId="urn:microsoft.com/office/officeart/2018/2/layout/IconCircleList"/>
    <dgm:cxn modelId="{9EF8AE08-7430-4A0A-B779-DA4F0506EB1C}" type="presOf" srcId="{72B7B76F-0996-4E74-ADBE-784C7E02A382}" destId="{2614868A-A336-403D-858B-3CCF017FAF31}" srcOrd="0" destOrd="0" presId="urn:microsoft.com/office/officeart/2018/2/layout/IconCircleList"/>
    <dgm:cxn modelId="{2056560A-C32A-4B8D-A775-E45B8357998B}" type="presOf" srcId="{E18036AA-F9E1-47FF-B131-FDE05F2520D9}" destId="{0F766194-E038-4B42-89D8-F60730E7B2D1}" srcOrd="0" destOrd="0" presId="urn:microsoft.com/office/officeart/2018/2/layout/IconCircleList"/>
    <dgm:cxn modelId="{3F386617-C8A2-4E9C-9CCF-0B8CBD92B23D}" srcId="{C6BA7C24-B33C-42E4-8E66-B544DB05921D}" destId="{D8338257-AD74-4C24-8B7C-5D0B8F8EABFE}" srcOrd="5" destOrd="0" parTransId="{3C526C8B-58A7-455F-BB52-A753158566FA}" sibTransId="{9CB6B836-534C-4DBE-97B8-670663F3F0DE}"/>
    <dgm:cxn modelId="{B16BA41C-F037-4963-B613-2ACDCA8F112B}" type="presOf" srcId="{8CEF1315-E418-4FFB-8A26-56248F3AAAD5}" destId="{28E32E27-59DD-462D-B733-A80044FF83C2}" srcOrd="0" destOrd="0" presId="urn:microsoft.com/office/officeart/2018/2/layout/IconCircleList"/>
    <dgm:cxn modelId="{3530BC3D-B313-4C18-B0F4-7ACD7029822E}" type="presOf" srcId="{A2A1D3BD-6388-4690-9EDF-9259E8934ED9}" destId="{90852EC5-D400-4521-89EC-D25DED088ACF}" srcOrd="0" destOrd="0" presId="urn:microsoft.com/office/officeart/2018/2/layout/IconCircleList"/>
    <dgm:cxn modelId="{3100FC63-F352-4456-A381-C58386E67F5A}" srcId="{C6BA7C24-B33C-42E4-8E66-B544DB05921D}" destId="{64350555-9328-437A-AC62-4F98F09104D3}" srcOrd="2" destOrd="0" parTransId="{ADE9A988-B5F8-440A-B1FA-48A273F5A7F7}" sibTransId="{02082126-7F98-414F-B511-A13AB3DB5AB5}"/>
    <dgm:cxn modelId="{4A91684C-CC83-409D-946A-CAEF3C0A3202}" type="presOf" srcId="{19AE422A-0AAC-437B-A50C-76F1117CE48F}" destId="{0F18CB54-9F2E-4F5F-A7E7-34FDEBCD756F}" srcOrd="0" destOrd="0" presId="urn:microsoft.com/office/officeart/2018/2/layout/IconCircleList"/>
    <dgm:cxn modelId="{E45A2E50-3BD3-47E7-AE8F-2FC0330A8858}" type="presOf" srcId="{FB78CD4E-26F5-4152-B9CE-AAB06EAB386F}" destId="{1BFF469F-9937-409F-A580-9F085B3E07A9}" srcOrd="0" destOrd="0" presId="urn:microsoft.com/office/officeart/2018/2/layout/IconCircleList"/>
    <dgm:cxn modelId="{1CA4325A-BF82-4A59-820D-6B9BB96E2B64}" srcId="{C6BA7C24-B33C-42E4-8E66-B544DB05921D}" destId="{2D2C3129-BC53-4F15-97FE-EF31959E2F02}" srcOrd="0" destOrd="0" parTransId="{A3DF7480-62D6-4DB9-AA37-8D47B32B72DB}" sibTransId="{93F10E14-39CB-47C7-952E-9C2161B431FF}"/>
    <dgm:cxn modelId="{986EED7A-1F5A-46A4-BE0C-8604FCA9F9E3}" type="presOf" srcId="{64350555-9328-437A-AC62-4F98F09104D3}" destId="{F5E3DFE5-8F3C-4EC8-8B2D-0F6956D548C1}" srcOrd="0" destOrd="0" presId="urn:microsoft.com/office/officeart/2018/2/layout/IconCircleList"/>
    <dgm:cxn modelId="{61C55F80-5876-4F37-9FA4-8EC830175F34}" type="presOf" srcId="{332DBB86-851A-423F-8AAC-36B3D7266554}" destId="{709750F0-AE6D-4243-A9AA-C20F2FAE58A6}" srcOrd="0" destOrd="0" presId="urn:microsoft.com/office/officeart/2018/2/layout/IconCircleList"/>
    <dgm:cxn modelId="{5F89F385-5115-4875-A2DB-7D7A1D81B7BD}" srcId="{C6BA7C24-B33C-42E4-8E66-B544DB05921D}" destId="{FB78CD4E-26F5-4152-B9CE-AAB06EAB386F}" srcOrd="4" destOrd="0" parTransId="{A69586AA-291A-4F9A-937C-331822DEDD86}" sibTransId="{CEE81A38-6C97-4E87-8CB4-B5BF7A500FC1}"/>
    <dgm:cxn modelId="{39DDC08A-3EDE-4A9F-AD22-9BB9589E3FE0}" type="presOf" srcId="{02082126-7F98-414F-B511-A13AB3DB5AB5}" destId="{F3237870-4DED-4F28-9BA0-BB83DCAF8448}" srcOrd="0" destOrd="0" presId="urn:microsoft.com/office/officeart/2018/2/layout/IconCircleList"/>
    <dgm:cxn modelId="{4BA27F8C-FA3D-4F03-90C6-30FECB224971}" type="presOf" srcId="{CEE81A38-6C97-4E87-8CB4-B5BF7A500FC1}" destId="{E59BE2E8-0303-430A-BBEF-5AA7B1D337DA}" srcOrd="0" destOrd="0" presId="urn:microsoft.com/office/officeart/2018/2/layout/IconCircleList"/>
    <dgm:cxn modelId="{CFD0AC90-E5DC-4A32-9602-F6626CDB9826}" srcId="{C6BA7C24-B33C-42E4-8E66-B544DB05921D}" destId="{2C6F39E2-50CE-4E15-B5DF-506AE4CC4EE2}" srcOrd="6" destOrd="0" parTransId="{5481CF0B-F91D-4E96-B8F2-DD679E141235}" sibTransId="{E18036AA-F9E1-47FF-B131-FDE05F2520D9}"/>
    <dgm:cxn modelId="{C48C969D-C57C-4005-B11B-92A067CF30BC}" type="presOf" srcId="{D8338257-AD74-4C24-8B7C-5D0B8F8EABFE}" destId="{3E678C27-066B-4E17-A844-A4ABE9D3467F}" srcOrd="0" destOrd="0" presId="urn:microsoft.com/office/officeart/2018/2/layout/IconCircleList"/>
    <dgm:cxn modelId="{86CA72A7-FEC9-4DC8-ACC9-5F73865576E5}" type="presOf" srcId="{2D2C3129-BC53-4F15-97FE-EF31959E2F02}" destId="{4209441E-7456-437B-8823-1A393FE6BC80}" srcOrd="0" destOrd="0" presId="urn:microsoft.com/office/officeart/2018/2/layout/IconCircleList"/>
    <dgm:cxn modelId="{0D0540B1-BCE3-4597-B3A9-1C89EFFEAE2C}" srcId="{C6BA7C24-B33C-42E4-8E66-B544DB05921D}" destId="{8CEF1315-E418-4FFB-8A26-56248F3AAAD5}" srcOrd="7" destOrd="0" parTransId="{CA99D0A7-41D3-44D6-A79A-F72D5C611B90}" sibTransId="{3171D9D6-16BE-48FB-809C-6DB99DC33A85}"/>
    <dgm:cxn modelId="{61D732B4-E12D-4875-BB74-D8F63FBEA0C8}" srcId="{C6BA7C24-B33C-42E4-8E66-B544DB05921D}" destId="{19AE422A-0AAC-437B-A50C-76F1117CE48F}" srcOrd="1" destOrd="0" parTransId="{E6966869-0B6C-46F7-AE02-657481E0D7DA}" sibTransId="{332DBB86-851A-423F-8AAC-36B3D7266554}"/>
    <dgm:cxn modelId="{6F0D56D5-2E2F-4C3A-AB21-6BC289EB89E5}" type="presOf" srcId="{9CB6B836-534C-4DBE-97B8-670663F3F0DE}" destId="{F882DF21-8C00-4417-A5D0-AA7FE23D0525}" srcOrd="0" destOrd="0" presId="urn:microsoft.com/office/officeart/2018/2/layout/IconCircleList"/>
    <dgm:cxn modelId="{363395DB-95EF-475E-8469-A6DC75FAB21B}" type="presOf" srcId="{93F10E14-39CB-47C7-952E-9C2161B431FF}" destId="{E321F576-53FB-4E1A-86F6-322A4EDE88F4}" srcOrd="0" destOrd="0" presId="urn:microsoft.com/office/officeart/2018/2/layout/IconCircleList"/>
    <dgm:cxn modelId="{2C6751E6-BAA5-4DB4-B2D4-8F7A850F4C78}" type="presOf" srcId="{2C6F39E2-50CE-4E15-B5DF-506AE4CC4EE2}" destId="{3A008212-523D-453E-AD18-5947D440BC3D}" srcOrd="0" destOrd="0" presId="urn:microsoft.com/office/officeart/2018/2/layout/IconCircleList"/>
    <dgm:cxn modelId="{DCC04297-05E5-4CBF-8BEA-70617BD8536B}" type="presParOf" srcId="{B382906A-610A-4B78-885F-83CD476C83D7}" destId="{FAE3F12F-132F-4827-96FA-F30AC0C2391B}" srcOrd="0" destOrd="0" presId="urn:microsoft.com/office/officeart/2018/2/layout/IconCircleList"/>
    <dgm:cxn modelId="{751EB293-9D4D-4945-B5BB-2C5B63B37DD1}" type="presParOf" srcId="{FAE3F12F-132F-4827-96FA-F30AC0C2391B}" destId="{31F83744-BAD9-4438-9AB7-4CF823017227}" srcOrd="0" destOrd="0" presId="urn:microsoft.com/office/officeart/2018/2/layout/IconCircleList"/>
    <dgm:cxn modelId="{BBDB6D35-B267-46F7-965C-BEEEC54D457C}" type="presParOf" srcId="{31F83744-BAD9-4438-9AB7-4CF823017227}" destId="{421927A8-492E-408F-AE87-B0758C5D0F5B}" srcOrd="0" destOrd="0" presId="urn:microsoft.com/office/officeart/2018/2/layout/IconCircleList"/>
    <dgm:cxn modelId="{DE4E63BE-141A-4198-B6EE-F95FC3C5F79F}" type="presParOf" srcId="{31F83744-BAD9-4438-9AB7-4CF823017227}" destId="{E29E8A3D-7389-43CF-810C-21B1CED48A04}" srcOrd="1" destOrd="0" presId="urn:microsoft.com/office/officeart/2018/2/layout/IconCircleList"/>
    <dgm:cxn modelId="{75563CD6-9A70-452C-862B-5DB0D61EC906}" type="presParOf" srcId="{31F83744-BAD9-4438-9AB7-4CF823017227}" destId="{6C18D09C-3452-4491-96BE-18DCAC0D4EC1}" srcOrd="2" destOrd="0" presId="urn:microsoft.com/office/officeart/2018/2/layout/IconCircleList"/>
    <dgm:cxn modelId="{60586042-7304-4DE8-A1DF-3934896A65A7}" type="presParOf" srcId="{31F83744-BAD9-4438-9AB7-4CF823017227}" destId="{4209441E-7456-437B-8823-1A393FE6BC80}" srcOrd="3" destOrd="0" presId="urn:microsoft.com/office/officeart/2018/2/layout/IconCircleList"/>
    <dgm:cxn modelId="{107EC1E3-FBAA-4CD8-A679-B1177BB1D0EB}" type="presParOf" srcId="{FAE3F12F-132F-4827-96FA-F30AC0C2391B}" destId="{E321F576-53FB-4E1A-86F6-322A4EDE88F4}" srcOrd="1" destOrd="0" presId="urn:microsoft.com/office/officeart/2018/2/layout/IconCircleList"/>
    <dgm:cxn modelId="{91ACAC83-C05F-4D08-AA57-F1E544670869}" type="presParOf" srcId="{FAE3F12F-132F-4827-96FA-F30AC0C2391B}" destId="{626DBC6B-1CE8-4909-8CF6-05C094D64D29}" srcOrd="2" destOrd="0" presId="urn:microsoft.com/office/officeart/2018/2/layout/IconCircleList"/>
    <dgm:cxn modelId="{FB1F9406-DDCA-4908-AD25-F9FF9CDA7A25}" type="presParOf" srcId="{626DBC6B-1CE8-4909-8CF6-05C094D64D29}" destId="{82D62FF2-5596-4744-BB80-125B03150F50}" srcOrd="0" destOrd="0" presId="urn:microsoft.com/office/officeart/2018/2/layout/IconCircleList"/>
    <dgm:cxn modelId="{0A440DB9-8211-4374-898E-6889B551461A}" type="presParOf" srcId="{626DBC6B-1CE8-4909-8CF6-05C094D64D29}" destId="{3977BB3E-FAA2-4E0B-9F80-B63CD33F3A7F}" srcOrd="1" destOrd="0" presId="urn:microsoft.com/office/officeart/2018/2/layout/IconCircleList"/>
    <dgm:cxn modelId="{573C701F-C249-40AB-8B90-8CF8459B8467}" type="presParOf" srcId="{626DBC6B-1CE8-4909-8CF6-05C094D64D29}" destId="{8C83FAE2-6348-4118-9F97-6240EAF21331}" srcOrd="2" destOrd="0" presId="urn:microsoft.com/office/officeart/2018/2/layout/IconCircleList"/>
    <dgm:cxn modelId="{A59FFE5F-78C3-4BF3-B019-7704166498C5}" type="presParOf" srcId="{626DBC6B-1CE8-4909-8CF6-05C094D64D29}" destId="{0F18CB54-9F2E-4F5F-A7E7-34FDEBCD756F}" srcOrd="3" destOrd="0" presId="urn:microsoft.com/office/officeart/2018/2/layout/IconCircleList"/>
    <dgm:cxn modelId="{83B93A95-126E-4E46-A1C8-D39E9611D078}" type="presParOf" srcId="{FAE3F12F-132F-4827-96FA-F30AC0C2391B}" destId="{709750F0-AE6D-4243-A9AA-C20F2FAE58A6}" srcOrd="3" destOrd="0" presId="urn:microsoft.com/office/officeart/2018/2/layout/IconCircleList"/>
    <dgm:cxn modelId="{EA45A9DC-A091-40EA-85B5-2086AC5238E1}" type="presParOf" srcId="{FAE3F12F-132F-4827-96FA-F30AC0C2391B}" destId="{0B42CA19-1A38-488B-96A8-AB4D5D25FE8D}" srcOrd="4" destOrd="0" presId="urn:microsoft.com/office/officeart/2018/2/layout/IconCircleList"/>
    <dgm:cxn modelId="{425DAD72-9F2C-4752-9E3B-6BA3A84B379F}" type="presParOf" srcId="{0B42CA19-1A38-488B-96A8-AB4D5D25FE8D}" destId="{15F79046-6F8C-45F4-A711-BDD8A3BD4D94}" srcOrd="0" destOrd="0" presId="urn:microsoft.com/office/officeart/2018/2/layout/IconCircleList"/>
    <dgm:cxn modelId="{566BE059-DE61-47A3-90B4-945F32BF9522}" type="presParOf" srcId="{0B42CA19-1A38-488B-96A8-AB4D5D25FE8D}" destId="{73DEBE14-FD1C-473D-BFFE-25C3F2238F46}" srcOrd="1" destOrd="0" presId="urn:microsoft.com/office/officeart/2018/2/layout/IconCircleList"/>
    <dgm:cxn modelId="{5BABFC38-43E1-4174-84CC-27D9511D84AC}" type="presParOf" srcId="{0B42CA19-1A38-488B-96A8-AB4D5D25FE8D}" destId="{F885D8A9-18AD-4A96-B3FA-2355A2937DF1}" srcOrd="2" destOrd="0" presId="urn:microsoft.com/office/officeart/2018/2/layout/IconCircleList"/>
    <dgm:cxn modelId="{5D9DC3D6-BB2D-459E-BF41-17B0241B1AF4}" type="presParOf" srcId="{0B42CA19-1A38-488B-96A8-AB4D5D25FE8D}" destId="{F5E3DFE5-8F3C-4EC8-8B2D-0F6956D548C1}" srcOrd="3" destOrd="0" presId="urn:microsoft.com/office/officeart/2018/2/layout/IconCircleList"/>
    <dgm:cxn modelId="{9664C845-AB50-4102-9CCE-BFE2A1209F70}" type="presParOf" srcId="{FAE3F12F-132F-4827-96FA-F30AC0C2391B}" destId="{F3237870-4DED-4F28-9BA0-BB83DCAF8448}" srcOrd="5" destOrd="0" presId="urn:microsoft.com/office/officeart/2018/2/layout/IconCircleList"/>
    <dgm:cxn modelId="{137B340B-5836-4B01-9FA0-36A7134C77C5}" type="presParOf" srcId="{FAE3F12F-132F-4827-96FA-F30AC0C2391B}" destId="{A8329975-EEA8-4168-AC78-C5C2B34F5F12}" srcOrd="6" destOrd="0" presId="urn:microsoft.com/office/officeart/2018/2/layout/IconCircleList"/>
    <dgm:cxn modelId="{9705C070-7B20-43EC-8F1C-03D7C97903D2}" type="presParOf" srcId="{A8329975-EEA8-4168-AC78-C5C2B34F5F12}" destId="{CCDE8F48-96BC-4E9B-A09F-C6E25AD97936}" srcOrd="0" destOrd="0" presId="urn:microsoft.com/office/officeart/2018/2/layout/IconCircleList"/>
    <dgm:cxn modelId="{22A597F3-A443-43DF-A642-D9F744CA000F}" type="presParOf" srcId="{A8329975-EEA8-4168-AC78-C5C2B34F5F12}" destId="{D1D80D18-DC86-4469-9C1C-213FDF6194C1}" srcOrd="1" destOrd="0" presId="urn:microsoft.com/office/officeart/2018/2/layout/IconCircleList"/>
    <dgm:cxn modelId="{A7F8E389-F261-40F1-A32C-6DA9298F9660}" type="presParOf" srcId="{A8329975-EEA8-4168-AC78-C5C2B34F5F12}" destId="{D77F7273-E4D0-4662-9C08-D307C474EFF0}" srcOrd="2" destOrd="0" presId="urn:microsoft.com/office/officeart/2018/2/layout/IconCircleList"/>
    <dgm:cxn modelId="{55D1AEC3-A3DE-428D-9325-EC269049BCCA}" type="presParOf" srcId="{A8329975-EEA8-4168-AC78-C5C2B34F5F12}" destId="{2614868A-A336-403D-858B-3CCF017FAF31}" srcOrd="3" destOrd="0" presId="urn:microsoft.com/office/officeart/2018/2/layout/IconCircleList"/>
    <dgm:cxn modelId="{B1C75057-A53C-4561-BEC8-832EAA95F52E}" type="presParOf" srcId="{FAE3F12F-132F-4827-96FA-F30AC0C2391B}" destId="{90852EC5-D400-4521-89EC-D25DED088ACF}" srcOrd="7" destOrd="0" presId="urn:microsoft.com/office/officeart/2018/2/layout/IconCircleList"/>
    <dgm:cxn modelId="{A05537D8-869D-46A5-921A-7335374858EE}" type="presParOf" srcId="{FAE3F12F-132F-4827-96FA-F30AC0C2391B}" destId="{F1B681DF-B540-4752-8F87-507114B410AF}" srcOrd="8" destOrd="0" presId="urn:microsoft.com/office/officeart/2018/2/layout/IconCircleList"/>
    <dgm:cxn modelId="{76227D30-8722-4184-9518-2C1E0B7C9583}" type="presParOf" srcId="{F1B681DF-B540-4752-8F87-507114B410AF}" destId="{688067B5-22F6-4B7D-BF56-FCFD59CCEA3D}" srcOrd="0" destOrd="0" presId="urn:microsoft.com/office/officeart/2018/2/layout/IconCircleList"/>
    <dgm:cxn modelId="{EF1A42BB-1F2A-44AB-80B5-7117BABCE185}" type="presParOf" srcId="{F1B681DF-B540-4752-8F87-507114B410AF}" destId="{34B5C239-6FC0-4DB3-BD57-B57433A41212}" srcOrd="1" destOrd="0" presId="urn:microsoft.com/office/officeart/2018/2/layout/IconCircleList"/>
    <dgm:cxn modelId="{C6E6E49D-9145-46D1-9B27-3E2AF56A3FD9}" type="presParOf" srcId="{F1B681DF-B540-4752-8F87-507114B410AF}" destId="{ED948760-D57F-4CE3-BD97-70794572276B}" srcOrd="2" destOrd="0" presId="urn:microsoft.com/office/officeart/2018/2/layout/IconCircleList"/>
    <dgm:cxn modelId="{E14D6423-2F52-455F-9034-DB2E360EFF0D}" type="presParOf" srcId="{F1B681DF-B540-4752-8F87-507114B410AF}" destId="{1BFF469F-9937-409F-A580-9F085B3E07A9}" srcOrd="3" destOrd="0" presId="urn:microsoft.com/office/officeart/2018/2/layout/IconCircleList"/>
    <dgm:cxn modelId="{FD1A3A1B-DA14-4674-BD89-007B0990B013}" type="presParOf" srcId="{FAE3F12F-132F-4827-96FA-F30AC0C2391B}" destId="{E59BE2E8-0303-430A-BBEF-5AA7B1D337DA}" srcOrd="9" destOrd="0" presId="urn:microsoft.com/office/officeart/2018/2/layout/IconCircleList"/>
    <dgm:cxn modelId="{54E781F1-50AB-48E2-B4C5-96BC8106D9D4}" type="presParOf" srcId="{FAE3F12F-132F-4827-96FA-F30AC0C2391B}" destId="{764D5A40-A77F-445D-AF5D-D8CF5C7EC918}" srcOrd="10" destOrd="0" presId="urn:microsoft.com/office/officeart/2018/2/layout/IconCircleList"/>
    <dgm:cxn modelId="{37C36BBC-9C47-40CE-92A3-050BD816DDAD}" type="presParOf" srcId="{764D5A40-A77F-445D-AF5D-D8CF5C7EC918}" destId="{5DDCE5BB-42C9-4B10-9E8B-3CABA3A7754C}" srcOrd="0" destOrd="0" presId="urn:microsoft.com/office/officeart/2018/2/layout/IconCircleList"/>
    <dgm:cxn modelId="{976929E8-945F-4CF5-98D6-86BEF2E46E4B}" type="presParOf" srcId="{764D5A40-A77F-445D-AF5D-D8CF5C7EC918}" destId="{9E959952-DFD9-464F-8637-64DB70BA548E}" srcOrd="1" destOrd="0" presId="urn:microsoft.com/office/officeart/2018/2/layout/IconCircleList"/>
    <dgm:cxn modelId="{B22F6BCE-9484-4F9E-BC4A-DA8F30C25D44}" type="presParOf" srcId="{764D5A40-A77F-445D-AF5D-D8CF5C7EC918}" destId="{5A095ECB-203A-4D07-A804-89C2220A70DE}" srcOrd="2" destOrd="0" presId="urn:microsoft.com/office/officeart/2018/2/layout/IconCircleList"/>
    <dgm:cxn modelId="{625CDA99-B169-4A79-8ABC-8E613E5BC461}" type="presParOf" srcId="{764D5A40-A77F-445D-AF5D-D8CF5C7EC918}" destId="{3E678C27-066B-4E17-A844-A4ABE9D3467F}" srcOrd="3" destOrd="0" presId="urn:microsoft.com/office/officeart/2018/2/layout/IconCircleList"/>
    <dgm:cxn modelId="{192C06F1-4235-4977-B071-61E825DB82ED}" type="presParOf" srcId="{FAE3F12F-132F-4827-96FA-F30AC0C2391B}" destId="{F882DF21-8C00-4417-A5D0-AA7FE23D0525}" srcOrd="11" destOrd="0" presId="urn:microsoft.com/office/officeart/2018/2/layout/IconCircleList"/>
    <dgm:cxn modelId="{54A69276-B450-40DF-8372-EBD5D27ED8E7}" type="presParOf" srcId="{FAE3F12F-132F-4827-96FA-F30AC0C2391B}" destId="{274C232D-6F98-44A5-8961-82C5CD30366D}" srcOrd="12" destOrd="0" presId="urn:microsoft.com/office/officeart/2018/2/layout/IconCircleList"/>
    <dgm:cxn modelId="{96AE2EF6-5B71-46EF-82ED-3811DECBB4F1}" type="presParOf" srcId="{274C232D-6F98-44A5-8961-82C5CD30366D}" destId="{9AD8EB04-6033-4C6E-9A25-3197EA6BD695}" srcOrd="0" destOrd="0" presId="urn:microsoft.com/office/officeart/2018/2/layout/IconCircleList"/>
    <dgm:cxn modelId="{211922F9-E1E3-4C96-8745-012E8A228004}" type="presParOf" srcId="{274C232D-6F98-44A5-8961-82C5CD30366D}" destId="{71D2B203-301B-4A37-ADF8-241482EDD82A}" srcOrd="1" destOrd="0" presId="urn:microsoft.com/office/officeart/2018/2/layout/IconCircleList"/>
    <dgm:cxn modelId="{618625A4-BA3B-4A99-865B-7D7491997B83}" type="presParOf" srcId="{274C232D-6F98-44A5-8961-82C5CD30366D}" destId="{F346B437-0777-4DB0-93A6-5D2A57EF587B}" srcOrd="2" destOrd="0" presId="urn:microsoft.com/office/officeart/2018/2/layout/IconCircleList"/>
    <dgm:cxn modelId="{3685B352-4A5B-49D2-91E6-C9063A387BBB}" type="presParOf" srcId="{274C232D-6F98-44A5-8961-82C5CD30366D}" destId="{3A008212-523D-453E-AD18-5947D440BC3D}" srcOrd="3" destOrd="0" presId="urn:microsoft.com/office/officeart/2018/2/layout/IconCircleList"/>
    <dgm:cxn modelId="{33414EAE-4A3E-4826-BB46-47EEFCEF0736}" type="presParOf" srcId="{FAE3F12F-132F-4827-96FA-F30AC0C2391B}" destId="{0F766194-E038-4B42-89D8-F60730E7B2D1}" srcOrd="13" destOrd="0" presId="urn:microsoft.com/office/officeart/2018/2/layout/IconCircleList"/>
    <dgm:cxn modelId="{1D93BD70-3834-4013-B7B9-2FA886268221}" type="presParOf" srcId="{FAE3F12F-132F-4827-96FA-F30AC0C2391B}" destId="{57F576E6-9C8E-40CB-B3B7-181F7544A14A}" srcOrd="14" destOrd="0" presId="urn:microsoft.com/office/officeart/2018/2/layout/IconCircleList"/>
    <dgm:cxn modelId="{7DE4840C-FA9C-49D9-87EB-91E62D6AE80D}" type="presParOf" srcId="{57F576E6-9C8E-40CB-B3B7-181F7544A14A}" destId="{34562B2D-0F1B-4474-A95C-9E1B585A53BE}" srcOrd="0" destOrd="0" presId="urn:microsoft.com/office/officeart/2018/2/layout/IconCircleList"/>
    <dgm:cxn modelId="{983FEAFD-F48E-480E-A669-E9E7E307AC8A}" type="presParOf" srcId="{57F576E6-9C8E-40CB-B3B7-181F7544A14A}" destId="{E3ACA0DC-4AE1-4756-A8A6-2906BB80D4B2}" srcOrd="1" destOrd="0" presId="urn:microsoft.com/office/officeart/2018/2/layout/IconCircleList"/>
    <dgm:cxn modelId="{DF7B0716-8536-4185-96B9-3FDD1CCE16D8}" type="presParOf" srcId="{57F576E6-9C8E-40CB-B3B7-181F7544A14A}" destId="{3BB87545-E501-4FBC-B139-50206CB84F7A}" srcOrd="2" destOrd="0" presId="urn:microsoft.com/office/officeart/2018/2/layout/IconCircleList"/>
    <dgm:cxn modelId="{32990F7E-942F-4F90-8F7B-ECA1417E87B0}" type="presParOf" srcId="{57F576E6-9C8E-40CB-B3B7-181F7544A14A}" destId="{28E32E27-59DD-462D-B733-A80044FF83C2}"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E66A6AA-118A-474A-8785-65B6A1C61530}"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5193987B-F139-41F6-B556-FE5581A04734}">
      <dgm:prSet custT="1"/>
      <dgm:spPr/>
      <dgm:t>
        <a:bodyPr/>
        <a:lstStyle/>
        <a:p>
          <a:r>
            <a:rPr lang="en-US" sz="1600" b="1" dirty="0"/>
            <a:t>@Request Body:</a:t>
          </a:r>
          <a:r>
            <a:rPr lang="en-US" sz="1600" dirty="0"/>
            <a:t> The @RequestBody annotation is applicable to handler methods of spring controller. spring should deserialize a request body into an object.</a:t>
          </a:r>
        </a:p>
      </dgm:t>
    </dgm:pt>
    <dgm:pt modelId="{A3324CB7-ABDB-475C-B3AF-2BEFF1BD59E4}" type="parTrans" cxnId="{370323BE-6220-478B-B717-83678DEA93CC}">
      <dgm:prSet/>
      <dgm:spPr/>
      <dgm:t>
        <a:bodyPr/>
        <a:lstStyle/>
        <a:p>
          <a:endParaRPr lang="en-US"/>
        </a:p>
      </dgm:t>
    </dgm:pt>
    <dgm:pt modelId="{4BB807A4-FEAF-4466-914C-F41CA1165CEB}" type="sibTrans" cxnId="{370323BE-6220-478B-B717-83678DEA93CC}">
      <dgm:prSet/>
      <dgm:spPr/>
      <dgm:t>
        <a:bodyPr/>
        <a:lstStyle/>
        <a:p>
          <a:endParaRPr lang="en-US"/>
        </a:p>
      </dgm:t>
    </dgm:pt>
    <dgm:pt modelId="{8CA75E89-9FBD-4BB2-88B7-69820E228E44}">
      <dgm:prSet custT="1"/>
      <dgm:spPr/>
      <dgm:t>
        <a:bodyPr/>
        <a:lstStyle/>
        <a:p>
          <a:r>
            <a:rPr lang="en-US" sz="1600" b="1" dirty="0"/>
            <a:t>@OneToOne Mapping:</a:t>
          </a:r>
          <a:r>
            <a:rPr lang="en-US" sz="1600" dirty="0"/>
            <a:t> The @OneToOne JPA annotation is used to map the source entity with the target entity, Hibernate maps the tables in your database to the Entity classes in your application.</a:t>
          </a:r>
        </a:p>
      </dgm:t>
    </dgm:pt>
    <dgm:pt modelId="{525388F4-A06C-4484-BE1E-75E4AA0BF714}" type="parTrans" cxnId="{177FB890-578E-4415-A78D-879502382A07}">
      <dgm:prSet/>
      <dgm:spPr/>
      <dgm:t>
        <a:bodyPr/>
        <a:lstStyle/>
        <a:p>
          <a:endParaRPr lang="en-US"/>
        </a:p>
      </dgm:t>
    </dgm:pt>
    <dgm:pt modelId="{695F5897-1787-4842-A322-D4291AAB9FFE}" type="sibTrans" cxnId="{177FB890-578E-4415-A78D-879502382A07}">
      <dgm:prSet/>
      <dgm:spPr/>
      <dgm:t>
        <a:bodyPr/>
        <a:lstStyle/>
        <a:p>
          <a:endParaRPr lang="en-US"/>
        </a:p>
      </dgm:t>
    </dgm:pt>
    <dgm:pt modelId="{8EE3B988-EBF9-4183-A6C3-BAA4C78C3F4C}">
      <dgm:prSet custT="1"/>
      <dgm:spPr/>
      <dgm:t>
        <a:bodyPr/>
        <a:lstStyle/>
        <a:p>
          <a:r>
            <a:rPr lang="en-US" sz="1600" b="1" dirty="0"/>
            <a:t>@OneToMany Mapping: </a:t>
          </a:r>
          <a:r>
            <a:rPr lang="en-US" sz="1600" dirty="0"/>
            <a:t>The @OneTo-Many relationship between table A and table B indicates that one row in</a:t>
          </a:r>
          <a:r>
            <a:rPr lang="en-US" sz="1600" baseline="-25000" dirty="0"/>
            <a:t> </a:t>
          </a:r>
          <a:r>
            <a:rPr lang="en-US" sz="1600" dirty="0"/>
            <a:t>a table A link to many rows in table </a:t>
          </a:r>
          <a:r>
            <a:rPr lang="en-US" sz="1600" dirty="0" err="1"/>
            <a:t>B.but</a:t>
          </a:r>
          <a:r>
            <a:rPr lang="en-US" sz="1600" dirty="0"/>
            <a:t> one row in table B links to only one row in table A.</a:t>
          </a:r>
        </a:p>
      </dgm:t>
    </dgm:pt>
    <dgm:pt modelId="{2ADC8E4B-B320-468F-BBB0-C92BEFD17592}" type="parTrans" cxnId="{244F3419-2AAA-436F-BC2B-8A2FAB76CB4C}">
      <dgm:prSet/>
      <dgm:spPr/>
      <dgm:t>
        <a:bodyPr/>
        <a:lstStyle/>
        <a:p>
          <a:endParaRPr lang="en-US"/>
        </a:p>
      </dgm:t>
    </dgm:pt>
    <dgm:pt modelId="{3E3F0F7E-1D28-4504-B084-08C2626C3510}" type="sibTrans" cxnId="{244F3419-2AAA-436F-BC2B-8A2FAB76CB4C}">
      <dgm:prSet/>
      <dgm:spPr/>
      <dgm:t>
        <a:bodyPr/>
        <a:lstStyle/>
        <a:p>
          <a:endParaRPr lang="en-US"/>
        </a:p>
      </dgm:t>
    </dgm:pt>
    <dgm:pt modelId="{377A17DC-66D3-480D-B8B3-0112FF042A8C}">
      <dgm:prSet/>
      <dgm:spPr/>
      <dgm:t>
        <a:bodyPr/>
        <a:lstStyle/>
        <a:p>
          <a:r>
            <a:rPr lang="en-US" b="1" dirty="0"/>
            <a:t>@ManyToOne Mapping:</a:t>
          </a:r>
          <a:r>
            <a:rPr lang="en-US" dirty="0"/>
            <a:t> The @Many-to-One mapping means that many instances of this entity are mapped to one instance of another entity.</a:t>
          </a:r>
        </a:p>
      </dgm:t>
    </dgm:pt>
    <dgm:pt modelId="{D59558B7-1CE2-4845-895C-DA932F21F493}" type="parTrans" cxnId="{284A2D66-9400-40DB-8670-6DB0202CA81C}">
      <dgm:prSet/>
      <dgm:spPr/>
      <dgm:t>
        <a:bodyPr/>
        <a:lstStyle/>
        <a:p>
          <a:endParaRPr lang="en-US"/>
        </a:p>
      </dgm:t>
    </dgm:pt>
    <dgm:pt modelId="{266815EF-30A9-4171-9C3E-D2A2D15C855C}" type="sibTrans" cxnId="{284A2D66-9400-40DB-8670-6DB0202CA81C}">
      <dgm:prSet/>
      <dgm:spPr/>
      <dgm:t>
        <a:bodyPr/>
        <a:lstStyle/>
        <a:p>
          <a:endParaRPr lang="en-US"/>
        </a:p>
      </dgm:t>
    </dgm:pt>
    <dgm:pt modelId="{5760C8A8-500C-493B-AA23-71958FCEA48F}" type="pres">
      <dgm:prSet presAssocID="{4E66A6AA-118A-474A-8785-65B6A1C61530}" presName="hierChild1" presStyleCnt="0">
        <dgm:presLayoutVars>
          <dgm:chPref val="1"/>
          <dgm:dir/>
          <dgm:animOne val="branch"/>
          <dgm:animLvl val="lvl"/>
          <dgm:resizeHandles/>
        </dgm:presLayoutVars>
      </dgm:prSet>
      <dgm:spPr/>
    </dgm:pt>
    <dgm:pt modelId="{1D7588CB-9C3E-4787-B2A0-64CED4FB6A9D}" type="pres">
      <dgm:prSet presAssocID="{5193987B-F139-41F6-B556-FE5581A04734}" presName="hierRoot1" presStyleCnt="0"/>
      <dgm:spPr/>
    </dgm:pt>
    <dgm:pt modelId="{ED603937-C437-4F37-B2E5-EE8D04615474}" type="pres">
      <dgm:prSet presAssocID="{5193987B-F139-41F6-B556-FE5581A04734}" presName="composite" presStyleCnt="0"/>
      <dgm:spPr/>
    </dgm:pt>
    <dgm:pt modelId="{FF458398-1EB8-4BF3-888F-0CBF50A7AE3E}" type="pres">
      <dgm:prSet presAssocID="{5193987B-F139-41F6-B556-FE5581A04734}" presName="background" presStyleLbl="node0" presStyleIdx="0" presStyleCnt="4"/>
      <dgm:spPr/>
    </dgm:pt>
    <dgm:pt modelId="{CC5A8142-350A-499B-AB47-3DB72A1FFA81}" type="pres">
      <dgm:prSet presAssocID="{5193987B-F139-41F6-B556-FE5581A04734}" presName="text" presStyleLbl="fgAcc0" presStyleIdx="0" presStyleCnt="4" custScaleY="114130">
        <dgm:presLayoutVars>
          <dgm:chPref val="3"/>
        </dgm:presLayoutVars>
      </dgm:prSet>
      <dgm:spPr/>
    </dgm:pt>
    <dgm:pt modelId="{6FFE4546-5E5E-44F2-BC5E-B5618BEE59A6}" type="pres">
      <dgm:prSet presAssocID="{5193987B-F139-41F6-B556-FE5581A04734}" presName="hierChild2" presStyleCnt="0"/>
      <dgm:spPr/>
    </dgm:pt>
    <dgm:pt modelId="{C28809DA-29CD-4B63-97F0-3B4B02FFC640}" type="pres">
      <dgm:prSet presAssocID="{8CA75E89-9FBD-4BB2-88B7-69820E228E44}" presName="hierRoot1" presStyleCnt="0"/>
      <dgm:spPr/>
    </dgm:pt>
    <dgm:pt modelId="{CDDE690E-A977-44BC-A2A5-A9D580B42D2A}" type="pres">
      <dgm:prSet presAssocID="{8CA75E89-9FBD-4BB2-88B7-69820E228E44}" presName="composite" presStyleCnt="0"/>
      <dgm:spPr/>
    </dgm:pt>
    <dgm:pt modelId="{4FE9B29E-9C95-4A4A-96ED-EFC2EC2E8F2D}" type="pres">
      <dgm:prSet presAssocID="{8CA75E89-9FBD-4BB2-88B7-69820E228E44}" presName="background" presStyleLbl="node0" presStyleIdx="1" presStyleCnt="4"/>
      <dgm:spPr/>
    </dgm:pt>
    <dgm:pt modelId="{F4C0F8BE-31FD-4F8E-BABD-8DE64FEB767F}" type="pres">
      <dgm:prSet presAssocID="{8CA75E89-9FBD-4BB2-88B7-69820E228E44}" presName="text" presStyleLbl="fgAcc0" presStyleIdx="1" presStyleCnt="4" custScaleY="116787">
        <dgm:presLayoutVars>
          <dgm:chPref val="3"/>
        </dgm:presLayoutVars>
      </dgm:prSet>
      <dgm:spPr/>
    </dgm:pt>
    <dgm:pt modelId="{D4910AC0-4DC7-413F-AA9E-BB0A323D4540}" type="pres">
      <dgm:prSet presAssocID="{8CA75E89-9FBD-4BB2-88B7-69820E228E44}" presName="hierChild2" presStyleCnt="0"/>
      <dgm:spPr/>
    </dgm:pt>
    <dgm:pt modelId="{4CC5D587-17A4-4645-8F43-D7F2762D9488}" type="pres">
      <dgm:prSet presAssocID="{8EE3B988-EBF9-4183-A6C3-BAA4C78C3F4C}" presName="hierRoot1" presStyleCnt="0"/>
      <dgm:spPr/>
    </dgm:pt>
    <dgm:pt modelId="{94515293-05CF-4B1C-8460-94A1FA038F28}" type="pres">
      <dgm:prSet presAssocID="{8EE3B988-EBF9-4183-A6C3-BAA4C78C3F4C}" presName="composite" presStyleCnt="0"/>
      <dgm:spPr/>
    </dgm:pt>
    <dgm:pt modelId="{6CC7C55C-0CC7-4E75-9FB6-B08DC409B8A3}" type="pres">
      <dgm:prSet presAssocID="{8EE3B988-EBF9-4183-A6C3-BAA4C78C3F4C}" presName="background" presStyleLbl="node0" presStyleIdx="2" presStyleCnt="4"/>
      <dgm:spPr/>
    </dgm:pt>
    <dgm:pt modelId="{D41BE0A8-12EE-47B9-8AC1-A40E039963C4}" type="pres">
      <dgm:prSet presAssocID="{8EE3B988-EBF9-4183-A6C3-BAA4C78C3F4C}" presName="text" presStyleLbl="fgAcc0" presStyleIdx="2" presStyleCnt="4" custScaleY="115285">
        <dgm:presLayoutVars>
          <dgm:chPref val="3"/>
        </dgm:presLayoutVars>
      </dgm:prSet>
      <dgm:spPr/>
    </dgm:pt>
    <dgm:pt modelId="{F0374C81-C9C5-4117-B4CC-70D67291DBCA}" type="pres">
      <dgm:prSet presAssocID="{8EE3B988-EBF9-4183-A6C3-BAA4C78C3F4C}" presName="hierChild2" presStyleCnt="0"/>
      <dgm:spPr/>
    </dgm:pt>
    <dgm:pt modelId="{7246ACC0-9350-408C-ADB7-D9271D848CBA}" type="pres">
      <dgm:prSet presAssocID="{377A17DC-66D3-480D-B8B3-0112FF042A8C}" presName="hierRoot1" presStyleCnt="0"/>
      <dgm:spPr/>
    </dgm:pt>
    <dgm:pt modelId="{2F64F409-A5BC-406F-801D-9CA2CAC6625B}" type="pres">
      <dgm:prSet presAssocID="{377A17DC-66D3-480D-B8B3-0112FF042A8C}" presName="composite" presStyleCnt="0"/>
      <dgm:spPr/>
    </dgm:pt>
    <dgm:pt modelId="{E2413860-3198-46EB-ACF0-DE6F5C40991B}" type="pres">
      <dgm:prSet presAssocID="{377A17DC-66D3-480D-B8B3-0112FF042A8C}" presName="background" presStyleLbl="node0" presStyleIdx="3" presStyleCnt="4"/>
      <dgm:spPr/>
    </dgm:pt>
    <dgm:pt modelId="{BD61C84A-BA33-4993-BA9F-6CE51222C3ED}" type="pres">
      <dgm:prSet presAssocID="{377A17DC-66D3-480D-B8B3-0112FF042A8C}" presName="text" presStyleLbl="fgAcc0" presStyleIdx="3" presStyleCnt="4" custScaleY="114753">
        <dgm:presLayoutVars>
          <dgm:chPref val="3"/>
        </dgm:presLayoutVars>
      </dgm:prSet>
      <dgm:spPr/>
    </dgm:pt>
    <dgm:pt modelId="{DC9E8134-78DF-44DE-BF27-4AF633F84508}" type="pres">
      <dgm:prSet presAssocID="{377A17DC-66D3-480D-B8B3-0112FF042A8C}" presName="hierChild2" presStyleCnt="0"/>
      <dgm:spPr/>
    </dgm:pt>
  </dgm:ptLst>
  <dgm:cxnLst>
    <dgm:cxn modelId="{244F3419-2AAA-436F-BC2B-8A2FAB76CB4C}" srcId="{4E66A6AA-118A-474A-8785-65B6A1C61530}" destId="{8EE3B988-EBF9-4183-A6C3-BAA4C78C3F4C}" srcOrd="2" destOrd="0" parTransId="{2ADC8E4B-B320-468F-BBB0-C92BEFD17592}" sibTransId="{3E3F0F7E-1D28-4504-B084-08C2626C3510}"/>
    <dgm:cxn modelId="{B8E8D82A-D752-4DA6-B405-C75F68908349}" type="presOf" srcId="{4E66A6AA-118A-474A-8785-65B6A1C61530}" destId="{5760C8A8-500C-493B-AA23-71958FCEA48F}" srcOrd="0" destOrd="0" presId="urn:microsoft.com/office/officeart/2005/8/layout/hierarchy1"/>
    <dgm:cxn modelId="{D57D7961-1DCA-40BC-8210-13F5DA0ACEA7}" type="presOf" srcId="{8EE3B988-EBF9-4183-A6C3-BAA4C78C3F4C}" destId="{D41BE0A8-12EE-47B9-8AC1-A40E039963C4}" srcOrd="0" destOrd="0" presId="urn:microsoft.com/office/officeart/2005/8/layout/hierarchy1"/>
    <dgm:cxn modelId="{284A2D66-9400-40DB-8670-6DB0202CA81C}" srcId="{4E66A6AA-118A-474A-8785-65B6A1C61530}" destId="{377A17DC-66D3-480D-B8B3-0112FF042A8C}" srcOrd="3" destOrd="0" parTransId="{D59558B7-1CE2-4845-895C-DA932F21F493}" sibTransId="{266815EF-30A9-4171-9C3E-D2A2D15C855C}"/>
    <dgm:cxn modelId="{A0C18B6C-F92C-4ABC-A72E-74607E9D66DA}" type="presOf" srcId="{377A17DC-66D3-480D-B8B3-0112FF042A8C}" destId="{BD61C84A-BA33-4993-BA9F-6CE51222C3ED}" srcOrd="0" destOrd="0" presId="urn:microsoft.com/office/officeart/2005/8/layout/hierarchy1"/>
    <dgm:cxn modelId="{B46CCD5A-03DA-44A1-AFC9-C379D2F04E8C}" type="presOf" srcId="{5193987B-F139-41F6-B556-FE5581A04734}" destId="{CC5A8142-350A-499B-AB47-3DB72A1FFA81}" srcOrd="0" destOrd="0" presId="urn:microsoft.com/office/officeart/2005/8/layout/hierarchy1"/>
    <dgm:cxn modelId="{40CDFE8A-D143-400F-9E21-36D72EAB38ED}" type="presOf" srcId="{8CA75E89-9FBD-4BB2-88B7-69820E228E44}" destId="{F4C0F8BE-31FD-4F8E-BABD-8DE64FEB767F}" srcOrd="0" destOrd="0" presId="urn:microsoft.com/office/officeart/2005/8/layout/hierarchy1"/>
    <dgm:cxn modelId="{177FB890-578E-4415-A78D-879502382A07}" srcId="{4E66A6AA-118A-474A-8785-65B6A1C61530}" destId="{8CA75E89-9FBD-4BB2-88B7-69820E228E44}" srcOrd="1" destOrd="0" parTransId="{525388F4-A06C-4484-BE1E-75E4AA0BF714}" sibTransId="{695F5897-1787-4842-A322-D4291AAB9FFE}"/>
    <dgm:cxn modelId="{370323BE-6220-478B-B717-83678DEA93CC}" srcId="{4E66A6AA-118A-474A-8785-65B6A1C61530}" destId="{5193987B-F139-41F6-B556-FE5581A04734}" srcOrd="0" destOrd="0" parTransId="{A3324CB7-ABDB-475C-B3AF-2BEFF1BD59E4}" sibTransId="{4BB807A4-FEAF-4466-914C-F41CA1165CEB}"/>
    <dgm:cxn modelId="{BD6BDFA1-C6F4-4195-B350-94236F2CFDC1}" type="presParOf" srcId="{5760C8A8-500C-493B-AA23-71958FCEA48F}" destId="{1D7588CB-9C3E-4787-B2A0-64CED4FB6A9D}" srcOrd="0" destOrd="0" presId="urn:microsoft.com/office/officeart/2005/8/layout/hierarchy1"/>
    <dgm:cxn modelId="{E0A9C766-7684-4E30-9B8C-DC84FC38DE55}" type="presParOf" srcId="{1D7588CB-9C3E-4787-B2A0-64CED4FB6A9D}" destId="{ED603937-C437-4F37-B2E5-EE8D04615474}" srcOrd="0" destOrd="0" presId="urn:microsoft.com/office/officeart/2005/8/layout/hierarchy1"/>
    <dgm:cxn modelId="{3E439FC8-28A3-4E75-A821-87C69D9BC5B3}" type="presParOf" srcId="{ED603937-C437-4F37-B2E5-EE8D04615474}" destId="{FF458398-1EB8-4BF3-888F-0CBF50A7AE3E}" srcOrd="0" destOrd="0" presId="urn:microsoft.com/office/officeart/2005/8/layout/hierarchy1"/>
    <dgm:cxn modelId="{66D2E0D4-070C-4126-AAEF-980F9297EFD1}" type="presParOf" srcId="{ED603937-C437-4F37-B2E5-EE8D04615474}" destId="{CC5A8142-350A-499B-AB47-3DB72A1FFA81}" srcOrd="1" destOrd="0" presId="urn:microsoft.com/office/officeart/2005/8/layout/hierarchy1"/>
    <dgm:cxn modelId="{C7F2D60F-A944-48DC-BCE6-059B16A4A193}" type="presParOf" srcId="{1D7588CB-9C3E-4787-B2A0-64CED4FB6A9D}" destId="{6FFE4546-5E5E-44F2-BC5E-B5618BEE59A6}" srcOrd="1" destOrd="0" presId="urn:microsoft.com/office/officeart/2005/8/layout/hierarchy1"/>
    <dgm:cxn modelId="{1228CC2B-D5A1-4B5A-A621-ADCC238C95ED}" type="presParOf" srcId="{5760C8A8-500C-493B-AA23-71958FCEA48F}" destId="{C28809DA-29CD-4B63-97F0-3B4B02FFC640}" srcOrd="1" destOrd="0" presId="urn:microsoft.com/office/officeart/2005/8/layout/hierarchy1"/>
    <dgm:cxn modelId="{E4DDF5AC-2ADA-4B1A-834F-7174D0CA2A24}" type="presParOf" srcId="{C28809DA-29CD-4B63-97F0-3B4B02FFC640}" destId="{CDDE690E-A977-44BC-A2A5-A9D580B42D2A}" srcOrd="0" destOrd="0" presId="urn:microsoft.com/office/officeart/2005/8/layout/hierarchy1"/>
    <dgm:cxn modelId="{1D77C6D8-993B-4590-BDCC-D3CC149CB0D2}" type="presParOf" srcId="{CDDE690E-A977-44BC-A2A5-A9D580B42D2A}" destId="{4FE9B29E-9C95-4A4A-96ED-EFC2EC2E8F2D}" srcOrd="0" destOrd="0" presId="urn:microsoft.com/office/officeart/2005/8/layout/hierarchy1"/>
    <dgm:cxn modelId="{53D16CC9-999D-4178-BE19-2FC4E5C468D0}" type="presParOf" srcId="{CDDE690E-A977-44BC-A2A5-A9D580B42D2A}" destId="{F4C0F8BE-31FD-4F8E-BABD-8DE64FEB767F}" srcOrd="1" destOrd="0" presId="urn:microsoft.com/office/officeart/2005/8/layout/hierarchy1"/>
    <dgm:cxn modelId="{ECFD8155-15B3-49A8-AC5C-979D39E744C8}" type="presParOf" srcId="{C28809DA-29CD-4B63-97F0-3B4B02FFC640}" destId="{D4910AC0-4DC7-413F-AA9E-BB0A323D4540}" srcOrd="1" destOrd="0" presId="urn:microsoft.com/office/officeart/2005/8/layout/hierarchy1"/>
    <dgm:cxn modelId="{18B51007-8CC0-4FE6-A281-D35E587E6772}" type="presParOf" srcId="{5760C8A8-500C-493B-AA23-71958FCEA48F}" destId="{4CC5D587-17A4-4645-8F43-D7F2762D9488}" srcOrd="2" destOrd="0" presId="urn:microsoft.com/office/officeart/2005/8/layout/hierarchy1"/>
    <dgm:cxn modelId="{8DDA59B9-60E8-4062-A9B6-741A28A29163}" type="presParOf" srcId="{4CC5D587-17A4-4645-8F43-D7F2762D9488}" destId="{94515293-05CF-4B1C-8460-94A1FA038F28}" srcOrd="0" destOrd="0" presId="urn:microsoft.com/office/officeart/2005/8/layout/hierarchy1"/>
    <dgm:cxn modelId="{C444063A-6413-4A67-BFB8-951CA2833F2B}" type="presParOf" srcId="{94515293-05CF-4B1C-8460-94A1FA038F28}" destId="{6CC7C55C-0CC7-4E75-9FB6-B08DC409B8A3}" srcOrd="0" destOrd="0" presId="urn:microsoft.com/office/officeart/2005/8/layout/hierarchy1"/>
    <dgm:cxn modelId="{1859EACC-BB18-4F8F-A4FE-BEB0946424E5}" type="presParOf" srcId="{94515293-05CF-4B1C-8460-94A1FA038F28}" destId="{D41BE0A8-12EE-47B9-8AC1-A40E039963C4}" srcOrd="1" destOrd="0" presId="urn:microsoft.com/office/officeart/2005/8/layout/hierarchy1"/>
    <dgm:cxn modelId="{E44F99AA-10B9-4793-9EF3-D83CD9CA0D32}" type="presParOf" srcId="{4CC5D587-17A4-4645-8F43-D7F2762D9488}" destId="{F0374C81-C9C5-4117-B4CC-70D67291DBCA}" srcOrd="1" destOrd="0" presId="urn:microsoft.com/office/officeart/2005/8/layout/hierarchy1"/>
    <dgm:cxn modelId="{2210591A-43FE-467D-98F0-D9EB62214420}" type="presParOf" srcId="{5760C8A8-500C-493B-AA23-71958FCEA48F}" destId="{7246ACC0-9350-408C-ADB7-D9271D848CBA}" srcOrd="3" destOrd="0" presId="urn:microsoft.com/office/officeart/2005/8/layout/hierarchy1"/>
    <dgm:cxn modelId="{BAC51185-1A0B-4425-9BDA-590BCF505AF1}" type="presParOf" srcId="{7246ACC0-9350-408C-ADB7-D9271D848CBA}" destId="{2F64F409-A5BC-406F-801D-9CA2CAC6625B}" srcOrd="0" destOrd="0" presId="urn:microsoft.com/office/officeart/2005/8/layout/hierarchy1"/>
    <dgm:cxn modelId="{58D0FF8E-1C16-419A-AB10-CB1D68EF8E37}" type="presParOf" srcId="{2F64F409-A5BC-406F-801D-9CA2CAC6625B}" destId="{E2413860-3198-46EB-ACF0-DE6F5C40991B}" srcOrd="0" destOrd="0" presId="urn:microsoft.com/office/officeart/2005/8/layout/hierarchy1"/>
    <dgm:cxn modelId="{DE8D1B90-B151-4872-8A00-6BD08234642A}" type="presParOf" srcId="{2F64F409-A5BC-406F-801D-9CA2CAC6625B}" destId="{BD61C84A-BA33-4993-BA9F-6CE51222C3ED}" srcOrd="1" destOrd="0" presId="urn:microsoft.com/office/officeart/2005/8/layout/hierarchy1"/>
    <dgm:cxn modelId="{BA445DBA-A943-4804-B0CF-8C904EDAB29B}" type="presParOf" srcId="{7246ACC0-9350-408C-ADB7-D9271D848CBA}" destId="{DC9E8134-78DF-44DE-BF27-4AF633F84508}"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3ED04E8-41AF-4879-8AA4-BE4A6B5E8400}"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3974E46B-7BDC-4B49-B0B9-B923F4577FE8}">
      <dgm:prSet/>
      <dgm:spPr/>
      <dgm:t>
        <a:bodyPr/>
        <a:lstStyle/>
        <a:p>
          <a:r>
            <a:rPr lang="en-US" b="1"/>
            <a:t>@ExceptionHandler:</a:t>
          </a:r>
          <a:r>
            <a:rPr lang="en-US"/>
            <a:t>The @ExceptionHandler is an annotation used to handle the specific exceptions and sending the custom responses to the client. </a:t>
          </a:r>
        </a:p>
      </dgm:t>
    </dgm:pt>
    <dgm:pt modelId="{7B6170B3-14CE-4D8A-B20F-613A89462CAF}" type="parTrans" cxnId="{9A92A006-07BB-49DA-A965-8D15051D4C19}">
      <dgm:prSet/>
      <dgm:spPr/>
      <dgm:t>
        <a:bodyPr/>
        <a:lstStyle/>
        <a:p>
          <a:endParaRPr lang="en-US"/>
        </a:p>
      </dgm:t>
    </dgm:pt>
    <dgm:pt modelId="{A84E6196-C394-461C-91C5-875E671D6658}" type="sibTrans" cxnId="{9A92A006-07BB-49DA-A965-8D15051D4C19}">
      <dgm:prSet/>
      <dgm:spPr/>
      <dgm:t>
        <a:bodyPr/>
        <a:lstStyle/>
        <a:p>
          <a:endParaRPr lang="en-US"/>
        </a:p>
      </dgm:t>
    </dgm:pt>
    <dgm:pt modelId="{54F2C39E-7CB8-4D53-9558-671921842DD4}">
      <dgm:prSet/>
      <dgm:spPr/>
      <dgm:t>
        <a:bodyPr/>
        <a:lstStyle/>
        <a:p>
          <a:r>
            <a:rPr lang="en-US" b="1"/>
            <a:t>@ControllerAdvice: </a:t>
          </a:r>
          <a:r>
            <a:rPr lang="en-US"/>
            <a:t>A controller advice allows you to use exactly the same exception handling techniques but apply them across the whole application, not just to an individual controller. You can think of them as an annotation driven interceptor.</a:t>
          </a:r>
        </a:p>
      </dgm:t>
    </dgm:pt>
    <dgm:pt modelId="{196C2645-5ABF-4CE0-AA18-6247D769278F}" type="parTrans" cxnId="{56584F11-D8BA-43BD-AB46-954EDE90FE84}">
      <dgm:prSet/>
      <dgm:spPr/>
      <dgm:t>
        <a:bodyPr/>
        <a:lstStyle/>
        <a:p>
          <a:endParaRPr lang="en-US"/>
        </a:p>
      </dgm:t>
    </dgm:pt>
    <dgm:pt modelId="{727824BC-779D-400A-9848-6DD66E066D5F}" type="sibTrans" cxnId="{56584F11-D8BA-43BD-AB46-954EDE90FE84}">
      <dgm:prSet/>
      <dgm:spPr/>
      <dgm:t>
        <a:bodyPr/>
        <a:lstStyle/>
        <a:p>
          <a:endParaRPr lang="en-US"/>
        </a:p>
      </dgm:t>
    </dgm:pt>
    <dgm:pt modelId="{8B362A46-820C-42B8-8E0E-75F1E718C796}" type="pres">
      <dgm:prSet presAssocID="{93ED04E8-41AF-4879-8AA4-BE4A6B5E8400}" presName="hierChild1" presStyleCnt="0">
        <dgm:presLayoutVars>
          <dgm:chPref val="1"/>
          <dgm:dir/>
          <dgm:animOne val="branch"/>
          <dgm:animLvl val="lvl"/>
          <dgm:resizeHandles/>
        </dgm:presLayoutVars>
      </dgm:prSet>
      <dgm:spPr/>
    </dgm:pt>
    <dgm:pt modelId="{4E0325A4-5689-47C8-A368-88522BDB69E8}" type="pres">
      <dgm:prSet presAssocID="{3974E46B-7BDC-4B49-B0B9-B923F4577FE8}" presName="hierRoot1" presStyleCnt="0"/>
      <dgm:spPr/>
    </dgm:pt>
    <dgm:pt modelId="{E6F03FD4-3445-4532-8F3C-80B5EDF07930}" type="pres">
      <dgm:prSet presAssocID="{3974E46B-7BDC-4B49-B0B9-B923F4577FE8}" presName="composite" presStyleCnt="0"/>
      <dgm:spPr/>
    </dgm:pt>
    <dgm:pt modelId="{04F6451E-DC1D-4350-A616-17D04E18101C}" type="pres">
      <dgm:prSet presAssocID="{3974E46B-7BDC-4B49-B0B9-B923F4577FE8}" presName="background" presStyleLbl="node0" presStyleIdx="0" presStyleCnt="2"/>
      <dgm:spPr/>
    </dgm:pt>
    <dgm:pt modelId="{2CC23F1E-E040-4D05-BAF6-5B211A27A546}" type="pres">
      <dgm:prSet presAssocID="{3974E46B-7BDC-4B49-B0B9-B923F4577FE8}" presName="text" presStyleLbl="fgAcc0" presStyleIdx="0" presStyleCnt="2">
        <dgm:presLayoutVars>
          <dgm:chPref val="3"/>
        </dgm:presLayoutVars>
      </dgm:prSet>
      <dgm:spPr/>
    </dgm:pt>
    <dgm:pt modelId="{BDE4308B-3018-44DF-A226-2B4035B112C8}" type="pres">
      <dgm:prSet presAssocID="{3974E46B-7BDC-4B49-B0B9-B923F4577FE8}" presName="hierChild2" presStyleCnt="0"/>
      <dgm:spPr/>
    </dgm:pt>
    <dgm:pt modelId="{1F78D590-F1D8-4F79-9706-CDB2E826E7E6}" type="pres">
      <dgm:prSet presAssocID="{54F2C39E-7CB8-4D53-9558-671921842DD4}" presName="hierRoot1" presStyleCnt="0"/>
      <dgm:spPr/>
    </dgm:pt>
    <dgm:pt modelId="{B554D947-84D4-4AF8-B44A-1507D90D8C74}" type="pres">
      <dgm:prSet presAssocID="{54F2C39E-7CB8-4D53-9558-671921842DD4}" presName="composite" presStyleCnt="0"/>
      <dgm:spPr/>
    </dgm:pt>
    <dgm:pt modelId="{A27D2995-7E25-4A27-B054-271109CD3455}" type="pres">
      <dgm:prSet presAssocID="{54F2C39E-7CB8-4D53-9558-671921842DD4}" presName="background" presStyleLbl="node0" presStyleIdx="1" presStyleCnt="2"/>
      <dgm:spPr/>
    </dgm:pt>
    <dgm:pt modelId="{36A19253-0FC2-4DEB-BE90-8E6FD05CABA4}" type="pres">
      <dgm:prSet presAssocID="{54F2C39E-7CB8-4D53-9558-671921842DD4}" presName="text" presStyleLbl="fgAcc0" presStyleIdx="1" presStyleCnt="2">
        <dgm:presLayoutVars>
          <dgm:chPref val="3"/>
        </dgm:presLayoutVars>
      </dgm:prSet>
      <dgm:spPr/>
    </dgm:pt>
    <dgm:pt modelId="{2C12A365-7CAB-448B-A1FC-C855615081DE}" type="pres">
      <dgm:prSet presAssocID="{54F2C39E-7CB8-4D53-9558-671921842DD4}" presName="hierChild2" presStyleCnt="0"/>
      <dgm:spPr/>
    </dgm:pt>
  </dgm:ptLst>
  <dgm:cxnLst>
    <dgm:cxn modelId="{9A92A006-07BB-49DA-A965-8D15051D4C19}" srcId="{93ED04E8-41AF-4879-8AA4-BE4A6B5E8400}" destId="{3974E46B-7BDC-4B49-B0B9-B923F4577FE8}" srcOrd="0" destOrd="0" parTransId="{7B6170B3-14CE-4D8A-B20F-613A89462CAF}" sibTransId="{A84E6196-C394-461C-91C5-875E671D6658}"/>
    <dgm:cxn modelId="{56584F11-D8BA-43BD-AB46-954EDE90FE84}" srcId="{93ED04E8-41AF-4879-8AA4-BE4A6B5E8400}" destId="{54F2C39E-7CB8-4D53-9558-671921842DD4}" srcOrd="1" destOrd="0" parTransId="{196C2645-5ABF-4CE0-AA18-6247D769278F}" sibTransId="{727824BC-779D-400A-9848-6DD66E066D5F}"/>
    <dgm:cxn modelId="{80F5C491-3832-48DD-92D3-7FA0782A09BB}" type="presOf" srcId="{54F2C39E-7CB8-4D53-9558-671921842DD4}" destId="{36A19253-0FC2-4DEB-BE90-8E6FD05CABA4}" srcOrd="0" destOrd="0" presId="urn:microsoft.com/office/officeart/2005/8/layout/hierarchy1"/>
    <dgm:cxn modelId="{65AFA1F5-B72C-49E1-B0A4-5D7B360805E6}" type="presOf" srcId="{93ED04E8-41AF-4879-8AA4-BE4A6B5E8400}" destId="{8B362A46-820C-42B8-8E0E-75F1E718C796}" srcOrd="0" destOrd="0" presId="urn:microsoft.com/office/officeart/2005/8/layout/hierarchy1"/>
    <dgm:cxn modelId="{17F7F5F7-919C-4F3D-AB24-8229B0F7BA92}" type="presOf" srcId="{3974E46B-7BDC-4B49-B0B9-B923F4577FE8}" destId="{2CC23F1E-E040-4D05-BAF6-5B211A27A546}" srcOrd="0" destOrd="0" presId="urn:microsoft.com/office/officeart/2005/8/layout/hierarchy1"/>
    <dgm:cxn modelId="{7D7FE695-EDBA-467E-8C4F-D468106F427C}" type="presParOf" srcId="{8B362A46-820C-42B8-8E0E-75F1E718C796}" destId="{4E0325A4-5689-47C8-A368-88522BDB69E8}" srcOrd="0" destOrd="0" presId="urn:microsoft.com/office/officeart/2005/8/layout/hierarchy1"/>
    <dgm:cxn modelId="{95419437-2901-44AD-82A3-33D96C502EF9}" type="presParOf" srcId="{4E0325A4-5689-47C8-A368-88522BDB69E8}" destId="{E6F03FD4-3445-4532-8F3C-80B5EDF07930}" srcOrd="0" destOrd="0" presId="urn:microsoft.com/office/officeart/2005/8/layout/hierarchy1"/>
    <dgm:cxn modelId="{6477AB0C-D3AF-48A0-9BAB-008B7C37AAD5}" type="presParOf" srcId="{E6F03FD4-3445-4532-8F3C-80B5EDF07930}" destId="{04F6451E-DC1D-4350-A616-17D04E18101C}" srcOrd="0" destOrd="0" presId="urn:microsoft.com/office/officeart/2005/8/layout/hierarchy1"/>
    <dgm:cxn modelId="{96AF3790-93A7-4382-AB27-3E98866ACC57}" type="presParOf" srcId="{E6F03FD4-3445-4532-8F3C-80B5EDF07930}" destId="{2CC23F1E-E040-4D05-BAF6-5B211A27A546}" srcOrd="1" destOrd="0" presId="urn:microsoft.com/office/officeart/2005/8/layout/hierarchy1"/>
    <dgm:cxn modelId="{89361805-6152-4689-9E98-E267A02334BD}" type="presParOf" srcId="{4E0325A4-5689-47C8-A368-88522BDB69E8}" destId="{BDE4308B-3018-44DF-A226-2B4035B112C8}" srcOrd="1" destOrd="0" presId="urn:microsoft.com/office/officeart/2005/8/layout/hierarchy1"/>
    <dgm:cxn modelId="{266E0802-1E62-4087-9392-974A20AE3AC5}" type="presParOf" srcId="{8B362A46-820C-42B8-8E0E-75F1E718C796}" destId="{1F78D590-F1D8-4F79-9706-CDB2E826E7E6}" srcOrd="1" destOrd="0" presId="urn:microsoft.com/office/officeart/2005/8/layout/hierarchy1"/>
    <dgm:cxn modelId="{F79BB629-D379-4CC3-9413-57D2B649F82D}" type="presParOf" srcId="{1F78D590-F1D8-4F79-9706-CDB2E826E7E6}" destId="{B554D947-84D4-4AF8-B44A-1507D90D8C74}" srcOrd="0" destOrd="0" presId="urn:microsoft.com/office/officeart/2005/8/layout/hierarchy1"/>
    <dgm:cxn modelId="{CB63F8C7-4124-4A24-A46A-E4A89B2A4920}" type="presParOf" srcId="{B554D947-84D4-4AF8-B44A-1507D90D8C74}" destId="{A27D2995-7E25-4A27-B054-271109CD3455}" srcOrd="0" destOrd="0" presId="urn:microsoft.com/office/officeart/2005/8/layout/hierarchy1"/>
    <dgm:cxn modelId="{06FC7D9D-3B2A-4F09-8AE1-0B4609F17D13}" type="presParOf" srcId="{B554D947-84D4-4AF8-B44A-1507D90D8C74}" destId="{36A19253-0FC2-4DEB-BE90-8E6FD05CABA4}" srcOrd="1" destOrd="0" presId="urn:microsoft.com/office/officeart/2005/8/layout/hierarchy1"/>
    <dgm:cxn modelId="{9F222392-05F7-4715-8060-9EFD39D71A4E}" type="presParOf" srcId="{1F78D590-F1D8-4F79-9706-CDB2E826E7E6}" destId="{2C12A365-7CAB-448B-A1FC-C855615081D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CA6A6B-1BA1-47D4-ACDD-725E6CA0468F}">
      <dsp:nvSpPr>
        <dsp:cNvPr id="0" name=""/>
        <dsp:cNvSpPr/>
      </dsp:nvSpPr>
      <dsp:spPr>
        <a:xfrm>
          <a:off x="6002238" y="1965774"/>
          <a:ext cx="5156894" cy="490842"/>
        </a:xfrm>
        <a:custGeom>
          <a:avLst/>
          <a:gdLst/>
          <a:ahLst/>
          <a:cxnLst/>
          <a:rect l="0" t="0" r="0" b="0"/>
          <a:pathLst>
            <a:path>
              <a:moveTo>
                <a:pt x="0" y="0"/>
              </a:moveTo>
              <a:lnTo>
                <a:pt x="0" y="334494"/>
              </a:lnTo>
              <a:lnTo>
                <a:pt x="5156894" y="334494"/>
              </a:lnTo>
              <a:lnTo>
                <a:pt x="5156894" y="49084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1FA766-5619-4CC6-8983-C5552E2ED6D2}">
      <dsp:nvSpPr>
        <dsp:cNvPr id="0" name=""/>
        <dsp:cNvSpPr/>
      </dsp:nvSpPr>
      <dsp:spPr>
        <a:xfrm>
          <a:off x="6002238" y="1965774"/>
          <a:ext cx="3094136" cy="490842"/>
        </a:xfrm>
        <a:custGeom>
          <a:avLst/>
          <a:gdLst/>
          <a:ahLst/>
          <a:cxnLst/>
          <a:rect l="0" t="0" r="0" b="0"/>
          <a:pathLst>
            <a:path>
              <a:moveTo>
                <a:pt x="0" y="0"/>
              </a:moveTo>
              <a:lnTo>
                <a:pt x="0" y="334494"/>
              </a:lnTo>
              <a:lnTo>
                <a:pt x="3094136" y="334494"/>
              </a:lnTo>
              <a:lnTo>
                <a:pt x="3094136" y="49084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1E4D2EA-E3FB-4494-A1BC-9DADAF38251D}">
      <dsp:nvSpPr>
        <dsp:cNvPr id="0" name=""/>
        <dsp:cNvSpPr/>
      </dsp:nvSpPr>
      <dsp:spPr>
        <a:xfrm>
          <a:off x="6002238" y="1965774"/>
          <a:ext cx="1031378" cy="490842"/>
        </a:xfrm>
        <a:custGeom>
          <a:avLst/>
          <a:gdLst/>
          <a:ahLst/>
          <a:cxnLst/>
          <a:rect l="0" t="0" r="0" b="0"/>
          <a:pathLst>
            <a:path>
              <a:moveTo>
                <a:pt x="0" y="0"/>
              </a:moveTo>
              <a:lnTo>
                <a:pt x="0" y="334494"/>
              </a:lnTo>
              <a:lnTo>
                <a:pt x="1031378" y="334494"/>
              </a:lnTo>
              <a:lnTo>
                <a:pt x="1031378" y="49084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740BF81-0A8A-442C-A669-A2BCA45AABB3}">
      <dsp:nvSpPr>
        <dsp:cNvPr id="0" name=""/>
        <dsp:cNvSpPr/>
      </dsp:nvSpPr>
      <dsp:spPr>
        <a:xfrm>
          <a:off x="4970859" y="1965774"/>
          <a:ext cx="1031378" cy="490842"/>
        </a:xfrm>
        <a:custGeom>
          <a:avLst/>
          <a:gdLst/>
          <a:ahLst/>
          <a:cxnLst/>
          <a:rect l="0" t="0" r="0" b="0"/>
          <a:pathLst>
            <a:path>
              <a:moveTo>
                <a:pt x="1031378" y="0"/>
              </a:moveTo>
              <a:lnTo>
                <a:pt x="1031378" y="334494"/>
              </a:lnTo>
              <a:lnTo>
                <a:pt x="0" y="334494"/>
              </a:lnTo>
              <a:lnTo>
                <a:pt x="0" y="49084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64B7C45-5589-4736-BC4B-8B6E4433A536}">
      <dsp:nvSpPr>
        <dsp:cNvPr id="0" name=""/>
        <dsp:cNvSpPr/>
      </dsp:nvSpPr>
      <dsp:spPr>
        <a:xfrm>
          <a:off x="2908101" y="1965774"/>
          <a:ext cx="3094136" cy="490842"/>
        </a:xfrm>
        <a:custGeom>
          <a:avLst/>
          <a:gdLst/>
          <a:ahLst/>
          <a:cxnLst/>
          <a:rect l="0" t="0" r="0" b="0"/>
          <a:pathLst>
            <a:path>
              <a:moveTo>
                <a:pt x="3094136" y="0"/>
              </a:moveTo>
              <a:lnTo>
                <a:pt x="3094136" y="334494"/>
              </a:lnTo>
              <a:lnTo>
                <a:pt x="0" y="334494"/>
              </a:lnTo>
              <a:lnTo>
                <a:pt x="0" y="49084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7AE0E9-A3A9-44DA-A68C-887B8A4EE63F}">
      <dsp:nvSpPr>
        <dsp:cNvPr id="0" name=""/>
        <dsp:cNvSpPr/>
      </dsp:nvSpPr>
      <dsp:spPr>
        <a:xfrm>
          <a:off x="845343" y="1965774"/>
          <a:ext cx="5156894" cy="490842"/>
        </a:xfrm>
        <a:custGeom>
          <a:avLst/>
          <a:gdLst/>
          <a:ahLst/>
          <a:cxnLst/>
          <a:rect l="0" t="0" r="0" b="0"/>
          <a:pathLst>
            <a:path>
              <a:moveTo>
                <a:pt x="5156894" y="0"/>
              </a:moveTo>
              <a:lnTo>
                <a:pt x="5156894" y="334494"/>
              </a:lnTo>
              <a:lnTo>
                <a:pt x="0" y="334494"/>
              </a:lnTo>
              <a:lnTo>
                <a:pt x="0" y="49084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77801C1-C4BB-4C05-92DA-ABE6C43A8C1E}">
      <dsp:nvSpPr>
        <dsp:cNvPr id="0" name=""/>
        <dsp:cNvSpPr/>
      </dsp:nvSpPr>
      <dsp:spPr>
        <a:xfrm>
          <a:off x="5158382" y="894078"/>
          <a:ext cx="1687710" cy="10716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83B810-C303-442B-8043-BE9D65F830D5}">
      <dsp:nvSpPr>
        <dsp:cNvPr id="0" name=""/>
        <dsp:cNvSpPr/>
      </dsp:nvSpPr>
      <dsp:spPr>
        <a:xfrm>
          <a:off x="5345906" y="1072225"/>
          <a:ext cx="1687710" cy="107169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The system contains 5 Modules</a:t>
          </a:r>
        </a:p>
      </dsp:txBody>
      <dsp:txXfrm>
        <a:off x="5377295" y="1103614"/>
        <a:ext cx="1624932" cy="1008918"/>
      </dsp:txXfrm>
    </dsp:sp>
    <dsp:sp modelId="{FF32D650-747D-4F48-AD50-275A0A6ABF0C}">
      <dsp:nvSpPr>
        <dsp:cNvPr id="0" name=""/>
        <dsp:cNvSpPr/>
      </dsp:nvSpPr>
      <dsp:spPr>
        <a:xfrm>
          <a:off x="1488" y="2456617"/>
          <a:ext cx="1687710" cy="12583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E9139D-D8F4-48D0-8E64-054900A5991C}">
      <dsp:nvSpPr>
        <dsp:cNvPr id="0" name=""/>
        <dsp:cNvSpPr/>
      </dsp:nvSpPr>
      <dsp:spPr>
        <a:xfrm>
          <a:off x="189011" y="2634764"/>
          <a:ext cx="1687710" cy="125831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ADMIN</a:t>
          </a:r>
          <a:r>
            <a:rPr lang="en-US" sz="1800" kern="1200" dirty="0"/>
            <a:t> - Registration and Login.</a:t>
          </a:r>
        </a:p>
      </dsp:txBody>
      <dsp:txXfrm>
        <a:off x="225866" y="2671619"/>
        <a:ext cx="1614000" cy="1184600"/>
      </dsp:txXfrm>
    </dsp:sp>
    <dsp:sp modelId="{A58B481C-DAC8-4FBC-AC71-42CD98453CB8}">
      <dsp:nvSpPr>
        <dsp:cNvPr id="0" name=""/>
        <dsp:cNvSpPr/>
      </dsp:nvSpPr>
      <dsp:spPr>
        <a:xfrm>
          <a:off x="2064246" y="2456617"/>
          <a:ext cx="1687710" cy="123593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23BBD0-BB00-45F9-9232-20FC5A101D9D}">
      <dsp:nvSpPr>
        <dsp:cNvPr id="0" name=""/>
        <dsp:cNvSpPr/>
      </dsp:nvSpPr>
      <dsp:spPr>
        <a:xfrm>
          <a:off x="2251769" y="2634764"/>
          <a:ext cx="1687710" cy="123593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CUSTOMER</a:t>
          </a:r>
          <a:r>
            <a:rPr lang="en-US" sz="1800" kern="1200" dirty="0"/>
            <a:t>- Signup and Login.</a:t>
          </a:r>
        </a:p>
      </dsp:txBody>
      <dsp:txXfrm>
        <a:off x="2287968" y="2670963"/>
        <a:ext cx="1615312" cy="1163535"/>
      </dsp:txXfrm>
    </dsp:sp>
    <dsp:sp modelId="{EAA03DBC-7BB8-49C8-AA97-9073083822A7}">
      <dsp:nvSpPr>
        <dsp:cNvPr id="0" name=""/>
        <dsp:cNvSpPr/>
      </dsp:nvSpPr>
      <dsp:spPr>
        <a:xfrm>
          <a:off x="4127003" y="2456617"/>
          <a:ext cx="1687710" cy="12127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44BD0C-B126-455C-B8CA-082A9473F466}">
      <dsp:nvSpPr>
        <dsp:cNvPr id="0" name=""/>
        <dsp:cNvSpPr/>
      </dsp:nvSpPr>
      <dsp:spPr>
        <a:xfrm>
          <a:off x="4314527" y="2634764"/>
          <a:ext cx="1687710" cy="121271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MEDICINE LIST</a:t>
          </a:r>
          <a:r>
            <a:rPr lang="en-US" sz="1800" kern="1200" dirty="0"/>
            <a:t>  - Add/Edit Medicine items by Admin.</a:t>
          </a:r>
        </a:p>
      </dsp:txBody>
      <dsp:txXfrm>
        <a:off x="4350046" y="2670283"/>
        <a:ext cx="1616672" cy="1141672"/>
      </dsp:txXfrm>
    </dsp:sp>
    <dsp:sp modelId="{FECAC3B1-806B-48F0-9F7B-E3FE01EDFEC0}">
      <dsp:nvSpPr>
        <dsp:cNvPr id="0" name=""/>
        <dsp:cNvSpPr/>
      </dsp:nvSpPr>
      <dsp:spPr>
        <a:xfrm>
          <a:off x="6189761" y="2456617"/>
          <a:ext cx="1687710" cy="12089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4C107F-A276-4088-BF96-69D0CF177967}">
      <dsp:nvSpPr>
        <dsp:cNvPr id="0" name=""/>
        <dsp:cNvSpPr/>
      </dsp:nvSpPr>
      <dsp:spPr>
        <a:xfrm>
          <a:off x="6377285" y="2634764"/>
          <a:ext cx="1687710" cy="120899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CART</a:t>
          </a:r>
          <a:r>
            <a:rPr lang="en-US" sz="1800" kern="1200" dirty="0"/>
            <a:t> - Customer can add Medicine from menu list</a:t>
          </a:r>
        </a:p>
      </dsp:txBody>
      <dsp:txXfrm>
        <a:off x="6412695" y="2670174"/>
        <a:ext cx="1616890" cy="1138171"/>
      </dsp:txXfrm>
    </dsp:sp>
    <dsp:sp modelId="{E8140A15-50A1-471D-AFD0-8151A124A445}">
      <dsp:nvSpPr>
        <dsp:cNvPr id="0" name=""/>
        <dsp:cNvSpPr/>
      </dsp:nvSpPr>
      <dsp:spPr>
        <a:xfrm>
          <a:off x="8252519" y="2456617"/>
          <a:ext cx="1687710" cy="13060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A5EC7B-33D5-4DA6-9540-0C5E9271A74E}">
      <dsp:nvSpPr>
        <dsp:cNvPr id="0" name=""/>
        <dsp:cNvSpPr/>
      </dsp:nvSpPr>
      <dsp:spPr>
        <a:xfrm>
          <a:off x="8440042" y="2634764"/>
          <a:ext cx="1687710" cy="130601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ORDER - </a:t>
          </a:r>
          <a:r>
            <a:rPr lang="en-US" sz="1800" kern="1200" dirty="0"/>
            <a:t>It shows items which present in cart and order status.</a:t>
          </a:r>
        </a:p>
      </dsp:txBody>
      <dsp:txXfrm>
        <a:off x="8478294" y="2673016"/>
        <a:ext cx="1611206" cy="1229508"/>
      </dsp:txXfrm>
    </dsp:sp>
    <dsp:sp modelId="{C33A5BF4-703C-408F-A37A-6F7014959607}">
      <dsp:nvSpPr>
        <dsp:cNvPr id="0" name=""/>
        <dsp:cNvSpPr/>
      </dsp:nvSpPr>
      <dsp:spPr>
        <a:xfrm>
          <a:off x="10315277" y="2456617"/>
          <a:ext cx="1687710" cy="13292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33906A-FE1F-4A62-BCEA-8E21ACFA5493}">
      <dsp:nvSpPr>
        <dsp:cNvPr id="0" name=""/>
        <dsp:cNvSpPr/>
      </dsp:nvSpPr>
      <dsp:spPr>
        <a:xfrm>
          <a:off x="10502800" y="2634764"/>
          <a:ext cx="1687710" cy="132923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PAYMENT – </a:t>
          </a:r>
          <a:r>
            <a:rPr lang="en-US" sz="1800" kern="1200" dirty="0"/>
            <a:t>Customer has to pay for completion of order.</a:t>
          </a:r>
          <a:r>
            <a:rPr lang="en-US" sz="1800" b="1" kern="1200" dirty="0"/>
            <a:t>  </a:t>
          </a:r>
          <a:r>
            <a:rPr lang="en-US" sz="1800" kern="1200" dirty="0"/>
            <a:t> </a:t>
          </a:r>
        </a:p>
      </dsp:txBody>
      <dsp:txXfrm>
        <a:off x="10541732" y="2673696"/>
        <a:ext cx="1609846" cy="12513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C206B4-7EBE-4E88-A29C-2DA907EC7791}">
      <dsp:nvSpPr>
        <dsp:cNvPr id="0" name=""/>
        <dsp:cNvSpPr/>
      </dsp:nvSpPr>
      <dsp:spPr>
        <a:xfrm>
          <a:off x="85970" y="661022"/>
          <a:ext cx="1514639" cy="151463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052BC6-A4B3-43AF-94BC-CCE857F0EDD4}">
      <dsp:nvSpPr>
        <dsp:cNvPr id="0" name=""/>
        <dsp:cNvSpPr/>
      </dsp:nvSpPr>
      <dsp:spPr>
        <a:xfrm>
          <a:off x="404044" y="979097"/>
          <a:ext cx="878491" cy="8784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00D63C-B30E-4B15-BA25-8834A8984801}">
      <dsp:nvSpPr>
        <dsp:cNvPr id="0" name=""/>
        <dsp:cNvSpPr/>
      </dsp:nvSpPr>
      <dsp:spPr>
        <a:xfrm>
          <a:off x="1925175" y="661022"/>
          <a:ext cx="3570222" cy="15146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b="1" kern="1200" dirty="0"/>
            <a:t>@Controller :</a:t>
          </a:r>
          <a:r>
            <a:rPr lang="en-US" sz="1800" kern="1200" dirty="0"/>
            <a:t>The @Controller annotation indicates that a particular class serves the role of a controller. Spring Controller annotation is typically used in combination with annotated handler methods based on the @RequestMapping annotation.</a:t>
          </a:r>
        </a:p>
      </dsp:txBody>
      <dsp:txXfrm>
        <a:off x="1925175" y="661022"/>
        <a:ext cx="3570222" cy="1514639"/>
      </dsp:txXfrm>
    </dsp:sp>
    <dsp:sp modelId="{2BE6472C-2090-4F3F-88B8-7ACE3A524B3D}">
      <dsp:nvSpPr>
        <dsp:cNvPr id="0" name=""/>
        <dsp:cNvSpPr/>
      </dsp:nvSpPr>
      <dsp:spPr>
        <a:xfrm>
          <a:off x="6117482" y="661022"/>
          <a:ext cx="1514639" cy="151463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9F75E0-C229-4E9E-9ECE-C0BEC474B33E}">
      <dsp:nvSpPr>
        <dsp:cNvPr id="0" name=""/>
        <dsp:cNvSpPr/>
      </dsp:nvSpPr>
      <dsp:spPr>
        <a:xfrm>
          <a:off x="6435556" y="979097"/>
          <a:ext cx="878491" cy="8784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BA5340-0563-4338-94FA-F78C092D88E0}">
      <dsp:nvSpPr>
        <dsp:cNvPr id="0" name=""/>
        <dsp:cNvSpPr/>
      </dsp:nvSpPr>
      <dsp:spPr>
        <a:xfrm>
          <a:off x="7956687" y="661022"/>
          <a:ext cx="3570222" cy="15146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b="1" kern="1200" dirty="0"/>
            <a:t>@Autowired:</a:t>
          </a:r>
          <a:r>
            <a:rPr lang="en-US" sz="1800" kern="1200" dirty="0"/>
            <a:t> The @Autowired annotation provides more fine-grained control over where and how </a:t>
          </a:r>
          <a:r>
            <a:rPr lang="en-US" sz="1800" kern="1200" dirty="0" err="1"/>
            <a:t>autowiring</a:t>
          </a:r>
          <a:r>
            <a:rPr lang="en-US" sz="1800" kern="1200" dirty="0"/>
            <a:t> should be accomplished.</a:t>
          </a:r>
        </a:p>
      </dsp:txBody>
      <dsp:txXfrm>
        <a:off x="7956687" y="661022"/>
        <a:ext cx="3570222" cy="1514639"/>
      </dsp:txXfrm>
    </dsp:sp>
    <dsp:sp modelId="{016C4108-5585-4A22-8FF7-0FEE128D3AA7}">
      <dsp:nvSpPr>
        <dsp:cNvPr id="0" name=""/>
        <dsp:cNvSpPr/>
      </dsp:nvSpPr>
      <dsp:spPr>
        <a:xfrm>
          <a:off x="85970" y="3066897"/>
          <a:ext cx="1514639" cy="151463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202E31-4B4A-47D5-BA1C-6438564A3978}">
      <dsp:nvSpPr>
        <dsp:cNvPr id="0" name=""/>
        <dsp:cNvSpPr/>
      </dsp:nvSpPr>
      <dsp:spPr>
        <a:xfrm>
          <a:off x="404044" y="3384971"/>
          <a:ext cx="878491" cy="8784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C92475-6EA3-4033-8ED8-5DC720D709A9}">
      <dsp:nvSpPr>
        <dsp:cNvPr id="0" name=""/>
        <dsp:cNvSpPr/>
      </dsp:nvSpPr>
      <dsp:spPr>
        <a:xfrm>
          <a:off x="1925175" y="3066897"/>
          <a:ext cx="3570222" cy="15146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b="1" kern="1200" dirty="0"/>
            <a:t>@RequestMapping : </a:t>
          </a:r>
          <a:r>
            <a:rPr lang="en-US" sz="1800" kern="1200" dirty="0"/>
            <a:t>The @RequestMapping is one of the most common annotation used in Spring Web applications. This annotation maps HTTP requests to handler methods of MVC and REST controllers.</a:t>
          </a:r>
        </a:p>
      </dsp:txBody>
      <dsp:txXfrm>
        <a:off x="1925175" y="3066897"/>
        <a:ext cx="3570222" cy="1514639"/>
      </dsp:txXfrm>
    </dsp:sp>
    <dsp:sp modelId="{B5CEB4E5-23E1-45B0-AD75-B91008963D43}">
      <dsp:nvSpPr>
        <dsp:cNvPr id="0" name=""/>
        <dsp:cNvSpPr/>
      </dsp:nvSpPr>
      <dsp:spPr>
        <a:xfrm>
          <a:off x="6117482" y="3066897"/>
          <a:ext cx="1514639" cy="151463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0D1911-1A25-430B-8D77-E6FDA82EB37D}">
      <dsp:nvSpPr>
        <dsp:cNvPr id="0" name=""/>
        <dsp:cNvSpPr/>
      </dsp:nvSpPr>
      <dsp:spPr>
        <a:xfrm>
          <a:off x="6435556" y="3384971"/>
          <a:ext cx="878491" cy="87849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373585-6C27-4579-9CAB-E7AC7C89B623}">
      <dsp:nvSpPr>
        <dsp:cNvPr id="0" name=""/>
        <dsp:cNvSpPr/>
      </dsp:nvSpPr>
      <dsp:spPr>
        <a:xfrm>
          <a:off x="7956687" y="3066897"/>
          <a:ext cx="3570222" cy="15146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b="1" kern="1200"/>
            <a:t>@Entity: </a:t>
          </a:r>
          <a:r>
            <a:rPr lang="en-US" sz="2400" kern="1200"/>
            <a:t>The @Entity annotation specifies that the class is an entity and is mapped to a database table.</a:t>
          </a:r>
        </a:p>
      </dsp:txBody>
      <dsp:txXfrm>
        <a:off x="7956687" y="3066897"/>
        <a:ext cx="3570222" cy="15146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927A8-492E-408F-AE87-B0758C5D0F5B}">
      <dsp:nvSpPr>
        <dsp:cNvPr id="0" name=""/>
        <dsp:cNvSpPr/>
      </dsp:nvSpPr>
      <dsp:spPr>
        <a:xfrm>
          <a:off x="205509" y="16114"/>
          <a:ext cx="911674" cy="91167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9E8A3D-7389-43CF-810C-21B1CED48A04}">
      <dsp:nvSpPr>
        <dsp:cNvPr id="0" name=""/>
        <dsp:cNvSpPr/>
      </dsp:nvSpPr>
      <dsp:spPr>
        <a:xfrm>
          <a:off x="396960" y="207566"/>
          <a:ext cx="528770" cy="5287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209441E-7456-437B-8823-1A393FE6BC80}">
      <dsp:nvSpPr>
        <dsp:cNvPr id="0" name=""/>
        <dsp:cNvSpPr/>
      </dsp:nvSpPr>
      <dsp:spPr>
        <a:xfrm>
          <a:off x="1312541" y="16114"/>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b="1" kern="1200" dirty="0"/>
            <a:t>@Table:</a:t>
          </a:r>
          <a:r>
            <a:rPr lang="en-US" sz="1600" kern="1200" dirty="0"/>
            <a:t> The @Table annotation is used to create a table in database.</a:t>
          </a:r>
        </a:p>
      </dsp:txBody>
      <dsp:txXfrm>
        <a:off x="1312541" y="16114"/>
        <a:ext cx="2148945" cy="911674"/>
      </dsp:txXfrm>
    </dsp:sp>
    <dsp:sp modelId="{82D62FF2-5596-4744-BB80-125B03150F50}">
      <dsp:nvSpPr>
        <dsp:cNvPr id="0" name=""/>
        <dsp:cNvSpPr/>
      </dsp:nvSpPr>
      <dsp:spPr>
        <a:xfrm>
          <a:off x="3835925" y="16114"/>
          <a:ext cx="911674" cy="9116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77BB3E-FAA2-4E0B-9F80-B63CD33F3A7F}">
      <dsp:nvSpPr>
        <dsp:cNvPr id="0" name=""/>
        <dsp:cNvSpPr/>
      </dsp:nvSpPr>
      <dsp:spPr>
        <a:xfrm>
          <a:off x="4027376" y="207566"/>
          <a:ext cx="528770" cy="5287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18CB54-9F2E-4F5F-A7E7-34FDEBCD756F}">
      <dsp:nvSpPr>
        <dsp:cNvPr id="0" name=""/>
        <dsp:cNvSpPr/>
      </dsp:nvSpPr>
      <dsp:spPr>
        <a:xfrm>
          <a:off x="4942957" y="16114"/>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b="1" kern="1200" dirty="0"/>
            <a:t>@JoinColumn:</a:t>
          </a:r>
          <a:r>
            <a:rPr lang="en-US" sz="1600" kern="1200" dirty="0"/>
            <a:t> The @JoinColumn is used to specify a column for joining an entity association or element collection.</a:t>
          </a:r>
        </a:p>
      </dsp:txBody>
      <dsp:txXfrm>
        <a:off x="4942957" y="16114"/>
        <a:ext cx="2148945" cy="911674"/>
      </dsp:txXfrm>
    </dsp:sp>
    <dsp:sp modelId="{15F79046-6F8C-45F4-A711-BDD8A3BD4D94}">
      <dsp:nvSpPr>
        <dsp:cNvPr id="0" name=""/>
        <dsp:cNvSpPr/>
      </dsp:nvSpPr>
      <dsp:spPr>
        <a:xfrm>
          <a:off x="7466341" y="16114"/>
          <a:ext cx="911674" cy="91167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DEBE14-FD1C-473D-BFFE-25C3F2238F46}">
      <dsp:nvSpPr>
        <dsp:cNvPr id="0" name=""/>
        <dsp:cNvSpPr/>
      </dsp:nvSpPr>
      <dsp:spPr>
        <a:xfrm>
          <a:off x="7657792" y="207566"/>
          <a:ext cx="528770" cy="5287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E3DFE5-8F3C-4EC8-8B2D-0F6956D548C1}">
      <dsp:nvSpPr>
        <dsp:cNvPr id="0" name=""/>
        <dsp:cNvSpPr/>
      </dsp:nvSpPr>
      <dsp:spPr>
        <a:xfrm>
          <a:off x="8573374" y="16114"/>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b="1" kern="1200" dirty="0"/>
            <a:t>@PutMapping : </a:t>
          </a:r>
          <a:r>
            <a:rPr lang="en-US" sz="1600" kern="1200" dirty="0"/>
            <a:t>The @PutMapping is used for update the records.</a:t>
          </a:r>
        </a:p>
      </dsp:txBody>
      <dsp:txXfrm>
        <a:off x="8573374" y="16114"/>
        <a:ext cx="2148945" cy="911674"/>
      </dsp:txXfrm>
    </dsp:sp>
    <dsp:sp modelId="{CCDE8F48-96BC-4E9B-A09F-C6E25AD97936}">
      <dsp:nvSpPr>
        <dsp:cNvPr id="0" name=""/>
        <dsp:cNvSpPr/>
      </dsp:nvSpPr>
      <dsp:spPr>
        <a:xfrm>
          <a:off x="205509" y="1640565"/>
          <a:ext cx="911674" cy="911674"/>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D80D18-DC86-4469-9C1C-213FDF6194C1}">
      <dsp:nvSpPr>
        <dsp:cNvPr id="0" name=""/>
        <dsp:cNvSpPr/>
      </dsp:nvSpPr>
      <dsp:spPr>
        <a:xfrm>
          <a:off x="396960" y="1832017"/>
          <a:ext cx="528770" cy="52877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614868A-A336-403D-858B-3CCF017FAF31}">
      <dsp:nvSpPr>
        <dsp:cNvPr id="0" name=""/>
        <dsp:cNvSpPr/>
      </dsp:nvSpPr>
      <dsp:spPr>
        <a:xfrm>
          <a:off x="1312541" y="1640565"/>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b="1" kern="1200" dirty="0"/>
            <a:t>@PostMapping:</a:t>
          </a:r>
          <a:r>
            <a:rPr lang="en-US" sz="1600" kern="1200" dirty="0"/>
            <a:t> The @PostMapping is used to create a resource Mapping.</a:t>
          </a:r>
        </a:p>
      </dsp:txBody>
      <dsp:txXfrm>
        <a:off x="1312541" y="1640565"/>
        <a:ext cx="2148945" cy="911674"/>
      </dsp:txXfrm>
    </dsp:sp>
    <dsp:sp modelId="{688067B5-22F6-4B7D-BF56-FCFD59CCEA3D}">
      <dsp:nvSpPr>
        <dsp:cNvPr id="0" name=""/>
        <dsp:cNvSpPr/>
      </dsp:nvSpPr>
      <dsp:spPr>
        <a:xfrm>
          <a:off x="3835925" y="1640565"/>
          <a:ext cx="911674" cy="911674"/>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B5C239-6FC0-4DB3-BD57-B57433A41212}">
      <dsp:nvSpPr>
        <dsp:cNvPr id="0" name=""/>
        <dsp:cNvSpPr/>
      </dsp:nvSpPr>
      <dsp:spPr>
        <a:xfrm>
          <a:off x="4027376" y="1832017"/>
          <a:ext cx="528770" cy="52877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BFF469F-9937-409F-A580-9F085B3E07A9}">
      <dsp:nvSpPr>
        <dsp:cNvPr id="0" name=""/>
        <dsp:cNvSpPr/>
      </dsp:nvSpPr>
      <dsp:spPr>
        <a:xfrm>
          <a:off x="4942957" y="1640565"/>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b="1" kern="1200" dirty="0"/>
            <a:t>@GetMapping:</a:t>
          </a:r>
          <a:r>
            <a:rPr lang="en-US" sz="1600" kern="1200" dirty="0"/>
            <a:t> The @GetMapping is used to read all the inserted records.</a:t>
          </a:r>
        </a:p>
      </dsp:txBody>
      <dsp:txXfrm>
        <a:off x="4942957" y="1640565"/>
        <a:ext cx="2148945" cy="911674"/>
      </dsp:txXfrm>
    </dsp:sp>
    <dsp:sp modelId="{5DDCE5BB-42C9-4B10-9E8B-3CABA3A7754C}">
      <dsp:nvSpPr>
        <dsp:cNvPr id="0" name=""/>
        <dsp:cNvSpPr/>
      </dsp:nvSpPr>
      <dsp:spPr>
        <a:xfrm>
          <a:off x="7466341" y="1640565"/>
          <a:ext cx="911674" cy="91167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959952-DFD9-464F-8637-64DB70BA548E}">
      <dsp:nvSpPr>
        <dsp:cNvPr id="0" name=""/>
        <dsp:cNvSpPr/>
      </dsp:nvSpPr>
      <dsp:spPr>
        <a:xfrm>
          <a:off x="7657792" y="1832017"/>
          <a:ext cx="528770" cy="52877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E678C27-066B-4E17-A844-A4ABE9D3467F}">
      <dsp:nvSpPr>
        <dsp:cNvPr id="0" name=""/>
        <dsp:cNvSpPr/>
      </dsp:nvSpPr>
      <dsp:spPr>
        <a:xfrm>
          <a:off x="8573374" y="1640565"/>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b="1" kern="1200" dirty="0"/>
            <a:t>@DeleteMapping :</a:t>
          </a:r>
          <a:r>
            <a:rPr lang="en-US" sz="1600" kern="1200" dirty="0"/>
            <a:t> The @DeleteMapping is used to delete the records.</a:t>
          </a:r>
        </a:p>
      </dsp:txBody>
      <dsp:txXfrm>
        <a:off x="8573374" y="1640565"/>
        <a:ext cx="2148945" cy="911674"/>
      </dsp:txXfrm>
    </dsp:sp>
    <dsp:sp modelId="{9AD8EB04-6033-4C6E-9A25-3197EA6BD695}">
      <dsp:nvSpPr>
        <dsp:cNvPr id="0" name=""/>
        <dsp:cNvSpPr/>
      </dsp:nvSpPr>
      <dsp:spPr>
        <a:xfrm>
          <a:off x="205509" y="3265016"/>
          <a:ext cx="911674" cy="9116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D2B203-301B-4A37-ADF8-241482EDD82A}">
      <dsp:nvSpPr>
        <dsp:cNvPr id="0" name=""/>
        <dsp:cNvSpPr/>
      </dsp:nvSpPr>
      <dsp:spPr>
        <a:xfrm>
          <a:off x="396960" y="3456467"/>
          <a:ext cx="528770" cy="528770"/>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008212-523D-453E-AD18-5947D440BC3D}">
      <dsp:nvSpPr>
        <dsp:cNvPr id="0" name=""/>
        <dsp:cNvSpPr/>
      </dsp:nvSpPr>
      <dsp:spPr>
        <a:xfrm>
          <a:off x="1312541" y="3265016"/>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b="1" kern="1200" dirty="0"/>
            <a:t>@PathVariable:</a:t>
          </a:r>
          <a:r>
            <a:rPr lang="en-US" sz="1600" kern="1200" dirty="0"/>
            <a:t> The @Path Variable annotation is used to extract the value from the URL.</a:t>
          </a:r>
        </a:p>
      </dsp:txBody>
      <dsp:txXfrm>
        <a:off x="1312541" y="3265016"/>
        <a:ext cx="2148945" cy="911674"/>
      </dsp:txXfrm>
    </dsp:sp>
    <dsp:sp modelId="{34562B2D-0F1B-4474-A95C-9E1B585A53BE}">
      <dsp:nvSpPr>
        <dsp:cNvPr id="0" name=""/>
        <dsp:cNvSpPr/>
      </dsp:nvSpPr>
      <dsp:spPr>
        <a:xfrm>
          <a:off x="3835925" y="3265016"/>
          <a:ext cx="911674" cy="91167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ACA0DC-4AE1-4756-A8A6-2906BB80D4B2}">
      <dsp:nvSpPr>
        <dsp:cNvPr id="0" name=""/>
        <dsp:cNvSpPr/>
      </dsp:nvSpPr>
      <dsp:spPr>
        <a:xfrm>
          <a:off x="4027376" y="3456467"/>
          <a:ext cx="528770" cy="528770"/>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E32E27-59DD-462D-B733-A80044FF83C2}">
      <dsp:nvSpPr>
        <dsp:cNvPr id="0" name=""/>
        <dsp:cNvSpPr/>
      </dsp:nvSpPr>
      <dsp:spPr>
        <a:xfrm>
          <a:off x="4942957" y="3265016"/>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b="1" kern="1200" dirty="0"/>
            <a:t>@RequestParam: </a:t>
          </a:r>
          <a:r>
            <a:rPr lang="en-US" sz="1600" kern="1200" dirty="0"/>
            <a:t>The @RequestParam annotation is used to read the form data and bind it automatically to the parameter present in the provided method.</a:t>
          </a:r>
        </a:p>
      </dsp:txBody>
      <dsp:txXfrm>
        <a:off x="4942957" y="3265016"/>
        <a:ext cx="2148945" cy="91167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458398-1EB8-4BF3-888F-0CBF50A7AE3E}">
      <dsp:nvSpPr>
        <dsp:cNvPr id="0" name=""/>
        <dsp:cNvSpPr/>
      </dsp:nvSpPr>
      <dsp:spPr>
        <a:xfrm>
          <a:off x="3564" y="1265549"/>
          <a:ext cx="2545310" cy="18446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5A8142-350A-499B-AB47-3DB72A1FFA81}">
      <dsp:nvSpPr>
        <dsp:cNvPr id="0" name=""/>
        <dsp:cNvSpPr/>
      </dsp:nvSpPr>
      <dsp:spPr>
        <a:xfrm>
          <a:off x="286377" y="1534221"/>
          <a:ext cx="2545310" cy="184465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@Request Body:</a:t>
          </a:r>
          <a:r>
            <a:rPr lang="en-US" sz="1600" kern="1200" dirty="0"/>
            <a:t> The @RequestBody annotation is applicable to handler methods of spring controller. spring should deserialize a request body into an object.</a:t>
          </a:r>
        </a:p>
      </dsp:txBody>
      <dsp:txXfrm>
        <a:off x="340405" y="1588249"/>
        <a:ext cx="2437254" cy="1736595"/>
      </dsp:txXfrm>
    </dsp:sp>
    <dsp:sp modelId="{4FE9B29E-9C95-4A4A-96ED-EFC2EC2E8F2D}">
      <dsp:nvSpPr>
        <dsp:cNvPr id="0" name=""/>
        <dsp:cNvSpPr/>
      </dsp:nvSpPr>
      <dsp:spPr>
        <a:xfrm>
          <a:off x="3114500" y="1265549"/>
          <a:ext cx="2545310" cy="18875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C0F8BE-31FD-4F8E-BABD-8DE64FEB767F}">
      <dsp:nvSpPr>
        <dsp:cNvPr id="0" name=""/>
        <dsp:cNvSpPr/>
      </dsp:nvSpPr>
      <dsp:spPr>
        <a:xfrm>
          <a:off x="3397312" y="1534221"/>
          <a:ext cx="2545310" cy="188759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@OneToOne Mapping:</a:t>
          </a:r>
          <a:r>
            <a:rPr lang="en-US" sz="1600" kern="1200" dirty="0"/>
            <a:t> The @OneToOne JPA annotation is used to map the source entity with the target entity, Hibernate maps the tables in your database to the Entity classes in your application.</a:t>
          </a:r>
        </a:p>
      </dsp:txBody>
      <dsp:txXfrm>
        <a:off x="3452598" y="1589507"/>
        <a:ext cx="2434738" cy="1777024"/>
      </dsp:txXfrm>
    </dsp:sp>
    <dsp:sp modelId="{6CC7C55C-0CC7-4E75-9FB6-B08DC409B8A3}">
      <dsp:nvSpPr>
        <dsp:cNvPr id="0" name=""/>
        <dsp:cNvSpPr/>
      </dsp:nvSpPr>
      <dsp:spPr>
        <a:xfrm>
          <a:off x="6225436" y="1265549"/>
          <a:ext cx="2545310" cy="186331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1BE0A8-12EE-47B9-8AC1-A40E039963C4}">
      <dsp:nvSpPr>
        <dsp:cNvPr id="0" name=""/>
        <dsp:cNvSpPr/>
      </dsp:nvSpPr>
      <dsp:spPr>
        <a:xfrm>
          <a:off x="6508248" y="1534221"/>
          <a:ext cx="2545310" cy="186331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@OneToMany Mapping: </a:t>
          </a:r>
          <a:r>
            <a:rPr lang="en-US" sz="1600" kern="1200" dirty="0"/>
            <a:t>The @OneTo-Many relationship between table A and table B indicates that one row in</a:t>
          </a:r>
          <a:r>
            <a:rPr lang="en-US" sz="1600" kern="1200" baseline="-25000" dirty="0"/>
            <a:t> </a:t>
          </a:r>
          <a:r>
            <a:rPr lang="en-US" sz="1600" kern="1200" dirty="0"/>
            <a:t>a table A link to many rows in table </a:t>
          </a:r>
          <a:r>
            <a:rPr lang="en-US" sz="1600" kern="1200" dirty="0" err="1"/>
            <a:t>B.but</a:t>
          </a:r>
          <a:r>
            <a:rPr lang="en-US" sz="1600" kern="1200" dirty="0"/>
            <a:t> one row in table B links to only one row in table A.</a:t>
          </a:r>
        </a:p>
      </dsp:txBody>
      <dsp:txXfrm>
        <a:off x="6562823" y="1588796"/>
        <a:ext cx="2436160" cy="1754169"/>
      </dsp:txXfrm>
    </dsp:sp>
    <dsp:sp modelId="{E2413860-3198-46EB-ACF0-DE6F5C40991B}">
      <dsp:nvSpPr>
        <dsp:cNvPr id="0" name=""/>
        <dsp:cNvSpPr/>
      </dsp:nvSpPr>
      <dsp:spPr>
        <a:xfrm>
          <a:off x="9336371" y="1265549"/>
          <a:ext cx="2545310" cy="18547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61C84A-BA33-4993-BA9F-6CE51222C3ED}">
      <dsp:nvSpPr>
        <dsp:cNvPr id="0" name=""/>
        <dsp:cNvSpPr/>
      </dsp:nvSpPr>
      <dsp:spPr>
        <a:xfrm>
          <a:off x="9619184" y="1534221"/>
          <a:ext cx="2545310" cy="185472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@ManyToOne Mapping:</a:t>
          </a:r>
          <a:r>
            <a:rPr lang="en-US" sz="1700" kern="1200" dirty="0"/>
            <a:t> The @Many-to-One mapping means that many instances of this entity are mapped to one instance of another entity.</a:t>
          </a:r>
        </a:p>
      </dsp:txBody>
      <dsp:txXfrm>
        <a:off x="9673507" y="1588544"/>
        <a:ext cx="2436664" cy="174607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F6451E-DC1D-4350-A616-17D04E18101C}">
      <dsp:nvSpPr>
        <dsp:cNvPr id="0" name=""/>
        <dsp:cNvSpPr/>
      </dsp:nvSpPr>
      <dsp:spPr>
        <a:xfrm>
          <a:off x="1333" y="110983"/>
          <a:ext cx="4682211" cy="2973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C23F1E-E040-4D05-BAF6-5B211A27A546}">
      <dsp:nvSpPr>
        <dsp:cNvPr id="0" name=""/>
        <dsp:cNvSpPr/>
      </dsp:nvSpPr>
      <dsp:spPr>
        <a:xfrm>
          <a:off x="521579"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a:t>@ExceptionHandler:</a:t>
          </a:r>
          <a:r>
            <a:rPr lang="en-US" sz="2300" kern="1200"/>
            <a:t>The @ExceptionHandler is an annotation used to handle the specific exceptions and sending the custom responses to the client. </a:t>
          </a:r>
        </a:p>
      </dsp:txBody>
      <dsp:txXfrm>
        <a:off x="608661" y="692298"/>
        <a:ext cx="4508047" cy="2799040"/>
      </dsp:txXfrm>
    </dsp:sp>
    <dsp:sp modelId="{A27D2995-7E25-4A27-B054-271109CD3455}">
      <dsp:nvSpPr>
        <dsp:cNvPr id="0" name=""/>
        <dsp:cNvSpPr/>
      </dsp:nvSpPr>
      <dsp:spPr>
        <a:xfrm>
          <a:off x="5724037" y="110983"/>
          <a:ext cx="4682211" cy="2973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A19253-0FC2-4DEB-BE90-8E6FD05CABA4}">
      <dsp:nvSpPr>
        <dsp:cNvPr id="0" name=""/>
        <dsp:cNvSpPr/>
      </dsp:nvSpPr>
      <dsp:spPr>
        <a:xfrm>
          <a:off x="6244283"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a:t>@ControllerAdvice: </a:t>
          </a:r>
          <a:r>
            <a:rPr lang="en-US" sz="2300" kern="1200"/>
            <a:t>A controller advice allows you to use exactly the same exception handling techniques but apply them across the whole application, not just to an individual controller. You can think of them as an annotation driven interceptor.</a:t>
          </a:r>
        </a:p>
      </dsp:txBody>
      <dsp:txXfrm>
        <a:off x="6331365" y="692298"/>
        <a:ext cx="4508047" cy="279904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053F4-7E9F-DAC3-1213-9267E091BC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3A8C0D-8EB0-E4E9-139F-837C32342D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0A90804-D970-5D22-37E5-EDA2CC67B3F9}"/>
              </a:ext>
            </a:extLst>
          </p:cNvPr>
          <p:cNvSpPr>
            <a:spLocks noGrp="1"/>
          </p:cNvSpPr>
          <p:nvPr>
            <p:ph type="dt" sz="half" idx="10"/>
          </p:nvPr>
        </p:nvSpPr>
        <p:spPr/>
        <p:txBody>
          <a:bodyPr/>
          <a:lstStyle/>
          <a:p>
            <a:fld id="{B61BEF0D-F0BB-DE4B-95CE-6DB70DBA9567}" type="datetimeFigureOut">
              <a:rPr lang="en-US" smtClean="0"/>
              <a:pPr/>
              <a:t>6/12/2023</a:t>
            </a:fld>
            <a:endParaRPr lang="en-US" dirty="0"/>
          </a:p>
        </p:txBody>
      </p:sp>
      <p:sp>
        <p:nvSpPr>
          <p:cNvPr id="5" name="Footer Placeholder 4">
            <a:extLst>
              <a:ext uri="{FF2B5EF4-FFF2-40B4-BE49-F238E27FC236}">
                <a16:creationId xmlns:a16="http://schemas.microsoft.com/office/drawing/2014/main" id="{A5ADCE37-9BF3-F30F-4E32-903120EBEB3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771A406-9152-BC11-0C15-5E1BB161892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8136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68805-5E18-05E3-827A-EBF79B4C195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DEC86BC-A2D0-7148-DCBF-238B57FA1B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372B90-111A-7943-5FF3-61F4D6642D60}"/>
              </a:ext>
            </a:extLst>
          </p:cNvPr>
          <p:cNvSpPr>
            <a:spLocks noGrp="1"/>
          </p:cNvSpPr>
          <p:nvPr>
            <p:ph type="dt" sz="half" idx="10"/>
          </p:nvPr>
        </p:nvSpPr>
        <p:spPr/>
        <p:txBody>
          <a:bodyPr/>
          <a:lstStyle/>
          <a:p>
            <a:fld id="{B61BEF0D-F0BB-DE4B-95CE-6DB70DBA9567}" type="datetimeFigureOut">
              <a:rPr lang="en-US" smtClean="0"/>
              <a:pPr/>
              <a:t>6/12/2023</a:t>
            </a:fld>
            <a:endParaRPr lang="en-US" dirty="0"/>
          </a:p>
        </p:txBody>
      </p:sp>
      <p:sp>
        <p:nvSpPr>
          <p:cNvPr id="5" name="Footer Placeholder 4">
            <a:extLst>
              <a:ext uri="{FF2B5EF4-FFF2-40B4-BE49-F238E27FC236}">
                <a16:creationId xmlns:a16="http://schemas.microsoft.com/office/drawing/2014/main" id="{FA492D4D-6445-CF6D-B910-AE2E7AC331F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8486DD-8A36-AD0A-8365-6B32AA4FB4E9}"/>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1678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F29E49-5930-4375-20CD-AB10C6BBF93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764F15B-0D81-A083-AFC5-D9F6BE47BB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A54357-209C-12D8-886C-75201FA13B97}"/>
              </a:ext>
            </a:extLst>
          </p:cNvPr>
          <p:cNvSpPr>
            <a:spLocks noGrp="1"/>
          </p:cNvSpPr>
          <p:nvPr>
            <p:ph type="dt" sz="half" idx="10"/>
          </p:nvPr>
        </p:nvSpPr>
        <p:spPr/>
        <p:txBody>
          <a:bodyPr/>
          <a:lstStyle/>
          <a:p>
            <a:fld id="{B61BEF0D-F0BB-DE4B-95CE-6DB70DBA9567}" type="datetimeFigureOut">
              <a:rPr lang="en-US" smtClean="0"/>
              <a:pPr/>
              <a:t>6/12/2023</a:t>
            </a:fld>
            <a:endParaRPr lang="en-US" dirty="0"/>
          </a:p>
        </p:txBody>
      </p:sp>
      <p:sp>
        <p:nvSpPr>
          <p:cNvPr id="5" name="Footer Placeholder 4">
            <a:extLst>
              <a:ext uri="{FF2B5EF4-FFF2-40B4-BE49-F238E27FC236}">
                <a16:creationId xmlns:a16="http://schemas.microsoft.com/office/drawing/2014/main" id="{07371B6C-6A03-F85A-36F8-FFCE9E54D26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56DFF12-C12B-71EF-4FC3-3DF380143FA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350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12CDB-B1CD-366D-241D-A4028C98FB9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26E17CA-A066-644F-9CD5-052AE518FE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6EF42F-3E7A-84FB-96CE-0840D775B994}"/>
              </a:ext>
            </a:extLst>
          </p:cNvPr>
          <p:cNvSpPr>
            <a:spLocks noGrp="1"/>
          </p:cNvSpPr>
          <p:nvPr>
            <p:ph type="dt" sz="half" idx="10"/>
          </p:nvPr>
        </p:nvSpPr>
        <p:spPr/>
        <p:txBody>
          <a:bodyPr/>
          <a:lstStyle/>
          <a:p>
            <a:fld id="{B61BEF0D-F0BB-DE4B-95CE-6DB70DBA9567}" type="datetimeFigureOut">
              <a:rPr lang="en-US" smtClean="0"/>
              <a:pPr/>
              <a:t>6/12/2023</a:t>
            </a:fld>
            <a:endParaRPr lang="en-US" dirty="0"/>
          </a:p>
        </p:txBody>
      </p:sp>
      <p:sp>
        <p:nvSpPr>
          <p:cNvPr id="5" name="Footer Placeholder 4">
            <a:extLst>
              <a:ext uri="{FF2B5EF4-FFF2-40B4-BE49-F238E27FC236}">
                <a16:creationId xmlns:a16="http://schemas.microsoft.com/office/drawing/2014/main" id="{47C207A4-7A01-6D0C-5151-7F5B237D4CB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B994AE4-5CEC-4C6C-1B07-7A81C14B606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00723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F511F-0226-563C-4E8E-657A55E6A7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958C208-2D25-66E4-BBA8-79FDA5E73C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D3EEDB-8D51-61C2-66FA-AFE0353B1005}"/>
              </a:ext>
            </a:extLst>
          </p:cNvPr>
          <p:cNvSpPr>
            <a:spLocks noGrp="1"/>
          </p:cNvSpPr>
          <p:nvPr>
            <p:ph type="dt" sz="half" idx="10"/>
          </p:nvPr>
        </p:nvSpPr>
        <p:spPr/>
        <p:txBody>
          <a:bodyPr/>
          <a:lstStyle/>
          <a:p>
            <a:fld id="{B61BEF0D-F0BB-DE4B-95CE-6DB70DBA9567}" type="datetimeFigureOut">
              <a:rPr lang="en-US" smtClean="0"/>
              <a:pPr/>
              <a:t>6/12/2023</a:t>
            </a:fld>
            <a:endParaRPr lang="en-US" dirty="0"/>
          </a:p>
        </p:txBody>
      </p:sp>
      <p:sp>
        <p:nvSpPr>
          <p:cNvPr id="5" name="Footer Placeholder 4">
            <a:extLst>
              <a:ext uri="{FF2B5EF4-FFF2-40B4-BE49-F238E27FC236}">
                <a16:creationId xmlns:a16="http://schemas.microsoft.com/office/drawing/2014/main" id="{585CFA30-9796-40B7-02DE-BA81912EA2D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5225084-9AE0-FBF6-C470-84877B4EC42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48311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B895E-3EB4-C6C8-B775-AE9CB236B7F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3F7EC9C-44A0-9BA5-F5D2-8656BE8FFE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F1B1C6D-5C0B-0539-624E-CDE9E82860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D756114-A3B8-3795-1D2A-1E996CCD217F}"/>
              </a:ext>
            </a:extLst>
          </p:cNvPr>
          <p:cNvSpPr>
            <a:spLocks noGrp="1"/>
          </p:cNvSpPr>
          <p:nvPr>
            <p:ph type="dt" sz="half" idx="10"/>
          </p:nvPr>
        </p:nvSpPr>
        <p:spPr/>
        <p:txBody>
          <a:bodyPr/>
          <a:lstStyle/>
          <a:p>
            <a:fld id="{B61BEF0D-F0BB-DE4B-95CE-6DB70DBA9567}" type="datetimeFigureOut">
              <a:rPr lang="en-US" smtClean="0"/>
              <a:pPr/>
              <a:t>6/12/2023</a:t>
            </a:fld>
            <a:endParaRPr lang="en-US" dirty="0"/>
          </a:p>
        </p:txBody>
      </p:sp>
      <p:sp>
        <p:nvSpPr>
          <p:cNvPr id="6" name="Footer Placeholder 5">
            <a:extLst>
              <a:ext uri="{FF2B5EF4-FFF2-40B4-BE49-F238E27FC236}">
                <a16:creationId xmlns:a16="http://schemas.microsoft.com/office/drawing/2014/main" id="{84946ACF-AB5E-C328-D283-AD5A1FC4F5B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4389B8E-068F-183C-7CEC-20B0F046D1F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20572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818D3-B5D0-5FF0-7EA0-090FF84CEDF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47DE543-3BBD-D93D-0F10-B8B8A2FCD3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707619-40FA-341F-E20C-333D5323F0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24E666D-86DA-F49C-0BA3-981FD44578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F3A868-01E1-BF6B-F91D-A3FABF0A2D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622A275-5630-4927-4F00-25E43282E2EB}"/>
              </a:ext>
            </a:extLst>
          </p:cNvPr>
          <p:cNvSpPr>
            <a:spLocks noGrp="1"/>
          </p:cNvSpPr>
          <p:nvPr>
            <p:ph type="dt" sz="half" idx="10"/>
          </p:nvPr>
        </p:nvSpPr>
        <p:spPr/>
        <p:txBody>
          <a:bodyPr/>
          <a:lstStyle/>
          <a:p>
            <a:fld id="{B61BEF0D-F0BB-DE4B-95CE-6DB70DBA9567}" type="datetimeFigureOut">
              <a:rPr lang="en-US" smtClean="0"/>
              <a:pPr/>
              <a:t>6/12/2023</a:t>
            </a:fld>
            <a:endParaRPr lang="en-US" dirty="0"/>
          </a:p>
        </p:txBody>
      </p:sp>
      <p:sp>
        <p:nvSpPr>
          <p:cNvPr id="8" name="Footer Placeholder 7">
            <a:extLst>
              <a:ext uri="{FF2B5EF4-FFF2-40B4-BE49-F238E27FC236}">
                <a16:creationId xmlns:a16="http://schemas.microsoft.com/office/drawing/2014/main" id="{28BCA3FC-9DF5-AE7A-4C82-6F3B1C68B2C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236FDAA-0A62-EA7E-44D9-2E08701F874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7934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2B66A-8397-E06A-78E2-9F3F861724D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9BF1FAF-2417-B246-96A9-D950C41A1C99}"/>
              </a:ext>
            </a:extLst>
          </p:cNvPr>
          <p:cNvSpPr>
            <a:spLocks noGrp="1"/>
          </p:cNvSpPr>
          <p:nvPr>
            <p:ph type="dt" sz="half" idx="10"/>
          </p:nvPr>
        </p:nvSpPr>
        <p:spPr/>
        <p:txBody>
          <a:bodyPr/>
          <a:lstStyle/>
          <a:p>
            <a:fld id="{B61BEF0D-F0BB-DE4B-95CE-6DB70DBA9567}" type="datetimeFigureOut">
              <a:rPr lang="en-US" smtClean="0"/>
              <a:pPr/>
              <a:t>6/12/2023</a:t>
            </a:fld>
            <a:endParaRPr lang="en-US" dirty="0"/>
          </a:p>
        </p:txBody>
      </p:sp>
      <p:sp>
        <p:nvSpPr>
          <p:cNvPr id="4" name="Footer Placeholder 3">
            <a:extLst>
              <a:ext uri="{FF2B5EF4-FFF2-40B4-BE49-F238E27FC236}">
                <a16:creationId xmlns:a16="http://schemas.microsoft.com/office/drawing/2014/main" id="{ED8AC1F4-6146-A025-C6BF-138428D8960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37B5EE9-B8C2-5FC7-7FC7-FB3D5E707E9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84492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C9F79-ACF5-DF06-9CE9-5B85C88D506C}"/>
              </a:ext>
            </a:extLst>
          </p:cNvPr>
          <p:cNvSpPr>
            <a:spLocks noGrp="1"/>
          </p:cNvSpPr>
          <p:nvPr>
            <p:ph type="dt" sz="half" idx="10"/>
          </p:nvPr>
        </p:nvSpPr>
        <p:spPr/>
        <p:txBody>
          <a:bodyPr/>
          <a:lstStyle/>
          <a:p>
            <a:fld id="{B61BEF0D-F0BB-DE4B-95CE-6DB70DBA9567}" type="datetimeFigureOut">
              <a:rPr lang="en-US" smtClean="0"/>
              <a:pPr/>
              <a:t>6/12/2023</a:t>
            </a:fld>
            <a:endParaRPr lang="en-US" dirty="0"/>
          </a:p>
        </p:txBody>
      </p:sp>
      <p:sp>
        <p:nvSpPr>
          <p:cNvPr id="3" name="Footer Placeholder 2">
            <a:extLst>
              <a:ext uri="{FF2B5EF4-FFF2-40B4-BE49-F238E27FC236}">
                <a16:creationId xmlns:a16="http://schemas.microsoft.com/office/drawing/2014/main" id="{81A45201-AB96-9633-8A72-84282B230BA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5ABFF21-4625-2274-2D67-A3EC2E46F5D4}"/>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9674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1C6AD-88D7-A516-1803-8DB0DF0EF4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02BC90D-2D98-486C-702B-9A899423EE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5EAB4CB-C29D-7ABD-FF25-2706A2E943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0D88B7-9EA7-03F6-1F37-EDF5A414D3DB}"/>
              </a:ext>
            </a:extLst>
          </p:cNvPr>
          <p:cNvSpPr>
            <a:spLocks noGrp="1"/>
          </p:cNvSpPr>
          <p:nvPr>
            <p:ph type="dt" sz="half" idx="10"/>
          </p:nvPr>
        </p:nvSpPr>
        <p:spPr/>
        <p:txBody>
          <a:bodyPr/>
          <a:lstStyle/>
          <a:p>
            <a:fld id="{B61BEF0D-F0BB-DE4B-95CE-6DB70DBA9567}" type="datetimeFigureOut">
              <a:rPr lang="en-US" smtClean="0"/>
              <a:pPr/>
              <a:t>6/12/2023</a:t>
            </a:fld>
            <a:endParaRPr lang="en-US" dirty="0"/>
          </a:p>
        </p:txBody>
      </p:sp>
      <p:sp>
        <p:nvSpPr>
          <p:cNvPr id="6" name="Footer Placeholder 5">
            <a:extLst>
              <a:ext uri="{FF2B5EF4-FFF2-40B4-BE49-F238E27FC236}">
                <a16:creationId xmlns:a16="http://schemas.microsoft.com/office/drawing/2014/main" id="{73C7023A-9D1F-098B-7438-CCA2DFD7DC3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97145A-20A8-5CA9-5D07-60BAC8BA322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48118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AF0C6-076A-C4F0-0A3A-9AE5144380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A0B0827-2725-356E-E8D8-C881C1170B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C60A72E-71D1-2C69-DD25-A64F4E0648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998656-5410-32D2-C13F-1DCFC8001D15}"/>
              </a:ext>
            </a:extLst>
          </p:cNvPr>
          <p:cNvSpPr>
            <a:spLocks noGrp="1"/>
          </p:cNvSpPr>
          <p:nvPr>
            <p:ph type="dt" sz="half" idx="10"/>
          </p:nvPr>
        </p:nvSpPr>
        <p:spPr/>
        <p:txBody>
          <a:bodyPr/>
          <a:lstStyle/>
          <a:p>
            <a:fld id="{B61BEF0D-F0BB-DE4B-95CE-6DB70DBA9567}" type="datetimeFigureOut">
              <a:rPr lang="en-US" smtClean="0"/>
              <a:pPr/>
              <a:t>6/12/2023</a:t>
            </a:fld>
            <a:endParaRPr lang="en-US" dirty="0"/>
          </a:p>
        </p:txBody>
      </p:sp>
      <p:sp>
        <p:nvSpPr>
          <p:cNvPr id="6" name="Footer Placeholder 5">
            <a:extLst>
              <a:ext uri="{FF2B5EF4-FFF2-40B4-BE49-F238E27FC236}">
                <a16:creationId xmlns:a16="http://schemas.microsoft.com/office/drawing/2014/main" id="{C917DC8F-514D-78EE-9244-052579DBEA3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9EDE9BA-31B3-824B-D757-FFE01D3D700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9144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637599-17E0-8C63-5315-12F3B50EBF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28C758C-8C4F-B2AD-624B-C7E2475BA8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A10F86-ED5F-1F11-FFCB-2921ED0AD4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6/12/2023</a:t>
            </a:fld>
            <a:endParaRPr lang="en-US" dirty="0"/>
          </a:p>
        </p:txBody>
      </p:sp>
      <p:sp>
        <p:nvSpPr>
          <p:cNvPr id="5" name="Footer Placeholder 4">
            <a:extLst>
              <a:ext uri="{FF2B5EF4-FFF2-40B4-BE49-F238E27FC236}">
                <a16:creationId xmlns:a16="http://schemas.microsoft.com/office/drawing/2014/main" id="{74F70EC4-347C-AF78-17F6-5C2A201AD0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E68660AE-C9A8-D208-6059-632769D75E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21696291"/>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s://www.maxpixel.net/Bottle-Pharmacy-Bless-You-Png-Medical-Isolated-1729442" TargetMode="External"/><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https://www.pngall.com/medicine-png/download/29235" TargetMode="External"/><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7270" y="301080"/>
            <a:ext cx="7585007" cy="1938992"/>
          </a:xfrm>
          <a:prstGeom prst="rect">
            <a:avLst/>
          </a:prstGeom>
          <a:noFill/>
        </p:spPr>
        <p:txBody>
          <a:bodyPr wrap="square" rtlCol="0">
            <a:spAutoFit/>
          </a:bodyPr>
          <a:lstStyle/>
          <a:p>
            <a:pPr algn="ctr"/>
            <a:r>
              <a:rPr lang="en-US" sz="6000" dirty="0">
                <a:latin typeface="Cooper Std Black" panose="0208090304030B020404" pitchFamily="18" charset="0"/>
              </a:rPr>
              <a:t>Online Medical </a:t>
            </a:r>
          </a:p>
          <a:p>
            <a:pPr algn="ctr"/>
            <a:r>
              <a:rPr lang="en-IN" sz="6000" dirty="0">
                <a:latin typeface="Cooper Std Black" panose="0208090304030B020404" pitchFamily="18" charset="0"/>
              </a:rPr>
              <a:t>Store</a:t>
            </a:r>
          </a:p>
        </p:txBody>
      </p:sp>
      <p:sp>
        <p:nvSpPr>
          <p:cNvPr id="6" name="TextBox 5"/>
          <p:cNvSpPr txBox="1"/>
          <p:nvPr/>
        </p:nvSpPr>
        <p:spPr>
          <a:xfrm>
            <a:off x="8404082" y="2709612"/>
            <a:ext cx="2316083" cy="707886"/>
          </a:xfrm>
          <a:prstGeom prst="rect">
            <a:avLst/>
          </a:prstGeom>
          <a:noFill/>
        </p:spPr>
        <p:txBody>
          <a:bodyPr wrap="none" rtlCol="0">
            <a:spAutoFit/>
          </a:bodyPr>
          <a:lstStyle/>
          <a:p>
            <a:r>
              <a:rPr lang="en-US" sz="2000" b="1" dirty="0"/>
              <a:t>Under Guidance of: </a:t>
            </a:r>
          </a:p>
          <a:p>
            <a:r>
              <a:rPr lang="en-US" sz="2000" dirty="0"/>
              <a:t> </a:t>
            </a:r>
            <a:r>
              <a:rPr lang="en-US" sz="2000" dirty="0" err="1"/>
              <a:t>Mrs.Pooja</a:t>
            </a:r>
            <a:r>
              <a:rPr lang="en-US" sz="2000" dirty="0"/>
              <a:t> </a:t>
            </a:r>
            <a:r>
              <a:rPr lang="en-US" sz="2000"/>
              <a:t>Mehta </a:t>
            </a:r>
            <a:endParaRPr lang="en-IN" sz="2000" dirty="0"/>
          </a:p>
        </p:txBody>
      </p:sp>
      <p:sp>
        <p:nvSpPr>
          <p:cNvPr id="7" name="TextBox 6"/>
          <p:cNvSpPr txBox="1"/>
          <p:nvPr/>
        </p:nvSpPr>
        <p:spPr>
          <a:xfrm>
            <a:off x="8404082" y="3440503"/>
            <a:ext cx="1682833" cy="2554545"/>
          </a:xfrm>
          <a:prstGeom prst="rect">
            <a:avLst/>
          </a:prstGeom>
          <a:noFill/>
        </p:spPr>
        <p:txBody>
          <a:bodyPr wrap="none" rtlCol="0">
            <a:spAutoFit/>
          </a:bodyPr>
          <a:lstStyle/>
          <a:p>
            <a:r>
              <a:rPr lang="en-US" sz="2000" b="1" dirty="0"/>
              <a:t>Submitted By:</a:t>
            </a:r>
          </a:p>
          <a:p>
            <a:r>
              <a:rPr lang="en-US" sz="2000" b="1" dirty="0"/>
              <a:t>1.</a:t>
            </a:r>
          </a:p>
          <a:p>
            <a:r>
              <a:rPr lang="en-US" sz="2000" b="1" dirty="0"/>
              <a:t>2.</a:t>
            </a:r>
          </a:p>
          <a:p>
            <a:r>
              <a:rPr lang="en-US" sz="2000" b="1" dirty="0"/>
              <a:t>3.</a:t>
            </a:r>
          </a:p>
          <a:p>
            <a:r>
              <a:rPr lang="en-US" sz="2000" b="1" dirty="0"/>
              <a:t>4.</a:t>
            </a:r>
          </a:p>
          <a:p>
            <a:r>
              <a:rPr lang="en-US" sz="2000" b="1" dirty="0"/>
              <a:t>5.</a:t>
            </a:r>
          </a:p>
          <a:p>
            <a:r>
              <a:rPr lang="en-US" sz="2000" b="1" dirty="0"/>
              <a:t>6.</a:t>
            </a:r>
          </a:p>
          <a:p>
            <a:r>
              <a:rPr lang="en-US" sz="2000" b="1" dirty="0"/>
              <a:t>7.</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2919" y="449120"/>
            <a:ext cx="1814065" cy="934705"/>
          </a:xfrm>
          <a:prstGeom prst="rect">
            <a:avLst/>
          </a:prstGeom>
        </p:spPr>
      </p:pic>
    </p:spTree>
    <p:extLst>
      <p:ext uri="{BB962C8B-B14F-4D97-AF65-F5344CB8AC3E}">
        <p14:creationId xmlns:p14="http://schemas.microsoft.com/office/powerpoint/2010/main" val="1372937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p:cNvSpPr txBox="1"/>
          <p:nvPr/>
        </p:nvSpPr>
        <p:spPr>
          <a:xfrm>
            <a:off x="1371597" y="348865"/>
            <a:ext cx="10044023" cy="877729"/>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kern="1200" dirty="0">
                <a:solidFill>
                  <a:srgbClr val="FFFFFF"/>
                </a:solidFill>
                <a:latin typeface="+mj-lt"/>
                <a:ea typeface="+mj-ea"/>
                <a:cs typeface="+mj-cs"/>
              </a:rPr>
              <a:t>SPRING ANNOTATIONS</a:t>
            </a:r>
          </a:p>
        </p:txBody>
      </p:sp>
      <p:graphicFrame>
        <p:nvGraphicFramePr>
          <p:cNvPr id="6" name="TextBox 2">
            <a:extLst>
              <a:ext uri="{FF2B5EF4-FFF2-40B4-BE49-F238E27FC236}">
                <a16:creationId xmlns:a16="http://schemas.microsoft.com/office/drawing/2014/main" id="{6F63086D-9990-C446-C959-47DFFFF583B8}"/>
              </a:ext>
            </a:extLst>
          </p:cNvPr>
          <p:cNvGraphicFramePr/>
          <p:nvPr>
            <p:extLst>
              <p:ext uri="{D42A27DB-BD31-4B8C-83A1-F6EECF244321}">
                <p14:modId xmlns:p14="http://schemas.microsoft.com/office/powerpoint/2010/main" val="3868917211"/>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65749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p:cNvSpPr txBox="1"/>
          <p:nvPr/>
        </p:nvSpPr>
        <p:spPr>
          <a:xfrm>
            <a:off x="1383564" y="348865"/>
            <a:ext cx="9718111" cy="157644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kern="1200" dirty="0">
                <a:solidFill>
                  <a:srgbClr val="FFFFFF"/>
                </a:solidFill>
                <a:latin typeface="+mj-lt"/>
                <a:ea typeface="+mj-ea"/>
                <a:cs typeface="+mj-cs"/>
              </a:rPr>
              <a:t>SPRING ANNOTATIONS</a:t>
            </a:r>
          </a:p>
        </p:txBody>
      </p:sp>
      <p:graphicFrame>
        <p:nvGraphicFramePr>
          <p:cNvPr id="5" name="TextBox 2">
            <a:extLst>
              <a:ext uri="{FF2B5EF4-FFF2-40B4-BE49-F238E27FC236}">
                <a16:creationId xmlns:a16="http://schemas.microsoft.com/office/drawing/2014/main" id="{B291A73B-636B-9BBC-B165-BCE93E3DDB78}"/>
              </a:ext>
            </a:extLst>
          </p:cNvPr>
          <p:cNvGraphicFramePr/>
          <p:nvPr>
            <p:extLst>
              <p:ext uri="{D42A27DB-BD31-4B8C-83A1-F6EECF244321}">
                <p14:modId xmlns:p14="http://schemas.microsoft.com/office/powerpoint/2010/main" val="3587816206"/>
              </p:ext>
            </p:extLst>
          </p:nvPr>
        </p:nvGraphicFramePr>
        <p:xfrm>
          <a:off x="11970" y="2170031"/>
          <a:ext cx="12168060" cy="46873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7410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p:cNvSpPr txBox="1"/>
          <p:nvPr/>
        </p:nvSpPr>
        <p:spPr>
          <a:xfrm>
            <a:off x="1383564" y="348865"/>
            <a:ext cx="9718111" cy="1368175"/>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kern="1200" dirty="0">
                <a:solidFill>
                  <a:srgbClr val="FFFFFF"/>
                </a:solidFill>
                <a:latin typeface="+mj-lt"/>
                <a:ea typeface="+mj-ea"/>
                <a:cs typeface="+mj-cs"/>
              </a:rPr>
              <a:t>SPRING ANNOTATIONS</a:t>
            </a:r>
          </a:p>
        </p:txBody>
      </p:sp>
      <p:graphicFrame>
        <p:nvGraphicFramePr>
          <p:cNvPr id="22" name="TextBox 2">
            <a:extLst>
              <a:ext uri="{FF2B5EF4-FFF2-40B4-BE49-F238E27FC236}">
                <a16:creationId xmlns:a16="http://schemas.microsoft.com/office/drawing/2014/main" id="{AA36A01C-0C13-A7E0-38AD-9BD343851BEC}"/>
              </a:ext>
            </a:extLst>
          </p:cNvPr>
          <p:cNvGraphicFramePr/>
          <p:nvPr>
            <p:extLst>
              <p:ext uri="{D42A27DB-BD31-4B8C-83A1-F6EECF244321}">
                <p14:modId xmlns:p14="http://schemas.microsoft.com/office/powerpoint/2010/main" val="1554023576"/>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24682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 y="248038"/>
            <a:ext cx="12191998" cy="1159200"/>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700" b="1" kern="1200" dirty="0">
                <a:solidFill>
                  <a:srgbClr val="FFFFFF"/>
                </a:solidFill>
                <a:latin typeface="+mj-lt"/>
                <a:ea typeface="+mj-ea"/>
                <a:cs typeface="+mj-cs"/>
              </a:rPr>
              <a:t>ADMIN REGISTRATION FROM POSTMAN</a:t>
            </a:r>
          </a:p>
        </p:txBody>
      </p:sp>
      <p:pic>
        <p:nvPicPr>
          <p:cNvPr id="3" name="Picture 2">
            <a:extLst>
              <a:ext uri="{FF2B5EF4-FFF2-40B4-BE49-F238E27FC236}">
                <a16:creationId xmlns:a16="http://schemas.microsoft.com/office/drawing/2014/main" id="{A5658FBE-2997-7A9A-4B21-C32D7A26855E}"/>
              </a:ext>
            </a:extLst>
          </p:cNvPr>
          <p:cNvPicPr>
            <a:picLocks noChangeAspect="1"/>
          </p:cNvPicPr>
          <p:nvPr/>
        </p:nvPicPr>
        <p:blipFill>
          <a:blip r:embed="rId2"/>
          <a:stretch>
            <a:fillRect/>
          </a:stretch>
        </p:blipFill>
        <p:spPr>
          <a:xfrm>
            <a:off x="-3" y="1574310"/>
            <a:ext cx="12192002" cy="5283690"/>
          </a:xfrm>
          <a:prstGeom prst="rect">
            <a:avLst/>
          </a:prstGeom>
        </p:spPr>
      </p:pic>
    </p:spTree>
    <p:extLst>
      <p:ext uri="{BB962C8B-B14F-4D97-AF65-F5344CB8AC3E}">
        <p14:creationId xmlns:p14="http://schemas.microsoft.com/office/powerpoint/2010/main" val="1032953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699713" y="248038"/>
            <a:ext cx="11066189" cy="1159200"/>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kern="1200" dirty="0">
                <a:solidFill>
                  <a:srgbClr val="FFFFFF"/>
                </a:solidFill>
                <a:latin typeface="+mj-lt"/>
                <a:ea typeface="+mj-ea"/>
                <a:cs typeface="+mj-cs"/>
              </a:rPr>
              <a:t>ADMIN TABLE</a:t>
            </a:r>
          </a:p>
        </p:txBody>
      </p:sp>
      <p:pic>
        <p:nvPicPr>
          <p:cNvPr id="5" name="Picture 4">
            <a:extLst>
              <a:ext uri="{FF2B5EF4-FFF2-40B4-BE49-F238E27FC236}">
                <a16:creationId xmlns:a16="http://schemas.microsoft.com/office/drawing/2014/main" id="{CB61647A-BB49-B18B-9E54-EAED3FE5037A}"/>
              </a:ext>
            </a:extLst>
          </p:cNvPr>
          <p:cNvPicPr>
            <a:picLocks noChangeAspect="1"/>
          </p:cNvPicPr>
          <p:nvPr/>
        </p:nvPicPr>
        <p:blipFill rotWithShape="1">
          <a:blip r:embed="rId2"/>
          <a:srcRect b="13808"/>
          <a:stretch/>
        </p:blipFill>
        <p:spPr>
          <a:xfrm>
            <a:off x="-4" y="1574309"/>
            <a:ext cx="12191998" cy="5283691"/>
          </a:xfrm>
          <a:prstGeom prst="rect">
            <a:avLst/>
          </a:prstGeom>
        </p:spPr>
      </p:pic>
    </p:spTree>
    <p:extLst>
      <p:ext uri="{BB962C8B-B14F-4D97-AF65-F5344CB8AC3E}">
        <p14:creationId xmlns:p14="http://schemas.microsoft.com/office/powerpoint/2010/main" val="452771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99713" y="248038"/>
            <a:ext cx="10823593" cy="1159200"/>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kern="1200" dirty="0">
                <a:solidFill>
                  <a:srgbClr val="FFFFFF"/>
                </a:solidFill>
                <a:latin typeface="+mj-lt"/>
                <a:ea typeface="+mj-ea"/>
                <a:cs typeface="+mj-cs"/>
              </a:rPr>
              <a:t>CUSTOMER REGISTRATION</a:t>
            </a:r>
          </a:p>
        </p:txBody>
      </p:sp>
      <p:pic>
        <p:nvPicPr>
          <p:cNvPr id="7" name="Picture 6">
            <a:extLst>
              <a:ext uri="{FF2B5EF4-FFF2-40B4-BE49-F238E27FC236}">
                <a16:creationId xmlns:a16="http://schemas.microsoft.com/office/drawing/2014/main" id="{8B210AC5-1B80-EE08-F943-167758F42463}"/>
              </a:ext>
            </a:extLst>
          </p:cNvPr>
          <p:cNvPicPr>
            <a:picLocks noChangeAspect="1"/>
          </p:cNvPicPr>
          <p:nvPr/>
        </p:nvPicPr>
        <p:blipFill rotWithShape="1">
          <a:blip r:embed="rId2"/>
          <a:srcRect/>
          <a:stretch/>
        </p:blipFill>
        <p:spPr>
          <a:xfrm>
            <a:off x="0" y="1320800"/>
            <a:ext cx="12191998" cy="5537200"/>
          </a:xfrm>
          <a:prstGeom prst="rect">
            <a:avLst/>
          </a:prstGeom>
        </p:spPr>
      </p:pic>
    </p:spTree>
    <p:extLst>
      <p:ext uri="{BB962C8B-B14F-4D97-AF65-F5344CB8AC3E}">
        <p14:creationId xmlns:p14="http://schemas.microsoft.com/office/powerpoint/2010/main" val="1782554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99713" y="248038"/>
            <a:ext cx="10935560" cy="1159200"/>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kern="1200" dirty="0">
                <a:solidFill>
                  <a:srgbClr val="FFFFFF"/>
                </a:solidFill>
                <a:latin typeface="+mj-lt"/>
                <a:ea typeface="+mj-ea"/>
                <a:cs typeface="+mj-cs"/>
              </a:rPr>
              <a:t>CUSTOMER TABLE</a:t>
            </a:r>
          </a:p>
        </p:txBody>
      </p:sp>
      <p:pic>
        <p:nvPicPr>
          <p:cNvPr id="5" name="Picture 4">
            <a:extLst>
              <a:ext uri="{FF2B5EF4-FFF2-40B4-BE49-F238E27FC236}">
                <a16:creationId xmlns:a16="http://schemas.microsoft.com/office/drawing/2014/main" id="{A4D3B9C5-57D0-4A0E-F158-C473B1D3DDC1}"/>
              </a:ext>
            </a:extLst>
          </p:cNvPr>
          <p:cNvPicPr>
            <a:picLocks noChangeAspect="1"/>
          </p:cNvPicPr>
          <p:nvPr/>
        </p:nvPicPr>
        <p:blipFill rotWithShape="1">
          <a:blip r:embed="rId2"/>
          <a:srcRect t="6190" b="7624"/>
          <a:stretch/>
        </p:blipFill>
        <p:spPr>
          <a:xfrm>
            <a:off x="0" y="1655276"/>
            <a:ext cx="12192000" cy="5202724"/>
          </a:xfrm>
          <a:prstGeom prst="rect">
            <a:avLst/>
          </a:prstGeom>
        </p:spPr>
      </p:pic>
    </p:spTree>
    <p:extLst>
      <p:ext uri="{BB962C8B-B14F-4D97-AF65-F5344CB8AC3E}">
        <p14:creationId xmlns:p14="http://schemas.microsoft.com/office/powerpoint/2010/main" val="1975285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699713" y="248038"/>
            <a:ext cx="10814263" cy="1159200"/>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kern="1200" dirty="0">
                <a:solidFill>
                  <a:srgbClr val="FFFFFF"/>
                </a:solidFill>
                <a:latin typeface="+mj-lt"/>
                <a:ea typeface="+mj-ea"/>
                <a:cs typeface="+mj-cs"/>
              </a:rPr>
              <a:t>ADMIN LOGIN</a:t>
            </a:r>
          </a:p>
        </p:txBody>
      </p:sp>
      <p:pic>
        <p:nvPicPr>
          <p:cNvPr id="5" name="Picture 4">
            <a:extLst>
              <a:ext uri="{FF2B5EF4-FFF2-40B4-BE49-F238E27FC236}">
                <a16:creationId xmlns:a16="http://schemas.microsoft.com/office/drawing/2014/main" id="{5DCF12EB-9E6D-5E2A-7F3B-D6D6D37B4801}"/>
              </a:ext>
            </a:extLst>
          </p:cNvPr>
          <p:cNvPicPr>
            <a:picLocks noChangeAspect="1"/>
          </p:cNvPicPr>
          <p:nvPr/>
        </p:nvPicPr>
        <p:blipFill rotWithShape="1">
          <a:blip r:embed="rId2"/>
          <a:srcRect b="10768"/>
          <a:stretch/>
        </p:blipFill>
        <p:spPr>
          <a:xfrm>
            <a:off x="0" y="1158240"/>
            <a:ext cx="12192000" cy="5699761"/>
          </a:xfrm>
          <a:prstGeom prst="rect">
            <a:avLst/>
          </a:prstGeom>
        </p:spPr>
      </p:pic>
    </p:spTree>
    <p:extLst>
      <p:ext uri="{BB962C8B-B14F-4D97-AF65-F5344CB8AC3E}">
        <p14:creationId xmlns:p14="http://schemas.microsoft.com/office/powerpoint/2010/main" val="4677495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699713" y="248038"/>
            <a:ext cx="10683634" cy="1159200"/>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kern="1200" dirty="0">
                <a:solidFill>
                  <a:srgbClr val="FFFFFF"/>
                </a:solidFill>
                <a:latin typeface="+mj-lt"/>
                <a:ea typeface="+mj-ea"/>
                <a:cs typeface="+mj-cs"/>
              </a:rPr>
              <a:t>ADD MEDICINE FROM ADMIN</a:t>
            </a:r>
          </a:p>
        </p:txBody>
      </p:sp>
      <p:pic>
        <p:nvPicPr>
          <p:cNvPr id="5" name="Picture 4">
            <a:extLst>
              <a:ext uri="{FF2B5EF4-FFF2-40B4-BE49-F238E27FC236}">
                <a16:creationId xmlns:a16="http://schemas.microsoft.com/office/drawing/2014/main" id="{CC7A69F3-E3B3-3AF2-B70A-438A5879027F}"/>
              </a:ext>
            </a:extLst>
          </p:cNvPr>
          <p:cNvPicPr>
            <a:picLocks noChangeAspect="1"/>
          </p:cNvPicPr>
          <p:nvPr/>
        </p:nvPicPr>
        <p:blipFill rotWithShape="1">
          <a:blip r:embed="rId2"/>
          <a:srcRect t="3992"/>
          <a:stretch/>
        </p:blipFill>
        <p:spPr>
          <a:xfrm>
            <a:off x="-4" y="1249680"/>
            <a:ext cx="12191998" cy="5608320"/>
          </a:xfrm>
          <a:prstGeom prst="rect">
            <a:avLst/>
          </a:prstGeom>
        </p:spPr>
      </p:pic>
    </p:spTree>
    <p:extLst>
      <p:ext uri="{BB962C8B-B14F-4D97-AF65-F5344CB8AC3E}">
        <p14:creationId xmlns:p14="http://schemas.microsoft.com/office/powerpoint/2010/main" val="4602502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699713" y="248038"/>
            <a:ext cx="10963967" cy="1159200"/>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kern="1200" dirty="0">
                <a:solidFill>
                  <a:srgbClr val="FFFFFF"/>
                </a:solidFill>
                <a:latin typeface="+mj-lt"/>
                <a:ea typeface="+mj-ea"/>
                <a:cs typeface="+mj-cs"/>
              </a:rPr>
              <a:t>MEDICINE TABLE</a:t>
            </a:r>
          </a:p>
        </p:txBody>
      </p:sp>
      <p:pic>
        <p:nvPicPr>
          <p:cNvPr id="3" name="Picture 2"/>
          <p:cNvPicPr>
            <a:picLocks noChangeAspect="1"/>
          </p:cNvPicPr>
          <p:nvPr/>
        </p:nvPicPr>
        <p:blipFill>
          <a:blip r:embed="rId2"/>
          <a:stretch>
            <a:fillRect/>
          </a:stretch>
        </p:blipFill>
        <p:spPr>
          <a:xfrm>
            <a:off x="1458334" y="1966293"/>
            <a:ext cx="9275331" cy="4452160"/>
          </a:xfrm>
          <a:prstGeom prst="rect">
            <a:avLst/>
          </a:prstGeom>
        </p:spPr>
      </p:pic>
    </p:spTree>
    <p:extLst>
      <p:ext uri="{BB962C8B-B14F-4D97-AF65-F5344CB8AC3E}">
        <p14:creationId xmlns:p14="http://schemas.microsoft.com/office/powerpoint/2010/main" val="3790285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838201" y="365125"/>
            <a:ext cx="5251316" cy="1807305"/>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400" b="1" dirty="0">
                <a:latin typeface="+mj-lt"/>
                <a:ea typeface="+mj-ea"/>
                <a:cs typeface="+mj-cs"/>
              </a:rPr>
              <a:t>INTRODUCTION</a:t>
            </a:r>
          </a:p>
        </p:txBody>
      </p:sp>
      <p:sp>
        <p:nvSpPr>
          <p:cNvPr id="3" name="TextBox 2"/>
          <p:cNvSpPr txBox="1"/>
          <p:nvPr/>
        </p:nvSpPr>
        <p:spPr>
          <a:xfrm>
            <a:off x="149290" y="2024743"/>
            <a:ext cx="6232849" cy="4468132"/>
          </a:xfrm>
          <a:prstGeom prst="rect">
            <a:avLst/>
          </a:prstGeom>
        </p:spPr>
        <p:txBody>
          <a:bodyPr vert="horz" lIns="91440" tIns="45720" rIns="91440" bIns="45720" rtlCol="0">
            <a:normAutofit/>
          </a:bodyPr>
          <a:lstStyle/>
          <a:p>
            <a:pPr indent="-228600" algn="just">
              <a:lnSpc>
                <a:spcPct val="90000"/>
              </a:lnSpc>
              <a:spcAft>
                <a:spcPts val="600"/>
              </a:spcAft>
              <a:buFont typeface="Arial" panose="020B0604020202020204" pitchFamily="34" charset="0"/>
              <a:buChar char="•"/>
            </a:pPr>
            <a:r>
              <a:rPr lang="en-US" dirty="0"/>
              <a:t>	The "Online Medical Store" has been developed to override the problems prevailing in the practicing  manual system. This software is supported to eliminate and, in some cases, reduce the hardships faced by this existing system. Moreover, this system is designed for the particular need of the company to carry out operations in a smooth and effective manner. </a:t>
            </a:r>
            <a:r>
              <a:rPr lang="en-US" b="0" i="0" dirty="0">
                <a:effectLst/>
              </a:rPr>
              <a:t>Our website is designed to be a one-stop shop for all of your healthcare needs. We carry a wide variety of products, including prescription and over-the-counter medications, medical supplies, and health and wellness products. We also offer a variety of services, such as online consultations with doctors, prescription delivery, and health coaching.</a:t>
            </a:r>
          </a:p>
          <a:p>
            <a:pPr indent="-228600" algn="just">
              <a:lnSpc>
                <a:spcPct val="90000"/>
              </a:lnSpc>
              <a:spcAft>
                <a:spcPts val="600"/>
              </a:spcAft>
              <a:buFont typeface="Arial" panose="020B0604020202020204" pitchFamily="34" charset="0"/>
              <a:buChar char="•"/>
            </a:pPr>
            <a:r>
              <a:rPr lang="en-US" b="0" i="0" dirty="0">
                <a:effectLst/>
              </a:rPr>
              <a:t>We believe that everyone deserves access to quality healthcare, regardless of their location or financial situation. That's why we've made our website affordable and convenient.</a:t>
            </a:r>
            <a:endParaRPr lang="en-US" dirty="0"/>
          </a:p>
        </p:txBody>
      </p:sp>
      <p:pic>
        <p:nvPicPr>
          <p:cNvPr id="5" name="Picture 4" descr="Close-up unopened pill packets">
            <a:extLst>
              <a:ext uri="{FF2B5EF4-FFF2-40B4-BE49-F238E27FC236}">
                <a16:creationId xmlns:a16="http://schemas.microsoft.com/office/drawing/2014/main" id="{5B36D20B-BCD4-CB38-4C00-F41880CD1C62}"/>
              </a:ext>
            </a:extLst>
          </p:cNvPr>
          <p:cNvPicPr>
            <a:picLocks noChangeAspect="1"/>
          </p:cNvPicPr>
          <p:nvPr/>
        </p:nvPicPr>
        <p:blipFill rotWithShape="1">
          <a:blip r:embed="rId2"/>
          <a:srcRect l="25227" r="17606"/>
          <a:stretch/>
        </p:blipFill>
        <p:spPr>
          <a:xfrm>
            <a:off x="6382139" y="10"/>
            <a:ext cx="5809861"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926096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2" name="Rectangle 11">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99714" y="353160"/>
            <a:ext cx="11106206" cy="898581"/>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dirty="0">
                <a:solidFill>
                  <a:srgbClr val="FFFFFF"/>
                </a:solidFill>
                <a:latin typeface="+mj-lt"/>
                <a:ea typeface="+mj-ea"/>
                <a:cs typeface="+mj-cs"/>
              </a:rPr>
              <a:t>MEDICINE LIST</a:t>
            </a:r>
          </a:p>
        </p:txBody>
      </p:sp>
      <p:pic>
        <p:nvPicPr>
          <p:cNvPr id="5" name="Picture 4" descr="A screenshot of a computer&#10;&#10;Description automatically generated with medium confidence">
            <a:extLst>
              <a:ext uri="{FF2B5EF4-FFF2-40B4-BE49-F238E27FC236}">
                <a16:creationId xmlns:a16="http://schemas.microsoft.com/office/drawing/2014/main" id="{E69E8E32-1EA2-81D3-C0D0-5323E99E38CF}"/>
              </a:ext>
            </a:extLst>
          </p:cNvPr>
          <p:cNvPicPr>
            <a:picLocks noChangeAspect="1"/>
          </p:cNvPicPr>
          <p:nvPr/>
        </p:nvPicPr>
        <p:blipFill>
          <a:blip r:embed="rId2"/>
          <a:stretch>
            <a:fillRect/>
          </a:stretch>
        </p:blipFill>
        <p:spPr>
          <a:xfrm>
            <a:off x="-3" y="1147665"/>
            <a:ext cx="12191997" cy="5709349"/>
          </a:xfrm>
          <a:prstGeom prst="rect">
            <a:avLst/>
          </a:prstGeom>
        </p:spPr>
      </p:pic>
    </p:spTree>
    <p:extLst>
      <p:ext uri="{BB962C8B-B14F-4D97-AF65-F5344CB8AC3E}">
        <p14:creationId xmlns:p14="http://schemas.microsoft.com/office/powerpoint/2010/main" val="24624303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699713" y="248038"/>
            <a:ext cx="11103511" cy="1159200"/>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kern="1200" dirty="0">
                <a:solidFill>
                  <a:srgbClr val="FFFFFF"/>
                </a:solidFill>
                <a:latin typeface="+mj-lt"/>
                <a:ea typeface="+mj-ea"/>
                <a:cs typeface="+mj-cs"/>
              </a:rPr>
              <a:t>CUSTOMER LOGIN</a:t>
            </a:r>
          </a:p>
        </p:txBody>
      </p:sp>
      <p:pic>
        <p:nvPicPr>
          <p:cNvPr id="5" name="Picture 4">
            <a:extLst>
              <a:ext uri="{FF2B5EF4-FFF2-40B4-BE49-F238E27FC236}">
                <a16:creationId xmlns:a16="http://schemas.microsoft.com/office/drawing/2014/main" id="{1BAF5B17-EBEC-1E18-589A-95DA2EAF3BA0}"/>
              </a:ext>
            </a:extLst>
          </p:cNvPr>
          <p:cNvPicPr>
            <a:picLocks noChangeAspect="1"/>
          </p:cNvPicPr>
          <p:nvPr/>
        </p:nvPicPr>
        <p:blipFill>
          <a:blip r:embed="rId2"/>
          <a:stretch>
            <a:fillRect/>
          </a:stretch>
        </p:blipFill>
        <p:spPr>
          <a:xfrm>
            <a:off x="0" y="1127760"/>
            <a:ext cx="12192000" cy="5730240"/>
          </a:xfrm>
          <a:prstGeom prst="rect">
            <a:avLst/>
          </a:prstGeom>
        </p:spPr>
      </p:pic>
    </p:spTree>
    <p:extLst>
      <p:ext uri="{BB962C8B-B14F-4D97-AF65-F5344CB8AC3E}">
        <p14:creationId xmlns:p14="http://schemas.microsoft.com/office/powerpoint/2010/main" val="31922963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2" name="Rectangle 11">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699714" y="353160"/>
            <a:ext cx="10879576" cy="898581"/>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dirty="0">
                <a:solidFill>
                  <a:srgbClr val="FFFFFF"/>
                </a:solidFill>
                <a:latin typeface="+mj-lt"/>
                <a:ea typeface="+mj-ea"/>
                <a:cs typeface="+mj-cs"/>
              </a:rPr>
              <a:t>CUSTOMER HOME PAGE</a:t>
            </a:r>
          </a:p>
        </p:txBody>
      </p:sp>
      <p:pic>
        <p:nvPicPr>
          <p:cNvPr id="5" name="Picture 4">
            <a:extLst>
              <a:ext uri="{FF2B5EF4-FFF2-40B4-BE49-F238E27FC236}">
                <a16:creationId xmlns:a16="http://schemas.microsoft.com/office/drawing/2014/main" id="{E7F92E9D-503A-B1F7-C939-A26A824355A3}"/>
              </a:ext>
            </a:extLst>
          </p:cNvPr>
          <p:cNvPicPr>
            <a:picLocks noChangeAspect="1"/>
          </p:cNvPicPr>
          <p:nvPr/>
        </p:nvPicPr>
        <p:blipFill>
          <a:blip r:embed="rId2"/>
          <a:stretch>
            <a:fillRect/>
          </a:stretch>
        </p:blipFill>
        <p:spPr>
          <a:xfrm>
            <a:off x="-2" y="1178560"/>
            <a:ext cx="12191998" cy="5678453"/>
          </a:xfrm>
          <a:prstGeom prst="rect">
            <a:avLst/>
          </a:prstGeom>
        </p:spPr>
      </p:pic>
    </p:spTree>
    <p:extLst>
      <p:ext uri="{BB962C8B-B14F-4D97-AF65-F5344CB8AC3E}">
        <p14:creationId xmlns:p14="http://schemas.microsoft.com/office/powerpoint/2010/main" val="37294103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699713" y="248038"/>
            <a:ext cx="10786271" cy="103025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kern="1200" dirty="0">
                <a:solidFill>
                  <a:srgbClr val="FFFFFF"/>
                </a:solidFill>
                <a:latin typeface="+mj-lt"/>
                <a:ea typeface="+mj-ea"/>
                <a:cs typeface="+mj-cs"/>
              </a:rPr>
              <a:t>CUSTOMER CART</a:t>
            </a:r>
          </a:p>
        </p:txBody>
      </p:sp>
      <p:pic>
        <p:nvPicPr>
          <p:cNvPr id="5" name="Picture 4">
            <a:extLst>
              <a:ext uri="{FF2B5EF4-FFF2-40B4-BE49-F238E27FC236}">
                <a16:creationId xmlns:a16="http://schemas.microsoft.com/office/drawing/2014/main" id="{E358BA24-94E1-62C2-6846-7EAEC8C4D089}"/>
              </a:ext>
            </a:extLst>
          </p:cNvPr>
          <p:cNvPicPr>
            <a:picLocks noChangeAspect="1"/>
          </p:cNvPicPr>
          <p:nvPr/>
        </p:nvPicPr>
        <p:blipFill rotWithShape="1">
          <a:blip r:embed="rId2"/>
          <a:srcRect b="6408"/>
          <a:stretch/>
        </p:blipFill>
        <p:spPr>
          <a:xfrm>
            <a:off x="0" y="1198881"/>
            <a:ext cx="12191998" cy="5577839"/>
          </a:xfrm>
          <a:prstGeom prst="rect">
            <a:avLst/>
          </a:prstGeom>
        </p:spPr>
      </p:pic>
    </p:spTree>
    <p:extLst>
      <p:ext uri="{BB962C8B-B14F-4D97-AF65-F5344CB8AC3E}">
        <p14:creationId xmlns:p14="http://schemas.microsoft.com/office/powerpoint/2010/main" val="16869226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699713" y="248038"/>
            <a:ext cx="10655642" cy="1159200"/>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kern="1200" dirty="0">
                <a:solidFill>
                  <a:srgbClr val="FFFFFF"/>
                </a:solidFill>
                <a:latin typeface="+mj-lt"/>
                <a:ea typeface="+mj-ea"/>
                <a:cs typeface="+mj-cs"/>
              </a:rPr>
              <a:t>CUSTOMER ORDER</a:t>
            </a:r>
          </a:p>
        </p:txBody>
      </p:sp>
      <p:pic>
        <p:nvPicPr>
          <p:cNvPr id="7" name="Picture 6" descr="A screenshot of a computer&#10;&#10;Description automatically generated">
            <a:extLst>
              <a:ext uri="{FF2B5EF4-FFF2-40B4-BE49-F238E27FC236}">
                <a16:creationId xmlns:a16="http://schemas.microsoft.com/office/drawing/2014/main" id="{1D2AB2DF-A0C2-BB0F-B9AC-7BF00B2BD0F6}"/>
              </a:ext>
            </a:extLst>
          </p:cNvPr>
          <p:cNvPicPr>
            <a:picLocks noChangeAspect="1"/>
          </p:cNvPicPr>
          <p:nvPr/>
        </p:nvPicPr>
        <p:blipFill rotWithShape="1">
          <a:blip r:embed="rId2"/>
          <a:srcRect l="-1" t="3405" r="740" b="6534"/>
          <a:stretch/>
        </p:blipFill>
        <p:spPr>
          <a:xfrm>
            <a:off x="0" y="1259632"/>
            <a:ext cx="12191998" cy="5598367"/>
          </a:xfrm>
          <a:prstGeom prst="rect">
            <a:avLst/>
          </a:prstGeom>
        </p:spPr>
      </p:pic>
    </p:spTree>
    <p:extLst>
      <p:ext uri="{BB962C8B-B14F-4D97-AF65-F5344CB8AC3E}">
        <p14:creationId xmlns:p14="http://schemas.microsoft.com/office/powerpoint/2010/main" val="21744573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699713" y="248038"/>
            <a:ext cx="11047528" cy="1159200"/>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kern="1200" dirty="0">
                <a:solidFill>
                  <a:srgbClr val="FFFFFF"/>
                </a:solidFill>
                <a:latin typeface="+mj-lt"/>
                <a:ea typeface="+mj-ea"/>
                <a:cs typeface="+mj-cs"/>
              </a:rPr>
              <a:t>CUSTOMER PAYMENT</a:t>
            </a:r>
          </a:p>
        </p:txBody>
      </p:sp>
      <p:pic>
        <p:nvPicPr>
          <p:cNvPr id="5" name="Picture 4">
            <a:extLst>
              <a:ext uri="{FF2B5EF4-FFF2-40B4-BE49-F238E27FC236}">
                <a16:creationId xmlns:a16="http://schemas.microsoft.com/office/drawing/2014/main" id="{0933D017-5B8F-9DA7-4D15-D56409832310}"/>
              </a:ext>
            </a:extLst>
          </p:cNvPr>
          <p:cNvPicPr>
            <a:picLocks noChangeAspect="1"/>
          </p:cNvPicPr>
          <p:nvPr/>
        </p:nvPicPr>
        <p:blipFill>
          <a:blip r:embed="rId2"/>
          <a:stretch>
            <a:fillRect/>
          </a:stretch>
        </p:blipFill>
        <p:spPr>
          <a:xfrm>
            <a:off x="0" y="1178560"/>
            <a:ext cx="12192000" cy="5679440"/>
          </a:xfrm>
          <a:prstGeom prst="rect">
            <a:avLst/>
          </a:prstGeom>
        </p:spPr>
      </p:pic>
    </p:spTree>
    <p:extLst>
      <p:ext uri="{BB962C8B-B14F-4D97-AF65-F5344CB8AC3E}">
        <p14:creationId xmlns:p14="http://schemas.microsoft.com/office/powerpoint/2010/main" val="9014923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5734950" y="145240"/>
            <a:ext cx="4840010" cy="698565"/>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400" b="1" dirty="0">
                <a:latin typeface="+mj-lt"/>
                <a:ea typeface="+mj-ea"/>
                <a:cs typeface="+mj-cs"/>
              </a:rPr>
              <a:t>ADVANTAGES</a:t>
            </a:r>
          </a:p>
        </p:txBody>
      </p:sp>
      <p:pic>
        <p:nvPicPr>
          <p:cNvPr id="5" name="Picture 4">
            <a:extLst>
              <a:ext uri="{FF2B5EF4-FFF2-40B4-BE49-F238E27FC236}">
                <a16:creationId xmlns:a16="http://schemas.microsoft.com/office/drawing/2014/main" id="{03327E1F-9686-C597-5848-2917B5861CD2}"/>
              </a:ext>
            </a:extLst>
          </p:cNvPr>
          <p:cNvPicPr>
            <a:picLocks noChangeAspect="1"/>
          </p:cNvPicPr>
          <p:nvPr/>
        </p:nvPicPr>
        <p:blipFill>
          <a:blip r:embed="rId2">
            <a:extLst>
              <a:ext uri="{837473B0-CC2E-450A-ABE3-18F120FF3D39}">
                <a1611:picAttrSrcUrl xmlns:a1611="http://schemas.microsoft.com/office/drawing/2016/11/main" r:id="rId3"/>
              </a:ext>
            </a:extLst>
          </a:blip>
          <a:srcRect l="9073" r="9073"/>
          <a:stretch/>
        </p:blipFill>
        <p:spPr>
          <a:xfrm>
            <a:off x="0" y="1137920"/>
            <a:ext cx="4460034" cy="4731035"/>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TextBox 2"/>
          <p:cNvSpPr txBox="1"/>
          <p:nvPr/>
        </p:nvSpPr>
        <p:spPr>
          <a:xfrm>
            <a:off x="4254759" y="989045"/>
            <a:ext cx="7800393" cy="5868945"/>
          </a:xfrm>
          <a:prstGeom prst="rect">
            <a:avLst/>
          </a:prstGeom>
        </p:spPr>
        <p:txBody>
          <a:bodyPr vert="horz" lIns="91440" tIns="45720" rIns="91440" bIns="45720" rtlCol="0">
            <a:normAutofit fontScale="92500" lnSpcReduction="10000"/>
          </a:bodyPr>
          <a:lstStyle/>
          <a:p>
            <a:pPr indent="-228600" algn="just">
              <a:lnSpc>
                <a:spcPct val="90000"/>
              </a:lnSpc>
              <a:spcAft>
                <a:spcPts val="600"/>
              </a:spcAft>
              <a:buFont typeface="Arial" panose="020B0604020202020204" pitchFamily="34" charset="0"/>
              <a:buChar char="•"/>
            </a:pPr>
            <a:r>
              <a:rPr lang="en-US" sz="2400" b="0" i="0" dirty="0">
                <a:effectLst/>
              </a:rPr>
              <a:t>Convenience: Online medical store websites allow you to purchase healthcare products and services from anywhere with an internet connection. This can be especially convenient if you have a busy schedule or live in a rural area where access to healthcare is limited.</a:t>
            </a:r>
          </a:p>
          <a:p>
            <a:pPr indent="-228600" algn="just">
              <a:lnSpc>
                <a:spcPct val="90000"/>
              </a:lnSpc>
              <a:spcAft>
                <a:spcPts val="600"/>
              </a:spcAft>
              <a:buFont typeface="Arial" panose="020B0604020202020204" pitchFamily="34" charset="0"/>
              <a:buChar char="•"/>
            </a:pPr>
            <a:r>
              <a:rPr lang="en-US" sz="2400" b="0" i="0" dirty="0">
                <a:effectLst/>
              </a:rPr>
              <a:t>Affordability: Online medical store websites often offer lower prices than traditional brick-and-mortar stores. This is because they have lower overhead costs, such as rent and staffing.</a:t>
            </a:r>
          </a:p>
          <a:p>
            <a:pPr indent="-228600" algn="just">
              <a:lnSpc>
                <a:spcPct val="90000"/>
              </a:lnSpc>
              <a:spcAft>
                <a:spcPts val="600"/>
              </a:spcAft>
              <a:buFont typeface="Arial" panose="020B0604020202020204" pitchFamily="34" charset="0"/>
              <a:buChar char="•"/>
            </a:pPr>
            <a:r>
              <a:rPr lang="en-US" sz="2400" b="0" i="0" dirty="0">
                <a:effectLst/>
              </a:rPr>
              <a:t>Wide selection: Online medical store websites offer a wider selection of products and services than traditional brick-and-mortar stores. This is because they are not limited by space constraints.</a:t>
            </a:r>
          </a:p>
          <a:p>
            <a:pPr indent="-228600" algn="just">
              <a:lnSpc>
                <a:spcPct val="90000"/>
              </a:lnSpc>
              <a:spcAft>
                <a:spcPts val="600"/>
              </a:spcAft>
              <a:buFont typeface="Arial" panose="020B0604020202020204" pitchFamily="34" charset="0"/>
              <a:buChar char="•"/>
            </a:pPr>
            <a:r>
              <a:rPr lang="en-US" sz="2400" b="0" i="0" dirty="0">
                <a:effectLst/>
              </a:rPr>
              <a:t>24/7 availability: Online medical store websites are available 24 hours a day, 7 days a week. This means that you can purchase healthcare products and services whenever you need them, even if it is outside of normal business hours.</a:t>
            </a:r>
          </a:p>
          <a:p>
            <a:pPr indent="-228600" algn="just">
              <a:lnSpc>
                <a:spcPct val="90000"/>
              </a:lnSpc>
              <a:spcAft>
                <a:spcPts val="600"/>
              </a:spcAft>
              <a:buFont typeface="Arial" panose="020B0604020202020204" pitchFamily="34" charset="0"/>
              <a:buChar char="•"/>
            </a:pPr>
            <a:r>
              <a:rPr lang="en-US" sz="2400" b="0" i="0" dirty="0">
                <a:effectLst/>
              </a:rPr>
              <a:t>Privacy: Online medical store websites offer a high level of privacy. Your personal information is not shared with third-party companies without your consent.</a:t>
            </a:r>
          </a:p>
        </p:txBody>
      </p:sp>
    </p:spTree>
    <p:extLst>
      <p:ext uri="{BB962C8B-B14F-4D97-AF65-F5344CB8AC3E}">
        <p14:creationId xmlns:p14="http://schemas.microsoft.com/office/powerpoint/2010/main" val="40539370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5092648" y="294240"/>
            <a:ext cx="5754896" cy="65314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000" b="1" kern="1200" dirty="0">
                <a:solidFill>
                  <a:schemeClr val="tx1"/>
                </a:solidFill>
                <a:latin typeface="+mj-lt"/>
                <a:ea typeface="+mj-ea"/>
                <a:cs typeface="+mj-cs"/>
              </a:rPr>
              <a:t>CONCLUSION</a:t>
            </a:r>
          </a:p>
        </p:txBody>
      </p:sp>
      <p:pic>
        <p:nvPicPr>
          <p:cNvPr id="7" name="Graphic 6">
            <a:extLst>
              <a:ext uri="{FF2B5EF4-FFF2-40B4-BE49-F238E27FC236}">
                <a16:creationId xmlns:a16="http://schemas.microsoft.com/office/drawing/2014/main" id="{32FF9304-4900-EA3F-5659-F3212DF15F49}"/>
              </a:ext>
            </a:extLst>
          </p:cNvPr>
          <p:cNvPicPr>
            <a:picLocks noChangeAspect="1"/>
          </p:cNvPicPr>
          <p:nvPr/>
        </p:nvPicPr>
        <p:blipFill>
          <a:blip r:embed="rId2">
            <a:extLst>
              <a:ext uri="{837473B0-CC2E-450A-ABE3-18F120FF3D39}">
                <a1611:picAttrSrcUrl xmlns:a1611="http://schemas.microsoft.com/office/drawing/2016/11/main" r:id="rId3"/>
              </a:ext>
            </a:extLst>
          </a:blip>
          <a:srcRect/>
          <a:stretch/>
        </p:blipFill>
        <p:spPr>
          <a:xfrm>
            <a:off x="293689" y="1262317"/>
            <a:ext cx="3876165" cy="3876165"/>
          </a:xfrm>
          <a:prstGeom prst="rect">
            <a:avLst/>
          </a:prstGeom>
        </p:spPr>
      </p:pic>
      <p:sp>
        <p:nvSpPr>
          <p:cNvPr id="3" name="TextBox 2"/>
          <p:cNvSpPr txBox="1"/>
          <p:nvPr/>
        </p:nvSpPr>
        <p:spPr>
          <a:xfrm>
            <a:off x="4169855" y="1418253"/>
            <a:ext cx="7728456" cy="4185105"/>
          </a:xfrm>
          <a:prstGeom prst="rect">
            <a:avLst/>
          </a:prstGeom>
        </p:spPr>
        <p:txBody>
          <a:bodyPr vert="horz" lIns="91440" tIns="45720" rIns="91440" bIns="45720" rtlCol="0" anchor="t">
            <a:normAutofit/>
          </a:bodyPr>
          <a:lstStyle/>
          <a:p>
            <a:pPr indent="-228600" algn="just">
              <a:lnSpc>
                <a:spcPct val="90000"/>
              </a:lnSpc>
              <a:spcAft>
                <a:spcPts val="600"/>
              </a:spcAft>
              <a:buFont typeface="Arial" panose="020B0604020202020204" pitchFamily="34" charset="0"/>
              <a:buChar char="•"/>
            </a:pPr>
            <a:r>
              <a:rPr lang="en-US" sz="2800" dirty="0"/>
              <a:t>Online Medical Store is done to help and solve one of the important problems of customer. Because Large number of customer can use the internet and phone. Various issues will be solved by these system .Thus, implementation of Online Medical Store is done to help and solve one of the important problems of customer. It helps customer in making order easily and gives information needed in making order to customer place.</a:t>
            </a:r>
          </a:p>
        </p:txBody>
      </p:sp>
      <p:sp>
        <p:nvSpPr>
          <p:cNvPr id="17" name="Rectangle 16">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72386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8320351-9FA2-4A26-885B-BB8F3E490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841248" y="600427"/>
            <a:ext cx="9875520" cy="329990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8200" b="1" kern="1200" spc="50">
                <a:ln w="9525" cmpd="sng">
                  <a:solidFill>
                    <a:schemeClr val="accent1"/>
                  </a:solidFill>
                  <a:prstDash val="solid"/>
                </a:ln>
                <a:solidFill>
                  <a:schemeClr val="tx1"/>
                </a:solidFill>
                <a:effectLst>
                  <a:glow rad="38100">
                    <a:schemeClr val="accent1">
                      <a:alpha val="40000"/>
                    </a:schemeClr>
                  </a:glow>
                </a:effectLst>
                <a:latin typeface="+mj-lt"/>
                <a:ea typeface="+mj-ea"/>
                <a:cs typeface="+mj-cs"/>
              </a:rPr>
              <a:t>THANK YOU</a:t>
            </a:r>
            <a:endParaRPr lang="en-US" sz="8200" b="1" kern="1200" cap="none" spc="50">
              <a:ln w="9525" cmpd="sng">
                <a:solidFill>
                  <a:schemeClr val="accent1"/>
                </a:solidFill>
                <a:prstDash val="solid"/>
              </a:ln>
              <a:solidFill>
                <a:schemeClr val="tx1"/>
              </a:solidFill>
              <a:effectLst>
                <a:glow rad="38100">
                  <a:schemeClr val="accent1">
                    <a:alpha val="40000"/>
                  </a:schemeClr>
                </a:glow>
              </a:effectLst>
              <a:latin typeface="+mj-lt"/>
              <a:ea typeface="+mj-ea"/>
              <a:cs typeface="+mj-cs"/>
            </a:endParaRPr>
          </a:p>
        </p:txBody>
      </p:sp>
    </p:spTree>
    <p:extLst>
      <p:ext uri="{BB962C8B-B14F-4D97-AF65-F5344CB8AC3E}">
        <p14:creationId xmlns:p14="http://schemas.microsoft.com/office/powerpoint/2010/main" val="486878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1162558" y="260050"/>
            <a:ext cx="4959603" cy="1642969"/>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000" b="1" kern="1200" dirty="0">
                <a:solidFill>
                  <a:schemeClr val="tx1"/>
                </a:solidFill>
                <a:latin typeface="+mj-lt"/>
                <a:ea typeface="+mj-ea"/>
                <a:cs typeface="+mj-cs"/>
              </a:rPr>
              <a:t>PROJECT OBJECTIVE</a:t>
            </a:r>
          </a:p>
        </p:txBody>
      </p:sp>
      <p:sp>
        <p:nvSpPr>
          <p:cNvPr id="3" name="TextBox 2"/>
          <p:cNvSpPr txBox="1"/>
          <p:nvPr/>
        </p:nvSpPr>
        <p:spPr>
          <a:xfrm>
            <a:off x="213360" y="1903446"/>
            <a:ext cx="7353767" cy="4037532"/>
          </a:xfrm>
          <a:prstGeom prst="rect">
            <a:avLst/>
          </a:prstGeom>
        </p:spPr>
        <p:txBody>
          <a:bodyPr vert="horz" lIns="91440" tIns="45720" rIns="91440" bIns="45720" rtlCol="0" anchor="t">
            <a:normAutofit lnSpcReduction="10000"/>
          </a:bodyPr>
          <a:lstStyle/>
          <a:p>
            <a:pPr indent="-228600" algn="just">
              <a:lnSpc>
                <a:spcPct val="90000"/>
              </a:lnSpc>
              <a:spcAft>
                <a:spcPts val="600"/>
              </a:spcAft>
              <a:buFont typeface="Arial" panose="020B0604020202020204" pitchFamily="34" charset="0"/>
              <a:buChar char="•"/>
            </a:pPr>
            <a:r>
              <a:rPr lang="en-US" sz="2400" dirty="0"/>
              <a:t>The main objective of the Project on Online Medical Store is to manage the details of Medicine Item, Category, Customer, Order, Confirm Order. It manages all the information about Medicine Item, Payment, Confirm Order, Medicine Item. The project is totally built at administrative end and thus only the administrator is guaranteed the access. The purpose  of the project is to build an application program to reduce the manual work for managing the Medicine Item, Category, Payment, Customer. It tracks all the details about the Customer, Order, Confirm Order.</a:t>
            </a:r>
          </a:p>
          <a:p>
            <a:pPr algn="just">
              <a:lnSpc>
                <a:spcPct val="90000"/>
              </a:lnSpc>
              <a:spcAft>
                <a:spcPts val="600"/>
              </a:spcAft>
            </a:pPr>
            <a:br>
              <a:rPr lang="en-US" sz="2400" dirty="0"/>
            </a:br>
            <a:endParaRPr lang="en-US" sz="2400" dirty="0"/>
          </a:p>
        </p:txBody>
      </p:sp>
      <p:pic>
        <p:nvPicPr>
          <p:cNvPr id="7" name="Graphic 6" descr="Medicine outline">
            <a:extLst>
              <a:ext uri="{FF2B5EF4-FFF2-40B4-BE49-F238E27FC236}">
                <a16:creationId xmlns:a16="http://schemas.microsoft.com/office/drawing/2014/main" id="{7D669D53-D8BF-9509-E72C-B13B6C3A8A95}"/>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7492481" y="583130"/>
            <a:ext cx="5085183" cy="5201023"/>
          </a:xfrm>
          <a:prstGeom prst="rect">
            <a:avLst/>
          </a:prstGeom>
        </p:spPr>
      </p:pic>
      <p:sp>
        <p:nvSpPr>
          <p:cNvPr id="12" name="Rectangle 11">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6614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1371597" y="348865"/>
            <a:ext cx="10044023" cy="877729"/>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kern="1200" dirty="0">
                <a:solidFill>
                  <a:srgbClr val="FFFFFF"/>
                </a:solidFill>
                <a:latin typeface="+mj-lt"/>
                <a:ea typeface="+mj-ea"/>
                <a:cs typeface="+mj-cs"/>
              </a:rPr>
              <a:t>TECHNOLOGIES USED</a:t>
            </a:r>
          </a:p>
        </p:txBody>
      </p:sp>
      <p:sp>
        <p:nvSpPr>
          <p:cNvPr id="15" name="Cloud 14"/>
          <p:cNvSpPr/>
          <p:nvPr/>
        </p:nvSpPr>
        <p:spPr>
          <a:xfrm>
            <a:off x="2344307" y="2112579"/>
            <a:ext cx="3661272" cy="201059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96696">
              <a:spcAft>
                <a:spcPts val="600"/>
              </a:spcAft>
            </a:pPr>
            <a:r>
              <a:rPr lang="en-US" sz="2616" kern="1200">
                <a:solidFill>
                  <a:schemeClr val="lt1"/>
                </a:solidFill>
                <a:latin typeface="+mn-lt"/>
                <a:ea typeface="+mn-ea"/>
                <a:cs typeface="+mn-cs"/>
              </a:rPr>
              <a:t>Spring Boot</a:t>
            </a:r>
            <a:endParaRPr lang="en-IN" sz="2400"/>
          </a:p>
        </p:txBody>
      </p:sp>
      <p:sp>
        <p:nvSpPr>
          <p:cNvPr id="16" name="Cloud 15"/>
          <p:cNvSpPr/>
          <p:nvPr/>
        </p:nvSpPr>
        <p:spPr>
          <a:xfrm>
            <a:off x="6210362" y="2112579"/>
            <a:ext cx="3661272" cy="201059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96696">
              <a:spcAft>
                <a:spcPts val="600"/>
              </a:spcAft>
            </a:pPr>
            <a:r>
              <a:rPr lang="en-US" sz="2616" kern="1200">
                <a:solidFill>
                  <a:schemeClr val="lt1"/>
                </a:solidFill>
                <a:latin typeface="+mn-lt"/>
                <a:ea typeface="+mn-ea"/>
                <a:cs typeface="+mn-cs"/>
              </a:rPr>
              <a:t>MySQL</a:t>
            </a:r>
            <a:endParaRPr lang="en-IN"/>
          </a:p>
        </p:txBody>
      </p:sp>
      <p:sp>
        <p:nvSpPr>
          <p:cNvPr id="17" name="Cloud 16"/>
          <p:cNvSpPr/>
          <p:nvPr/>
        </p:nvSpPr>
        <p:spPr>
          <a:xfrm>
            <a:off x="2344307" y="4294788"/>
            <a:ext cx="3661272" cy="201059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96696">
              <a:spcAft>
                <a:spcPts val="600"/>
              </a:spcAft>
            </a:pPr>
            <a:r>
              <a:rPr lang="en-US" sz="2616" kern="1200">
                <a:solidFill>
                  <a:schemeClr val="lt1"/>
                </a:solidFill>
                <a:latin typeface="+mn-lt"/>
                <a:ea typeface="+mn-ea"/>
                <a:cs typeface="+mn-cs"/>
              </a:rPr>
              <a:t>Postman</a:t>
            </a:r>
            <a:endParaRPr lang="en-IN" sz="2400"/>
          </a:p>
        </p:txBody>
      </p:sp>
      <p:sp>
        <p:nvSpPr>
          <p:cNvPr id="18" name="Cloud 17"/>
          <p:cNvSpPr/>
          <p:nvPr/>
        </p:nvSpPr>
        <p:spPr>
          <a:xfrm>
            <a:off x="6210361" y="4294788"/>
            <a:ext cx="3661272" cy="201059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96696">
              <a:spcAft>
                <a:spcPts val="600"/>
              </a:spcAft>
            </a:pPr>
            <a:r>
              <a:rPr lang="en-US" sz="2616" kern="1200">
                <a:solidFill>
                  <a:schemeClr val="lt1"/>
                </a:solidFill>
                <a:latin typeface="+mn-lt"/>
                <a:ea typeface="+mn-ea"/>
                <a:cs typeface="+mn-cs"/>
              </a:rPr>
              <a:t>Angular</a:t>
            </a:r>
            <a:endParaRPr lang="en-IN"/>
          </a:p>
        </p:txBody>
      </p:sp>
    </p:spTree>
    <p:extLst>
      <p:ext uri="{BB962C8B-B14F-4D97-AF65-F5344CB8AC3E}">
        <p14:creationId xmlns:p14="http://schemas.microsoft.com/office/powerpoint/2010/main" val="794849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466722" y="586855"/>
            <a:ext cx="3201366" cy="338749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000" b="1" kern="1200" dirty="0">
                <a:solidFill>
                  <a:srgbClr val="FFFFFF"/>
                </a:solidFill>
                <a:latin typeface="+mj-lt"/>
                <a:ea typeface="+mj-ea"/>
                <a:cs typeface="+mj-cs"/>
              </a:rPr>
              <a:t>PROPOSED SYSTEM</a:t>
            </a:r>
          </a:p>
        </p:txBody>
      </p:sp>
      <p:sp>
        <p:nvSpPr>
          <p:cNvPr id="3" name="TextBox 2"/>
          <p:cNvSpPr txBox="1"/>
          <p:nvPr/>
        </p:nvSpPr>
        <p:spPr>
          <a:xfrm>
            <a:off x="4292083" y="289249"/>
            <a:ext cx="7707084" cy="6363477"/>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400" b="0" i="0" dirty="0">
                <a:effectLst/>
              </a:rPr>
              <a:t>Website: The website will be the main interface for customers to interact with the system. It will allow users to browse and purchase products and access other services.</a:t>
            </a:r>
          </a:p>
          <a:p>
            <a:pPr indent="-228600">
              <a:lnSpc>
                <a:spcPct val="90000"/>
              </a:lnSpc>
              <a:spcAft>
                <a:spcPts val="600"/>
              </a:spcAft>
              <a:buFont typeface="Arial" panose="020B0604020202020204" pitchFamily="34" charset="0"/>
              <a:buChar char="•"/>
            </a:pPr>
            <a:r>
              <a:rPr lang="en-US" sz="2400" b="0" i="0" dirty="0">
                <a:effectLst/>
              </a:rPr>
              <a:t>Database: The database will store all of the information about the products and services offered by the system. This includes product descriptions, pricing, inventory levels</a:t>
            </a:r>
          </a:p>
          <a:p>
            <a:pPr indent="-228600">
              <a:lnSpc>
                <a:spcPct val="90000"/>
              </a:lnSpc>
              <a:spcAft>
                <a:spcPts val="600"/>
              </a:spcAft>
              <a:buFont typeface="Arial" panose="020B0604020202020204" pitchFamily="34" charset="0"/>
              <a:buChar char="•"/>
            </a:pPr>
            <a:r>
              <a:rPr lang="en-US" sz="2400" b="0" i="0" dirty="0">
                <a:effectLst/>
              </a:rPr>
              <a:t>Order Management System: The order management system will handle the process of processing and fulfilling customer orders. This includes receiving orders, verifying payment, picking and packing products, and shipping orders to customers.</a:t>
            </a:r>
          </a:p>
          <a:p>
            <a:pPr indent="-228600">
              <a:lnSpc>
                <a:spcPct val="90000"/>
              </a:lnSpc>
              <a:spcAft>
                <a:spcPts val="600"/>
              </a:spcAft>
              <a:buFont typeface="Arial" panose="020B0604020202020204" pitchFamily="34" charset="0"/>
              <a:buChar char="•"/>
            </a:pPr>
            <a:r>
              <a:rPr lang="en-US" sz="2400" b="0" i="0" dirty="0">
                <a:effectLst/>
              </a:rPr>
              <a:t>Customer Support System: The customer support system will provide support to customers who have questions or problems with the system. This includes providing information about products and services, troubleshooting problems, and resolving complaints.</a:t>
            </a:r>
          </a:p>
        </p:txBody>
      </p:sp>
    </p:spTree>
    <p:extLst>
      <p:ext uri="{BB962C8B-B14F-4D97-AF65-F5344CB8AC3E}">
        <p14:creationId xmlns:p14="http://schemas.microsoft.com/office/powerpoint/2010/main" val="402759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 y="248038"/>
            <a:ext cx="12192002" cy="1159200"/>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b="1" kern="1200" dirty="0">
                <a:solidFill>
                  <a:srgbClr val="FFFFFF"/>
                </a:solidFill>
                <a:latin typeface="+mj-lt"/>
                <a:ea typeface="+mj-ea"/>
                <a:cs typeface="+mj-cs"/>
              </a:rPr>
              <a:t>REQUIRED SPECIFICATIONS</a:t>
            </a:r>
          </a:p>
        </p:txBody>
      </p:sp>
      <p:graphicFrame>
        <p:nvGraphicFramePr>
          <p:cNvPr id="3" name="Table 2"/>
          <p:cNvGraphicFramePr>
            <a:graphicFrameLocks noGrp="1"/>
          </p:cNvGraphicFramePr>
          <p:nvPr>
            <p:extLst>
              <p:ext uri="{D42A27DB-BD31-4B8C-83A1-F6EECF244321}">
                <p14:modId xmlns:p14="http://schemas.microsoft.com/office/powerpoint/2010/main" val="1318207304"/>
              </p:ext>
            </p:extLst>
          </p:nvPr>
        </p:nvGraphicFramePr>
        <p:xfrm>
          <a:off x="0" y="1574311"/>
          <a:ext cx="12192000" cy="5199714"/>
        </p:xfrm>
        <a:graphic>
          <a:graphicData uri="http://schemas.openxmlformats.org/drawingml/2006/table">
            <a:tbl>
              <a:tblPr firstRow="1" bandRow="1">
                <a:tableStyleId>{5C22544A-7EE6-4342-B048-85BDC9FD1C3A}</a:tableStyleId>
              </a:tblPr>
              <a:tblGrid>
                <a:gridCol w="6086958">
                  <a:extLst>
                    <a:ext uri="{9D8B030D-6E8A-4147-A177-3AD203B41FA5}">
                      <a16:colId xmlns:a16="http://schemas.microsoft.com/office/drawing/2014/main" val="20000"/>
                    </a:ext>
                  </a:extLst>
                </a:gridCol>
                <a:gridCol w="6105042">
                  <a:extLst>
                    <a:ext uri="{9D8B030D-6E8A-4147-A177-3AD203B41FA5}">
                      <a16:colId xmlns:a16="http://schemas.microsoft.com/office/drawing/2014/main" val="20001"/>
                    </a:ext>
                  </a:extLst>
                </a:gridCol>
              </a:tblGrid>
              <a:tr h="874986">
                <a:tc>
                  <a:txBody>
                    <a:bodyPr/>
                    <a:lstStyle/>
                    <a:p>
                      <a:pPr algn="ctr"/>
                      <a:r>
                        <a:rPr lang="en-US" sz="3200"/>
                        <a:t>Hard</a:t>
                      </a:r>
                      <a:r>
                        <a:rPr lang="en-US" sz="3200" baseline="0"/>
                        <a:t>ware Configuration</a:t>
                      </a:r>
                      <a:endParaRPr lang="en-IN" sz="3200"/>
                    </a:p>
                  </a:txBody>
                  <a:tcPr marL="110249" marR="110249" marT="55124" marB="55124" anchor="ctr"/>
                </a:tc>
                <a:tc>
                  <a:txBody>
                    <a:bodyPr/>
                    <a:lstStyle/>
                    <a:p>
                      <a:pPr algn="ctr"/>
                      <a:r>
                        <a:rPr lang="en-US" sz="3200"/>
                        <a:t>Software</a:t>
                      </a:r>
                      <a:r>
                        <a:rPr lang="en-US" sz="3200" baseline="0"/>
                        <a:t> Configuration</a:t>
                      </a:r>
                      <a:endParaRPr lang="en-IN" sz="3200"/>
                    </a:p>
                  </a:txBody>
                  <a:tcPr marL="110249" marR="110249" marT="55124" marB="55124" anchor="ctr"/>
                </a:tc>
                <a:extLst>
                  <a:ext uri="{0D108BD9-81ED-4DB2-BD59-A6C34878D82A}">
                    <a16:rowId xmlns:a16="http://schemas.microsoft.com/office/drawing/2014/main" val="10000"/>
                  </a:ext>
                </a:extLst>
              </a:tr>
              <a:tr h="1204900">
                <a:tc>
                  <a:txBody>
                    <a:bodyPr/>
                    <a:lstStyle/>
                    <a:p>
                      <a:pPr marL="285750" indent="-285750">
                        <a:buFont typeface="Wingdings" panose="05000000000000000000" pitchFamily="2" charset="2"/>
                        <a:buChar char="Ø"/>
                      </a:pPr>
                      <a:r>
                        <a:rPr lang="en-US" sz="2400" b="0" dirty="0"/>
                        <a:t>Operating</a:t>
                      </a:r>
                      <a:r>
                        <a:rPr lang="en-US" sz="2400" b="0" baseline="0" dirty="0"/>
                        <a:t> System : Windows 10 and above</a:t>
                      </a:r>
                      <a:endParaRPr lang="en-IN" sz="2400" b="0" dirty="0"/>
                    </a:p>
                  </a:txBody>
                  <a:tcPr marL="110249" marR="110249" marT="55124" marB="55124" anchor="ctr"/>
                </a:tc>
                <a:tc>
                  <a:txBody>
                    <a:bodyPr/>
                    <a:lstStyle/>
                    <a:p>
                      <a:pPr marL="285750" indent="-285750" algn="l">
                        <a:buFont typeface="Wingdings" panose="05000000000000000000" pitchFamily="2" charset="2"/>
                        <a:buChar char="Ø"/>
                      </a:pPr>
                      <a:r>
                        <a:rPr lang="en-US" sz="2400" b="0" dirty="0"/>
                        <a:t>Software</a:t>
                      </a:r>
                      <a:r>
                        <a:rPr lang="en-US" sz="2400" b="0" baseline="0" dirty="0"/>
                        <a:t> IDE: Eclipse, Postman, MySQL, VS Code.</a:t>
                      </a:r>
                      <a:endParaRPr lang="en-IN" sz="2400" b="0" dirty="0"/>
                    </a:p>
                  </a:txBody>
                  <a:tcPr marL="110249" marR="110249" marT="55124" marB="55124" anchor="ctr"/>
                </a:tc>
                <a:extLst>
                  <a:ext uri="{0D108BD9-81ED-4DB2-BD59-A6C34878D82A}">
                    <a16:rowId xmlns:a16="http://schemas.microsoft.com/office/drawing/2014/main" val="10001"/>
                  </a:ext>
                </a:extLst>
              </a:tr>
              <a:tr h="1699770">
                <a:tc>
                  <a:txBody>
                    <a:bodyPr/>
                    <a:lstStyle/>
                    <a:p>
                      <a:pPr marL="285750" indent="-285750">
                        <a:buFont typeface="Wingdings" panose="05000000000000000000" pitchFamily="2" charset="2"/>
                        <a:buChar char="Ø"/>
                      </a:pPr>
                      <a:r>
                        <a:rPr lang="en-US" sz="2400" b="0" dirty="0"/>
                        <a:t>Hard Disk: 500 GB</a:t>
                      </a:r>
                      <a:endParaRPr lang="en-IN" sz="2400" b="0" dirty="0"/>
                    </a:p>
                  </a:txBody>
                  <a:tcPr marL="110249" marR="110249" marT="55124" marB="55124" anchor="ctr"/>
                </a:tc>
                <a:tc>
                  <a:txBody>
                    <a:bodyPr/>
                    <a:lstStyle/>
                    <a:p>
                      <a:pPr marL="285750" indent="-285750">
                        <a:buFont typeface="Wingdings" panose="05000000000000000000" pitchFamily="2" charset="2"/>
                        <a:buChar char="Ø"/>
                      </a:pPr>
                      <a:r>
                        <a:rPr lang="en-US" sz="2400" b="0"/>
                        <a:t>Language:</a:t>
                      </a:r>
                      <a:r>
                        <a:rPr lang="en-US" sz="2400" b="0" baseline="0"/>
                        <a:t> JAVA, Type Script, HTML, CSS</a:t>
                      </a:r>
                    </a:p>
                    <a:p>
                      <a:pPr marL="285750" indent="-285750">
                        <a:buFont typeface="Wingdings" panose="05000000000000000000" pitchFamily="2" charset="2"/>
                        <a:buChar char="Ø"/>
                      </a:pPr>
                      <a:endParaRPr lang="en-IN" sz="2400" b="0"/>
                    </a:p>
                  </a:txBody>
                  <a:tcPr marL="110249" marR="110249" marT="55124" marB="55124" anchor="ctr"/>
                </a:tc>
                <a:extLst>
                  <a:ext uri="{0D108BD9-81ED-4DB2-BD59-A6C34878D82A}">
                    <a16:rowId xmlns:a16="http://schemas.microsoft.com/office/drawing/2014/main" val="10002"/>
                  </a:ext>
                </a:extLst>
              </a:tr>
              <a:tr h="710029">
                <a:tc>
                  <a:txBody>
                    <a:bodyPr/>
                    <a:lstStyle/>
                    <a:p>
                      <a:pPr marL="285750" indent="-285750">
                        <a:buFont typeface="Wingdings" panose="05000000000000000000" pitchFamily="2" charset="2"/>
                        <a:buChar char="Ø"/>
                      </a:pPr>
                      <a:r>
                        <a:rPr lang="en-US" sz="2400" b="0"/>
                        <a:t>RAM: 8 GB</a:t>
                      </a:r>
                      <a:endParaRPr lang="en-IN" sz="2400" b="0"/>
                    </a:p>
                  </a:txBody>
                  <a:tcPr marL="110249" marR="110249" marT="55124" marB="55124" anchor="ctr"/>
                </a:tc>
                <a:tc>
                  <a:txBody>
                    <a:bodyPr/>
                    <a:lstStyle/>
                    <a:p>
                      <a:pPr marL="285750" indent="-285750">
                        <a:buFont typeface="Wingdings" panose="05000000000000000000" pitchFamily="2" charset="2"/>
                        <a:buChar char="Ø"/>
                      </a:pPr>
                      <a:r>
                        <a:rPr lang="en-US" sz="2400" b="0" dirty="0"/>
                        <a:t>Front</a:t>
                      </a:r>
                      <a:r>
                        <a:rPr lang="en-US" sz="2400" b="0" baseline="0" dirty="0"/>
                        <a:t> End: Angular, Boot Strap</a:t>
                      </a:r>
                      <a:endParaRPr lang="en-IN" sz="2400" b="0" dirty="0"/>
                    </a:p>
                  </a:txBody>
                  <a:tcPr marL="110249" marR="110249" marT="55124" marB="55124" anchor="ctr"/>
                </a:tc>
                <a:extLst>
                  <a:ext uri="{0D108BD9-81ED-4DB2-BD59-A6C34878D82A}">
                    <a16:rowId xmlns:a16="http://schemas.microsoft.com/office/drawing/2014/main" val="10003"/>
                  </a:ext>
                </a:extLst>
              </a:tr>
              <a:tr h="710029">
                <a:tc>
                  <a:txBody>
                    <a:bodyPr/>
                    <a:lstStyle/>
                    <a:p>
                      <a:endParaRPr lang="en-IN" sz="2400" b="0"/>
                    </a:p>
                  </a:txBody>
                  <a:tcPr marL="110249" marR="110249" marT="55124" marB="55124" anchor="ctr"/>
                </a:tc>
                <a:tc>
                  <a:txBody>
                    <a:bodyPr/>
                    <a:lstStyle/>
                    <a:p>
                      <a:pPr marL="285750" indent="-285750">
                        <a:buFont typeface="Wingdings" panose="05000000000000000000" pitchFamily="2" charset="2"/>
                        <a:buChar char="Ø"/>
                      </a:pPr>
                      <a:r>
                        <a:rPr lang="en-US" sz="2400" b="0" dirty="0"/>
                        <a:t>Back End:</a:t>
                      </a:r>
                      <a:r>
                        <a:rPr lang="en-US" sz="2400" b="0" baseline="0" dirty="0"/>
                        <a:t> Spring Boot, MySQL.</a:t>
                      </a:r>
                      <a:endParaRPr lang="en-IN" sz="2400" b="0" dirty="0"/>
                    </a:p>
                  </a:txBody>
                  <a:tcPr marL="110249" marR="110249" marT="55124" marB="55124"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195848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638882" y="639193"/>
            <a:ext cx="3571810" cy="3573516"/>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600" b="1" kern="1200">
                <a:solidFill>
                  <a:schemeClr val="tx1"/>
                </a:solidFill>
                <a:latin typeface="+mj-lt"/>
                <a:ea typeface="+mj-ea"/>
                <a:cs typeface="+mj-cs"/>
              </a:rPr>
              <a:t>CONNECTION TO DATABASE </a:t>
            </a:r>
            <a:br>
              <a:rPr lang="en-US" sz="4600" b="1" kern="1200">
                <a:solidFill>
                  <a:schemeClr val="tx1"/>
                </a:solidFill>
                <a:latin typeface="+mj-lt"/>
                <a:ea typeface="+mj-ea"/>
                <a:cs typeface="+mj-cs"/>
              </a:rPr>
            </a:br>
            <a:r>
              <a:rPr lang="en-US" sz="4600" b="1" kern="1200">
                <a:solidFill>
                  <a:schemeClr val="tx1"/>
                </a:solidFill>
                <a:latin typeface="+mj-lt"/>
                <a:ea typeface="+mj-ea"/>
                <a:cs typeface="+mj-cs"/>
              </a:rPr>
              <a:t>FRONT END TO BACK END</a:t>
            </a:r>
          </a:p>
        </p:txBody>
      </p:sp>
      <p:sp>
        <p:nvSpPr>
          <p:cNvPr id="10"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3528" y="640080"/>
            <a:ext cx="6116151" cy="5550408"/>
          </a:xfrm>
          <a:prstGeom prst="rect">
            <a:avLst/>
          </a:prstGeom>
        </p:spPr>
      </p:pic>
    </p:spTree>
    <p:extLst>
      <p:ext uri="{BB962C8B-B14F-4D97-AF65-F5344CB8AC3E}">
        <p14:creationId xmlns:p14="http://schemas.microsoft.com/office/powerpoint/2010/main" val="2278816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5140866" y="622666"/>
            <a:ext cx="1910267" cy="584775"/>
          </a:xfrm>
          <a:prstGeom prst="rect">
            <a:avLst/>
          </a:prstGeom>
          <a:noFill/>
        </p:spPr>
        <p:txBody>
          <a:bodyPr wrap="none" rtlCol="0">
            <a:spAutoFit/>
          </a:bodyPr>
          <a:lstStyle/>
          <a:p>
            <a:pPr algn="ctr">
              <a:spcAft>
                <a:spcPts val="600"/>
              </a:spcAft>
            </a:pPr>
            <a:r>
              <a:rPr lang="en-US" sz="3200" b="1" dirty="0"/>
              <a:t>MODULES</a:t>
            </a:r>
            <a:endParaRPr lang="en-IN" sz="3200" b="1"/>
          </a:p>
        </p:txBody>
      </p:sp>
      <p:graphicFrame>
        <p:nvGraphicFramePr>
          <p:cNvPr id="5" name="TextBox 2">
            <a:extLst>
              <a:ext uri="{FF2B5EF4-FFF2-40B4-BE49-F238E27FC236}">
                <a16:creationId xmlns:a16="http://schemas.microsoft.com/office/drawing/2014/main" id="{65C0B496-5538-4A0D-F185-A4D6498C0D9D}"/>
              </a:ext>
            </a:extLst>
          </p:cNvPr>
          <p:cNvGraphicFramePr/>
          <p:nvPr>
            <p:extLst>
              <p:ext uri="{D42A27DB-BD31-4B8C-83A1-F6EECF244321}">
                <p14:modId xmlns:p14="http://schemas.microsoft.com/office/powerpoint/2010/main" val="970736253"/>
              </p:ext>
            </p:extLst>
          </p:nvPr>
        </p:nvGraphicFramePr>
        <p:xfrm>
          <a:off x="0" y="1207441"/>
          <a:ext cx="12192000" cy="48580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45866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4642" y="548022"/>
            <a:ext cx="4062715" cy="584775"/>
          </a:xfrm>
          <a:prstGeom prst="rect">
            <a:avLst/>
          </a:prstGeom>
          <a:noFill/>
        </p:spPr>
        <p:txBody>
          <a:bodyPr wrap="none" rtlCol="0">
            <a:spAutoFit/>
          </a:bodyPr>
          <a:lstStyle/>
          <a:p>
            <a:pPr algn="ctr"/>
            <a:r>
              <a:rPr lang="en-US" sz="3200" b="1" dirty="0"/>
              <a:t>SPRING ANNOTATIONS</a:t>
            </a:r>
            <a:endParaRPr lang="en-IN" sz="3200" b="1" dirty="0"/>
          </a:p>
        </p:txBody>
      </p:sp>
      <p:graphicFrame>
        <p:nvGraphicFramePr>
          <p:cNvPr id="5" name="TextBox 2">
            <a:extLst>
              <a:ext uri="{FF2B5EF4-FFF2-40B4-BE49-F238E27FC236}">
                <a16:creationId xmlns:a16="http://schemas.microsoft.com/office/drawing/2014/main" id="{A9AE5DCD-4A35-4BCD-5F7F-8AA8B0D700E7}"/>
              </a:ext>
            </a:extLst>
          </p:cNvPr>
          <p:cNvGraphicFramePr/>
          <p:nvPr>
            <p:extLst>
              <p:ext uri="{D42A27DB-BD31-4B8C-83A1-F6EECF244321}">
                <p14:modId xmlns:p14="http://schemas.microsoft.com/office/powerpoint/2010/main" val="2761667425"/>
              </p:ext>
            </p:extLst>
          </p:nvPr>
        </p:nvGraphicFramePr>
        <p:xfrm>
          <a:off x="294640" y="1371600"/>
          <a:ext cx="11612880" cy="52425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80165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423</TotalTime>
  <Words>1311</Words>
  <Application>Microsoft Office PowerPoint</Application>
  <PresentationFormat>Widescreen</PresentationFormat>
  <Paragraphs>91</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Cooper Std Black</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Akshay Bhalerao</dc:creator>
  <cp:lastModifiedBy>Siddhesh Patil</cp:lastModifiedBy>
  <cp:revision>48</cp:revision>
  <dcterms:created xsi:type="dcterms:W3CDTF">2023-04-22T10:33:59Z</dcterms:created>
  <dcterms:modified xsi:type="dcterms:W3CDTF">2023-06-12T05:29:40Z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2023-06-06T05:40:27Z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ac77e3b5-2602-48d4-886f-f47bf98abf3a</vt:lpwstr>
  </property>
  <property fmtid="{D5CDD505-2E9C-101B-9397-08002B2CF9AE}" pid="7" name="MSIP_Label_defa4170-0d19-0005-0004-bc88714345d2_ActionId">
    <vt:lpwstr>8d43dd92-b180-42d8-ad0d-a137e33d424b</vt:lpwstr>
  </property>
  <property fmtid="{D5CDD505-2E9C-101B-9397-08002B2CF9AE}" pid="8" name="MSIP_Label_defa4170-0d19-0005-0004-bc88714345d2_ContentBits">
    <vt:lpwstr>0</vt:lpwstr>
  </property>
</Properties>
</file>