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4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9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7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Sales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[</a:t>
            </a:r>
            <a:r>
              <a:rPr lang="en-IN" dirty="0"/>
              <a:t>Advait Warang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YTD Sales: $2.18M</a:t>
            </a:r>
          </a:p>
          <a:p>
            <a:r>
              <a:t>• QTD Sales: $811.09K</a:t>
            </a:r>
          </a:p>
          <a:p>
            <a:r>
              <a:t>• YTD Products Sold: 27.75K</a:t>
            </a:r>
          </a:p>
          <a:p>
            <a:r>
              <a:t>• YTD Reviews: 19.42M</a:t>
            </a:r>
          </a:p>
          <a:p>
            <a:r>
              <a:t>• Insight: Strong performance in Q4, with notable sales peaks in September and November.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Trends by Month &amp;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Monthly Trends:</a:t>
            </a:r>
          </a:p>
          <a:p>
            <a:r>
              <a:t>• Gradual growth from January to July</a:t>
            </a:r>
          </a:p>
          <a:p>
            <a:r>
              <a:t>• Major spike in September and steady high in Nov–Dec</a:t>
            </a:r>
          </a:p>
          <a:p>
            <a:r>
              <a:t>Weekly Trends:</a:t>
            </a:r>
            <a:br/>
            <a:r>
              <a:t>• Weekly sales hit $0.4M during peak weeks (near end of year)</a:t>
            </a:r>
            <a:br/>
            <a:r>
              <a:t>• Clear upward trend across the year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Men Shoes: $9.40M YTD (43.18%)</a:t>
            </a:r>
          </a:p>
          <a:p>
            <a:r>
              <a:t>• Camera: $4.92M YTD (22.62%)</a:t>
            </a:r>
          </a:p>
          <a:p>
            <a:r>
              <a:t>• Men Clothes: $3.57M YTD (16.42%)</a:t>
            </a:r>
          </a:p>
          <a:p>
            <a:r>
              <a:t>• Car Accessories: $2.37M YTD (10.90%)</a:t>
            </a:r>
            <a:br/>
            <a:r>
              <a:t>• Toys: $1.10M YTD (5.09%)</a:t>
            </a:r>
            <a:br/>
            <a:r>
              <a:t>• Mobile &amp; Accessories: $39.17K YTD (0.18%)</a:t>
            </a:r>
          </a:p>
          <a:p>
            <a:r>
              <a:t>Insight: Men Shoes dominate with 43.18% of total sales.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Top Products by YTD Sales:</a:t>
            </a:r>
          </a:p>
          <a:p>
            <a:r>
              <a:t>• Nikon Wireless Mic – $34K</a:t>
            </a:r>
          </a:p>
          <a:p>
            <a:r>
              <a:t>• Atomos Recorder – $28K</a:t>
            </a:r>
          </a:p>
          <a:p>
            <a:r>
              <a:t>• Solid Gear Bag – $27K</a:t>
            </a:r>
          </a:p>
          <a:p>
            <a:r>
              <a:t>Top Products by YTD Reviews:</a:t>
            </a:r>
            <a:br/>
            <a:r>
              <a:t>• Vince Camera Bag – 96K reviews</a:t>
            </a:r>
            <a:br/>
            <a:r>
              <a:t>• Solid Gear Bag – 72K reviews</a:t>
            </a:r>
          </a:p>
          <a:p>
            <a:r>
              <a:t>Insight: High reviews correlate with high-performing products, especially bags and camera accessories.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Filter Options:</a:t>
            </a:r>
          </a:p>
          <a:p>
            <a:r>
              <a:t>• Product Category</a:t>
            </a:r>
          </a:p>
          <a:p>
            <a:r>
              <a:t>• Quarter (QTR)</a:t>
            </a:r>
          </a:p>
          <a:p>
            <a:r>
              <a:t>Usage Insight: These filters allow dynamic analysis across different time periods and product lines.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Strong Q4 performance boosted overall YTD sales.</a:t>
            </a:r>
          </a:p>
          <a:p>
            <a:r>
              <a:t>• Men Shoes and Camera products lead in sales.</a:t>
            </a:r>
          </a:p>
          <a:p>
            <a:r>
              <a:t>• Weekly sales momentum builds significantly after mid-year.</a:t>
            </a:r>
          </a:p>
          <a:p>
            <a:r>
              <a:t>• Customer engagement is high, as seen in review counts.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322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Amazon Sales Analysis Dashboard</vt:lpstr>
      <vt:lpstr>Executive Summary</vt:lpstr>
      <vt:lpstr>Sales Trends by Month &amp; Week</vt:lpstr>
      <vt:lpstr>Sales by Product Category</vt:lpstr>
      <vt:lpstr>Product Performance</vt:lpstr>
      <vt:lpstr>Filters and Interactivity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Advait Warang</dc:creator>
  <cp:keywords/>
  <dc:description>generated using python-pptx</dc:description>
  <cp:lastModifiedBy>Advait Warang</cp:lastModifiedBy>
  <cp:revision>2</cp:revision>
  <dcterms:created xsi:type="dcterms:W3CDTF">2013-01-27T09:14:16Z</dcterms:created>
  <dcterms:modified xsi:type="dcterms:W3CDTF">2025-08-07T16:11:47Z</dcterms:modified>
  <cp:category/>
</cp:coreProperties>
</file>