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325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606040"/>
          </a:xfrm>
          <a:prstGeom prst="rect"/>
          <a:noFill/>
        </p:spPr>
        <p:txBody>
          <a:bodyPr anchor="t" bIns="45720" lIns="91440" rIns="91440" rtlCol="0" tIns="45720" wrap="square">
            <a:spAutoFit/>
          </a:bodyPr>
          <a:p>
            <a:r>
              <a:rPr dirty="0" sz="2400" lang="en-US"/>
              <a:t>STUDENT NAME: </a:t>
            </a:r>
            <a:r>
              <a:rPr altLang="en-IN" dirty="0" sz="2400" lang="en-US"/>
              <a:t>P</a:t>
            </a:r>
            <a:r>
              <a:rPr altLang="en-IN" dirty="0" sz="2400" lang="en-US"/>
              <a:t>RAGADEESH </a:t>
            </a:r>
            <a:r>
              <a:rPr altLang="en-IN" dirty="0" sz="2400" lang="en-US"/>
              <a:t>P</a:t>
            </a:r>
            <a:r>
              <a:rPr altLang="en-IN" dirty="0" sz="2400" lang="en-US"/>
              <a:t>G</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altLang="en-IN" dirty="0" sz="2400" lang="en-US"/>
              <a:t>9</a:t>
            </a:r>
            <a:r>
              <a:rPr altLang="en-IN" dirty="0" sz="2400" lang="en-US"/>
              <a:t>5</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615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3208433" y="3941021"/>
            <a:ext cx="6334874" cy="295399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8515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7490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643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689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400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464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7490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464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225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4442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545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987040"/>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812800"/>
          </a:xfrm>
        </p:spPr>
        <p:txBody>
          <a:bodyPr/>
          <a:p>
            <a:r>
              <a:rPr dirty="0" lang="en-IN"/>
              <a:t>FEATURES AND FUNCTIONALITY</a:t>
            </a:r>
          </a:p>
        </p:txBody>
      </p:sp>
      <p:sp>
        <p:nvSpPr>
          <p:cNvPr id="1048673" name="Rectangle 2"/>
          <p:cNvSpPr/>
          <p:nvPr/>
        </p:nvSpPr>
        <p:spPr>
          <a:xfrm>
            <a:off x="3048000" y="1859340"/>
            <a:ext cx="6096000" cy="36474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2025-09-10T04:10:49Z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dc84bf922d404de8b413fd40d21f5bc2</vt:lpwstr>
  </property>
</Properties>
</file>