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28800425" cy="43200638"/>
  <p:notesSz cx="6858000" cy="9144000"/>
  <p:defaultTextStyle>
    <a:defPPr>
      <a:defRPr lang="en-US"/>
    </a:defPPr>
    <a:lvl1pPr marL="0" algn="l" defTabSz="4113816" rtl="0" eaLnBrk="1" latinLnBrk="0" hangingPunct="1">
      <a:defRPr sz="8116" kern="1200">
        <a:solidFill>
          <a:schemeClr val="tx1"/>
        </a:solidFill>
        <a:latin typeface="+mn-lt"/>
        <a:ea typeface="+mn-ea"/>
        <a:cs typeface="+mn-cs"/>
      </a:defRPr>
    </a:lvl1pPr>
    <a:lvl2pPr marL="2056908" algn="l" defTabSz="4113816" rtl="0" eaLnBrk="1" latinLnBrk="0" hangingPunct="1">
      <a:defRPr sz="8116" kern="1200">
        <a:solidFill>
          <a:schemeClr val="tx1"/>
        </a:solidFill>
        <a:latin typeface="+mn-lt"/>
        <a:ea typeface="+mn-ea"/>
        <a:cs typeface="+mn-cs"/>
      </a:defRPr>
    </a:lvl2pPr>
    <a:lvl3pPr marL="4113816" algn="l" defTabSz="4113816" rtl="0" eaLnBrk="1" latinLnBrk="0" hangingPunct="1">
      <a:defRPr sz="8116" kern="1200">
        <a:solidFill>
          <a:schemeClr val="tx1"/>
        </a:solidFill>
        <a:latin typeface="+mn-lt"/>
        <a:ea typeface="+mn-ea"/>
        <a:cs typeface="+mn-cs"/>
      </a:defRPr>
    </a:lvl3pPr>
    <a:lvl4pPr marL="6170724" algn="l" defTabSz="4113816" rtl="0" eaLnBrk="1" latinLnBrk="0" hangingPunct="1">
      <a:defRPr sz="8116" kern="1200">
        <a:solidFill>
          <a:schemeClr val="tx1"/>
        </a:solidFill>
        <a:latin typeface="+mn-lt"/>
        <a:ea typeface="+mn-ea"/>
        <a:cs typeface="+mn-cs"/>
      </a:defRPr>
    </a:lvl4pPr>
    <a:lvl5pPr marL="8227633" algn="l" defTabSz="4113816" rtl="0" eaLnBrk="1" latinLnBrk="0" hangingPunct="1">
      <a:defRPr sz="8116" kern="1200">
        <a:solidFill>
          <a:schemeClr val="tx1"/>
        </a:solidFill>
        <a:latin typeface="+mn-lt"/>
        <a:ea typeface="+mn-ea"/>
        <a:cs typeface="+mn-cs"/>
      </a:defRPr>
    </a:lvl5pPr>
    <a:lvl6pPr marL="10284540" algn="l" defTabSz="4113816" rtl="0" eaLnBrk="1" latinLnBrk="0" hangingPunct="1">
      <a:defRPr sz="8116" kern="1200">
        <a:solidFill>
          <a:schemeClr val="tx1"/>
        </a:solidFill>
        <a:latin typeface="+mn-lt"/>
        <a:ea typeface="+mn-ea"/>
        <a:cs typeface="+mn-cs"/>
      </a:defRPr>
    </a:lvl6pPr>
    <a:lvl7pPr marL="12341448" algn="l" defTabSz="4113816" rtl="0" eaLnBrk="1" latinLnBrk="0" hangingPunct="1">
      <a:defRPr sz="8116" kern="1200">
        <a:solidFill>
          <a:schemeClr val="tx1"/>
        </a:solidFill>
        <a:latin typeface="+mn-lt"/>
        <a:ea typeface="+mn-ea"/>
        <a:cs typeface="+mn-cs"/>
      </a:defRPr>
    </a:lvl7pPr>
    <a:lvl8pPr marL="14398357" algn="l" defTabSz="4113816" rtl="0" eaLnBrk="1" latinLnBrk="0" hangingPunct="1">
      <a:defRPr sz="8116" kern="1200">
        <a:solidFill>
          <a:schemeClr val="tx1"/>
        </a:solidFill>
        <a:latin typeface="+mn-lt"/>
        <a:ea typeface="+mn-ea"/>
        <a:cs typeface="+mn-cs"/>
      </a:defRPr>
    </a:lvl8pPr>
    <a:lvl9pPr marL="16455264" algn="l" defTabSz="4113816" rtl="0" eaLnBrk="1" latinLnBrk="0" hangingPunct="1">
      <a:defRPr sz="811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7" userDrawn="1">
          <p15:clr>
            <a:srgbClr val="A4A3A4"/>
          </p15:clr>
        </p15:guide>
        <p15:guide id="2" pos="90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D0C"/>
    <a:srgbClr val="FCDD0F"/>
    <a:srgbClr val="FFDC0F"/>
    <a:srgbClr val="CC3300"/>
    <a:srgbClr val="F0EA00"/>
    <a:srgbClr val="1F497D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43" autoAdjust="0"/>
    <p:restoredTop sz="93913" autoAdjust="0"/>
  </p:normalViewPr>
  <p:slideViewPr>
    <p:cSldViewPr>
      <p:cViewPr>
        <p:scale>
          <a:sx n="33" d="100"/>
          <a:sy n="33" d="100"/>
        </p:scale>
        <p:origin x="1315" y="-902"/>
      </p:cViewPr>
      <p:guideLst>
        <p:guide orient="horz" pos="13607"/>
        <p:guide pos="907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DF8A26-7B2E-47C7-B628-3F4BA6C3B8B0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00300" y="1143000"/>
            <a:ext cx="2057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B0C72C-86BD-4B53-A55F-B7320DD52C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875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5609" rtl="0" eaLnBrk="1" latinLnBrk="0" hangingPunct="1">
      <a:defRPr sz="1412" kern="1200">
        <a:solidFill>
          <a:schemeClr val="tx1"/>
        </a:solidFill>
        <a:latin typeface="+mn-lt"/>
        <a:ea typeface="+mn-ea"/>
        <a:cs typeface="+mn-cs"/>
      </a:defRPr>
    </a:lvl1pPr>
    <a:lvl2pPr marL="537804" algn="l" defTabSz="1075609" rtl="0" eaLnBrk="1" latinLnBrk="0" hangingPunct="1">
      <a:defRPr sz="1412" kern="1200">
        <a:solidFill>
          <a:schemeClr val="tx1"/>
        </a:solidFill>
        <a:latin typeface="+mn-lt"/>
        <a:ea typeface="+mn-ea"/>
        <a:cs typeface="+mn-cs"/>
      </a:defRPr>
    </a:lvl2pPr>
    <a:lvl3pPr marL="1075609" algn="l" defTabSz="1075609" rtl="0" eaLnBrk="1" latinLnBrk="0" hangingPunct="1">
      <a:defRPr sz="1412" kern="1200">
        <a:solidFill>
          <a:schemeClr val="tx1"/>
        </a:solidFill>
        <a:latin typeface="+mn-lt"/>
        <a:ea typeface="+mn-ea"/>
        <a:cs typeface="+mn-cs"/>
      </a:defRPr>
    </a:lvl3pPr>
    <a:lvl4pPr marL="1613413" algn="l" defTabSz="1075609" rtl="0" eaLnBrk="1" latinLnBrk="0" hangingPunct="1">
      <a:defRPr sz="1412" kern="1200">
        <a:solidFill>
          <a:schemeClr val="tx1"/>
        </a:solidFill>
        <a:latin typeface="+mn-lt"/>
        <a:ea typeface="+mn-ea"/>
        <a:cs typeface="+mn-cs"/>
      </a:defRPr>
    </a:lvl4pPr>
    <a:lvl5pPr marL="2151217" algn="l" defTabSz="1075609" rtl="0" eaLnBrk="1" latinLnBrk="0" hangingPunct="1">
      <a:defRPr sz="1412" kern="1200">
        <a:solidFill>
          <a:schemeClr val="tx1"/>
        </a:solidFill>
        <a:latin typeface="+mn-lt"/>
        <a:ea typeface="+mn-ea"/>
        <a:cs typeface="+mn-cs"/>
      </a:defRPr>
    </a:lvl5pPr>
    <a:lvl6pPr marL="2689022" algn="l" defTabSz="1075609" rtl="0" eaLnBrk="1" latinLnBrk="0" hangingPunct="1">
      <a:defRPr sz="1412" kern="1200">
        <a:solidFill>
          <a:schemeClr val="tx1"/>
        </a:solidFill>
        <a:latin typeface="+mn-lt"/>
        <a:ea typeface="+mn-ea"/>
        <a:cs typeface="+mn-cs"/>
      </a:defRPr>
    </a:lvl6pPr>
    <a:lvl7pPr marL="3226826" algn="l" defTabSz="1075609" rtl="0" eaLnBrk="1" latinLnBrk="0" hangingPunct="1">
      <a:defRPr sz="1412" kern="1200">
        <a:solidFill>
          <a:schemeClr val="tx1"/>
        </a:solidFill>
        <a:latin typeface="+mn-lt"/>
        <a:ea typeface="+mn-ea"/>
        <a:cs typeface="+mn-cs"/>
      </a:defRPr>
    </a:lvl7pPr>
    <a:lvl8pPr marL="3764631" algn="l" defTabSz="1075609" rtl="0" eaLnBrk="1" latinLnBrk="0" hangingPunct="1">
      <a:defRPr sz="1412" kern="1200">
        <a:solidFill>
          <a:schemeClr val="tx1"/>
        </a:solidFill>
        <a:latin typeface="+mn-lt"/>
        <a:ea typeface="+mn-ea"/>
        <a:cs typeface="+mn-cs"/>
      </a:defRPr>
    </a:lvl8pPr>
    <a:lvl9pPr marL="4302435" algn="l" defTabSz="1075609" rtl="0" eaLnBrk="1" latinLnBrk="0" hangingPunct="1">
      <a:defRPr sz="141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0C72C-86BD-4B53-A55F-B7320DD52C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99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13420206"/>
            <a:ext cx="24480362" cy="926013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20065" y="24480362"/>
            <a:ext cx="20160298" cy="1104016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7486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497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24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9945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7431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4917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2240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9890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2390A-122F-4DFE-B338-C4A1628EEA93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09F1-2A5E-4BF6-90EA-713CBB0FC6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2390A-122F-4DFE-B338-C4A1628EEA93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09F1-2A5E-4BF6-90EA-713CBB0FC6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880309" y="1730037"/>
            <a:ext cx="6480096" cy="368605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0021" y="1730037"/>
            <a:ext cx="18960280" cy="368605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2390A-122F-4DFE-B338-C4A1628EEA93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09F1-2A5E-4BF6-90EA-713CBB0FC6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2390A-122F-4DFE-B338-C4A1628EEA93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09F1-2A5E-4BF6-90EA-713CBB0FC6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5036" y="27760412"/>
            <a:ext cx="24480362" cy="8580127"/>
          </a:xfrm>
        </p:spPr>
        <p:txBody>
          <a:bodyPr anchor="t"/>
          <a:lstStyle>
            <a:lvl1pPr algn="l">
              <a:defRPr sz="1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5036" y="18310281"/>
            <a:ext cx="24480362" cy="9450134"/>
          </a:xfrm>
        </p:spPr>
        <p:txBody>
          <a:bodyPr anchor="b"/>
          <a:lstStyle>
            <a:lvl1pPr marL="0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1pPr>
            <a:lvl2pPr marL="1748625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2pPr>
            <a:lvl3pPr marL="3497251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3pPr>
            <a:lvl4pPr marL="5245876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4pPr>
            <a:lvl5pPr marL="6994502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5pPr>
            <a:lvl6pPr marL="8743127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6pPr>
            <a:lvl7pPr marL="10491752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7pPr>
            <a:lvl8pPr marL="12240378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8pPr>
            <a:lvl9pPr marL="13989003" indent="0">
              <a:buNone/>
              <a:defRPr sz="5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2390A-122F-4DFE-B338-C4A1628EEA93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09F1-2A5E-4BF6-90EA-713CBB0FC6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0023" y="10080157"/>
            <a:ext cx="12720187" cy="28510423"/>
          </a:xfrm>
        </p:spPr>
        <p:txBody>
          <a:bodyPr/>
          <a:lstStyle>
            <a:lvl1pPr>
              <a:defRPr sz="10700"/>
            </a:lvl1pPr>
            <a:lvl2pPr>
              <a:defRPr sz="9200"/>
            </a:lvl2pPr>
            <a:lvl3pPr>
              <a:defRPr sz="76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40217" y="10080157"/>
            <a:ext cx="12720187" cy="28510423"/>
          </a:xfrm>
        </p:spPr>
        <p:txBody>
          <a:bodyPr/>
          <a:lstStyle>
            <a:lvl1pPr>
              <a:defRPr sz="10700"/>
            </a:lvl1pPr>
            <a:lvl2pPr>
              <a:defRPr sz="9200"/>
            </a:lvl2pPr>
            <a:lvl3pPr>
              <a:defRPr sz="76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2390A-122F-4DFE-B338-C4A1628EEA93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09F1-2A5E-4BF6-90EA-713CBB0FC6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0024" y="9670146"/>
            <a:ext cx="12725189" cy="4030057"/>
          </a:xfrm>
        </p:spPr>
        <p:txBody>
          <a:bodyPr anchor="b"/>
          <a:lstStyle>
            <a:lvl1pPr marL="0" indent="0">
              <a:buNone/>
              <a:defRPr sz="9200" b="1"/>
            </a:lvl1pPr>
            <a:lvl2pPr marL="1748625" indent="0">
              <a:buNone/>
              <a:defRPr sz="7600" b="1"/>
            </a:lvl2pPr>
            <a:lvl3pPr marL="3497251" indent="0">
              <a:buNone/>
              <a:defRPr sz="6900" b="1"/>
            </a:lvl3pPr>
            <a:lvl4pPr marL="5245876" indent="0">
              <a:buNone/>
              <a:defRPr sz="6100" b="1"/>
            </a:lvl4pPr>
            <a:lvl5pPr marL="6994502" indent="0">
              <a:buNone/>
              <a:defRPr sz="6100" b="1"/>
            </a:lvl5pPr>
            <a:lvl6pPr marL="8743127" indent="0">
              <a:buNone/>
              <a:defRPr sz="6100" b="1"/>
            </a:lvl6pPr>
            <a:lvl7pPr marL="10491752" indent="0">
              <a:buNone/>
              <a:defRPr sz="6100" b="1"/>
            </a:lvl7pPr>
            <a:lvl8pPr marL="12240378" indent="0">
              <a:buNone/>
              <a:defRPr sz="6100" b="1"/>
            </a:lvl8pPr>
            <a:lvl9pPr marL="13989003" indent="0">
              <a:buNone/>
              <a:defRPr sz="6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0024" y="13700201"/>
            <a:ext cx="12725189" cy="24890371"/>
          </a:xfrm>
        </p:spPr>
        <p:txBody>
          <a:bodyPr/>
          <a:lstStyle>
            <a:lvl1pPr>
              <a:defRPr sz="9200"/>
            </a:lvl1pPr>
            <a:lvl2pPr>
              <a:defRPr sz="7600"/>
            </a:lvl2pPr>
            <a:lvl3pPr>
              <a:defRPr sz="69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630219" y="9670146"/>
            <a:ext cx="12730187" cy="4030057"/>
          </a:xfrm>
        </p:spPr>
        <p:txBody>
          <a:bodyPr anchor="b"/>
          <a:lstStyle>
            <a:lvl1pPr marL="0" indent="0">
              <a:buNone/>
              <a:defRPr sz="9200" b="1"/>
            </a:lvl1pPr>
            <a:lvl2pPr marL="1748625" indent="0">
              <a:buNone/>
              <a:defRPr sz="7600" b="1"/>
            </a:lvl2pPr>
            <a:lvl3pPr marL="3497251" indent="0">
              <a:buNone/>
              <a:defRPr sz="6900" b="1"/>
            </a:lvl3pPr>
            <a:lvl4pPr marL="5245876" indent="0">
              <a:buNone/>
              <a:defRPr sz="6100" b="1"/>
            </a:lvl4pPr>
            <a:lvl5pPr marL="6994502" indent="0">
              <a:buNone/>
              <a:defRPr sz="6100" b="1"/>
            </a:lvl5pPr>
            <a:lvl6pPr marL="8743127" indent="0">
              <a:buNone/>
              <a:defRPr sz="6100" b="1"/>
            </a:lvl6pPr>
            <a:lvl7pPr marL="10491752" indent="0">
              <a:buNone/>
              <a:defRPr sz="6100" b="1"/>
            </a:lvl7pPr>
            <a:lvl8pPr marL="12240378" indent="0">
              <a:buNone/>
              <a:defRPr sz="6100" b="1"/>
            </a:lvl8pPr>
            <a:lvl9pPr marL="13989003" indent="0">
              <a:buNone/>
              <a:defRPr sz="6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630219" y="13700201"/>
            <a:ext cx="12730187" cy="24890371"/>
          </a:xfrm>
        </p:spPr>
        <p:txBody>
          <a:bodyPr/>
          <a:lstStyle>
            <a:lvl1pPr>
              <a:defRPr sz="9200"/>
            </a:lvl1pPr>
            <a:lvl2pPr>
              <a:defRPr sz="7600"/>
            </a:lvl2pPr>
            <a:lvl3pPr>
              <a:defRPr sz="6900"/>
            </a:lvl3pPr>
            <a:lvl4pPr>
              <a:defRPr sz="6100"/>
            </a:lvl4pPr>
            <a:lvl5pPr>
              <a:defRPr sz="6100"/>
            </a:lvl5pPr>
            <a:lvl6pPr>
              <a:defRPr sz="6100"/>
            </a:lvl6pPr>
            <a:lvl7pPr>
              <a:defRPr sz="6100"/>
            </a:lvl7pPr>
            <a:lvl8pPr>
              <a:defRPr sz="6100"/>
            </a:lvl8pPr>
            <a:lvl9pPr>
              <a:defRPr sz="6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2390A-122F-4DFE-B338-C4A1628EEA93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09F1-2A5E-4BF6-90EA-713CBB0FC6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2390A-122F-4DFE-B338-C4A1628EEA93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09F1-2A5E-4BF6-90EA-713CBB0FC6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2390A-122F-4DFE-B338-C4A1628EEA93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09F1-2A5E-4BF6-90EA-713CBB0FC6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0023" y="1720028"/>
            <a:ext cx="9475143" cy="7320109"/>
          </a:xfrm>
        </p:spPr>
        <p:txBody>
          <a:bodyPr anchor="b"/>
          <a:lstStyle>
            <a:lvl1pPr algn="l">
              <a:defRPr sz="7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60167" y="1720030"/>
            <a:ext cx="16100239" cy="36870550"/>
          </a:xfrm>
        </p:spPr>
        <p:txBody>
          <a:bodyPr/>
          <a:lstStyle>
            <a:lvl1pPr>
              <a:defRPr sz="12300"/>
            </a:lvl1pPr>
            <a:lvl2pPr>
              <a:defRPr sz="10700"/>
            </a:lvl2pPr>
            <a:lvl3pPr>
              <a:defRPr sz="92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0023" y="9040138"/>
            <a:ext cx="9475143" cy="29550441"/>
          </a:xfrm>
        </p:spPr>
        <p:txBody>
          <a:bodyPr/>
          <a:lstStyle>
            <a:lvl1pPr marL="0" indent="0">
              <a:buNone/>
              <a:defRPr sz="5300"/>
            </a:lvl1pPr>
            <a:lvl2pPr marL="1748625" indent="0">
              <a:buNone/>
              <a:defRPr sz="4600"/>
            </a:lvl2pPr>
            <a:lvl3pPr marL="3497251" indent="0">
              <a:buNone/>
              <a:defRPr sz="3800"/>
            </a:lvl3pPr>
            <a:lvl4pPr marL="5245876" indent="0">
              <a:buNone/>
              <a:defRPr sz="3400"/>
            </a:lvl4pPr>
            <a:lvl5pPr marL="6994502" indent="0">
              <a:buNone/>
              <a:defRPr sz="3400"/>
            </a:lvl5pPr>
            <a:lvl6pPr marL="8743127" indent="0">
              <a:buNone/>
              <a:defRPr sz="3400"/>
            </a:lvl6pPr>
            <a:lvl7pPr marL="10491752" indent="0">
              <a:buNone/>
              <a:defRPr sz="3400"/>
            </a:lvl7pPr>
            <a:lvl8pPr marL="12240378" indent="0">
              <a:buNone/>
              <a:defRPr sz="3400"/>
            </a:lvl8pPr>
            <a:lvl9pPr marL="13989003" indent="0">
              <a:buNone/>
              <a:defRPr sz="3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2390A-122F-4DFE-B338-C4A1628EEA93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09F1-2A5E-4BF6-90EA-713CBB0FC6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5085" y="30240449"/>
            <a:ext cx="17280255" cy="3570058"/>
          </a:xfrm>
        </p:spPr>
        <p:txBody>
          <a:bodyPr anchor="b"/>
          <a:lstStyle>
            <a:lvl1pPr algn="l">
              <a:defRPr sz="7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45085" y="3860055"/>
            <a:ext cx="17280255" cy="25920383"/>
          </a:xfrm>
        </p:spPr>
        <p:txBody>
          <a:bodyPr/>
          <a:lstStyle>
            <a:lvl1pPr marL="0" indent="0">
              <a:buNone/>
              <a:defRPr sz="12300"/>
            </a:lvl1pPr>
            <a:lvl2pPr marL="1748625" indent="0">
              <a:buNone/>
              <a:defRPr sz="10700"/>
            </a:lvl2pPr>
            <a:lvl3pPr marL="3497251" indent="0">
              <a:buNone/>
              <a:defRPr sz="9200"/>
            </a:lvl3pPr>
            <a:lvl4pPr marL="5245876" indent="0">
              <a:buNone/>
              <a:defRPr sz="7600"/>
            </a:lvl4pPr>
            <a:lvl5pPr marL="6994502" indent="0">
              <a:buNone/>
              <a:defRPr sz="7600"/>
            </a:lvl5pPr>
            <a:lvl6pPr marL="8743127" indent="0">
              <a:buNone/>
              <a:defRPr sz="7600"/>
            </a:lvl6pPr>
            <a:lvl7pPr marL="10491752" indent="0">
              <a:buNone/>
              <a:defRPr sz="7600"/>
            </a:lvl7pPr>
            <a:lvl8pPr marL="12240378" indent="0">
              <a:buNone/>
              <a:defRPr sz="7600"/>
            </a:lvl8pPr>
            <a:lvl9pPr marL="13989003" indent="0">
              <a:buNone/>
              <a:defRPr sz="7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45085" y="33810507"/>
            <a:ext cx="17280255" cy="5070070"/>
          </a:xfrm>
        </p:spPr>
        <p:txBody>
          <a:bodyPr/>
          <a:lstStyle>
            <a:lvl1pPr marL="0" indent="0">
              <a:buNone/>
              <a:defRPr sz="5300"/>
            </a:lvl1pPr>
            <a:lvl2pPr marL="1748625" indent="0">
              <a:buNone/>
              <a:defRPr sz="4600"/>
            </a:lvl2pPr>
            <a:lvl3pPr marL="3497251" indent="0">
              <a:buNone/>
              <a:defRPr sz="3800"/>
            </a:lvl3pPr>
            <a:lvl4pPr marL="5245876" indent="0">
              <a:buNone/>
              <a:defRPr sz="3400"/>
            </a:lvl4pPr>
            <a:lvl5pPr marL="6994502" indent="0">
              <a:buNone/>
              <a:defRPr sz="3400"/>
            </a:lvl5pPr>
            <a:lvl6pPr marL="8743127" indent="0">
              <a:buNone/>
              <a:defRPr sz="3400"/>
            </a:lvl6pPr>
            <a:lvl7pPr marL="10491752" indent="0">
              <a:buNone/>
              <a:defRPr sz="3400"/>
            </a:lvl7pPr>
            <a:lvl8pPr marL="12240378" indent="0">
              <a:buNone/>
              <a:defRPr sz="3400"/>
            </a:lvl8pPr>
            <a:lvl9pPr marL="13989003" indent="0">
              <a:buNone/>
              <a:defRPr sz="3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2390A-122F-4DFE-B338-C4A1628EEA93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209F1-2A5E-4BF6-90EA-713CBB0FC6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0022" y="1730028"/>
            <a:ext cx="25920383" cy="7200106"/>
          </a:xfrm>
          <a:prstGeom prst="rect">
            <a:avLst/>
          </a:prstGeom>
        </p:spPr>
        <p:txBody>
          <a:bodyPr vert="horz" lIns="349725" tIns="174863" rIns="349725" bIns="174863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0022" y="10080157"/>
            <a:ext cx="25920383" cy="28510423"/>
          </a:xfrm>
          <a:prstGeom prst="rect">
            <a:avLst/>
          </a:prstGeom>
        </p:spPr>
        <p:txBody>
          <a:bodyPr vert="horz" lIns="349725" tIns="174863" rIns="349725" bIns="174863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40022" y="40040598"/>
            <a:ext cx="6720099" cy="2300032"/>
          </a:xfrm>
          <a:prstGeom prst="rect">
            <a:avLst/>
          </a:prstGeom>
        </p:spPr>
        <p:txBody>
          <a:bodyPr vert="horz" lIns="349725" tIns="174863" rIns="349725" bIns="174863" rtlCol="0" anchor="ctr"/>
          <a:lstStyle>
            <a:lvl1pPr algn="l">
              <a:defRPr sz="4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2390A-122F-4DFE-B338-C4A1628EEA93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840145" y="40040598"/>
            <a:ext cx="9120135" cy="2300032"/>
          </a:xfrm>
          <a:prstGeom prst="rect">
            <a:avLst/>
          </a:prstGeom>
        </p:spPr>
        <p:txBody>
          <a:bodyPr vert="horz" lIns="349725" tIns="174863" rIns="349725" bIns="174863" rtlCol="0" anchor="ctr"/>
          <a:lstStyle>
            <a:lvl1pPr algn="ctr">
              <a:defRPr sz="4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640306" y="40040598"/>
            <a:ext cx="6720099" cy="2300032"/>
          </a:xfrm>
          <a:prstGeom prst="rect">
            <a:avLst/>
          </a:prstGeom>
        </p:spPr>
        <p:txBody>
          <a:bodyPr vert="horz" lIns="349725" tIns="174863" rIns="349725" bIns="174863" rtlCol="0" anchor="ctr"/>
          <a:lstStyle>
            <a:lvl1pPr algn="r">
              <a:defRPr sz="4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209F1-2A5E-4BF6-90EA-713CBB0FC65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97251" rtl="0" eaLnBrk="1" latinLnBrk="0" hangingPunct="1">
        <a:spcBef>
          <a:spcPct val="0"/>
        </a:spcBef>
        <a:buNone/>
        <a:defRPr sz="16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11469" indent="-1311469" algn="l" defTabSz="3497251" rtl="0" eaLnBrk="1" latinLnBrk="0" hangingPunct="1">
        <a:spcBef>
          <a:spcPct val="20000"/>
        </a:spcBef>
        <a:buFont typeface="Arial" pitchFamily="34" charset="0"/>
        <a:buChar char="•"/>
        <a:defRPr sz="12300" kern="1200">
          <a:solidFill>
            <a:schemeClr val="tx1"/>
          </a:solidFill>
          <a:latin typeface="+mn-lt"/>
          <a:ea typeface="+mn-ea"/>
          <a:cs typeface="+mn-cs"/>
        </a:defRPr>
      </a:lvl1pPr>
      <a:lvl2pPr marL="2841516" indent="-1092891" algn="l" defTabSz="3497251" rtl="0" eaLnBrk="1" latinLnBrk="0" hangingPunct="1">
        <a:spcBef>
          <a:spcPct val="20000"/>
        </a:spcBef>
        <a:buFont typeface="Arial" pitchFamily="34" charset="0"/>
        <a:buChar char="–"/>
        <a:defRPr sz="10700" kern="1200">
          <a:solidFill>
            <a:schemeClr val="tx1"/>
          </a:solidFill>
          <a:latin typeface="+mn-lt"/>
          <a:ea typeface="+mn-ea"/>
          <a:cs typeface="+mn-cs"/>
        </a:defRPr>
      </a:lvl2pPr>
      <a:lvl3pPr marL="4371564" indent="-874313" algn="l" defTabSz="3497251" rtl="0" eaLnBrk="1" latinLnBrk="0" hangingPunct="1">
        <a:spcBef>
          <a:spcPct val="20000"/>
        </a:spcBef>
        <a:buFont typeface="Arial" pitchFamily="34" charset="0"/>
        <a:buChar char="•"/>
        <a:defRPr sz="9200" kern="1200">
          <a:solidFill>
            <a:schemeClr val="tx1"/>
          </a:solidFill>
          <a:latin typeface="+mn-lt"/>
          <a:ea typeface="+mn-ea"/>
          <a:cs typeface="+mn-cs"/>
        </a:defRPr>
      </a:lvl3pPr>
      <a:lvl4pPr marL="6120189" indent="-874313" algn="l" defTabSz="3497251" rtl="0" eaLnBrk="1" latinLnBrk="0" hangingPunct="1">
        <a:spcBef>
          <a:spcPct val="20000"/>
        </a:spcBef>
        <a:buFont typeface="Arial" pitchFamily="34" charset="0"/>
        <a:buChar char="–"/>
        <a:defRPr sz="7600" kern="1200">
          <a:solidFill>
            <a:schemeClr val="tx1"/>
          </a:solidFill>
          <a:latin typeface="+mn-lt"/>
          <a:ea typeface="+mn-ea"/>
          <a:cs typeface="+mn-cs"/>
        </a:defRPr>
      </a:lvl4pPr>
      <a:lvl5pPr marL="7868814" indent="-874313" algn="l" defTabSz="3497251" rtl="0" eaLnBrk="1" latinLnBrk="0" hangingPunct="1">
        <a:spcBef>
          <a:spcPct val="20000"/>
        </a:spcBef>
        <a:buFont typeface="Arial" pitchFamily="34" charset="0"/>
        <a:buChar char="»"/>
        <a:defRPr sz="7600" kern="1200">
          <a:solidFill>
            <a:schemeClr val="tx1"/>
          </a:solidFill>
          <a:latin typeface="+mn-lt"/>
          <a:ea typeface="+mn-ea"/>
          <a:cs typeface="+mn-cs"/>
        </a:defRPr>
      </a:lvl5pPr>
      <a:lvl6pPr marL="9617440" indent="-874313" algn="l" defTabSz="3497251" rtl="0" eaLnBrk="1" latinLnBrk="0" hangingPunct="1">
        <a:spcBef>
          <a:spcPct val="20000"/>
        </a:spcBef>
        <a:buFont typeface="Arial" pitchFamily="34" charset="0"/>
        <a:buChar char="•"/>
        <a:defRPr sz="7600" kern="1200">
          <a:solidFill>
            <a:schemeClr val="tx1"/>
          </a:solidFill>
          <a:latin typeface="+mn-lt"/>
          <a:ea typeface="+mn-ea"/>
          <a:cs typeface="+mn-cs"/>
        </a:defRPr>
      </a:lvl6pPr>
      <a:lvl7pPr marL="11366065" indent="-874313" algn="l" defTabSz="3497251" rtl="0" eaLnBrk="1" latinLnBrk="0" hangingPunct="1">
        <a:spcBef>
          <a:spcPct val="20000"/>
        </a:spcBef>
        <a:buFont typeface="Arial" pitchFamily="34" charset="0"/>
        <a:buChar char="•"/>
        <a:defRPr sz="7600" kern="1200">
          <a:solidFill>
            <a:schemeClr val="tx1"/>
          </a:solidFill>
          <a:latin typeface="+mn-lt"/>
          <a:ea typeface="+mn-ea"/>
          <a:cs typeface="+mn-cs"/>
        </a:defRPr>
      </a:lvl7pPr>
      <a:lvl8pPr marL="13114691" indent="-874313" algn="l" defTabSz="3497251" rtl="0" eaLnBrk="1" latinLnBrk="0" hangingPunct="1">
        <a:spcBef>
          <a:spcPct val="20000"/>
        </a:spcBef>
        <a:buFont typeface="Arial" pitchFamily="34" charset="0"/>
        <a:buChar char="•"/>
        <a:defRPr sz="7600" kern="1200">
          <a:solidFill>
            <a:schemeClr val="tx1"/>
          </a:solidFill>
          <a:latin typeface="+mn-lt"/>
          <a:ea typeface="+mn-ea"/>
          <a:cs typeface="+mn-cs"/>
        </a:defRPr>
      </a:lvl8pPr>
      <a:lvl9pPr marL="14863316" indent="-874313" algn="l" defTabSz="3497251" rtl="0" eaLnBrk="1" latinLnBrk="0" hangingPunct="1">
        <a:spcBef>
          <a:spcPct val="20000"/>
        </a:spcBef>
        <a:buFont typeface="Arial" pitchFamily="34" charset="0"/>
        <a:buChar char="•"/>
        <a:defRPr sz="7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97251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1pPr>
      <a:lvl2pPr marL="1748625" algn="l" defTabSz="3497251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2pPr>
      <a:lvl3pPr marL="3497251" algn="l" defTabSz="3497251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3pPr>
      <a:lvl4pPr marL="5245876" algn="l" defTabSz="3497251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4pPr>
      <a:lvl5pPr marL="6994502" algn="l" defTabSz="3497251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5pPr>
      <a:lvl6pPr marL="8743127" algn="l" defTabSz="3497251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491752" algn="l" defTabSz="3497251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2240378" algn="l" defTabSz="3497251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989003" algn="l" defTabSz="3497251" rtl="0" eaLnBrk="1" latinLnBrk="0" hangingPunct="1"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5DA89B0F-C8E4-452E-8DBA-C911CD20FA08}"/>
              </a:ext>
            </a:extLst>
          </p:cNvPr>
          <p:cNvGrpSpPr/>
          <p:nvPr/>
        </p:nvGrpSpPr>
        <p:grpSpPr>
          <a:xfrm>
            <a:off x="36512" y="35719"/>
            <a:ext cx="28802012" cy="43241121"/>
            <a:chOff x="-1589" y="-2"/>
            <a:chExt cx="28802012" cy="4324112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25643EE-0435-4277-8A71-2C26CED1C0C8}"/>
                </a:ext>
              </a:extLst>
            </p:cNvPr>
            <p:cNvSpPr/>
            <p:nvPr/>
          </p:nvSpPr>
          <p:spPr>
            <a:xfrm>
              <a:off x="1" y="-2"/>
              <a:ext cx="455611" cy="432006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>
                <a:latin typeface="TH Niramit AS" panose="02000506000000020004" pitchFamily="2" charset="-34"/>
                <a:cs typeface="TH Niramit AS" panose="02000506000000020004" pitchFamily="2" charset="-34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F4CABBD-A4F8-4C42-8168-28DF6C6B08FF}"/>
                </a:ext>
              </a:extLst>
            </p:cNvPr>
            <p:cNvSpPr/>
            <p:nvPr/>
          </p:nvSpPr>
          <p:spPr>
            <a:xfrm>
              <a:off x="28367434" y="0"/>
              <a:ext cx="432989" cy="4316253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>
                <a:latin typeface="TH Niramit AS" panose="02000506000000020004" pitchFamily="2" charset="-34"/>
                <a:cs typeface="TH Niramit AS" panose="02000506000000020004" pitchFamily="2" charset="-34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F8033EE-736A-4E84-B4D8-088A2B612F15}"/>
                </a:ext>
              </a:extLst>
            </p:cNvPr>
            <p:cNvSpPr/>
            <p:nvPr/>
          </p:nvSpPr>
          <p:spPr>
            <a:xfrm>
              <a:off x="-1589" y="41412319"/>
              <a:ext cx="28800425" cy="18288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>
                <a:latin typeface="TH Niramit AS" panose="02000506000000020004" pitchFamily="2" charset="-34"/>
                <a:cs typeface="TH Niramit AS" panose="02000506000000020004" pitchFamily="2" charset="-34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E18032B-A76E-4DF0-B243-DD94442BEE05}"/>
                </a:ext>
              </a:extLst>
            </p:cNvPr>
            <p:cNvSpPr/>
            <p:nvPr/>
          </p:nvSpPr>
          <p:spPr>
            <a:xfrm>
              <a:off x="455612" y="3998119"/>
              <a:ext cx="27911820" cy="350043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Niramit AS" panose="02000506000000020004" pitchFamily="2" charset="-34"/>
                <a:cs typeface="TH Niramit AS" panose="02000506000000020004" pitchFamily="2" charset="-34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106A68F-9131-4CD7-A311-6401F0E30903}"/>
              </a:ext>
            </a:extLst>
          </p:cNvPr>
          <p:cNvGrpSpPr/>
          <p:nvPr/>
        </p:nvGrpSpPr>
        <p:grpSpPr>
          <a:xfrm>
            <a:off x="0" y="-1"/>
            <a:ext cx="28800425" cy="4414931"/>
            <a:chOff x="0" y="-1"/>
            <a:chExt cx="28800425" cy="441493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2A259FB-CBB6-4CC6-B95B-CD609A915C58}"/>
                </a:ext>
              </a:extLst>
            </p:cNvPr>
            <p:cNvSpPr/>
            <p:nvPr/>
          </p:nvSpPr>
          <p:spPr>
            <a:xfrm>
              <a:off x="0" y="-1"/>
              <a:ext cx="28800425" cy="39981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>
                <a:latin typeface="TH Niramit AS" panose="02000506000000020004" pitchFamily="2" charset="-34"/>
                <a:cs typeface="TH Niramit AS" panose="02000506000000020004" pitchFamily="2" charset="-34"/>
              </a:endParaRPr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EA3D21E3-6D7F-4F4D-8627-887AA0002E7A}"/>
                </a:ext>
              </a:extLst>
            </p:cNvPr>
            <p:cNvSpPr/>
            <p:nvPr/>
          </p:nvSpPr>
          <p:spPr>
            <a:xfrm rot="19160892">
              <a:off x="57038" y="3729130"/>
              <a:ext cx="1065784" cy="685800"/>
            </a:xfrm>
            <a:prstGeom prst="triangle">
              <a:avLst>
                <a:gd name="adj" fmla="val 5749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F86B61A5-BD98-4737-9262-00A061C76523}"/>
                </a:ext>
              </a:extLst>
            </p:cNvPr>
            <p:cNvSpPr/>
            <p:nvPr/>
          </p:nvSpPr>
          <p:spPr>
            <a:xfrm rot="2334601">
              <a:off x="27639083" y="3647150"/>
              <a:ext cx="1065784" cy="685800"/>
            </a:xfrm>
            <a:prstGeom prst="triangle">
              <a:avLst>
                <a:gd name="adj" fmla="val 57496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5442FE3-3766-4473-B5D4-567742676CDE}"/>
              </a:ext>
            </a:extLst>
          </p:cNvPr>
          <p:cNvSpPr/>
          <p:nvPr/>
        </p:nvSpPr>
        <p:spPr>
          <a:xfrm>
            <a:off x="684212" y="7808121"/>
            <a:ext cx="13800534" cy="13354430"/>
          </a:xfrm>
          <a:prstGeom prst="rect">
            <a:avLst/>
          </a:prstGeom>
          <a:solidFill>
            <a:schemeClr val="accent4">
              <a:lumMod val="20000"/>
              <a:lumOff val="8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t" anchorCtr="0"/>
          <a:lstStyle/>
          <a:p>
            <a:r>
              <a:rPr lang="th-TH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Niramit AS" panose="02000506000000020004" pitchFamily="2" charset="-34"/>
                <a:cs typeface="TH Niramit AS" panose="02000506000000020004" pitchFamily="2" charset="-34"/>
              </a:rPr>
              <a:t>บทนำ </a:t>
            </a:r>
            <a:endParaRPr lang="en-US" sz="5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r>
              <a:rPr lang="en-US" sz="4400" dirty="0">
                <a:solidFill>
                  <a:srgbClr val="002060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      </a:t>
            </a:r>
            <a:r>
              <a:rPr lang="th-TH" sz="4400" dirty="0">
                <a:solidFill>
                  <a:srgbClr val="002060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เทคโนโลยีเข้ามามีบทบาทสำคัญในการดำเนินชีวิตประจำวันของเรา ไม่ว่าจะเป็นการทำงาน การเรียน หรือการดำเนินชีวิตทั่วไป การจัดการเวลาเป็นปัจจัยสำคัญที่มีผลต่อประสิทธิภาพในการดำเนินงานและการสื่อสารระหว่างอาจารย์และนักศึกษา การนัดหมายต้องพิจารณาปัจจัยหลายอย่าง เช่น ความสะดวกของผู้เข้าร่วม เวลาที่มีอยู่ และสถานที่ ระบบการนัดที่มีอยู่อาจจะไม่ตอบสนองต่อความต้องการทั้งหมด ทำให้เกิดความไม่สะดวกและอาจก่อให้เกิดความล่าช้า ซึ่งมีผลต่อการจัดการเวลาและการประสานงานระหว่างอาจารย์และนักศึกษา</a:t>
            </a:r>
            <a:r>
              <a:rPr lang="en-US" sz="4400" dirty="0">
                <a:solidFill>
                  <a:srgbClr val="002060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  </a:t>
            </a:r>
            <a:endParaRPr lang="th-TH" sz="4400" dirty="0">
              <a:solidFill>
                <a:srgbClr val="002060"/>
              </a:solidFill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r>
              <a:rPr lang="th-TH" sz="4400" dirty="0">
                <a:solidFill>
                  <a:srgbClr val="002060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      ดังนั้นผู้พัฒนาจึงมีแนวคิดที่พัฒนาเว็บแอปพลิเคชัน (</a:t>
            </a:r>
            <a:r>
              <a:rPr lang="en-US" sz="4400" dirty="0">
                <a:solidFill>
                  <a:srgbClr val="002060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Web Application) </a:t>
            </a:r>
            <a:r>
              <a:rPr lang="th-TH" sz="4400" dirty="0">
                <a:solidFill>
                  <a:srgbClr val="002060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สำหรับการนัดหมายซึ่งได้แนวคิดมาจากความต้องการในการจัดการเวลาและการสื่อสารระหว่างอาจารย์กับนักศึกษา เพื่อนำมาช่วยบริหารจัดการเวลาให้มีระเบียบมากขึ้นและอำนวยความสะดวกให้อาจารย์และนักศึกษาจัดการนัดหมายได้ไม่ยุ่งยาก  โดยไม่จำเป็นต้องใช้โทรศัพท์ส่งอีเมลไปมา</a:t>
            </a:r>
            <a:endParaRPr lang="en-US" sz="4400" dirty="0">
              <a:solidFill>
                <a:srgbClr val="002060"/>
              </a:solidFill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endParaRPr lang="en-US" sz="4400" dirty="0">
              <a:solidFill>
                <a:srgbClr val="002060"/>
              </a:solidFill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r>
              <a:rPr lang="th-TH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Niramit AS" panose="02000506000000020004" pitchFamily="2" charset="-34"/>
                <a:cs typeface="TH Niramit AS" panose="02000506000000020004" pitchFamily="2" charset="-34"/>
              </a:rPr>
              <a:t>วัตถุประสงค์</a:t>
            </a:r>
          </a:p>
          <a:p>
            <a:pPr marL="742950" indent="-742950">
              <a:buFont typeface="+mj-lt"/>
              <a:buAutoNum type="arabicPeriod"/>
            </a:pPr>
            <a:r>
              <a:rPr lang="th-TH" sz="4400" dirty="0">
                <a:solidFill>
                  <a:srgbClr val="002060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พัฒนาเว็บแอปพลิเคชันนัดหมายสอบโครงงาน เพื่อพัฒนาระบบการนัดหมายสำหรับอาจารย์และนักศึกษา</a:t>
            </a:r>
          </a:p>
          <a:p>
            <a:endParaRPr lang="th-TH" sz="4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endParaRPr lang="th-TH" sz="4400" dirty="0">
              <a:solidFill>
                <a:srgbClr val="002060"/>
              </a:solidFill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21A91B-AF06-4E19-B9BE-3AFF285891B0}"/>
              </a:ext>
            </a:extLst>
          </p:cNvPr>
          <p:cNvSpPr/>
          <p:nvPr/>
        </p:nvSpPr>
        <p:spPr>
          <a:xfrm>
            <a:off x="14888369" y="7829390"/>
            <a:ext cx="13227844" cy="21259800"/>
          </a:xfrm>
          <a:prstGeom prst="rect">
            <a:avLst/>
          </a:prstGeom>
          <a:solidFill>
            <a:schemeClr val="accent4">
              <a:lumMod val="20000"/>
              <a:lumOff val="8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t" anchorCtr="0"/>
          <a:lstStyle/>
          <a:p>
            <a:r>
              <a:rPr lang="th-TH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Niramit AS" panose="02000506000000020004" pitchFamily="2" charset="-34"/>
                <a:cs typeface="TH Niramit AS" panose="02000506000000020004" pitchFamily="2" charset="-34"/>
              </a:rPr>
              <a:t>ผลการวิจัย</a:t>
            </a:r>
          </a:p>
          <a:p>
            <a:endParaRPr lang="th-TH" sz="4800" dirty="0">
              <a:solidFill>
                <a:srgbClr val="002060"/>
              </a:solidFill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endParaRPr lang="en-US" sz="4800" b="1" dirty="0">
              <a:solidFill>
                <a:srgbClr val="008000"/>
              </a:solidFill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endParaRPr lang="en-US" sz="4800" dirty="0">
              <a:solidFill>
                <a:srgbClr val="002060"/>
              </a:solidFill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endParaRPr lang="en-US" sz="4800" dirty="0">
              <a:solidFill>
                <a:srgbClr val="002060"/>
              </a:solidFill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endParaRPr lang="en-US" sz="4800" dirty="0">
              <a:solidFill>
                <a:srgbClr val="002060"/>
              </a:solidFill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endParaRPr lang="en-US" sz="4800" dirty="0">
              <a:solidFill>
                <a:srgbClr val="002060"/>
              </a:solidFill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endParaRPr lang="en-US" sz="4800" dirty="0">
              <a:solidFill>
                <a:srgbClr val="002060"/>
              </a:solidFill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endParaRPr lang="en-US" sz="4800" dirty="0">
              <a:solidFill>
                <a:srgbClr val="002060"/>
              </a:solidFill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endParaRPr lang="en-US" sz="4800" dirty="0">
              <a:solidFill>
                <a:srgbClr val="002060"/>
              </a:solidFill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endParaRPr lang="en-US" sz="4800" dirty="0">
              <a:solidFill>
                <a:srgbClr val="002060"/>
              </a:solidFill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endParaRPr lang="en-US" sz="4800" dirty="0">
              <a:solidFill>
                <a:srgbClr val="002060"/>
              </a:solidFill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endParaRPr lang="en-US" sz="4400" dirty="0">
              <a:solidFill>
                <a:srgbClr val="002060"/>
              </a:solidFill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D6C42C-A564-4CFA-A110-4941098F8A68}"/>
              </a:ext>
            </a:extLst>
          </p:cNvPr>
          <p:cNvSpPr/>
          <p:nvPr/>
        </p:nvSpPr>
        <p:spPr>
          <a:xfrm>
            <a:off x="684212" y="21436394"/>
            <a:ext cx="13868400" cy="19671125"/>
          </a:xfrm>
          <a:prstGeom prst="rect">
            <a:avLst/>
          </a:prstGeom>
          <a:solidFill>
            <a:schemeClr val="accent4">
              <a:lumMod val="20000"/>
              <a:lumOff val="8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t" anchorCtr="0"/>
          <a:lstStyle/>
          <a:p>
            <a:r>
              <a:rPr lang="th-TH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Niramit AS" panose="02000506000000020004" pitchFamily="2" charset="-34"/>
                <a:cs typeface="TH Niramit AS" panose="02000506000000020004" pitchFamily="2" charset="-34"/>
              </a:rPr>
              <a:t>วิธีการวิจัย</a:t>
            </a:r>
          </a:p>
          <a:p>
            <a:pPr marL="4763" lvl="1" indent="-4763"/>
            <a:endParaRPr lang="en-US" sz="4800" dirty="0">
              <a:solidFill>
                <a:srgbClr val="002060"/>
              </a:solidFill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endParaRPr lang="en-US" sz="4800" dirty="0">
              <a:solidFill>
                <a:srgbClr val="002060"/>
              </a:solidFill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endParaRPr lang="en-US" sz="4800" dirty="0">
              <a:solidFill>
                <a:srgbClr val="002060"/>
              </a:solidFill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endParaRPr lang="en-US" sz="4800" dirty="0">
              <a:solidFill>
                <a:srgbClr val="002060"/>
              </a:solidFill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5E833E-76D9-4B02-AC50-F0CA47440EE1}"/>
              </a:ext>
            </a:extLst>
          </p:cNvPr>
          <p:cNvSpPr/>
          <p:nvPr/>
        </p:nvSpPr>
        <p:spPr>
          <a:xfrm>
            <a:off x="912812" y="166997"/>
            <a:ext cx="23926799" cy="39608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49725" tIns="174863" rIns="349725" bIns="174863" rtlCol="0" anchor="ctr" anchorCtr="0"/>
          <a:lstStyle/>
          <a:p>
            <a:r>
              <a:rPr lang="th-TH" sz="115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Niramit AS" panose="02000506000000020004" pitchFamily="2" charset="-34"/>
                <a:cs typeface="TH Niramit AS" panose="02000506000000020004" pitchFamily="2" charset="-34"/>
              </a:rPr>
              <a:t>ระบบนัดหมายสอบโครงงาน</a:t>
            </a:r>
            <a:endParaRPr lang="en-US" sz="1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r>
              <a:rPr lang="en-US" sz="115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Niramit AS" panose="02000506000000020004" pitchFamily="2" charset="-34"/>
                <a:cs typeface="TH Niramit AS" panose="02000506000000020004" pitchFamily="2" charset="-34"/>
              </a:rPr>
              <a:t>AppointmentX</a:t>
            </a:r>
            <a:endParaRPr lang="th-TH" sz="115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59655F-E113-46DA-859F-45A851BA35F9}"/>
              </a:ext>
            </a:extLst>
          </p:cNvPr>
          <p:cNvSpPr/>
          <p:nvPr/>
        </p:nvSpPr>
        <p:spPr>
          <a:xfrm>
            <a:off x="2208212" y="4455319"/>
            <a:ext cx="24384001" cy="2949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174863" rIns="72000" bIns="174863" rtlCol="0" anchor="ctr"/>
          <a:lstStyle/>
          <a:p>
            <a:pPr algn="ctr"/>
            <a:r>
              <a:rPr lang="th-TH" sz="54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Niramit AS" panose="02000506000000020004" pitchFamily="2" charset="-34"/>
                <a:cs typeface="TH Niramit AS" panose="02000506000000020004" pitchFamily="2" charset="-34"/>
              </a:rPr>
              <a:t>นางสาววรัญญา พลแสน</a:t>
            </a:r>
            <a:r>
              <a:rPr lang="th-TH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Niramit AS" panose="02000506000000020004" pitchFamily="2" charset="-34"/>
                <a:cs typeface="TH Niramit AS" panose="02000506000000020004" pitchFamily="2" charset="-34"/>
              </a:rPr>
              <a:t> และอาจารย์วาโย ปุยะติ</a:t>
            </a:r>
            <a:endParaRPr lang="en-US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algn="ctr"/>
            <a:r>
              <a:rPr lang="th-TH" sz="4400" b="1" dirty="0">
                <a:solidFill>
                  <a:srgbClr val="F0EA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Niramit AS" panose="02000506000000020004" pitchFamily="2" charset="-34"/>
                <a:cs typeface="TH Niramit AS" panose="02000506000000020004" pitchFamily="2" charset="-34"/>
              </a:rPr>
              <a:t>สาขาวิชาวิทยาการข้อมูลและนวัฒกรรมซอฟต์แวร์ คณะวิทยาศาสตร์ มหาวิทยาลัยอุบลราชธานี</a:t>
            </a:r>
          </a:p>
          <a:p>
            <a:pPr algn="ctr"/>
            <a:r>
              <a:rPr lang="th-TH" sz="4400" b="1" dirty="0">
                <a:solidFill>
                  <a:srgbClr val="F0EA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Niramit AS" panose="02000506000000020004" pitchFamily="2" charset="-34"/>
                <a:cs typeface="TH Niramit AS" panose="02000506000000020004" pitchFamily="2" charset="-34"/>
              </a:rPr>
              <a:t>ภาควิชาคณิตศาสตร์ สถิติ และคอมพิวเตอร์ คณะวิทยาศาสตร์ มหาวิทยาลัยอุบลราชธานี</a:t>
            </a:r>
          </a:p>
          <a:p>
            <a:pPr algn="ctr"/>
            <a:r>
              <a:rPr 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Niramit AS" panose="02000506000000020004" pitchFamily="2" charset="-34"/>
                <a:cs typeface="TH Niramit AS" panose="02000506000000020004" pitchFamily="2" charset="-34"/>
              </a:rPr>
              <a:t>Email: waranya.ph.65@ubu.ac.th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D96BD3-6307-4319-BE70-FE212669B21C}"/>
              </a:ext>
            </a:extLst>
          </p:cNvPr>
          <p:cNvSpPr/>
          <p:nvPr/>
        </p:nvSpPr>
        <p:spPr>
          <a:xfrm>
            <a:off x="14781272" y="37277119"/>
            <a:ext cx="13240941" cy="3969765"/>
          </a:xfrm>
          <a:prstGeom prst="rect">
            <a:avLst/>
          </a:prstGeom>
          <a:solidFill>
            <a:schemeClr val="accent4">
              <a:lumMod val="20000"/>
              <a:lumOff val="8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t" anchorCtr="0"/>
          <a:lstStyle/>
          <a:p>
            <a:r>
              <a:rPr lang="th-TH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Niramit AS" panose="02000506000000020004" pitchFamily="2" charset="-34"/>
                <a:cs typeface="TH Niramit AS" panose="02000506000000020004" pitchFamily="2" charset="-34"/>
              </a:rPr>
              <a:t>กิตกรรมประกาศ</a:t>
            </a:r>
            <a:endParaRPr lang="en-US" sz="54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r>
              <a:rPr lang="th-TH" sz="4400" dirty="0">
                <a:solidFill>
                  <a:srgbClr val="002060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ขอขอบพระคุณอาจารย์ที่ปรึกษาโครงงาน อาจารย์วาโย ปุยะติ ที่ให้คำแนะนำแนวทางในการแก้ปัญหาต่างๆ อีกทั้งยังคอยตรวจสอบความก้าวหน้าของโครงงานอย่างต่อเนื่องรวมทั้งสร้างกำลังใจให้ข้าพเจ้าอยู่เสมอตลอดจนในการพัฒนาเว็บแอปพลิเคชั่น</a:t>
            </a:r>
          </a:p>
          <a:p>
            <a:endParaRPr lang="en-US" sz="4800" dirty="0">
              <a:solidFill>
                <a:srgbClr val="002060"/>
              </a:solidFill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9360E7-D0BD-4078-913C-B5E762526C59}"/>
              </a:ext>
            </a:extLst>
          </p:cNvPr>
          <p:cNvSpPr/>
          <p:nvPr/>
        </p:nvSpPr>
        <p:spPr>
          <a:xfrm>
            <a:off x="14799070" y="33685608"/>
            <a:ext cx="13317143" cy="3356501"/>
          </a:xfrm>
          <a:prstGeom prst="rect">
            <a:avLst/>
          </a:prstGeom>
          <a:solidFill>
            <a:schemeClr val="accent4">
              <a:lumMod val="20000"/>
              <a:lumOff val="8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t" anchorCtr="0"/>
          <a:lstStyle/>
          <a:p>
            <a:r>
              <a:rPr lang="th-TH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Niramit AS" panose="02000506000000020004" pitchFamily="2" charset="-34"/>
                <a:cs typeface="TH Niramit AS" panose="02000506000000020004" pitchFamily="2" charset="-34"/>
              </a:rPr>
              <a:t>เอกสารอ้างอิงสำคัญ</a:t>
            </a:r>
          </a:p>
          <a:p>
            <a:r>
              <a:rPr lang="en-GB" sz="4400" dirty="0">
                <a:solidFill>
                  <a:srgbClr val="002060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[1] </a:t>
            </a:r>
            <a:r>
              <a:rPr lang="th-TH" sz="4400" dirty="0">
                <a:solidFill>
                  <a:srgbClr val="002060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การตกแต่งหน้าเว็บด้วย </a:t>
            </a:r>
            <a:r>
              <a:rPr lang="en-US" sz="4400" dirty="0">
                <a:solidFill>
                  <a:srgbClr val="002060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Tailwind CSS </a:t>
            </a:r>
            <a:r>
              <a:rPr lang="th-TH" sz="4400" dirty="0">
                <a:solidFill>
                  <a:srgbClr val="002060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จาก</a:t>
            </a:r>
            <a:r>
              <a:rPr lang="en-US" sz="4400" dirty="0">
                <a:solidFill>
                  <a:srgbClr val="002060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https://tailwindcss.com/docs/installation/using-vite</a:t>
            </a:r>
            <a:endParaRPr lang="en-GB" sz="4400" dirty="0">
              <a:solidFill>
                <a:srgbClr val="002060"/>
              </a:solidFill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marL="679450" indent="-679450"/>
            <a:r>
              <a:rPr lang="en-GB" sz="4400" dirty="0">
                <a:solidFill>
                  <a:srgbClr val="002060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[2] </a:t>
            </a:r>
            <a:r>
              <a:rPr lang="th-TH" sz="4400" dirty="0">
                <a:solidFill>
                  <a:srgbClr val="002060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การสร้างเว็บด้วย </a:t>
            </a:r>
            <a:r>
              <a:rPr lang="en-US" sz="4400" dirty="0">
                <a:solidFill>
                  <a:srgbClr val="002060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Django </a:t>
            </a:r>
            <a:r>
              <a:rPr lang="th-TH" sz="4400" dirty="0">
                <a:solidFill>
                  <a:srgbClr val="002060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จาก </a:t>
            </a:r>
            <a:r>
              <a:rPr lang="en-US" sz="4400" dirty="0">
                <a:solidFill>
                  <a:srgbClr val="002060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https://www.djangoproject.com/download</a:t>
            </a:r>
            <a:endParaRPr lang="en-GB" sz="4400" dirty="0">
              <a:solidFill>
                <a:srgbClr val="002060"/>
              </a:solidFill>
              <a:latin typeface="TH Niramit AS" panose="02000506000000020004" pitchFamily="2" charset="-34"/>
              <a:cs typeface="TH Niramit AS" panose="02000506000000020004" pitchFamily="2" charset="-34"/>
            </a:endParaRPr>
          </a:p>
          <a:p>
            <a:pPr marL="679450" indent="-679450"/>
            <a:endParaRPr lang="en-US" sz="4400" dirty="0">
              <a:solidFill>
                <a:srgbClr val="002060"/>
              </a:solidFill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93433CF-65AF-42F5-A5D9-5B8B5DACC9C9}"/>
              </a:ext>
            </a:extLst>
          </p:cNvPr>
          <p:cNvSpPr/>
          <p:nvPr/>
        </p:nvSpPr>
        <p:spPr>
          <a:xfrm>
            <a:off x="14812168" y="29342208"/>
            <a:ext cx="13227844" cy="4069111"/>
          </a:xfrm>
          <a:prstGeom prst="rect">
            <a:avLst/>
          </a:prstGeom>
          <a:solidFill>
            <a:schemeClr val="accent4">
              <a:lumMod val="20000"/>
              <a:lumOff val="8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t" anchorCtr="0"/>
          <a:lstStyle/>
          <a:p>
            <a:r>
              <a:rPr lang="th-TH" sz="5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Niramit AS" panose="02000506000000020004" pitchFamily="2" charset="-34"/>
                <a:cs typeface="TH Niramit AS" panose="02000506000000020004" pitchFamily="2" charset="-34"/>
              </a:rPr>
              <a:t>สรุปผลการวิจัย</a:t>
            </a:r>
          </a:p>
          <a:p>
            <a:pPr marL="0" lvl="1"/>
            <a:endParaRPr lang="en-US" sz="4800" dirty="0">
              <a:solidFill>
                <a:srgbClr val="002060"/>
              </a:solidFill>
              <a:latin typeface="TH Niramit AS" panose="02000506000000020004" pitchFamily="2" charset="-34"/>
              <a:cs typeface="TH Niramit AS" panose="02000506000000020004" pitchFamily="2" charset="-34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1959A94-A5B8-4F10-983C-0BB19F206112}"/>
              </a:ext>
            </a:extLst>
          </p:cNvPr>
          <p:cNvGrpSpPr/>
          <p:nvPr/>
        </p:nvGrpSpPr>
        <p:grpSpPr>
          <a:xfrm>
            <a:off x="288812" y="41488519"/>
            <a:ext cx="28132200" cy="1754326"/>
            <a:chOff x="288812" y="41488519"/>
            <a:chExt cx="28132200" cy="1754326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D55EAD4-66ED-44EC-A469-6ACC0F33272B}"/>
                </a:ext>
              </a:extLst>
            </p:cNvPr>
            <p:cNvSpPr/>
            <p:nvPr/>
          </p:nvSpPr>
          <p:spPr>
            <a:xfrm>
              <a:off x="4646613" y="41945719"/>
              <a:ext cx="23774399" cy="110799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6600" b="1" dirty="0">
                  <a:solidFill>
                    <a:schemeClr val="bg1">
                      <a:lumMod val="9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ritannic Bold" panose="020B0903060703020204" pitchFamily="34" charset="0"/>
                  <a:ea typeface="Tahoma" panose="020B0604030504040204" pitchFamily="34" charset="0"/>
                  <a:cs typeface="TH Niramit AS" panose="02000506000000020004" pitchFamily="2" charset="-34"/>
                </a:rPr>
                <a:t>AI: Shaping the Future of Science and Technology</a:t>
              </a:r>
              <a:endParaRPr lang="th-TH" sz="60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  <a:ea typeface="Tahoma" panose="020B0604030504040204" pitchFamily="34" charset="0"/>
                <a:cs typeface="TH Niramit AS" panose="02000506000000020004" pitchFamily="2" charset="-34"/>
              </a:endParaRP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EA0B6E1F-95CA-4EDD-9397-20F6CAB13C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835" t="18632" r="30424" b="37825"/>
            <a:stretch/>
          </p:blipFill>
          <p:spPr>
            <a:xfrm>
              <a:off x="3008555" y="41607135"/>
              <a:ext cx="1384981" cy="1446579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347DE91-3131-4654-933A-BA4901EFDB6C}"/>
                </a:ext>
              </a:extLst>
            </p:cNvPr>
            <p:cNvSpPr/>
            <p:nvPr/>
          </p:nvSpPr>
          <p:spPr>
            <a:xfrm>
              <a:off x="288812" y="41488519"/>
              <a:ext cx="2605200" cy="175432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3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ritannic Bold" panose="020B0903060703020204" pitchFamily="34" charset="0"/>
                  <a:ea typeface="Tahoma" panose="020B0604030504040204" pitchFamily="34" charset="0"/>
                  <a:cs typeface="TH Niramit AS" panose="02000506000000020004" pitchFamily="2" charset="-34"/>
                </a:rPr>
                <a:t>SCI-TECH</a:t>
              </a:r>
              <a:endPara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  <a:ea typeface="Tahoma" panose="020B0604030504040204" pitchFamily="34" charset="0"/>
                <a:cs typeface="TH Niramit AS" panose="02000506000000020004" pitchFamily="2" charset="-34"/>
              </a:endParaRPr>
            </a:p>
            <a:p>
              <a:pPr algn="r"/>
              <a:r>
                <a:rPr lang="en-US" sz="3600" b="1" dirty="0">
                  <a:solidFill>
                    <a:srgbClr val="FFDD0C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ritannic Bold" panose="020B0903060703020204" pitchFamily="34" charset="0"/>
                  <a:ea typeface="Tahoma" panose="020B0604030504040204" pitchFamily="34" charset="0"/>
                  <a:cs typeface="TH Niramit AS" panose="02000506000000020004" pitchFamily="2" charset="-34"/>
                </a:rPr>
                <a:t>SYMPOSIUM</a:t>
              </a:r>
            </a:p>
            <a:p>
              <a:pPr algn="r"/>
              <a:r>
                <a:rPr lang="en-US" sz="3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ritannic Bold" panose="020B0903060703020204" pitchFamily="34" charset="0"/>
                  <a:ea typeface="Tahoma" panose="020B0604030504040204" pitchFamily="34" charset="0"/>
                  <a:cs typeface="TH Niramit AS" panose="02000506000000020004" pitchFamily="2" charset="-34"/>
                </a:rPr>
                <a:t>2025</a:t>
              </a:r>
              <a:endParaRPr lang="th-TH" sz="3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tannic Bold" panose="020B0903060703020204" pitchFamily="34" charset="0"/>
              </a:endParaRPr>
            </a:p>
          </p:txBody>
        </p:sp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FFE64023-2352-42E4-85E9-EE29FE0A9A7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38"/>
          <a:stretch/>
        </p:blipFill>
        <p:spPr>
          <a:xfrm>
            <a:off x="24378726" y="35719"/>
            <a:ext cx="4194686" cy="376124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01ABD2C-0D87-E81E-9227-EFFD468BD3B3}"/>
              </a:ext>
            </a:extLst>
          </p:cNvPr>
          <p:cNvSpPr txBox="1"/>
          <p:nvPr/>
        </p:nvSpPr>
        <p:spPr>
          <a:xfrm>
            <a:off x="859236" y="22987675"/>
            <a:ext cx="14419384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th-TH" sz="4400" dirty="0">
                <a:solidFill>
                  <a:srgbClr val="002060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ศึกษาความเป็นไปได้</a:t>
            </a:r>
          </a:p>
          <a:p>
            <a:pPr marL="742950" indent="-742950">
              <a:buFont typeface="+mj-lt"/>
              <a:buAutoNum type="arabicPeriod"/>
            </a:pPr>
            <a:r>
              <a:rPr lang="th-TH" sz="4400" dirty="0">
                <a:solidFill>
                  <a:srgbClr val="002060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นำเสนอหัวข้อ</a:t>
            </a:r>
          </a:p>
          <a:p>
            <a:pPr marL="742950" indent="-742950">
              <a:buFont typeface="+mj-lt"/>
              <a:buAutoNum type="arabicPeriod"/>
            </a:pPr>
            <a:r>
              <a:rPr lang="th-TH" sz="4400" dirty="0">
                <a:solidFill>
                  <a:srgbClr val="002060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ศึกษาข้อมูลค้นคว้า</a:t>
            </a:r>
          </a:p>
          <a:p>
            <a:pPr marL="742950" indent="-742950">
              <a:buFont typeface="+mj-lt"/>
              <a:buAutoNum type="arabicPeriod"/>
            </a:pPr>
            <a:r>
              <a:rPr lang="th-TH" sz="4400" dirty="0">
                <a:solidFill>
                  <a:srgbClr val="002060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ศึกษาเครื่องมือที่ใช้</a:t>
            </a:r>
          </a:p>
          <a:p>
            <a:pPr marL="742950" indent="-742950">
              <a:buFont typeface="+mj-lt"/>
              <a:buAutoNum type="arabicPeriod"/>
            </a:pPr>
            <a:r>
              <a:rPr lang="th-TH" sz="4400" dirty="0">
                <a:solidFill>
                  <a:srgbClr val="002060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วิเคราะห์และออกแบบ</a:t>
            </a:r>
          </a:p>
          <a:p>
            <a:pPr marL="742950" indent="-742950">
              <a:buFont typeface="+mj-lt"/>
              <a:buAutoNum type="arabicPeriod"/>
            </a:pPr>
            <a:r>
              <a:rPr lang="th-TH" sz="4400" dirty="0">
                <a:solidFill>
                  <a:srgbClr val="002060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พัฒนาระบบ</a:t>
            </a:r>
          </a:p>
          <a:p>
            <a:pPr marL="742950" indent="-742950">
              <a:buFont typeface="+mj-lt"/>
              <a:buAutoNum type="arabicPeriod"/>
            </a:pPr>
            <a:r>
              <a:rPr lang="th-TH" sz="4400" dirty="0">
                <a:solidFill>
                  <a:srgbClr val="002060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ทดสอบและแก้ปัญหา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FC5CBE7-BA12-87DF-C8BE-060F29054B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6078" y="28171780"/>
            <a:ext cx="10669588" cy="117030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1ACA7BE5-C2BB-27E8-B684-6E24CC0EE934}"/>
              </a:ext>
            </a:extLst>
          </p:cNvPr>
          <p:cNvSpPr txBox="1"/>
          <p:nvPr/>
        </p:nvSpPr>
        <p:spPr>
          <a:xfrm>
            <a:off x="4875212" y="40123619"/>
            <a:ext cx="452548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4400" dirty="0">
                <a:solidFill>
                  <a:srgbClr val="002060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ภาพการทำงานของระบบ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A4F7A59-A5A8-5DD8-C017-15CDE27CACC9}"/>
              </a:ext>
            </a:extLst>
          </p:cNvPr>
          <p:cNvSpPr txBox="1"/>
          <p:nvPr/>
        </p:nvSpPr>
        <p:spPr>
          <a:xfrm>
            <a:off x="14800264" y="30380161"/>
            <a:ext cx="13121876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4400" dirty="0">
                <a:solidFill>
                  <a:srgbClr val="002060"/>
                </a:solidFill>
                <a:latin typeface="TH Niramit AS" panose="02000506000000020004" pitchFamily="2" charset="-34"/>
                <a:cs typeface="TH Niramit AS" panose="02000506000000020004" pitchFamily="2" charset="-34"/>
              </a:rPr>
              <a:t>      ระบบการนัดหมายสอบโครงงานนี้จะช่วยให้การนัดหมายระหว่างนักศึกษาและอาจารย์เป็นไปอย่างมีประสิทธิภาพ โดยช่วยให้ทั้งสองฝ่ายสามารถจัดการเวลาได้ดีขึ้น และลดขั้นตอนในการติดต่อประสานงาน ช่วยให้กระบวนการต่าง ๆ เป็นไปอย่างราบรื่นและสะดวกมากขึ้น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36AE6FC-F1E3-D3F0-4F6E-C0380BE4DD78}"/>
              </a:ext>
            </a:extLst>
          </p:cNvPr>
          <p:cNvSpPr txBox="1"/>
          <p:nvPr/>
        </p:nvSpPr>
        <p:spPr>
          <a:xfrm>
            <a:off x="15194094" y="15117340"/>
            <a:ext cx="56388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4400" dirty="0">
                <a:solidFill>
                  <a:srgbClr val="002060"/>
                </a:solidFill>
                <a:cs typeface="TH Niramit AS" panose="02000506000000020004" pitchFamily="2" charset="-34"/>
              </a:rPr>
              <a:t>หน้าคะแนนโครงงานของนักศึกษา</a:t>
            </a:r>
            <a:endParaRPr lang="en-US" sz="4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53BDEBE-00D3-A89F-0C60-CF31B451E9EA}"/>
              </a:ext>
            </a:extLst>
          </p:cNvPr>
          <p:cNvSpPr txBox="1"/>
          <p:nvPr/>
        </p:nvSpPr>
        <p:spPr>
          <a:xfrm>
            <a:off x="21164611" y="15117340"/>
            <a:ext cx="704926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4400" dirty="0">
                <a:solidFill>
                  <a:srgbClr val="002060"/>
                </a:solidFill>
                <a:cs typeface="TH Niramit AS" panose="02000506000000020004" pitchFamily="2" charset="-34"/>
              </a:rPr>
              <a:t>หน้าตรวจสอบเวลาว่างของอาจารย์ทั้งหมด</a:t>
            </a:r>
            <a:endParaRPr lang="en-US" sz="4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3F4DB11-A44D-E70B-170D-6D2C8ED6D34C}"/>
              </a:ext>
            </a:extLst>
          </p:cNvPr>
          <p:cNvSpPr txBox="1"/>
          <p:nvPr/>
        </p:nvSpPr>
        <p:spPr>
          <a:xfrm>
            <a:off x="22020211" y="21540556"/>
            <a:ext cx="56388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4400" dirty="0">
                <a:solidFill>
                  <a:srgbClr val="002060"/>
                </a:solidFill>
                <a:cs typeface="TH Niramit AS" panose="02000506000000020004" pitchFamily="2" charset="-34"/>
              </a:rPr>
              <a:t>หน้าแรกของอาจารย์ประจำรายวิชา</a:t>
            </a:r>
            <a:endParaRPr lang="en-US" sz="4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77AF692-9765-9BF1-D8D2-45E7B4B50068}"/>
              </a:ext>
            </a:extLst>
          </p:cNvPr>
          <p:cNvSpPr txBox="1"/>
          <p:nvPr/>
        </p:nvSpPr>
        <p:spPr>
          <a:xfrm>
            <a:off x="17941791" y="27640161"/>
            <a:ext cx="79226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4400" dirty="0">
                <a:solidFill>
                  <a:srgbClr val="002060"/>
                </a:solidFill>
                <a:cs typeface="TH Niramit AS" panose="02000506000000020004" pitchFamily="2" charset="-34"/>
              </a:rPr>
              <a:t>หน้าโครงงานทั้งหมดของอาจารย์ประจำรายวิชา</a:t>
            </a:r>
            <a:endParaRPr lang="en-US" sz="4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FCAD9D2-B98F-3587-EA8E-6AFEBEA080B1}"/>
              </a:ext>
            </a:extLst>
          </p:cNvPr>
          <p:cNvSpPr txBox="1"/>
          <p:nvPr/>
        </p:nvSpPr>
        <p:spPr>
          <a:xfrm>
            <a:off x="15397036" y="21540556"/>
            <a:ext cx="704926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sz="4400" dirty="0">
                <a:solidFill>
                  <a:srgbClr val="002060"/>
                </a:solidFill>
                <a:cs typeface="TH Niramit AS" panose="02000506000000020004" pitchFamily="2" charset="-34"/>
              </a:rPr>
              <a:t>หน้าการให้คะแนนของอาจารย์</a:t>
            </a:r>
            <a:endParaRPr lang="en-US" sz="4400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32E931FD-DD33-1823-3692-76E2546A2612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13283"/>
          <a:stretch/>
        </p:blipFill>
        <p:spPr>
          <a:xfrm>
            <a:off x="21791612" y="17375258"/>
            <a:ext cx="6062489" cy="3692043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FF99B8F3-4E15-E99E-A8D2-8EC73EAEBD2A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5910"/>
          <a:stretch/>
        </p:blipFill>
        <p:spPr>
          <a:xfrm>
            <a:off x="21467966" y="10520921"/>
            <a:ext cx="6365365" cy="4366977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B4FD76C6-1C04-1021-BA05-1C70FA41A83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230574" y="23469843"/>
            <a:ext cx="8774662" cy="394814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07EFDD8B-58C9-E163-EAF0-64CD444358B8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15399" t="-274" r="16269" b="274"/>
          <a:stretch/>
        </p:blipFill>
        <p:spPr>
          <a:xfrm>
            <a:off x="15278620" y="17375258"/>
            <a:ext cx="5885991" cy="3796376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A65B71C7-7F03-1498-7574-F4218824863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194094" y="10596065"/>
            <a:ext cx="5870249" cy="437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438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5257</TotalTime>
  <Words>451</Words>
  <Application>Microsoft Office PowerPoint</Application>
  <PresentationFormat>Custom</PresentationFormat>
  <Paragraphs>51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Britannic Bold</vt:lpstr>
      <vt:lpstr>Calibri</vt:lpstr>
      <vt:lpstr>TH Niramit AS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SAKKRUB</dc:creator>
  <cp:lastModifiedBy>waranya phonsae</cp:lastModifiedBy>
  <cp:revision>145</cp:revision>
  <dcterms:created xsi:type="dcterms:W3CDTF">2010-12-09T08:20:44Z</dcterms:created>
  <dcterms:modified xsi:type="dcterms:W3CDTF">2025-03-03T16:02:34Z</dcterms:modified>
</cp:coreProperties>
</file>