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60" r:id="rId6"/>
    <p:sldId id="262" r:id="rId7"/>
    <p:sldId id="263" r:id="rId8"/>
    <p:sldId id="274" r:id="rId9"/>
    <p:sldId id="275" r:id="rId10"/>
    <p:sldId id="264" r:id="rId11"/>
    <p:sldId id="267" r:id="rId12"/>
    <p:sldId id="268" r:id="rId13"/>
    <p:sldId id="277" r:id="rId14"/>
    <p:sldId id="278" r:id="rId15"/>
    <p:sldId id="280" r:id="rId16"/>
    <p:sldId id="283" r:id="rId17"/>
    <p:sldId id="284" r:id="rId18"/>
    <p:sldId id="285" r:id="rId19"/>
    <p:sldId id="286" r:id="rId20"/>
    <p:sldId id="287" r:id="rId21"/>
    <p:sldId id="281" r:id="rId22"/>
    <p:sldId id="288" r:id="rId23"/>
    <p:sldId id="289" r:id="rId24"/>
    <p:sldId id="29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3650;&#3619;&#3588;&#3605;&#3656;&#3634;&#3591;&#3654;&#3649;&#3621;&#3632;&#3629;&#3634;&#3585;&#3634;&#3619;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358AA6-7C34-4B90-9ACC-7886E061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2608"/>
            <a:ext cx="8361229" cy="2098226"/>
          </a:xfrm>
        </p:spPr>
        <p:txBody>
          <a:bodyPr/>
          <a:lstStyle/>
          <a:p>
            <a:r>
              <a:rPr lang="en-US" dirty="0"/>
              <a:t>Online dispense program (</a:t>
            </a:r>
            <a:r>
              <a:rPr lang="en-US" dirty="0" err="1"/>
              <a:t>oDP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3B9D323-F8FB-4504-BA52-302672812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28904"/>
          </a:xfrm>
        </p:spPr>
        <p:txBody>
          <a:bodyPr/>
          <a:lstStyle/>
          <a:p>
            <a:pPr algn="l"/>
            <a:r>
              <a:rPr lang="th-TH" sz="3600" dirty="0">
                <a:latin typeface="KodchiangUPC" panose="02020603050405020304" pitchFamily="18" charset="-34"/>
                <a:cs typeface="KodchiangUPC" panose="02020603050405020304" pitchFamily="18" charset="-34"/>
              </a:rPr>
              <a:t>โปรแกรมจ่ายยาออนไลน์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555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98883B-DF92-4DCC-BEED-A0BF6F8B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CONDITION :</a:t>
            </a:r>
            <a:r>
              <a:rPr lang="th-TH" dirty="0"/>
              <a:t> </a:t>
            </a: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อาการของผู้ป่วย</a:t>
            </a: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E102DB2C-7863-4FA0-9AE9-AE5BD3792854}"/>
              </a:ext>
            </a:extLst>
          </p:cNvPr>
          <p:cNvSpPr txBox="1">
            <a:spLocks/>
          </p:cNvSpPr>
          <p:nvPr/>
        </p:nvSpPr>
        <p:spPr>
          <a:xfrm>
            <a:off x="1524000" y="1762539"/>
            <a:ext cx="4724400" cy="467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1.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2.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3.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  <a:endParaRPr lang="th-TH" sz="32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4.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5.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  <a:endParaRPr lang="th-TH" sz="3200" dirty="0">
              <a:solidFill>
                <a:srgbClr val="FF0000"/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06075ED-0166-498A-A7B7-68262825E3C7}"/>
              </a:ext>
            </a:extLst>
          </p:cNvPr>
          <p:cNvSpPr/>
          <p:nvPr/>
        </p:nvSpPr>
        <p:spPr>
          <a:xfrm>
            <a:off x="2925416" y="1937949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4A721F2-E679-4195-A90C-3FAF21A54163}"/>
              </a:ext>
            </a:extLst>
          </p:cNvPr>
          <p:cNvSpPr/>
          <p:nvPr/>
        </p:nvSpPr>
        <p:spPr>
          <a:xfrm>
            <a:off x="2925416" y="2571354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912F5071-12EA-465F-BAF0-C3D9498AB724}"/>
              </a:ext>
            </a:extLst>
          </p:cNvPr>
          <p:cNvSpPr/>
          <p:nvPr/>
        </p:nvSpPr>
        <p:spPr>
          <a:xfrm>
            <a:off x="2925416" y="3202894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5D4E91AF-6346-40BC-8509-6AFE37412A0C}"/>
              </a:ext>
            </a:extLst>
          </p:cNvPr>
          <p:cNvSpPr/>
          <p:nvPr/>
        </p:nvSpPr>
        <p:spPr>
          <a:xfrm>
            <a:off x="2925416" y="3785190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D9EEC12E-7ED0-4979-86D4-24F3ECED3B29}"/>
              </a:ext>
            </a:extLst>
          </p:cNvPr>
          <p:cNvSpPr/>
          <p:nvPr/>
        </p:nvSpPr>
        <p:spPr>
          <a:xfrm>
            <a:off x="2925416" y="4416730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497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9E4728-AE4D-40CD-8C26-EC343344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CONDITION </a:t>
            </a:r>
            <a:r>
              <a:rPr lang="en-US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จ่ายยา </a:t>
            </a:r>
            <a:r>
              <a:rPr lang="th-TH" dirty="0"/>
              <a:t>	</a:t>
            </a:r>
            <a:br>
              <a:rPr lang="th-TH" dirty="0"/>
            </a:br>
            <a:r>
              <a:rPr lang="th-TH" dirty="0"/>
              <a:t>						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3" name="ตัวแทนเนื้อหา 2">
            <a:extLst>
              <a:ext uri="{FF2B5EF4-FFF2-40B4-BE49-F238E27FC236}">
                <a16:creationId xmlns:a16="http://schemas.microsoft.com/office/drawing/2014/main" id="{7E8FB468-A1DA-4A0C-95EA-959ECDFE75BD}"/>
              </a:ext>
            </a:extLst>
          </p:cNvPr>
          <p:cNvSpPr txBox="1">
            <a:spLocks/>
          </p:cNvSpPr>
          <p:nvPr/>
        </p:nvSpPr>
        <p:spPr>
          <a:xfrm>
            <a:off x="1669774" y="1914939"/>
            <a:ext cx="10190922" cy="4257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1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ยาที่ผู้ป่วยจะได้รับ</a:t>
            </a:r>
          </a:p>
          <a:p>
            <a:pPr marL="0" indent="0">
              <a:buNone/>
            </a:pPr>
            <a:r>
              <a:rPr lang="th-TH" sz="3500" dirty="0">
                <a:latin typeface="KodchiangUPC" panose="02020603050405020304" pitchFamily="18" charset="-34"/>
                <a:cs typeface="KodchiangUPC" panose="02020603050405020304" pitchFamily="18" charset="-34"/>
              </a:rPr>
              <a:t>1.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ชื่อยา </a:t>
            </a:r>
            <a:r>
              <a:rPr lang="en-US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คำแนะนำในการรับประทาน</a:t>
            </a:r>
          </a:p>
          <a:p>
            <a:pPr marL="0" indent="0">
              <a:buNone/>
            </a:pPr>
            <a:r>
              <a:rPr lang="th-TH" sz="3500" dirty="0">
                <a:latin typeface="KodchiangUPC" panose="02020603050405020304" pitchFamily="18" charset="-34"/>
                <a:cs typeface="KodchiangUPC" panose="02020603050405020304" pitchFamily="18" charset="-34"/>
              </a:rPr>
              <a:t>2.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ชื่อยา </a:t>
            </a:r>
            <a:r>
              <a:rPr lang="en-US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คำแนะนำในการรับประทาน</a:t>
            </a:r>
          </a:p>
          <a:p>
            <a:pPr marL="0" indent="0">
              <a:buNone/>
            </a:pPr>
            <a:r>
              <a:rPr lang="th-TH" sz="3500" dirty="0">
                <a:latin typeface="KodchiangUPC" panose="02020603050405020304" pitchFamily="18" charset="-34"/>
                <a:cs typeface="KodchiangUPC" panose="02020603050405020304" pitchFamily="18" charset="-34"/>
              </a:rPr>
              <a:t>3.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ชื่อยา </a:t>
            </a:r>
            <a:r>
              <a:rPr lang="en-US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คำแนะนำในการรับประทาน</a:t>
            </a:r>
          </a:p>
          <a:p>
            <a:pPr marL="0" indent="0">
              <a:buNone/>
            </a:pPr>
            <a:r>
              <a:rPr lang="th-TH" sz="3500" dirty="0">
                <a:latin typeface="KodchiangUPC" panose="02020603050405020304" pitchFamily="18" charset="-34"/>
                <a:cs typeface="KodchiangUPC" panose="02020603050405020304" pitchFamily="18" charset="-34"/>
              </a:rPr>
              <a:t>4.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ชื่อยา </a:t>
            </a:r>
            <a:r>
              <a:rPr lang="en-US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คำแนะนำในการรับประทาน</a:t>
            </a:r>
          </a:p>
          <a:p>
            <a:pPr marL="0" indent="0">
              <a:buNone/>
            </a:pPr>
            <a:r>
              <a:rPr lang="th-TH" sz="3500" dirty="0">
                <a:latin typeface="KodchiangUPC" panose="02020603050405020304" pitchFamily="18" charset="-34"/>
                <a:cs typeface="KodchiangUPC" panose="02020603050405020304" pitchFamily="18" charset="-34"/>
              </a:rPr>
              <a:t>5.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ชื่อยา </a:t>
            </a:r>
            <a:r>
              <a:rPr lang="en-US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คำแนะนำในการรับประทาน</a:t>
            </a:r>
          </a:p>
          <a:p>
            <a:pPr marL="0" indent="0">
              <a:buNone/>
            </a:pP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.</a:t>
            </a:r>
          </a:p>
          <a:p>
            <a:pPr marL="0" indent="0">
              <a:buNone/>
            </a:pP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.</a:t>
            </a:r>
          </a:p>
          <a:p>
            <a:pPr marL="0" indent="0">
              <a:buNone/>
            </a:pPr>
            <a:r>
              <a:rPr lang="th-TH" sz="35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.</a:t>
            </a:r>
            <a:endParaRPr lang="th-TH" sz="35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9964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554504-22E0-41B8-B5E7-20375CC3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</a:t>
            </a:r>
            <a:r>
              <a:rPr lang="en-US" dirty="0">
                <a:latin typeface="KodchiangUPC" panose="02020603050405020304" pitchFamily="18" charset="-34"/>
                <a:cs typeface="KodchiangUPC" panose="02020603050405020304" pitchFamily="18" charset="-34"/>
              </a:rPr>
              <a:t>: </a:t>
            </a: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วิธีการรับยา และ วิธีการชำระเงิน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A522C7-FF7B-451E-8707-11F3BA53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1077"/>
            <a:ext cx="8130210" cy="433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ตามที่อยู่</a:t>
            </a:r>
          </a:p>
          <a:p>
            <a:pPr marL="0" indent="0"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1.เลือกบริการส่งสินค้า</a:t>
            </a:r>
          </a:p>
          <a:p>
            <a:pPr marL="0" indent="0">
              <a:buNone/>
            </a:pPr>
            <a:r>
              <a:rPr lang="en-US" sz="3200" dirty="0"/>
              <a:t>Line man        Grab	     ETC.</a:t>
            </a:r>
          </a:p>
          <a:p>
            <a:pPr marL="0" indent="0"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2.เลือกช่องทางการชำระเงิน</a:t>
            </a:r>
          </a:p>
          <a:p>
            <a:pPr marL="0" indent="0"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บัตร</a:t>
            </a:r>
            <a:r>
              <a:rPr lang="th-TH" sz="3200" dirty="0"/>
              <a:t> </a:t>
            </a:r>
            <a:r>
              <a:rPr lang="en-US" sz="3200" dirty="0"/>
              <a:t>Credit/Debit	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       </a:t>
            </a: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ชำระเงินปลายทาง 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378C2D14-2729-4F58-8B25-A5074CCCF8FF}"/>
              </a:ext>
            </a:extLst>
          </p:cNvPr>
          <p:cNvSpPr/>
          <p:nvPr/>
        </p:nvSpPr>
        <p:spPr>
          <a:xfrm>
            <a:off x="3236839" y="3301038"/>
            <a:ext cx="371878" cy="371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997C33B-35A7-4198-A856-0B961BFEE1AE}"/>
              </a:ext>
            </a:extLst>
          </p:cNvPr>
          <p:cNvSpPr/>
          <p:nvPr/>
        </p:nvSpPr>
        <p:spPr>
          <a:xfrm>
            <a:off x="4910343" y="3301038"/>
            <a:ext cx="371878" cy="371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1274CF44-0918-45E7-B1CC-621D46F3C3FB}"/>
              </a:ext>
            </a:extLst>
          </p:cNvPr>
          <p:cNvSpPr/>
          <p:nvPr/>
        </p:nvSpPr>
        <p:spPr>
          <a:xfrm>
            <a:off x="6597099" y="3301038"/>
            <a:ext cx="371878" cy="371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34E72DD7-AA18-4F25-A4C7-D64B7ADDD20F}"/>
              </a:ext>
            </a:extLst>
          </p:cNvPr>
          <p:cNvSpPr/>
          <p:nvPr/>
        </p:nvSpPr>
        <p:spPr>
          <a:xfrm>
            <a:off x="4297013" y="4500362"/>
            <a:ext cx="371878" cy="371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2FD9362-EB5E-4F00-8B66-57DAAD95BC4A}"/>
              </a:ext>
            </a:extLst>
          </p:cNvPr>
          <p:cNvSpPr/>
          <p:nvPr/>
        </p:nvSpPr>
        <p:spPr>
          <a:xfrm>
            <a:off x="6713472" y="4500362"/>
            <a:ext cx="371878" cy="371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444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76473E-9B1E-4A3F-A1BB-00C6BEA1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CONDITION : </a:t>
            </a:r>
            <a:r>
              <a:rPr lang="th-TH" sz="6000" dirty="0"/>
              <a:t>กรณีคำตอบเป็น</a:t>
            </a:r>
            <a:r>
              <a:rPr lang="en-US" sz="6000" dirty="0"/>
              <a:t>”</a:t>
            </a:r>
            <a:r>
              <a:rPr lang="th-TH" sz="6000" dirty="0"/>
              <a:t>แพทย์</a:t>
            </a:r>
            <a:r>
              <a:rPr lang="en-US" dirty="0"/>
              <a:t>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0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F9C326-3911-428A-827F-F6A527ED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:</a:t>
            </a:r>
            <a:r>
              <a:rPr lang="th-TH" dirty="0"/>
              <a:t> ดูอาการผู้ป่วย</a:t>
            </a: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8BAB1589-470C-47FD-B367-9D25C1D2CE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90993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ผู้ป่วยมีอาการอย่างไรบ้าง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1.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2.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3.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  <a:endParaRPr lang="th-TH" sz="32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4.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5.</a:t>
            </a:r>
            <a:r>
              <a:rPr lang="en-US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_____</a:t>
            </a: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               6.ฯลฯ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th-TH" sz="3200" dirty="0">
              <a:solidFill>
                <a:srgbClr val="FF0000"/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A266010-EDC0-4906-88EE-6939E6EBA7D2}"/>
              </a:ext>
            </a:extLst>
          </p:cNvPr>
          <p:cNvSpPr/>
          <p:nvPr/>
        </p:nvSpPr>
        <p:spPr>
          <a:xfrm>
            <a:off x="2420585" y="3043141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B510C60-0CD3-4F2A-97F5-39E2BB476313}"/>
              </a:ext>
            </a:extLst>
          </p:cNvPr>
          <p:cNvSpPr/>
          <p:nvPr/>
        </p:nvSpPr>
        <p:spPr>
          <a:xfrm>
            <a:off x="2420585" y="3591019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C3E19CD1-D5B1-40AA-B8A2-FB88CE655F8A}"/>
              </a:ext>
            </a:extLst>
          </p:cNvPr>
          <p:cNvSpPr/>
          <p:nvPr/>
        </p:nvSpPr>
        <p:spPr>
          <a:xfrm>
            <a:off x="2420585" y="4138897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33B73B00-0038-443B-AA88-0126BF8279B7}"/>
              </a:ext>
            </a:extLst>
          </p:cNvPr>
          <p:cNvSpPr/>
          <p:nvPr/>
        </p:nvSpPr>
        <p:spPr>
          <a:xfrm>
            <a:off x="2420585" y="4686775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E79826BC-7A3E-44C5-AB44-9815B74371D5}"/>
              </a:ext>
            </a:extLst>
          </p:cNvPr>
          <p:cNvSpPr/>
          <p:nvPr/>
        </p:nvSpPr>
        <p:spPr>
          <a:xfrm>
            <a:off x="2420585" y="5234653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951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99838B-F0B6-494C-9365-995AA764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: </a:t>
            </a:r>
            <a:r>
              <a:rPr lang="th-TH" dirty="0"/>
              <a:t>จ่ายยาให้กับผู้ป่วย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19B29C0-1B2F-4C9F-BA8F-08F57110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26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*** กลับไปดูเงื่อนไขของ </a:t>
            </a:r>
            <a:r>
              <a:rPr lang="en-US" sz="26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“</a:t>
            </a:r>
            <a:r>
              <a:rPr lang="th-TH" sz="26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อาการของผู้ป่วย</a:t>
            </a:r>
            <a:r>
              <a:rPr lang="en-US" sz="26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” </a:t>
            </a:r>
            <a:r>
              <a:rPr lang="th-TH" sz="26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แล้วนำมาประมวลผลกับข้อมูลของยาที่ได้เก็บไว้ใน </a:t>
            </a:r>
            <a:r>
              <a:rPr lang="en-US" sz="2600" dirty="0">
                <a:solidFill>
                  <a:srgbClr val="FF0000"/>
                </a:solidFill>
                <a:cs typeface="KodchiangUPC" panose="02020603050405020304" pitchFamily="18" charset="-34"/>
              </a:rPr>
              <a:t>Database</a:t>
            </a:r>
            <a:r>
              <a:rPr lang="th-TH" sz="26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***</a:t>
            </a:r>
          </a:p>
          <a:p>
            <a:pPr marL="457200" indent="-457200">
              <a:buAutoNum type="arabicPeriod"/>
            </a:pPr>
            <a:r>
              <a:rPr lang="th-TH" sz="2400" dirty="0">
                <a:solidFill>
                  <a:schemeClr val="tx1"/>
                </a:solidFill>
              </a:rPr>
              <a:t>................</a:t>
            </a:r>
          </a:p>
          <a:p>
            <a:pPr marL="457200" indent="-457200">
              <a:buAutoNum type="arabicPeriod"/>
            </a:pPr>
            <a:r>
              <a:rPr lang="th-TH" sz="2400" dirty="0">
                <a:solidFill>
                  <a:schemeClr val="tx1"/>
                </a:solidFill>
              </a:rPr>
              <a:t>................ </a:t>
            </a:r>
          </a:p>
          <a:p>
            <a:pPr marL="457200" indent="-457200">
              <a:buAutoNum type="arabicPeriod"/>
            </a:pPr>
            <a:r>
              <a:rPr lang="th-TH" sz="2400" dirty="0">
                <a:solidFill>
                  <a:schemeClr val="tx1"/>
                </a:solidFill>
              </a:rPr>
              <a:t>................</a:t>
            </a:r>
          </a:p>
          <a:p>
            <a:pPr marL="457200" indent="-457200">
              <a:buAutoNum type="arabicPeriod"/>
            </a:pPr>
            <a:r>
              <a:rPr lang="th-TH" sz="2400" dirty="0">
                <a:solidFill>
                  <a:schemeClr val="tx1"/>
                </a:solidFill>
              </a:rPr>
              <a:t>................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ETC.</a:t>
            </a:r>
            <a:endParaRPr lang="th-TH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sz="3200" dirty="0">
                <a:solidFill>
                  <a:srgbClr val="FF0000"/>
                </a:solidFill>
              </a:rPr>
              <a:t>*** </a:t>
            </a:r>
            <a:r>
              <a:rPr lang="th-TH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แล้วส่งข้อมูลนี้ไปยัง </a:t>
            </a:r>
            <a:r>
              <a:rPr lang="en-US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GUI </a:t>
            </a:r>
            <a:r>
              <a:rPr lang="th-TH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ของผู้ป่วยในส่วนของ </a:t>
            </a:r>
            <a:r>
              <a:rPr lang="en-US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“</a:t>
            </a:r>
            <a:r>
              <a:rPr lang="th-TH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จ่ายยา</a:t>
            </a:r>
            <a:r>
              <a:rPr lang="en-US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”</a:t>
            </a:r>
            <a:r>
              <a:rPr lang="th-TH" sz="3200" dirty="0">
                <a:solidFill>
                  <a:srgbClr val="FF0000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endParaRPr lang="th-TH" sz="3200" dirty="0">
              <a:solidFill>
                <a:srgbClr val="FF0000"/>
              </a:solidFill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27FB208-4E3E-4C40-AC05-950057ABFE04}"/>
              </a:ext>
            </a:extLst>
          </p:cNvPr>
          <p:cNvSpPr/>
          <p:nvPr/>
        </p:nvSpPr>
        <p:spPr>
          <a:xfrm>
            <a:off x="2871159" y="2804602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E360FA7-1D48-4A9D-9BE0-C24AFFA295B3}"/>
              </a:ext>
            </a:extLst>
          </p:cNvPr>
          <p:cNvSpPr/>
          <p:nvPr/>
        </p:nvSpPr>
        <p:spPr>
          <a:xfrm>
            <a:off x="2871159" y="3323204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DD30CF4-E9DD-4C8F-B480-90C93582E62D}"/>
              </a:ext>
            </a:extLst>
          </p:cNvPr>
          <p:cNvSpPr/>
          <p:nvPr/>
        </p:nvSpPr>
        <p:spPr>
          <a:xfrm>
            <a:off x="2871159" y="3841806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C7FC810-01DF-4B45-ACAE-69589A5AC9E3}"/>
              </a:ext>
            </a:extLst>
          </p:cNvPr>
          <p:cNvSpPr/>
          <p:nvPr/>
        </p:nvSpPr>
        <p:spPr>
          <a:xfrm>
            <a:off x="2871159" y="4360408"/>
            <a:ext cx="289052" cy="28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21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1FCF5C-1F8B-4B55-9519-0799CBFE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0793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8F071FF-D2B2-4993-AAAC-8DD38BE3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554933"/>
            <a:ext cx="4447786" cy="2320790"/>
          </a:xfrm>
        </p:spPr>
        <p:txBody>
          <a:bodyPr/>
          <a:lstStyle/>
          <a:p>
            <a:r>
              <a:rPr lang="en-US" b="1" dirty="0"/>
              <a:t>Name : </a:t>
            </a:r>
            <a:r>
              <a:rPr lang="th-TH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ผู้ป่วย</a:t>
            </a:r>
            <a:endParaRPr lang="en-US" b="1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lvl="1"/>
            <a:r>
              <a:rPr lang="en-US" i="0" dirty="0"/>
              <a:t>[‘Tony’,’</a:t>
            </a:r>
            <a:r>
              <a:rPr lang="en-US" i="0" dirty="0" err="1"/>
              <a:t>Tle</a:t>
            </a:r>
            <a:r>
              <a:rPr lang="en-US" i="0" dirty="0"/>
              <a:t>’,’Sun’]</a:t>
            </a:r>
          </a:p>
          <a:p>
            <a:r>
              <a:rPr lang="en-US" b="1" dirty="0"/>
              <a:t>Name : </a:t>
            </a:r>
            <a:r>
              <a:rPr lang="th-TH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หมอ</a:t>
            </a:r>
          </a:p>
          <a:p>
            <a:pPr lvl="1"/>
            <a:r>
              <a:rPr lang="en-US" i="0" dirty="0">
                <a:cs typeface="KodchiangUPC" panose="02020603050405020304" pitchFamily="18" charset="-34"/>
              </a:rPr>
              <a:t>[</a:t>
            </a:r>
            <a:r>
              <a:rPr lang="en-US" i="0" dirty="0" err="1">
                <a:cs typeface="KodchiangUPC" panose="02020603050405020304" pitchFamily="18" charset="-34"/>
              </a:rPr>
              <a:t>Dr.Kobkiat</a:t>
            </a:r>
            <a:r>
              <a:rPr lang="en-US" i="0" dirty="0">
                <a:cs typeface="KodchiangUPC" panose="02020603050405020304" pitchFamily="18" charset="-34"/>
              </a:rPr>
              <a:t>]</a:t>
            </a:r>
            <a:endParaRPr lang="th-TH" i="0" dirty="0">
              <a:cs typeface="KodchiangUPC" panose="02020603050405020304" pitchFamily="18" charset="-34"/>
            </a:endParaRP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90C4BE8-8269-40DE-9E89-9A832D6E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11" y="2268605"/>
            <a:ext cx="4447786" cy="1004682"/>
          </a:xfrm>
        </p:spPr>
        <p:txBody>
          <a:bodyPr/>
          <a:lstStyle/>
          <a:p>
            <a:r>
              <a:rPr lang="en-US" b="1" dirty="0"/>
              <a:t>Symptom </a:t>
            </a:r>
          </a:p>
          <a:p>
            <a:pPr lvl="1"/>
            <a:r>
              <a:rPr lang="en-US" i="0" dirty="0">
                <a:cs typeface="KodchiangUPC" panose="02020603050405020304" pitchFamily="18" charset="-34"/>
              </a:rPr>
              <a:t>[</a:t>
            </a:r>
            <a:r>
              <a:rPr lang="en-US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‘</a:t>
            </a:r>
            <a:r>
              <a:rPr lang="th-TH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ปวดหัว</a:t>
            </a:r>
            <a:r>
              <a:rPr lang="en-US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’,’</a:t>
            </a:r>
            <a:r>
              <a:rPr lang="th-TH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มีไข้</a:t>
            </a:r>
            <a:r>
              <a:rPr lang="en-US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’,’</a:t>
            </a:r>
            <a:r>
              <a:rPr lang="th-TH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ไอ</a:t>
            </a:r>
            <a:r>
              <a:rPr lang="en-US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’,’</a:t>
            </a:r>
            <a:r>
              <a:rPr lang="th-TH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มีน้ำมูก</a:t>
            </a:r>
            <a:r>
              <a:rPr lang="en-US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,</a:t>
            </a:r>
            <a:r>
              <a:rPr lang="th-TH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คัดจมูก</a:t>
            </a:r>
            <a:r>
              <a:rPr lang="en-US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’</a:t>
            </a:r>
            <a:r>
              <a:rPr lang="en-US" i="0" dirty="0">
                <a:cs typeface="KodchiangUPC" panose="02020603050405020304" pitchFamily="18" charset="-34"/>
              </a:rPr>
              <a:t>]</a:t>
            </a:r>
          </a:p>
          <a:p>
            <a:pPr lvl="1"/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9" name="ตัวแทนเนื้อหา 3">
            <a:extLst>
              <a:ext uri="{FF2B5EF4-FFF2-40B4-BE49-F238E27FC236}">
                <a16:creationId xmlns:a16="http://schemas.microsoft.com/office/drawing/2014/main" id="{1360D3ED-5494-41A1-8216-0DAEC5BAE503}"/>
              </a:ext>
            </a:extLst>
          </p:cNvPr>
          <p:cNvSpPr txBox="1">
            <a:spLocks/>
          </p:cNvSpPr>
          <p:nvPr/>
        </p:nvSpPr>
        <p:spPr>
          <a:xfrm>
            <a:off x="1218810" y="3273287"/>
            <a:ext cx="8932355" cy="10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Medicine </a:t>
            </a:r>
          </a:p>
          <a:p>
            <a:pPr lvl="1"/>
            <a:r>
              <a:rPr lang="en-US" i="0" dirty="0">
                <a:latin typeface="+mj-lt"/>
                <a:cs typeface="KodchiangUPC" panose="02020603050405020304" pitchFamily="18" charset="-34"/>
              </a:rPr>
              <a:t>[‘Paracetamol’,’ Chlorpheniramine’,’ Amoxicillin’,’ </a:t>
            </a:r>
            <a:r>
              <a:rPr lang="en-US" i="0" dirty="0" err="1">
                <a:latin typeface="+mj-lt"/>
                <a:cs typeface="KodchiangUPC" panose="02020603050405020304" pitchFamily="18" charset="-34"/>
              </a:rPr>
              <a:t>Guafenesin</a:t>
            </a:r>
            <a:r>
              <a:rPr lang="en-US" i="0" dirty="0">
                <a:latin typeface="+mj-lt"/>
                <a:cs typeface="KodchiangUPC" panose="02020603050405020304" pitchFamily="18" charset="-34"/>
              </a:rPr>
              <a:t> ’…..]</a:t>
            </a:r>
          </a:p>
          <a:p>
            <a:pPr lvl="1"/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10" name="ตัวแทนเนื้อหา 3">
            <a:extLst>
              <a:ext uri="{FF2B5EF4-FFF2-40B4-BE49-F238E27FC236}">
                <a16:creationId xmlns:a16="http://schemas.microsoft.com/office/drawing/2014/main" id="{4A12EC97-7FF4-4E8E-B118-F5CCE65AFE07}"/>
              </a:ext>
            </a:extLst>
          </p:cNvPr>
          <p:cNvSpPr txBox="1">
            <a:spLocks/>
          </p:cNvSpPr>
          <p:nvPr/>
        </p:nvSpPr>
        <p:spPr>
          <a:xfrm>
            <a:off x="1200419" y="4173192"/>
            <a:ext cx="8932355" cy="10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Shipping</a:t>
            </a:r>
          </a:p>
          <a:p>
            <a:pPr lvl="1"/>
            <a:r>
              <a:rPr lang="en-US" i="0" dirty="0">
                <a:latin typeface="+mj-lt"/>
                <a:cs typeface="KodchiangUPC" panose="02020603050405020304" pitchFamily="18" charset="-34"/>
              </a:rPr>
              <a:t>[‘Grab’,’ Lineman’,’ </a:t>
            </a:r>
            <a:r>
              <a:rPr lang="en-US" i="0" dirty="0" err="1">
                <a:latin typeface="+mj-lt"/>
                <a:cs typeface="KodchiangUPC" panose="02020603050405020304" pitchFamily="18" charset="-34"/>
              </a:rPr>
              <a:t>KerryExpress</a:t>
            </a:r>
            <a:r>
              <a:rPr lang="en-US" i="0" dirty="0">
                <a:latin typeface="+mj-lt"/>
                <a:cs typeface="KodchiangUPC" panose="02020603050405020304" pitchFamily="18" charset="-34"/>
              </a:rPr>
              <a:t>’, …..]</a:t>
            </a:r>
          </a:p>
          <a:p>
            <a:pPr lvl="1"/>
            <a:endParaRPr lang="en-US" i="0" dirty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8703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CEEF65-34F7-47DD-B2D6-C59BB92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Exmaple</a:t>
            </a:r>
            <a:r>
              <a:rPr lang="en-US" dirty="0"/>
              <a:t> GUI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06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58BD84-015D-4A01-819C-47A4DD66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939"/>
          </a:xfrm>
        </p:spPr>
        <p:txBody>
          <a:bodyPr/>
          <a:lstStyle/>
          <a:p>
            <a:pPr algn="ctr"/>
            <a:r>
              <a:rPr lang="en-US" dirty="0"/>
              <a:t>GUI : First Page</a:t>
            </a:r>
            <a:endParaRPr lang="th-TH" dirty="0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8EB0C0E1-3544-4AC7-AE36-EA0ACC9FD082}"/>
              </a:ext>
            </a:extLst>
          </p:cNvPr>
          <p:cNvSpPr/>
          <p:nvPr/>
        </p:nvSpPr>
        <p:spPr>
          <a:xfrm>
            <a:off x="1256471" y="1457739"/>
            <a:ext cx="7659755" cy="46284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45EEE9A-1496-4E9D-961D-C7248566CB35}"/>
              </a:ext>
            </a:extLst>
          </p:cNvPr>
          <p:cNvSpPr txBox="1"/>
          <p:nvPr/>
        </p:nvSpPr>
        <p:spPr>
          <a:xfrm>
            <a:off x="3752021" y="1680432"/>
            <a:ext cx="266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KodchiangUPC" panose="02020603050405020304" pitchFamily="18" charset="-34"/>
                <a:cs typeface="KodchiangUPC" panose="02020603050405020304" pitchFamily="18" charset="-34"/>
              </a:rPr>
              <a:t>Who “you” are?</a:t>
            </a:r>
            <a:endParaRPr lang="th-TH" sz="36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38483E0-3803-4073-8C91-5DB7382E4213}"/>
              </a:ext>
            </a:extLst>
          </p:cNvPr>
          <p:cNvSpPr/>
          <p:nvPr/>
        </p:nvSpPr>
        <p:spPr>
          <a:xfrm>
            <a:off x="1669774" y="2902226"/>
            <a:ext cx="2186609" cy="874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KodchiangUPC" panose="02020603050405020304" pitchFamily="18" charset="-34"/>
                <a:cs typeface="KodchiangUPC" panose="02020603050405020304" pitchFamily="18" charset="-34"/>
              </a:rPr>
              <a:t>Patient</a:t>
            </a:r>
            <a:endParaRPr lang="th-TH" sz="36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2A451BE-E01A-4EEC-BFC0-FE594FCF966E}"/>
              </a:ext>
            </a:extLst>
          </p:cNvPr>
          <p:cNvSpPr/>
          <p:nvPr/>
        </p:nvSpPr>
        <p:spPr>
          <a:xfrm>
            <a:off x="6096000" y="2912165"/>
            <a:ext cx="2186609" cy="87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KodchiangUPC" panose="02020603050405020304" pitchFamily="18" charset="-34"/>
                <a:cs typeface="KodchiangUPC" panose="02020603050405020304" pitchFamily="18" charset="-34"/>
              </a:rPr>
              <a:t>Doctor</a:t>
            </a:r>
            <a:endParaRPr lang="th-TH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A644BF8E-FA2B-4315-BA6F-AE476CAD4BE2}"/>
              </a:ext>
            </a:extLst>
          </p:cNvPr>
          <p:cNvSpPr txBox="1"/>
          <p:nvPr/>
        </p:nvSpPr>
        <p:spPr>
          <a:xfrm>
            <a:off x="1669774" y="3975369"/>
            <a:ext cx="23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 you have account?</a:t>
            </a:r>
            <a:endParaRPr lang="th-T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683B1C-F233-45A9-BA1E-10A04A47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80848" cy="2439982"/>
          </a:xfrm>
        </p:spPr>
        <p:txBody>
          <a:bodyPr/>
          <a:lstStyle/>
          <a:p>
            <a:r>
              <a:rPr lang="en-US" dirty="0" err="1"/>
              <a:t>InTRO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0EC231E-BB2B-49F5-A282-CEC4B031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439982"/>
            <a:ext cx="9612971" cy="2919670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เนื่องจากฤดูฝนนี้ มักจะมีคนป่วยที่สาเหตุมาจากฝนเยอะมาก ทางกลุ่มของเราเลยได้สร้างตัวโปรแกรมที่สามารถทำให้คุณรู้ว่าคุณป่วยเป็นโรคอะไร และสามารถรับยาได้ โดยที่คุณไม่ต้องไปพบแพทย์เพื่อให้ลำบาก</a:t>
            </a:r>
          </a:p>
        </p:txBody>
      </p:sp>
    </p:spTree>
    <p:extLst>
      <p:ext uri="{BB962C8B-B14F-4D97-AF65-F5344CB8AC3E}">
        <p14:creationId xmlns:p14="http://schemas.microsoft.com/office/powerpoint/2010/main" val="170648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0A8E2D-3918-401C-B7B8-E8B1381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GUI : Input Patient Information</a:t>
            </a:r>
            <a:endParaRPr lang="th-TH" dirty="0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9397AC14-E0B6-4C81-BBFE-CB5E5924B296}"/>
              </a:ext>
            </a:extLst>
          </p:cNvPr>
          <p:cNvSpPr/>
          <p:nvPr/>
        </p:nvSpPr>
        <p:spPr>
          <a:xfrm>
            <a:off x="1046922" y="2079763"/>
            <a:ext cx="8282608" cy="41843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39F5B1A-83C5-40C7-A374-AB6C843AE776}"/>
              </a:ext>
            </a:extLst>
          </p:cNvPr>
          <p:cNvSpPr/>
          <p:nvPr/>
        </p:nvSpPr>
        <p:spPr>
          <a:xfrm>
            <a:off x="2676939" y="2451652"/>
            <a:ext cx="1895061" cy="583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……………………….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9A30868-621C-42A5-B790-0533338D31F6}"/>
              </a:ext>
            </a:extLst>
          </p:cNvPr>
          <p:cNvSpPr/>
          <p:nvPr/>
        </p:nvSpPr>
        <p:spPr>
          <a:xfrm>
            <a:off x="3505199" y="5497506"/>
            <a:ext cx="1895061" cy="583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………………………..</a:t>
            </a:r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588D9223-AD7B-4019-8704-623F7AAD2697}"/>
              </a:ext>
            </a:extLst>
          </p:cNvPr>
          <p:cNvSpPr/>
          <p:nvPr/>
        </p:nvSpPr>
        <p:spPr>
          <a:xfrm>
            <a:off x="3505199" y="4766640"/>
            <a:ext cx="1895061" cy="583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…………………………</a:t>
            </a:r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3FBA0AC5-0022-40D1-AC81-23DE0BCD42E1}"/>
              </a:ext>
            </a:extLst>
          </p:cNvPr>
          <p:cNvSpPr/>
          <p:nvPr/>
        </p:nvSpPr>
        <p:spPr>
          <a:xfrm>
            <a:off x="2676938" y="3995530"/>
            <a:ext cx="1895061" cy="583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……………………….</a:t>
            </a:r>
            <a:endParaRPr lang="th-TH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1AE20A0-330A-4EB4-B5FA-D3016242AE99}"/>
              </a:ext>
            </a:extLst>
          </p:cNvPr>
          <p:cNvSpPr/>
          <p:nvPr/>
        </p:nvSpPr>
        <p:spPr>
          <a:xfrm>
            <a:off x="2676939" y="3220278"/>
            <a:ext cx="1895061" cy="583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………………………</a:t>
            </a:r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6278B46-B8A6-48E9-90E9-D4737AF12DD5}"/>
              </a:ext>
            </a:extLst>
          </p:cNvPr>
          <p:cNvSpPr txBox="1"/>
          <p:nvPr/>
        </p:nvSpPr>
        <p:spPr>
          <a:xfrm>
            <a:off x="1295400" y="2558534"/>
            <a:ext cx="127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Name :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FEF155D8-B68A-403C-AFDF-FB3C71964F1A}"/>
              </a:ext>
            </a:extLst>
          </p:cNvPr>
          <p:cNvSpPr txBox="1"/>
          <p:nvPr/>
        </p:nvSpPr>
        <p:spPr>
          <a:xfrm>
            <a:off x="1295400" y="3307282"/>
            <a:ext cx="13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Birthday :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D61F2CE-60D9-4705-B39C-FC382B51BC53}"/>
              </a:ext>
            </a:extLst>
          </p:cNvPr>
          <p:cNvSpPr txBox="1"/>
          <p:nvPr/>
        </p:nvSpPr>
        <p:spPr>
          <a:xfrm>
            <a:off x="1295400" y="4036961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Age :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DBDCC56-85B2-493B-AAE7-A7BAC3D5AFE9}"/>
              </a:ext>
            </a:extLst>
          </p:cNvPr>
          <p:cNvSpPr txBox="1"/>
          <p:nvPr/>
        </p:nvSpPr>
        <p:spPr>
          <a:xfrm>
            <a:off x="1295399" y="476664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th-TH" altLang="th-TH" dirty="0" err="1">
                <a:solidFill>
                  <a:srgbClr val="222222"/>
                </a:solidFill>
                <a:latin typeface="inherit"/>
              </a:rPr>
              <a:t>Drug</a:t>
            </a:r>
            <a:r>
              <a:rPr lang="th-TH" altLang="th-TH" dirty="0">
                <a:solidFill>
                  <a:srgbClr val="222222"/>
                </a:solidFill>
                <a:latin typeface="inherit"/>
              </a:rPr>
              <a:t> </a:t>
            </a:r>
            <a:r>
              <a:rPr lang="th-TH" altLang="th-TH" dirty="0" err="1">
                <a:solidFill>
                  <a:srgbClr val="222222"/>
                </a:solidFill>
                <a:latin typeface="inherit"/>
              </a:rPr>
              <a:t>allergy</a:t>
            </a:r>
            <a:r>
              <a:rPr lang="th-TH" altLang="th-TH" sz="900" dirty="0"/>
              <a:t> </a:t>
            </a:r>
            <a:endParaRPr lang="th-TH" altLang="th-TH" dirty="0">
              <a:latin typeface="Arial" panose="020B0604020202020204" pitchFamily="34" charset="0"/>
            </a:endParaRPr>
          </a:p>
          <a:p>
            <a:endParaRPr lang="th-TH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AE25C6D7-2187-4DBE-A7C6-A4D37B3E7826}"/>
              </a:ext>
            </a:extLst>
          </p:cNvPr>
          <p:cNvSpPr txBox="1"/>
          <p:nvPr/>
        </p:nvSpPr>
        <p:spPr>
          <a:xfrm>
            <a:off x="1295399" y="536955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Weight &amp; Height</a:t>
            </a:r>
            <a:endParaRPr lang="th-TH" altLang="th-TH" dirty="0">
              <a:latin typeface="Arial" panose="020B0604020202020204" pitchFamily="34" charset="0"/>
            </a:endParaRPr>
          </a:p>
          <a:p>
            <a:endParaRPr lang="th-TH" dirty="0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6A0D8891-3DA7-42F6-848B-DFD6635558E0}"/>
              </a:ext>
            </a:extLst>
          </p:cNvPr>
          <p:cNvSpPr/>
          <p:nvPr/>
        </p:nvSpPr>
        <p:spPr>
          <a:xfrm>
            <a:off x="7023650" y="5349736"/>
            <a:ext cx="1669774" cy="583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008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50CFE-8EEC-4D10-9168-00CB2C57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DATABASE That used in project.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820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EFD-1A0E-4614-8984-71C84141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6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0169A3-C82A-47D1-A664-90194A73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66" y="841728"/>
            <a:ext cx="5850994" cy="4914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CEC3F-9C5A-4785-BE2A-AD68E95D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30" y="3797335"/>
            <a:ext cx="3608575" cy="27605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7C9CE-1C5E-4682-8E6E-89B068839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470" y="208666"/>
            <a:ext cx="3146896" cy="29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1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EB9AD1-6858-48DE-93B7-0E2647E0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14" y="643467"/>
            <a:ext cx="3281570" cy="25432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246D97-E0F0-4BBF-8059-260FE367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53" y="643467"/>
            <a:ext cx="3324466" cy="25432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698C54-9C89-4334-A898-38FE0C45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383" y="3671316"/>
            <a:ext cx="2694033" cy="2545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EEA6B7-8DF9-4E00-9650-F0367C163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729" y="3671316"/>
            <a:ext cx="1832114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86F501-B5FB-41ED-8A3F-03794F70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ข้อมูลที่จะนำมาใช้ในโปรแกรม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6E256F1-5032-4096-8864-FE8BFDF5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  <a:hlinkClick r:id="rId2" action="ppaction://hlinkfile"/>
              </a:rPr>
              <a:t>รายชื่อโรคที่เกี่ยวกับทางเดินระบบหายใจต่าง ๆ และอาการของโรคนั้น ๆ</a:t>
            </a:r>
            <a:endParaRPr lang="th-TH" sz="40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962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D88341-2AEB-4820-92CB-BA991A08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ODP does?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798E20B-BB0A-4A60-9EC2-F70C2108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Online Dispense Program or ODP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คือ โปรแกรมที่ช่วยให้คนที่มีอาการผิดปกติเกี่ยวกับร่างกายแต่ไม่สามารถไปพบแพทย์ได้และต้องการยามารับประทาน สามารถได้รับยาที่แพทย์ควรสั่งได้ โดยการใช้ตัวโปรแกรม </a:t>
            </a:r>
            <a:r>
              <a:rPr lang="en-US" sz="2800" dirty="0"/>
              <a:t>ODP  </a:t>
            </a:r>
            <a:r>
              <a:rPr lang="th-TH" sz="2800" dirty="0">
                <a:latin typeface="KodchiangUPC" panose="02020603050405020304" pitchFamily="18" charset="-34"/>
                <a:cs typeface="KodchiangUPC" panose="02020603050405020304" pitchFamily="18" charset="-34"/>
              </a:rPr>
              <a:t>ในการสั่งยา</a:t>
            </a:r>
          </a:p>
          <a:p>
            <a:pPr marL="0" indent="0">
              <a:buNone/>
            </a:pPr>
            <a:r>
              <a:rPr lang="th-T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282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226DD9-F242-4C87-8293-3B66B3DF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Input &amp; output &amp; Condition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A102F8-EF02-4C08-80E9-3648BF86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931712"/>
            <a:ext cx="3855720" cy="683428"/>
          </a:xfrm>
        </p:spPr>
        <p:txBody>
          <a:bodyPr/>
          <a:lstStyle/>
          <a:p>
            <a:r>
              <a:rPr lang="en-US" dirty="0"/>
              <a:t>INPUT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4FFC0D-9784-41F8-A356-24A0F1ED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1027515"/>
            <a:ext cx="5212080" cy="5175250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ประวัติส่วนตัวของผู้ป่วย</a:t>
            </a:r>
          </a:p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อาการของผู้ป่วย</a:t>
            </a:r>
            <a:endParaRPr lang="en-US" sz="400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ประเภทการรับยา</a:t>
            </a:r>
          </a:p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ประเภทการชำระเงิน</a:t>
            </a:r>
          </a:p>
          <a:p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0346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A102F8-EF02-4C08-80E9-3648BF86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931712"/>
            <a:ext cx="3855720" cy="683428"/>
          </a:xfrm>
        </p:spPr>
        <p:txBody>
          <a:bodyPr/>
          <a:lstStyle/>
          <a:p>
            <a:r>
              <a:rPr lang="en-US" dirty="0"/>
              <a:t>OUTPUT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4FFC0D-9784-41F8-A356-24A0F1ED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1027515"/>
            <a:ext cx="5212080" cy="5175250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ชื่อและชนิดของยา</a:t>
            </a:r>
          </a:p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อาการของผู้ป่วย</a:t>
            </a:r>
          </a:p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ปริมาณยาที่ผู้ป่วยได้รับ</a:t>
            </a:r>
          </a:p>
          <a:p>
            <a:r>
              <a:rPr lang="th-TH" sz="40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วิธีการรับยา</a:t>
            </a:r>
          </a:p>
          <a:p>
            <a:endParaRPr lang="th-TH" sz="4000" dirty="0"/>
          </a:p>
          <a:p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47337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98883B-DF92-4DCC-BEED-A0BF6F8B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CONDITION : </a:t>
            </a: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บัญชีของผู้ป่วย</a:t>
            </a: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E102DB2C-7863-4FA0-9AE9-AE5BD3792854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472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ผู้ป่วยใหม่ (ยังไม่มีประวัติการรักษา)</a:t>
            </a:r>
          </a:p>
          <a:p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ข้อมูลส่วนตัว</a:t>
            </a:r>
          </a:p>
          <a:p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น้ำหนัก ส่วนสูง</a:t>
            </a:r>
          </a:p>
          <a:p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ประวัติการแพ้ยา</a:t>
            </a:r>
          </a:p>
          <a:p>
            <a:r>
              <a:rPr lang="th-TH" sz="32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ที่อยู่ – เบอร์โทรศัพท์</a:t>
            </a:r>
          </a:p>
        </p:txBody>
      </p:sp>
    </p:spTree>
    <p:extLst>
      <p:ext uri="{BB962C8B-B14F-4D97-AF65-F5344CB8AC3E}">
        <p14:creationId xmlns:p14="http://schemas.microsoft.com/office/powerpoint/2010/main" val="163547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0F6167-423C-4D2E-81C2-EFCC967A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: </a:t>
            </a: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คัดกรองผู้ใช้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DEA44E7-0473-4E9B-8ADD-46FE0A6B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53" y="2286000"/>
            <a:ext cx="575807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th-TH" sz="3600" dirty="0">
                <a:latin typeface="KodchiangUPC" panose="02020603050405020304" pitchFamily="18" charset="-34"/>
                <a:cs typeface="KodchiangUPC" panose="02020603050405020304" pitchFamily="18" charset="-34"/>
              </a:rPr>
              <a:t>คุณเป็นใคร?</a:t>
            </a:r>
          </a:p>
          <a:p>
            <a:endParaRPr lang="th-TH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endParaRPr lang="th-TH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marL="0" indent="0">
              <a:buNone/>
            </a:pPr>
            <a:endParaRPr lang="th-TH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KodchiangUPC" panose="02020603050405020304" pitchFamily="18" charset="-34"/>
                <a:cs typeface="KodchiangUPC" panose="02020603050405020304" pitchFamily="18" charset="-34"/>
              </a:rPr>
              <a:t>	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D6FC75D0-453D-47F2-8D35-30967F256980}"/>
              </a:ext>
            </a:extLst>
          </p:cNvPr>
          <p:cNvSpPr/>
          <p:nvPr/>
        </p:nvSpPr>
        <p:spPr>
          <a:xfrm>
            <a:off x="1580323" y="3672506"/>
            <a:ext cx="2160104" cy="543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600" dirty="0"/>
              <a:t>ผู้ป่วย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4C1D6227-FBCE-4F7D-9CFA-A6CEA1C7860D}"/>
              </a:ext>
            </a:extLst>
          </p:cNvPr>
          <p:cNvSpPr/>
          <p:nvPr/>
        </p:nvSpPr>
        <p:spPr>
          <a:xfrm>
            <a:off x="4240697" y="3672506"/>
            <a:ext cx="2160104" cy="543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600" dirty="0"/>
              <a:t>แพทย์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A3E5B-F7C5-4B5D-90BB-8923D04D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46" y="2171700"/>
            <a:ext cx="482989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9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3891CD-5189-4E2B-804F-9591B3E1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: </a:t>
            </a:r>
            <a:r>
              <a:rPr lang="th-TH" dirty="0"/>
              <a:t>กรณีเป็นผู้ป่วย</a:t>
            </a:r>
          </a:p>
        </p:txBody>
      </p:sp>
    </p:spTree>
    <p:extLst>
      <p:ext uri="{BB962C8B-B14F-4D97-AF65-F5344CB8AC3E}">
        <p14:creationId xmlns:p14="http://schemas.microsoft.com/office/powerpoint/2010/main" val="1021775512"/>
      </p:ext>
    </p:extLst>
  </p:cSld>
  <p:clrMapOvr>
    <a:masterClrMapping/>
  </p:clrMapOvr>
</p:sld>
</file>

<file path=ppt/theme/theme1.xml><?xml version="1.0" encoding="utf-8"?>
<a:theme xmlns:a="http://schemas.openxmlformats.org/drawingml/2006/main" name="มุมกรอบ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Franklin Gothic Book</vt:lpstr>
      <vt:lpstr>inherit</vt:lpstr>
      <vt:lpstr>KodchiangUPC</vt:lpstr>
      <vt:lpstr>มุมกรอบ</vt:lpstr>
      <vt:lpstr>Online dispense program (oDP)</vt:lpstr>
      <vt:lpstr>InTRO</vt:lpstr>
      <vt:lpstr>What can ODP does?</vt:lpstr>
      <vt:lpstr>Input &amp; output &amp; Condition</vt:lpstr>
      <vt:lpstr>INPUT</vt:lpstr>
      <vt:lpstr>OUTPUT</vt:lpstr>
      <vt:lpstr>CONDITION : บัญชีของผู้ป่วย</vt:lpstr>
      <vt:lpstr>CONDITION : คัดกรองผู้ใช้</vt:lpstr>
      <vt:lpstr>CONDITION : กรณีเป็นผู้ป่วย</vt:lpstr>
      <vt:lpstr>CONDITION : อาการของผู้ป่วย</vt:lpstr>
      <vt:lpstr>CONDITION : จ่ายยา         </vt:lpstr>
      <vt:lpstr>CONDITION : วิธีการรับยา และ วิธีการชำระเงิน</vt:lpstr>
      <vt:lpstr>CONDITION : กรณีคำตอบเป็น”แพทย์”</vt:lpstr>
      <vt:lpstr>CONDITION : ดูอาการผู้ป่วย</vt:lpstr>
      <vt:lpstr>CONDITION : จ่ายยาให้กับผู้ป่วย</vt:lpstr>
      <vt:lpstr>Example input</vt:lpstr>
      <vt:lpstr>PowerPoint Presentation</vt:lpstr>
      <vt:lpstr>Exmaple GUI</vt:lpstr>
      <vt:lpstr>GUI : First Page</vt:lpstr>
      <vt:lpstr>GUI : Input Patient Information</vt:lpstr>
      <vt:lpstr>RAW DATABASE That used in project. </vt:lpstr>
      <vt:lpstr>New Gui</vt:lpstr>
      <vt:lpstr>PowerPoint Presentation</vt:lpstr>
      <vt:lpstr>PowerPoint Presentation</vt:lpstr>
      <vt:lpstr>ข้อมูลที่จะนำมาใช้ในโปรแกรม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dispense program (oDP)</dc:title>
  <dc:creator>TONY TON</dc:creator>
  <cp:lastModifiedBy>TONY TON</cp:lastModifiedBy>
  <cp:revision>1</cp:revision>
  <dcterms:created xsi:type="dcterms:W3CDTF">2019-09-17T22:08:51Z</dcterms:created>
  <dcterms:modified xsi:type="dcterms:W3CDTF">2019-09-17T22:08:59Z</dcterms:modified>
</cp:coreProperties>
</file>