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</p:sldMasterIdLst>
  <p:notesMasterIdLst>
    <p:notesMasterId r:id="rId34"/>
  </p:notesMasterIdLst>
  <p:handoutMasterIdLst>
    <p:handoutMasterId r:id="rId35"/>
  </p:handoutMasterIdLst>
  <p:sldIdLst>
    <p:sldId id="412" r:id="rId3"/>
    <p:sldId id="330" r:id="rId4"/>
    <p:sldId id="332" r:id="rId5"/>
    <p:sldId id="333" r:id="rId6"/>
    <p:sldId id="334" r:id="rId7"/>
    <p:sldId id="413" r:id="rId8"/>
    <p:sldId id="336" r:id="rId9"/>
    <p:sldId id="337" r:id="rId10"/>
    <p:sldId id="414" r:id="rId11"/>
    <p:sldId id="416" r:id="rId12"/>
    <p:sldId id="417" r:id="rId13"/>
    <p:sldId id="322" r:id="rId14"/>
    <p:sldId id="418" r:id="rId15"/>
    <p:sldId id="419" r:id="rId16"/>
    <p:sldId id="346" r:id="rId17"/>
    <p:sldId id="415" r:id="rId18"/>
    <p:sldId id="347" r:id="rId19"/>
    <p:sldId id="420" r:id="rId20"/>
    <p:sldId id="421" r:id="rId21"/>
    <p:sldId id="422" r:id="rId22"/>
    <p:sldId id="423" r:id="rId23"/>
    <p:sldId id="424" r:id="rId24"/>
    <p:sldId id="425" r:id="rId25"/>
    <p:sldId id="431" r:id="rId26"/>
    <p:sldId id="426" r:id="rId27"/>
    <p:sldId id="427" r:id="rId28"/>
    <p:sldId id="432" r:id="rId29"/>
    <p:sldId id="428" r:id="rId30"/>
    <p:sldId id="351" r:id="rId31"/>
    <p:sldId id="368" r:id="rId32"/>
    <p:sldId id="367" r:id="rId33"/>
  </p:sldIdLst>
  <p:sldSz cx="9144000" cy="6858000" type="screen4x3"/>
  <p:notesSz cx="7099300" cy="10234613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88277" autoAdjust="0"/>
  </p:normalViewPr>
  <p:slideViewPr>
    <p:cSldViewPr>
      <p:cViewPr varScale="1">
        <p:scale>
          <a:sx n="65" d="100"/>
          <a:sy n="65" d="100"/>
        </p:scale>
        <p:origin x="5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E02523-2076-4863-9D6F-465F37A390BE}" type="datetimeFigureOut">
              <a:rPr lang="hu-HU" smtClean="0"/>
              <a:pPr/>
              <a:t>2015.11.07.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8D1A6D8-944F-45FF-A882-4471E4561C7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136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447E72A-D913-4DC2-9E0A-E520CE8FCC86}" type="datetimeFigureOut">
              <a:rPr lang="en-US" smtClean="0"/>
              <a:pPr/>
              <a:t>11/7/2015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Mintaszöveg szerkesztése 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2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26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8889238-ED05-42F1-B857-C835ED3D0863}" type="datetime8">
              <a:rPr lang="en-US" smtClean="0"/>
              <a:pPr algn="ctr"/>
              <a:t>11/7/2015 7:05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õ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2814-EA38-4D20-8373-C2C2AED08FD0}" type="datetime8">
              <a:rPr lang="en-US" smtClean="0">
                <a:solidFill>
                  <a:schemeClr val="tx2"/>
                </a:solidFill>
              </a:rPr>
              <a:pPr/>
              <a:t>11/7/2015 7:05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õleges cím és szöve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BC5D5C0-D6E4-4B1E-A096-C6B3477FF534}" type="datetime8">
              <a:rPr lang="en-US" smtClean="0">
                <a:solidFill>
                  <a:schemeClr val="tx2"/>
                </a:solidFill>
              </a:rPr>
              <a:pPr/>
              <a:t>11/7/2015 7:05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solidFill>
            <a:schemeClr val="accent2"/>
          </a:solidFill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0005-F778-48FF-B64E-DDE5B7EA2D0F}" type="datetime8">
              <a:rPr lang="en-US" smtClean="0"/>
              <a:pPr/>
              <a:t>11/7/2015 7:05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3174-1B22-4614-8DEA-226F5C0486A7}" type="datetime8">
              <a:rPr lang="en-US" smtClean="0"/>
              <a:pPr/>
              <a:t>11/7/2015 7:05 PM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B7D5470-6716-4317-88A9-63B8B438926F}" type="datetime8">
              <a:rPr lang="en-US" smtClean="0"/>
              <a:pPr/>
              <a:t>11/7/2015 7:05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solidFill>
            <a:schemeClr val="accent2"/>
          </a:solidFill>
        </p:spPr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91F4F9E-AD1E-4990-B135-D577968B4EEF}" type="datetime8">
              <a:rPr lang="en-US" smtClean="0"/>
              <a:pPr/>
              <a:t>11/7/2015 7:05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solidFill>
            <a:schemeClr val="accent2"/>
          </a:solidFill>
        </p:spPr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8F2A-B13F-4EFD-BC52-BBF403B7E90F}" type="datetime8">
              <a:rPr lang="en-US" smtClean="0"/>
              <a:pPr/>
              <a:t>11/7/2015 7:05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7907-AA06-4784-92A2-9DFAF3DE5BE5}" type="datetime8">
              <a:rPr lang="en-US" smtClean="0"/>
              <a:pPr/>
              <a:t>11/7/2015 7:05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C3BE-BAB0-4C3C-8F55-33101DA87B3B}" type="datetime8">
              <a:rPr lang="en-US" smtClean="0"/>
              <a:pPr/>
              <a:t>11/7/2015 7:05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28189E6-0777-48DC-BBEA-57C111510197}" type="datetime8">
              <a:rPr lang="en-US" smtClean="0"/>
              <a:pPr/>
              <a:t>11/7/2015 7:05 PM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 smtClean="0"/>
              <a:t>Mintacím szerkesztése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Mintaszöveg szerkesztése </a:t>
            </a:r>
            <a:endParaRPr lang="en-US" dirty="0"/>
          </a:p>
          <a:p>
            <a:pPr lvl="1"/>
            <a:r>
              <a:rPr lang="en-US" dirty="0" smtClean="0"/>
              <a:t>Második szint</a:t>
            </a:r>
          </a:p>
          <a:p>
            <a:pPr lvl="2"/>
            <a:r>
              <a:rPr lang="en-US" dirty="0" smtClean="0"/>
              <a:t>Harmadik szint</a:t>
            </a:r>
          </a:p>
          <a:p>
            <a:pPr lvl="3"/>
            <a:r>
              <a:rPr lang="en-US" dirty="0" smtClean="0"/>
              <a:t>ÖTÖDIK SZINT</a:t>
            </a:r>
          </a:p>
          <a:p>
            <a:pPr lvl="4"/>
            <a:r>
              <a:rPr lang="en-US" dirty="0" smtClean="0"/>
              <a:t>Ötödik szint</a:t>
            </a:r>
          </a:p>
          <a:p>
            <a:pPr lvl="5"/>
            <a:r>
              <a:rPr lang="en-US" dirty="0" smtClean="0"/>
              <a:t>Hatodik szint</a:t>
            </a:r>
          </a:p>
          <a:p>
            <a:pPr lvl="6"/>
            <a:r>
              <a:rPr lang="en-US" dirty="0" smtClean="0"/>
              <a:t>Hetedik szint</a:t>
            </a:r>
          </a:p>
          <a:p>
            <a:pPr lvl="7"/>
            <a:r>
              <a:rPr lang="en-US" dirty="0" smtClean="0"/>
              <a:t>Nyolcadik szint</a:t>
            </a:r>
          </a:p>
          <a:p>
            <a:pPr lvl="8"/>
            <a:r>
              <a:rPr lang="en-US" dirty="0" smtClean="0"/>
              <a:t>Kilencedik szint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04F585A9-181F-4730-86AF-B2435AFCB9E7}" type="datetime8">
              <a:rPr lang="en-US" smtClean="0">
                <a:solidFill>
                  <a:schemeClr val="tx2"/>
                </a:solidFill>
              </a:rPr>
              <a:pPr/>
              <a:t>11/7/2015 7:05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  <a:solidFill>
            <a:srgbClr val="FF00FF"/>
          </a:solidFill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9.pn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22.emf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.png"/><Relationship Id="rId9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3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6.wmf"/><Relationship Id="rId10" Type="http://schemas.openxmlformats.org/officeDocument/2006/relationships/image" Target="../media/image29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37.wmf"/><Relationship Id="rId3" Type="http://schemas.openxmlformats.org/officeDocument/2006/relationships/image" Target="../media/image3.png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png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44.emf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3.png"/><Relationship Id="rId7" Type="http://schemas.openxmlformats.org/officeDocument/2006/relationships/image" Target="../media/image48.wmf"/><Relationship Id="rId12" Type="http://schemas.openxmlformats.org/officeDocument/2006/relationships/image" Target="../media/image5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9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57.wmf"/><Relationship Id="rId18" Type="http://schemas.openxmlformats.org/officeDocument/2006/relationships/image" Target="../media/image59.wmf"/><Relationship Id="rId3" Type="http://schemas.openxmlformats.org/officeDocument/2006/relationships/image" Target="../media/image3.png"/><Relationship Id="rId21" Type="http://schemas.openxmlformats.org/officeDocument/2006/relationships/oleObject" Target="../embeddings/oleObject36.bin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32.bin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56.wmf"/><Relationship Id="rId24" Type="http://schemas.openxmlformats.org/officeDocument/2006/relationships/image" Target="../media/image62.wmf"/><Relationship Id="rId5" Type="http://schemas.openxmlformats.org/officeDocument/2006/relationships/image" Target="../media/image53.wmf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10" Type="http://schemas.openxmlformats.org/officeDocument/2006/relationships/oleObject" Target="../embeddings/oleObject31.bin"/><Relationship Id="rId19" Type="http://schemas.openxmlformats.org/officeDocument/2006/relationships/oleObject" Target="../embeddings/oleObject35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55.wmf"/><Relationship Id="rId14" Type="http://schemas.openxmlformats.org/officeDocument/2006/relationships/image" Target="../media/image63.emf"/><Relationship Id="rId22" Type="http://schemas.openxmlformats.org/officeDocument/2006/relationships/image" Target="../media/image6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3.png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6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8.emf"/><Relationship Id="rId5" Type="http://schemas.openxmlformats.org/officeDocument/2006/relationships/image" Target="../media/image67.wmf"/><Relationship Id="rId4" Type="http://schemas.openxmlformats.org/officeDocument/2006/relationships/oleObject" Target="../embeddings/oleObject4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11.wmf"/><Relationship Id="rId9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6.pn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4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>
            <a:off x="-36512" y="980728"/>
            <a:ext cx="25219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6622084" y="1196752"/>
            <a:ext cx="25219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 rot="16200000">
            <a:off x="4451548" y="2512740"/>
            <a:ext cx="6477000" cy="1828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4800" cap="all" dirty="0" smtClean="0">
                <a:solidFill>
                  <a:schemeClr val="tx1"/>
                </a:solidFill>
              </a:rPr>
              <a:t>Híradástechnika I.</a:t>
            </a:r>
            <a:r>
              <a:rPr lang="hu-HU" sz="4800" cap="all" dirty="0" smtClean="0"/>
              <a:t/>
            </a:r>
            <a:br>
              <a:rPr lang="hu-HU" sz="4800" cap="all" dirty="0" smtClean="0"/>
            </a:br>
            <a:endParaRPr lang="hu-HU" sz="4800" dirty="0"/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2906960" y="6158759"/>
            <a:ext cx="6221445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96" y="202288"/>
            <a:ext cx="6650752" cy="5458960"/>
          </a:xfrm>
          <a:prstGeom prst="rect">
            <a:avLst/>
          </a:prstGeom>
        </p:spPr>
      </p:pic>
      <p:sp>
        <p:nvSpPr>
          <p:cNvPr id="10" name="Rectangle 2"/>
          <p:cNvSpPr txBox="1">
            <a:spLocks/>
          </p:cNvSpPr>
          <p:nvPr/>
        </p:nvSpPr>
        <p:spPr>
          <a:xfrm>
            <a:off x="7641329" y="3084240"/>
            <a:ext cx="1396909" cy="685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3600" b="1" dirty="0"/>
              <a:t>4</a:t>
            </a:r>
            <a:r>
              <a:rPr lang="hu-HU" sz="3600" b="1" dirty="0" smtClean="0"/>
              <a:t>.</a:t>
            </a:r>
            <a:endParaRPr lang="hu-HU" sz="3600" b="1" dirty="0"/>
          </a:p>
        </p:txBody>
      </p:sp>
    </p:spTree>
    <p:extLst>
      <p:ext uri="{BB962C8B-B14F-4D97-AF65-F5344CB8AC3E}">
        <p14:creationId xmlns:p14="http://schemas.microsoft.com/office/powerpoint/2010/main" val="257223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990600"/>
          </a:xfrm>
        </p:spPr>
        <p:txBody>
          <a:bodyPr>
            <a:normAutofit fontScale="90000"/>
          </a:bodyPr>
          <a:lstStyle/>
          <a:p>
            <a:r>
              <a:rPr lang="hu-HU" dirty="0"/>
              <a:t>AM-DSB/SC</a:t>
            </a:r>
            <a:br>
              <a:rPr lang="hu-HU" dirty="0"/>
            </a:br>
            <a:r>
              <a:rPr lang="hu-HU" dirty="0"/>
              <a:t>(elnyomott vivőjű </a:t>
            </a:r>
            <a:r>
              <a:rPr lang="hu-HU" dirty="0" smtClean="0"/>
              <a:t>két oldalsávos AM)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047" y="2258120"/>
            <a:ext cx="7039505" cy="459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66614" y="1674269"/>
            <a:ext cx="9028355" cy="5531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600" dirty="0" smtClean="0"/>
              <a:t>A kisugárzott teljesítmény csökkentése érdekében a vivőt elhagyjuk</a:t>
            </a:r>
            <a:endParaRPr lang="hu-HU" sz="2600" dirty="0"/>
          </a:p>
        </p:txBody>
      </p:sp>
      <p:graphicFrame>
        <p:nvGraphicFramePr>
          <p:cNvPr id="8" name="Objektum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280151"/>
              </p:ext>
            </p:extLst>
          </p:nvPr>
        </p:nvGraphicFramePr>
        <p:xfrm>
          <a:off x="115645" y="5445225"/>
          <a:ext cx="4312339" cy="437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6" name="Equation" r:id="rId5" imgW="2247840" imgH="228600" progId="Equation.3">
                  <p:embed/>
                </p:oleObj>
              </mc:Choice>
              <mc:Fallback>
                <p:oleObj name="Equation" r:id="rId5" imgW="2247840" imgH="2286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45" y="5445225"/>
                        <a:ext cx="4312339" cy="4372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um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985439"/>
              </p:ext>
            </p:extLst>
          </p:nvPr>
        </p:nvGraphicFramePr>
        <p:xfrm>
          <a:off x="117319" y="6093296"/>
          <a:ext cx="1800728" cy="42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7" name="Equation" r:id="rId7" imgW="965160" imgH="228600" progId="Equation.3">
                  <p:embed/>
                </p:oleObj>
              </mc:Choice>
              <mc:Fallback>
                <p:oleObj name="Equation" r:id="rId7" imgW="965160" imgH="2286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9" y="6093296"/>
                        <a:ext cx="1800728" cy="4264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707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199" y="214636"/>
            <a:ext cx="7859296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AM-DSB </a:t>
            </a:r>
            <a:r>
              <a:rPr lang="hu-HU" dirty="0" smtClean="0"/>
              <a:t>és</a:t>
            </a:r>
            <a:r>
              <a:rPr lang="en-US" dirty="0" smtClean="0"/>
              <a:t> AM-DSB/SC</a:t>
            </a:r>
            <a:r>
              <a:rPr lang="hu-HU" dirty="0" smtClean="0"/>
              <a:t> összehasonlítása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99449" y="2348124"/>
            <a:ext cx="7806872" cy="1296144"/>
          </a:xfrm>
          <a:prstGeom prst="rect">
            <a:avLst/>
          </a:prstGeom>
        </p:spPr>
      </p:pic>
      <p:pic>
        <p:nvPicPr>
          <p:cNvPr id="5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494" y="205880"/>
            <a:ext cx="1008112" cy="10081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9512" y="175402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AM-DSB:</a:t>
            </a:r>
            <a:endParaRPr lang="en-US" sz="2400" dirty="0"/>
          </a:p>
        </p:txBody>
      </p:sp>
      <p:graphicFrame>
        <p:nvGraphicFramePr>
          <p:cNvPr id="11" name="Objektum 6"/>
          <p:cNvGraphicFramePr>
            <a:graphicFrameLocks noChangeAspect="1"/>
          </p:cNvGraphicFramePr>
          <p:nvPr>
            <p:extLst/>
          </p:nvPr>
        </p:nvGraphicFramePr>
        <p:xfrm>
          <a:off x="1567614" y="1754024"/>
          <a:ext cx="36480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4" name="Equation" r:id="rId5" imgW="1688760" imgH="228600" progId="Equation.3">
                  <p:embed/>
                </p:oleObj>
              </mc:Choice>
              <mc:Fallback>
                <p:oleObj name="Equation" r:id="rId5" imgW="1688760" imgH="2286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614" y="1754024"/>
                        <a:ext cx="3648075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2340" y="3989877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AM-DSB/SC:</a:t>
            </a:r>
            <a:endParaRPr lang="en-US" sz="2400" dirty="0"/>
          </a:p>
        </p:txBody>
      </p:sp>
      <p:graphicFrame>
        <p:nvGraphicFramePr>
          <p:cNvPr id="13" name="Objektum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027763"/>
              </p:ext>
            </p:extLst>
          </p:nvPr>
        </p:nvGraphicFramePr>
        <p:xfrm>
          <a:off x="2178903" y="3971694"/>
          <a:ext cx="29622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5" name="Equation" r:id="rId7" imgW="1371600" imgH="228600" progId="Equation.3">
                  <p:embed/>
                </p:oleObj>
              </mc:Choice>
              <mc:Fallback>
                <p:oleObj name="Equation" r:id="rId7" imgW="1371600" imgH="2286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903" y="3971694"/>
                        <a:ext cx="296227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2109" y="4679125"/>
            <a:ext cx="7841551" cy="13361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4158" y="6166758"/>
            <a:ext cx="290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Sávszélesség</a:t>
            </a:r>
            <a:r>
              <a:rPr lang="en-US" sz="2400" dirty="0" smtClean="0"/>
              <a:t>:</a:t>
            </a:r>
            <a:r>
              <a:rPr lang="hu-HU" sz="2400" dirty="0" smtClean="0"/>
              <a:t>  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0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28600"/>
            <a:ext cx="8153400" cy="990600"/>
          </a:xfrm>
        </p:spPr>
        <p:txBody>
          <a:bodyPr>
            <a:normAutofit/>
          </a:bodyPr>
          <a:lstStyle/>
          <a:p>
            <a:r>
              <a:rPr lang="hu-HU" dirty="0" smtClean="0"/>
              <a:t>AM-SSB</a:t>
            </a:r>
            <a:r>
              <a:rPr lang="hu-HU" dirty="0"/>
              <a:t> </a:t>
            </a:r>
            <a:r>
              <a:rPr lang="hu-HU" dirty="0" smtClean="0"/>
              <a:t>(egy oldalsávos AM)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</a:t>
            </a:r>
            <a:r>
              <a:rPr lang="hu-HU" dirty="0"/>
              <a:t>sávszélesség </a:t>
            </a:r>
            <a:r>
              <a:rPr lang="hu-HU" dirty="0" smtClean="0"/>
              <a:t>csökkentése érdekében az egyik oldalsávot eltávolítják. Egy oldalsávos moduláció esetében a vivő mindig elnyomott</a:t>
            </a:r>
            <a:endParaRPr lang="hu-HU" dirty="0"/>
          </a:p>
          <a:p>
            <a:pPr lvl="1"/>
            <a:r>
              <a:rPr lang="hu-HU" dirty="0"/>
              <a:t>Felső oldalsávos </a:t>
            </a:r>
            <a:r>
              <a:rPr lang="hu-HU" dirty="0" smtClean="0"/>
              <a:t>(</a:t>
            </a:r>
            <a:r>
              <a:rPr lang="hu-HU" dirty="0" err="1"/>
              <a:t>Upper</a:t>
            </a:r>
            <a:r>
              <a:rPr lang="hu-HU" dirty="0"/>
              <a:t> </a:t>
            </a:r>
            <a:r>
              <a:rPr lang="hu-HU" dirty="0" err="1"/>
              <a:t>Sideband</a:t>
            </a:r>
            <a:r>
              <a:rPr lang="hu-HU" dirty="0" smtClean="0"/>
              <a:t>): </a:t>
            </a:r>
            <a:r>
              <a:rPr lang="hu-HU" dirty="0"/>
              <a:t>Ez az oldalsáv a moduláló spektrumának pozitív frekvenciájú összetevőjének eltoltja, ezért nem fordít spektrumot.</a:t>
            </a:r>
          </a:p>
          <a:p>
            <a:pPr lvl="1"/>
            <a:r>
              <a:rPr lang="hu-HU" dirty="0"/>
              <a:t>Alsó oldalsávos (</a:t>
            </a:r>
            <a:r>
              <a:rPr lang="hu-HU" dirty="0" err="1"/>
              <a:t>Lower</a:t>
            </a:r>
            <a:r>
              <a:rPr lang="hu-HU" dirty="0"/>
              <a:t> </a:t>
            </a:r>
            <a:r>
              <a:rPr lang="hu-HU" dirty="0" err="1"/>
              <a:t>Sideband</a:t>
            </a:r>
            <a:r>
              <a:rPr lang="hu-HU" dirty="0"/>
              <a:t>: Spektrumot fordít, mivel a negatív frekvenciájú </a:t>
            </a:r>
            <a:r>
              <a:rPr lang="hu-HU" dirty="0" err="1"/>
              <a:t>félspektrum</a:t>
            </a:r>
            <a:r>
              <a:rPr lang="hu-HU" dirty="0"/>
              <a:t> eltoltja, ami a moduláló pozitív frekvenciájú spektrumkomponensének tükörképe.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AM-SSB/USB és AM-SSB/LSB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2069" y="2278547"/>
            <a:ext cx="7606694" cy="12961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399" y="4275885"/>
            <a:ext cx="7615364" cy="12976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512" y="1754024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AM-</a:t>
            </a:r>
            <a:r>
              <a:rPr lang="hu-HU" sz="2400" dirty="0"/>
              <a:t>S</a:t>
            </a:r>
            <a:r>
              <a:rPr lang="en-US" sz="2400" dirty="0" smtClean="0"/>
              <a:t>SB</a:t>
            </a:r>
            <a:r>
              <a:rPr lang="hu-HU" sz="2400" dirty="0" smtClean="0"/>
              <a:t> USB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401886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AM-</a:t>
            </a:r>
            <a:r>
              <a:rPr lang="hu-HU" sz="2400" dirty="0"/>
              <a:t>S</a:t>
            </a:r>
            <a:r>
              <a:rPr lang="en-US" sz="2400" dirty="0" smtClean="0"/>
              <a:t>SB</a:t>
            </a:r>
            <a:r>
              <a:rPr lang="hu-HU" sz="2400" dirty="0" smtClean="0"/>
              <a:t> </a:t>
            </a:r>
            <a:r>
              <a:rPr lang="en-US" sz="2400" dirty="0"/>
              <a:t>L</a:t>
            </a:r>
            <a:r>
              <a:rPr lang="hu-HU" sz="2400" dirty="0" smtClean="0"/>
              <a:t>SB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95280" y="6052865"/>
            <a:ext cx="290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Sávszélesség</a:t>
            </a:r>
            <a:r>
              <a:rPr lang="en-US" sz="2400" dirty="0" smtClean="0"/>
              <a:t>:</a:t>
            </a:r>
            <a:r>
              <a:rPr lang="hu-HU" sz="2400" dirty="0" smtClean="0"/>
              <a:t>  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2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AM </a:t>
            </a:r>
            <a:r>
              <a:rPr lang="hu-HU" dirty="0" smtClean="0"/>
              <a:t>jelek demodulálása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4495800"/>
          </a:xfrm>
        </p:spPr>
        <p:txBody>
          <a:bodyPr/>
          <a:lstStyle/>
          <a:p>
            <a:r>
              <a:rPr lang="hu-HU" dirty="0" smtClean="0"/>
              <a:t>A szorzó </a:t>
            </a:r>
            <a:r>
              <a:rPr lang="hu-HU" dirty="0" err="1" smtClean="0"/>
              <a:t>demoduláció</a:t>
            </a:r>
            <a:r>
              <a:rPr lang="hu-HU" dirty="0" smtClean="0"/>
              <a:t> minden AM típusra alkalmazható</a:t>
            </a:r>
            <a:endParaRPr lang="hu-HU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33927" y="5689841"/>
            <a:ext cx="143986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hu-HU" sz="2600" dirty="0">
                <a:sym typeface="Symbol" pitchFamily="18" charset="2"/>
              </a:rPr>
              <a:t>=</a:t>
            </a:r>
            <a:r>
              <a:rPr lang="hu-HU" sz="2600" dirty="0" smtClean="0">
                <a:sym typeface="Symbol" pitchFamily="18" charset="2"/>
              </a:rPr>
              <a:t>0</a:t>
            </a:r>
            <a:r>
              <a:rPr lang="en-US" sz="2600" dirty="0">
                <a:sym typeface="Symbol" pitchFamily="18" charset="2"/>
              </a:rPr>
              <a:t>:</a:t>
            </a:r>
            <a:endParaRPr lang="hu-HU" sz="2600" dirty="0">
              <a:sym typeface="Symbol" pitchFamily="18" charset="2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707062" y="5734208"/>
            <a:ext cx="2991390" cy="89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indent="1588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hu-HU" sz="2600" dirty="0" err="1" smtClean="0">
                <a:sym typeface="Symbol" pitchFamily="18" charset="2"/>
              </a:rPr>
              <a:t>alulátersztő</a:t>
            </a:r>
            <a:r>
              <a:rPr lang="hu-HU" sz="2600" dirty="0" smtClean="0">
                <a:sym typeface="Symbol" pitchFamily="18" charset="2"/>
              </a:rPr>
              <a:t> szűrővel leválasztható</a:t>
            </a:r>
            <a:endParaRPr lang="hu-HU" sz="2600" dirty="0">
              <a:sym typeface="Symbol" pitchFamily="18" charset="2"/>
            </a:endParaRPr>
          </a:p>
        </p:txBody>
      </p:sp>
      <p:pic>
        <p:nvPicPr>
          <p:cNvPr id="17" name="Kép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912080"/>
              </p:ext>
            </p:extLst>
          </p:nvPr>
        </p:nvGraphicFramePr>
        <p:xfrm>
          <a:off x="268288" y="4006850"/>
          <a:ext cx="86106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6" name="Equation" r:id="rId4" imgW="4431960" imgH="647640" progId="Equation.3">
                  <p:embed/>
                </p:oleObj>
              </mc:Choice>
              <mc:Fallback>
                <p:oleObj name="Equation" r:id="rId4" imgW="4431960" imgH="64764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4006850"/>
                        <a:ext cx="86106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2304778" y="5274137"/>
            <a:ext cx="216694" cy="4007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857186" y="6094140"/>
            <a:ext cx="133503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hu-HU" sz="2600" dirty="0" smtClean="0">
                <a:sym typeface="Symbol" pitchFamily="18" charset="2"/>
              </a:rPr>
              <a:t>=</a:t>
            </a: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π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/2</a:t>
            </a:r>
            <a:r>
              <a:rPr lang="hu-HU" sz="2600" dirty="0">
                <a:cs typeface="Times New Roman" panose="02020603050405020304" pitchFamily="18" charset="0"/>
                <a:sym typeface="Symbol" pitchFamily="18" charset="2"/>
              </a:rPr>
              <a:t>:</a:t>
            </a:r>
            <a:endParaRPr lang="hu-HU" sz="2600" dirty="0">
              <a:sym typeface="Symbol" pitchFamily="18" charset="2"/>
            </a:endParaRPr>
          </a:p>
        </p:txBody>
      </p:sp>
      <p:graphicFrame>
        <p:nvGraphicFramePr>
          <p:cNvPr id="21" name="Object 8"/>
          <p:cNvGraphicFramePr>
            <a:graphicFrameLocks noChangeAspect="1"/>
          </p:cNvGraphicFramePr>
          <p:nvPr>
            <p:extLst/>
          </p:nvPr>
        </p:nvGraphicFramePr>
        <p:xfrm>
          <a:off x="1943393" y="5623803"/>
          <a:ext cx="23368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7" name="Equation" r:id="rId6" imgW="1168200" imgH="253800" progId="Equation.3">
                  <p:embed/>
                </p:oleObj>
              </mc:Choice>
              <mc:Fallback>
                <p:oleObj name="Equation" r:id="rId6" imgW="1168200" imgH="2538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393" y="5623803"/>
                        <a:ext cx="2336800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>
            <p:extLst/>
          </p:nvPr>
        </p:nvGraphicFramePr>
        <p:xfrm>
          <a:off x="1943393" y="6110770"/>
          <a:ext cx="11938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8" name="Equation" r:id="rId8" imgW="596880" imgH="228600" progId="Equation.3">
                  <p:embed/>
                </p:oleObj>
              </mc:Choice>
              <mc:Fallback>
                <p:oleObj name="Equation" r:id="rId8" imgW="596880" imgH="2286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393" y="6110770"/>
                        <a:ext cx="1193800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3171373" y="6090141"/>
            <a:ext cx="151797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600" dirty="0" smtClean="0">
                <a:cs typeface="Times New Roman" panose="02020603050405020304" pitchFamily="18" charset="0"/>
                <a:sym typeface="Symbol" pitchFamily="18" charset="2"/>
              </a:rPr>
              <a:t>→  QAM</a:t>
            </a:r>
            <a:endParaRPr lang="hu-HU" sz="2600" dirty="0">
              <a:sym typeface="Symbol" pitchFamily="18" charset="2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35512" y="5063915"/>
            <a:ext cx="1696728" cy="64794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24701" y="2157026"/>
            <a:ext cx="6536886" cy="170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7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AM-DSB demodulálása </a:t>
            </a:r>
            <a:r>
              <a:rPr lang="hu-HU" dirty="0" smtClean="0"/>
              <a:t>burkoló </a:t>
            </a:r>
            <a:r>
              <a:rPr lang="hu-HU" dirty="0" err="1" smtClean="0"/>
              <a:t>demodulátorral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743328" cy="4495800"/>
          </a:xfrm>
        </p:spPr>
        <p:txBody>
          <a:bodyPr/>
          <a:lstStyle/>
          <a:p>
            <a:r>
              <a:rPr lang="hu-HU" dirty="0" smtClean="0"/>
              <a:t>Az R-C szűr tag időállandóját </a:t>
            </a:r>
            <a:r>
              <a:rPr lang="hu-HU" dirty="0"/>
              <a:t>úgy kell megválasztani, hogy a </a:t>
            </a:r>
            <a:r>
              <a:rPr lang="hu-HU" dirty="0" smtClean="0"/>
              <a:t>vivőt kiszűrje</a:t>
            </a:r>
            <a:r>
              <a:rPr lang="hu-HU" dirty="0"/>
              <a:t>, de a </a:t>
            </a:r>
            <a:r>
              <a:rPr lang="hu-HU" dirty="0" smtClean="0"/>
              <a:t>modulációs tartalmat áteressze.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883" y="1484784"/>
            <a:ext cx="4386621" cy="514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0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9906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burkol</a:t>
            </a:r>
            <a:r>
              <a:rPr lang="hu-HU" dirty="0" smtClean="0"/>
              <a:t>ó </a:t>
            </a:r>
            <a:r>
              <a:rPr lang="hu-HU" dirty="0" err="1" smtClean="0"/>
              <a:t>detekció</a:t>
            </a:r>
            <a:r>
              <a:rPr lang="hu-HU" dirty="0" smtClean="0"/>
              <a:t> korlátai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151029" y="3100028"/>
            <a:ext cx="3902470" cy="478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&lt;1</a:t>
            </a:r>
            <a:r>
              <a:rPr lang="en-US" sz="2000" dirty="0" smtClean="0"/>
              <a:t> </a:t>
            </a:r>
            <a:r>
              <a:rPr lang="hu-HU" sz="2000" dirty="0" smtClean="0"/>
              <a:t>burkoló </a:t>
            </a:r>
            <a:r>
              <a:rPr lang="hu-HU" sz="2000" dirty="0" err="1" smtClean="0"/>
              <a:t>detekció</a:t>
            </a:r>
            <a:r>
              <a:rPr lang="hu-HU" sz="2000" dirty="0" smtClean="0"/>
              <a:t> alkalmazható</a:t>
            </a:r>
            <a:endParaRPr lang="en-US" sz="2000" dirty="0"/>
          </a:p>
        </p:txBody>
      </p:sp>
      <p:pic>
        <p:nvPicPr>
          <p:cNvPr id="6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436" name="Rectangle 46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37" name="Group 382"/>
          <p:cNvGrpSpPr>
            <a:grpSpLocks noChangeAspect="1"/>
          </p:cNvGrpSpPr>
          <p:nvPr/>
        </p:nvGrpSpPr>
        <p:grpSpPr bwMode="auto">
          <a:xfrm>
            <a:off x="152400" y="2348133"/>
            <a:ext cx="4952989" cy="2072343"/>
            <a:chOff x="380" y="-1043"/>
            <a:chExt cx="8016" cy="3619"/>
          </a:xfrm>
        </p:grpSpPr>
        <p:sp>
          <p:nvSpPr>
            <p:cNvPr id="438" name="AutoShape 466"/>
            <p:cNvSpPr>
              <a:spLocks noChangeAspect="1" noChangeArrowheads="1" noTextEdit="1"/>
            </p:cNvSpPr>
            <p:nvPr/>
          </p:nvSpPr>
          <p:spPr bwMode="auto">
            <a:xfrm>
              <a:off x="380" y="-1043"/>
              <a:ext cx="8016" cy="3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Rectangle 465"/>
            <p:cNvSpPr>
              <a:spLocks noChangeArrowheads="1"/>
            </p:cNvSpPr>
            <p:nvPr/>
          </p:nvSpPr>
          <p:spPr bwMode="auto">
            <a:xfrm>
              <a:off x="1178" y="-1043"/>
              <a:ext cx="7021" cy="32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Rectangle 464"/>
            <p:cNvSpPr>
              <a:spLocks noChangeArrowheads="1"/>
            </p:cNvSpPr>
            <p:nvPr/>
          </p:nvSpPr>
          <p:spPr bwMode="auto">
            <a:xfrm>
              <a:off x="1178" y="-1042"/>
              <a:ext cx="7021" cy="324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Line 463"/>
            <p:cNvSpPr>
              <a:spLocks noChangeShapeType="1"/>
            </p:cNvSpPr>
            <p:nvPr/>
          </p:nvSpPr>
          <p:spPr bwMode="auto">
            <a:xfrm>
              <a:off x="1178" y="-1042"/>
              <a:ext cx="702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Line 462"/>
            <p:cNvSpPr>
              <a:spLocks noChangeShapeType="1"/>
            </p:cNvSpPr>
            <p:nvPr/>
          </p:nvSpPr>
          <p:spPr bwMode="auto">
            <a:xfrm>
              <a:off x="1178" y="2203"/>
              <a:ext cx="702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Line 461"/>
            <p:cNvSpPr>
              <a:spLocks noChangeShapeType="1"/>
            </p:cNvSpPr>
            <p:nvPr/>
          </p:nvSpPr>
          <p:spPr bwMode="auto">
            <a:xfrm flipV="1">
              <a:off x="8199" y="-1042"/>
              <a:ext cx="0" cy="32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Line 460"/>
            <p:cNvSpPr>
              <a:spLocks noChangeShapeType="1"/>
            </p:cNvSpPr>
            <p:nvPr/>
          </p:nvSpPr>
          <p:spPr bwMode="auto">
            <a:xfrm flipV="1">
              <a:off x="1178" y="-1042"/>
              <a:ext cx="0" cy="32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Line 459"/>
            <p:cNvSpPr>
              <a:spLocks noChangeShapeType="1"/>
            </p:cNvSpPr>
            <p:nvPr/>
          </p:nvSpPr>
          <p:spPr bwMode="auto">
            <a:xfrm>
              <a:off x="1178" y="2203"/>
              <a:ext cx="702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Line 458"/>
            <p:cNvSpPr>
              <a:spLocks noChangeShapeType="1"/>
            </p:cNvSpPr>
            <p:nvPr/>
          </p:nvSpPr>
          <p:spPr bwMode="auto">
            <a:xfrm flipV="1">
              <a:off x="1178" y="-1042"/>
              <a:ext cx="0" cy="32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Line 457"/>
            <p:cNvSpPr>
              <a:spLocks noChangeShapeType="1"/>
            </p:cNvSpPr>
            <p:nvPr/>
          </p:nvSpPr>
          <p:spPr bwMode="auto">
            <a:xfrm flipV="1">
              <a:off x="1178" y="2128"/>
              <a:ext cx="0" cy="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Line 456"/>
            <p:cNvSpPr>
              <a:spLocks noChangeShapeType="1"/>
            </p:cNvSpPr>
            <p:nvPr/>
          </p:nvSpPr>
          <p:spPr bwMode="auto">
            <a:xfrm>
              <a:off x="1178" y="-1042"/>
              <a:ext cx="0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Line 455"/>
            <p:cNvSpPr>
              <a:spLocks noChangeShapeType="1"/>
            </p:cNvSpPr>
            <p:nvPr/>
          </p:nvSpPr>
          <p:spPr bwMode="auto">
            <a:xfrm flipV="1">
              <a:off x="2052" y="2128"/>
              <a:ext cx="0" cy="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Line 454"/>
            <p:cNvSpPr>
              <a:spLocks noChangeShapeType="1"/>
            </p:cNvSpPr>
            <p:nvPr/>
          </p:nvSpPr>
          <p:spPr bwMode="auto">
            <a:xfrm>
              <a:off x="2052" y="-1042"/>
              <a:ext cx="0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Line 453"/>
            <p:cNvSpPr>
              <a:spLocks noChangeShapeType="1"/>
            </p:cNvSpPr>
            <p:nvPr/>
          </p:nvSpPr>
          <p:spPr bwMode="auto">
            <a:xfrm flipV="1">
              <a:off x="2926" y="2128"/>
              <a:ext cx="0" cy="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Line 452"/>
            <p:cNvSpPr>
              <a:spLocks noChangeShapeType="1"/>
            </p:cNvSpPr>
            <p:nvPr/>
          </p:nvSpPr>
          <p:spPr bwMode="auto">
            <a:xfrm>
              <a:off x="2926" y="-1042"/>
              <a:ext cx="0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Rectangle 451"/>
            <p:cNvSpPr>
              <a:spLocks noChangeArrowheads="1"/>
            </p:cNvSpPr>
            <p:nvPr/>
          </p:nvSpPr>
          <p:spPr bwMode="auto">
            <a:xfrm>
              <a:off x="2630" y="2281"/>
              <a:ext cx="592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0.5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Times New Roman" panose="02020603050405020304" pitchFamily="18" charset="0"/>
                </a:rPr>
                <a:t>T</a:t>
              </a:r>
              <a:r>
                <a:rPr kumimoji="0" lang="en-US" altLang="en-US" sz="12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4" name="Line 450"/>
            <p:cNvSpPr>
              <a:spLocks noChangeShapeType="1"/>
            </p:cNvSpPr>
            <p:nvPr/>
          </p:nvSpPr>
          <p:spPr bwMode="auto">
            <a:xfrm flipV="1">
              <a:off x="3810" y="2128"/>
              <a:ext cx="0" cy="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Line 449"/>
            <p:cNvSpPr>
              <a:spLocks noChangeShapeType="1"/>
            </p:cNvSpPr>
            <p:nvPr/>
          </p:nvSpPr>
          <p:spPr bwMode="auto">
            <a:xfrm>
              <a:off x="3810" y="-1042"/>
              <a:ext cx="0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Line 448"/>
            <p:cNvSpPr>
              <a:spLocks noChangeShapeType="1"/>
            </p:cNvSpPr>
            <p:nvPr/>
          </p:nvSpPr>
          <p:spPr bwMode="auto">
            <a:xfrm flipV="1">
              <a:off x="4684" y="2128"/>
              <a:ext cx="0" cy="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Line 447"/>
            <p:cNvSpPr>
              <a:spLocks noChangeShapeType="1"/>
            </p:cNvSpPr>
            <p:nvPr/>
          </p:nvSpPr>
          <p:spPr bwMode="auto">
            <a:xfrm>
              <a:off x="4684" y="-1042"/>
              <a:ext cx="0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Line 446"/>
            <p:cNvSpPr>
              <a:spLocks noChangeShapeType="1"/>
            </p:cNvSpPr>
            <p:nvPr/>
          </p:nvSpPr>
          <p:spPr bwMode="auto">
            <a:xfrm flipV="1">
              <a:off x="5558" y="2128"/>
              <a:ext cx="0" cy="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Line 445"/>
            <p:cNvSpPr>
              <a:spLocks noChangeShapeType="1"/>
            </p:cNvSpPr>
            <p:nvPr/>
          </p:nvSpPr>
          <p:spPr bwMode="auto">
            <a:xfrm>
              <a:off x="5558" y="-1042"/>
              <a:ext cx="0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Line 444"/>
            <p:cNvSpPr>
              <a:spLocks noChangeShapeType="1"/>
            </p:cNvSpPr>
            <p:nvPr/>
          </p:nvSpPr>
          <p:spPr bwMode="auto">
            <a:xfrm flipV="1">
              <a:off x="6442" y="2128"/>
              <a:ext cx="0" cy="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Line 443"/>
            <p:cNvSpPr>
              <a:spLocks noChangeShapeType="1"/>
            </p:cNvSpPr>
            <p:nvPr/>
          </p:nvSpPr>
          <p:spPr bwMode="auto">
            <a:xfrm>
              <a:off x="6442" y="-1042"/>
              <a:ext cx="0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Line 442"/>
            <p:cNvSpPr>
              <a:spLocks noChangeShapeType="1"/>
            </p:cNvSpPr>
            <p:nvPr/>
          </p:nvSpPr>
          <p:spPr bwMode="auto">
            <a:xfrm flipV="1">
              <a:off x="7316" y="2128"/>
              <a:ext cx="0" cy="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Line 441"/>
            <p:cNvSpPr>
              <a:spLocks noChangeShapeType="1"/>
            </p:cNvSpPr>
            <p:nvPr/>
          </p:nvSpPr>
          <p:spPr bwMode="auto">
            <a:xfrm>
              <a:off x="7316" y="-1042"/>
              <a:ext cx="0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Line 440"/>
            <p:cNvSpPr>
              <a:spLocks noChangeShapeType="1"/>
            </p:cNvSpPr>
            <p:nvPr/>
          </p:nvSpPr>
          <p:spPr bwMode="auto">
            <a:xfrm flipV="1">
              <a:off x="8199" y="2128"/>
              <a:ext cx="0" cy="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Line 439"/>
            <p:cNvSpPr>
              <a:spLocks noChangeShapeType="1"/>
            </p:cNvSpPr>
            <p:nvPr/>
          </p:nvSpPr>
          <p:spPr bwMode="auto">
            <a:xfrm>
              <a:off x="8199" y="-1042"/>
              <a:ext cx="0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Line 438"/>
            <p:cNvSpPr>
              <a:spLocks noChangeShapeType="1"/>
            </p:cNvSpPr>
            <p:nvPr/>
          </p:nvSpPr>
          <p:spPr bwMode="auto">
            <a:xfrm>
              <a:off x="1178" y="1871"/>
              <a:ext cx="6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Line 437"/>
            <p:cNvSpPr>
              <a:spLocks noChangeShapeType="1"/>
            </p:cNvSpPr>
            <p:nvPr/>
          </p:nvSpPr>
          <p:spPr bwMode="auto">
            <a:xfrm flipH="1">
              <a:off x="8123" y="1871"/>
              <a:ext cx="7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Rectangle 436"/>
            <p:cNvSpPr>
              <a:spLocks noChangeArrowheads="1"/>
            </p:cNvSpPr>
            <p:nvPr/>
          </p:nvSpPr>
          <p:spPr bwMode="auto">
            <a:xfrm>
              <a:off x="380" y="1721"/>
              <a:ext cx="79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-(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9" name="Line 435"/>
            <p:cNvSpPr>
              <a:spLocks noChangeShapeType="1"/>
            </p:cNvSpPr>
            <p:nvPr/>
          </p:nvSpPr>
          <p:spPr bwMode="auto">
            <a:xfrm>
              <a:off x="1178" y="1444"/>
              <a:ext cx="6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Line 434"/>
            <p:cNvSpPr>
              <a:spLocks noChangeShapeType="1"/>
            </p:cNvSpPr>
            <p:nvPr/>
          </p:nvSpPr>
          <p:spPr bwMode="auto">
            <a:xfrm flipH="1">
              <a:off x="8123" y="1444"/>
              <a:ext cx="7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Rectangle 433"/>
            <p:cNvSpPr>
              <a:spLocks noChangeArrowheads="1"/>
            </p:cNvSpPr>
            <p:nvPr/>
          </p:nvSpPr>
          <p:spPr bwMode="auto">
            <a:xfrm>
              <a:off x="807" y="1355"/>
              <a:ext cx="30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-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2" name="Line 432"/>
            <p:cNvSpPr>
              <a:spLocks noChangeShapeType="1"/>
            </p:cNvSpPr>
            <p:nvPr/>
          </p:nvSpPr>
          <p:spPr bwMode="auto">
            <a:xfrm>
              <a:off x="1178" y="1008"/>
              <a:ext cx="6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Line 431"/>
            <p:cNvSpPr>
              <a:spLocks noChangeShapeType="1"/>
            </p:cNvSpPr>
            <p:nvPr/>
          </p:nvSpPr>
          <p:spPr bwMode="auto">
            <a:xfrm flipH="1">
              <a:off x="8123" y="1008"/>
              <a:ext cx="7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Rectangle 430"/>
            <p:cNvSpPr>
              <a:spLocks noChangeArrowheads="1"/>
            </p:cNvSpPr>
            <p:nvPr/>
          </p:nvSpPr>
          <p:spPr bwMode="auto">
            <a:xfrm>
              <a:off x="451" y="894"/>
              <a:ext cx="74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-(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-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5" name="Line 429"/>
            <p:cNvSpPr>
              <a:spLocks noChangeShapeType="1"/>
            </p:cNvSpPr>
            <p:nvPr/>
          </p:nvSpPr>
          <p:spPr bwMode="auto">
            <a:xfrm>
              <a:off x="1178" y="581"/>
              <a:ext cx="6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Line 428"/>
            <p:cNvSpPr>
              <a:spLocks noChangeShapeType="1"/>
            </p:cNvSpPr>
            <p:nvPr/>
          </p:nvSpPr>
          <p:spPr bwMode="auto">
            <a:xfrm flipH="1">
              <a:off x="8123" y="581"/>
              <a:ext cx="7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Rectangle 427"/>
            <p:cNvSpPr>
              <a:spLocks noChangeArrowheads="1"/>
            </p:cNvSpPr>
            <p:nvPr/>
          </p:nvSpPr>
          <p:spPr bwMode="auto">
            <a:xfrm>
              <a:off x="950" y="443"/>
              <a:ext cx="12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8" name="Line 426"/>
            <p:cNvSpPr>
              <a:spLocks noChangeShapeType="1"/>
            </p:cNvSpPr>
            <p:nvPr/>
          </p:nvSpPr>
          <p:spPr bwMode="auto">
            <a:xfrm>
              <a:off x="1178" y="144"/>
              <a:ext cx="6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Line 425"/>
            <p:cNvSpPr>
              <a:spLocks noChangeShapeType="1"/>
            </p:cNvSpPr>
            <p:nvPr/>
          </p:nvSpPr>
          <p:spPr bwMode="auto">
            <a:xfrm flipH="1">
              <a:off x="8123" y="144"/>
              <a:ext cx="7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Rectangle 424"/>
            <p:cNvSpPr>
              <a:spLocks noChangeArrowheads="1"/>
            </p:cNvSpPr>
            <p:nvPr/>
          </p:nvSpPr>
          <p:spPr bwMode="auto">
            <a:xfrm>
              <a:off x="682" y="21"/>
              <a:ext cx="48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-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1" name="Line 423"/>
            <p:cNvSpPr>
              <a:spLocks noChangeShapeType="1"/>
            </p:cNvSpPr>
            <p:nvPr/>
          </p:nvSpPr>
          <p:spPr bwMode="auto">
            <a:xfrm>
              <a:off x="1178" y="-293"/>
              <a:ext cx="6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Line 422"/>
            <p:cNvSpPr>
              <a:spLocks noChangeShapeType="1"/>
            </p:cNvSpPr>
            <p:nvPr/>
          </p:nvSpPr>
          <p:spPr bwMode="auto">
            <a:xfrm flipH="1">
              <a:off x="8123" y="-293"/>
              <a:ext cx="7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Rectangle 421"/>
            <p:cNvSpPr>
              <a:spLocks noChangeArrowheads="1"/>
            </p:cNvSpPr>
            <p:nvPr/>
          </p:nvSpPr>
          <p:spPr bwMode="auto">
            <a:xfrm>
              <a:off x="944" y="-381"/>
              <a:ext cx="21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4" name="Line 420"/>
            <p:cNvSpPr>
              <a:spLocks noChangeShapeType="1"/>
            </p:cNvSpPr>
            <p:nvPr/>
          </p:nvSpPr>
          <p:spPr bwMode="auto">
            <a:xfrm>
              <a:off x="1178" y="-720"/>
              <a:ext cx="6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Line 419"/>
            <p:cNvSpPr>
              <a:spLocks noChangeShapeType="1"/>
            </p:cNvSpPr>
            <p:nvPr/>
          </p:nvSpPr>
          <p:spPr bwMode="auto">
            <a:xfrm flipH="1">
              <a:off x="8123" y="-720"/>
              <a:ext cx="7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Rectangle 418"/>
            <p:cNvSpPr>
              <a:spLocks noChangeArrowheads="1"/>
            </p:cNvSpPr>
            <p:nvPr/>
          </p:nvSpPr>
          <p:spPr bwMode="auto">
            <a:xfrm>
              <a:off x="627" y="-835"/>
              <a:ext cx="53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7" name="Line 417"/>
            <p:cNvSpPr>
              <a:spLocks noChangeShapeType="1"/>
            </p:cNvSpPr>
            <p:nvPr/>
          </p:nvSpPr>
          <p:spPr bwMode="auto">
            <a:xfrm>
              <a:off x="1178" y="-1042"/>
              <a:ext cx="702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Line 416"/>
            <p:cNvSpPr>
              <a:spLocks noChangeShapeType="1"/>
            </p:cNvSpPr>
            <p:nvPr/>
          </p:nvSpPr>
          <p:spPr bwMode="auto">
            <a:xfrm>
              <a:off x="1178" y="2203"/>
              <a:ext cx="702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Line 415"/>
            <p:cNvSpPr>
              <a:spLocks noChangeShapeType="1"/>
            </p:cNvSpPr>
            <p:nvPr/>
          </p:nvSpPr>
          <p:spPr bwMode="auto">
            <a:xfrm flipV="1">
              <a:off x="8199" y="-1042"/>
              <a:ext cx="0" cy="32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Line 414"/>
            <p:cNvSpPr>
              <a:spLocks noChangeShapeType="1"/>
            </p:cNvSpPr>
            <p:nvPr/>
          </p:nvSpPr>
          <p:spPr bwMode="auto">
            <a:xfrm flipV="1">
              <a:off x="1178" y="-1042"/>
              <a:ext cx="0" cy="32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91" name="Group 401"/>
            <p:cNvGrpSpPr>
              <a:grpSpLocks/>
            </p:cNvGrpSpPr>
            <p:nvPr/>
          </p:nvGrpSpPr>
          <p:grpSpPr bwMode="auto">
            <a:xfrm>
              <a:off x="1178" y="-720"/>
              <a:ext cx="7021" cy="2591"/>
              <a:chOff x="1178" y="-720"/>
              <a:chExt cx="7021" cy="2591"/>
            </a:xfrm>
          </p:grpSpPr>
          <p:sp>
            <p:nvSpPr>
              <p:cNvPr id="510" name="Freeform 413"/>
              <p:cNvSpPr>
                <a:spLocks/>
              </p:cNvSpPr>
              <p:nvPr/>
            </p:nvSpPr>
            <p:spPr bwMode="auto">
              <a:xfrm>
                <a:off x="1178" y="-720"/>
                <a:ext cx="589" cy="2591"/>
              </a:xfrm>
              <a:custGeom>
                <a:avLst/>
                <a:gdLst>
                  <a:gd name="T0" fmla="*/ 10 w 589"/>
                  <a:gd name="T1" fmla="*/ 86 h 2591"/>
                  <a:gd name="T2" fmla="*/ 19 w 589"/>
                  <a:gd name="T3" fmla="*/ 598 h 2591"/>
                  <a:gd name="T4" fmla="*/ 38 w 589"/>
                  <a:gd name="T5" fmla="*/ 1054 h 2591"/>
                  <a:gd name="T6" fmla="*/ 48 w 589"/>
                  <a:gd name="T7" fmla="*/ 1851 h 2591"/>
                  <a:gd name="T8" fmla="*/ 67 w 589"/>
                  <a:gd name="T9" fmla="*/ 2240 h 2591"/>
                  <a:gd name="T10" fmla="*/ 76 w 589"/>
                  <a:gd name="T11" fmla="*/ 2582 h 2591"/>
                  <a:gd name="T12" fmla="*/ 95 w 589"/>
                  <a:gd name="T13" fmla="*/ 2496 h 2591"/>
                  <a:gd name="T14" fmla="*/ 105 w 589"/>
                  <a:gd name="T15" fmla="*/ 2117 h 2591"/>
                  <a:gd name="T16" fmla="*/ 124 w 589"/>
                  <a:gd name="T17" fmla="*/ 1538 h 2591"/>
                  <a:gd name="T18" fmla="*/ 133 w 589"/>
                  <a:gd name="T19" fmla="*/ 902 h 2591"/>
                  <a:gd name="T20" fmla="*/ 152 w 589"/>
                  <a:gd name="T21" fmla="*/ 361 h 2591"/>
                  <a:gd name="T22" fmla="*/ 162 w 589"/>
                  <a:gd name="T23" fmla="*/ 57 h 2591"/>
                  <a:gd name="T24" fmla="*/ 171 w 589"/>
                  <a:gd name="T25" fmla="*/ 29 h 2591"/>
                  <a:gd name="T26" fmla="*/ 190 w 589"/>
                  <a:gd name="T27" fmla="*/ 266 h 2591"/>
                  <a:gd name="T28" fmla="*/ 200 w 589"/>
                  <a:gd name="T29" fmla="*/ 760 h 2591"/>
                  <a:gd name="T30" fmla="*/ 219 w 589"/>
                  <a:gd name="T31" fmla="*/ 1376 h 2591"/>
                  <a:gd name="T32" fmla="*/ 228 w 589"/>
                  <a:gd name="T33" fmla="*/ 1974 h 2591"/>
                  <a:gd name="T34" fmla="*/ 247 w 589"/>
                  <a:gd name="T35" fmla="*/ 2392 h 2591"/>
                  <a:gd name="T36" fmla="*/ 257 w 589"/>
                  <a:gd name="T37" fmla="*/ 2544 h 2591"/>
                  <a:gd name="T38" fmla="*/ 276 w 589"/>
                  <a:gd name="T39" fmla="*/ 2392 h 2591"/>
                  <a:gd name="T40" fmla="*/ 285 w 589"/>
                  <a:gd name="T41" fmla="*/ 1965 h 2591"/>
                  <a:gd name="T42" fmla="*/ 304 w 589"/>
                  <a:gd name="T43" fmla="*/ 1376 h 2591"/>
                  <a:gd name="T44" fmla="*/ 314 w 589"/>
                  <a:gd name="T45" fmla="*/ 636 h 2591"/>
                  <a:gd name="T46" fmla="*/ 333 w 589"/>
                  <a:gd name="T47" fmla="*/ 304 h 2591"/>
                  <a:gd name="T48" fmla="*/ 342 w 589"/>
                  <a:gd name="T49" fmla="*/ 76 h 2591"/>
                  <a:gd name="T50" fmla="*/ 361 w 589"/>
                  <a:gd name="T51" fmla="*/ 171 h 2591"/>
                  <a:gd name="T52" fmla="*/ 371 w 589"/>
                  <a:gd name="T53" fmla="*/ 655 h 2591"/>
                  <a:gd name="T54" fmla="*/ 390 w 589"/>
                  <a:gd name="T55" fmla="*/ 1073 h 2591"/>
                  <a:gd name="T56" fmla="*/ 399 w 589"/>
                  <a:gd name="T57" fmla="*/ 1804 h 2591"/>
                  <a:gd name="T58" fmla="*/ 418 w 589"/>
                  <a:gd name="T59" fmla="*/ 2250 h 2591"/>
                  <a:gd name="T60" fmla="*/ 428 w 589"/>
                  <a:gd name="T61" fmla="*/ 2458 h 2591"/>
                  <a:gd name="T62" fmla="*/ 447 w 589"/>
                  <a:gd name="T63" fmla="*/ 2382 h 2591"/>
                  <a:gd name="T64" fmla="*/ 456 w 589"/>
                  <a:gd name="T65" fmla="*/ 2031 h 2591"/>
                  <a:gd name="T66" fmla="*/ 475 w 589"/>
                  <a:gd name="T67" fmla="*/ 1509 h 2591"/>
                  <a:gd name="T68" fmla="*/ 485 w 589"/>
                  <a:gd name="T69" fmla="*/ 940 h 2591"/>
                  <a:gd name="T70" fmla="*/ 504 w 589"/>
                  <a:gd name="T71" fmla="*/ 465 h 2591"/>
                  <a:gd name="T72" fmla="*/ 513 w 589"/>
                  <a:gd name="T73" fmla="*/ 209 h 2591"/>
                  <a:gd name="T74" fmla="*/ 523 w 589"/>
                  <a:gd name="T75" fmla="*/ 190 h 2591"/>
                  <a:gd name="T76" fmla="*/ 542 w 589"/>
                  <a:gd name="T77" fmla="*/ 399 h 2591"/>
                  <a:gd name="T78" fmla="*/ 551 w 589"/>
                  <a:gd name="T79" fmla="*/ 826 h 2591"/>
                  <a:gd name="T80" fmla="*/ 570 w 589"/>
                  <a:gd name="T81" fmla="*/ 1367 h 2591"/>
                  <a:gd name="T82" fmla="*/ 580 w 589"/>
                  <a:gd name="T83" fmla="*/ 1879 h 2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89" h="2591">
                    <a:moveTo>
                      <a:pt x="0" y="0"/>
                    </a:moveTo>
                    <a:lnTo>
                      <a:pt x="0" y="38"/>
                    </a:lnTo>
                    <a:lnTo>
                      <a:pt x="10" y="86"/>
                    </a:lnTo>
                    <a:lnTo>
                      <a:pt x="10" y="247"/>
                    </a:lnTo>
                    <a:lnTo>
                      <a:pt x="19" y="352"/>
                    </a:lnTo>
                    <a:lnTo>
                      <a:pt x="19" y="598"/>
                    </a:lnTo>
                    <a:lnTo>
                      <a:pt x="29" y="741"/>
                    </a:lnTo>
                    <a:lnTo>
                      <a:pt x="29" y="892"/>
                    </a:lnTo>
                    <a:lnTo>
                      <a:pt x="38" y="1054"/>
                    </a:lnTo>
                    <a:lnTo>
                      <a:pt x="38" y="1376"/>
                    </a:lnTo>
                    <a:lnTo>
                      <a:pt x="48" y="1538"/>
                    </a:lnTo>
                    <a:lnTo>
                      <a:pt x="48" y="1851"/>
                    </a:lnTo>
                    <a:lnTo>
                      <a:pt x="57" y="1993"/>
                    </a:lnTo>
                    <a:lnTo>
                      <a:pt x="57" y="2126"/>
                    </a:lnTo>
                    <a:lnTo>
                      <a:pt x="67" y="2240"/>
                    </a:lnTo>
                    <a:lnTo>
                      <a:pt x="67" y="2430"/>
                    </a:lnTo>
                    <a:lnTo>
                      <a:pt x="76" y="2496"/>
                    </a:lnTo>
                    <a:lnTo>
                      <a:pt x="76" y="2582"/>
                    </a:lnTo>
                    <a:lnTo>
                      <a:pt x="86" y="2591"/>
                    </a:lnTo>
                    <a:lnTo>
                      <a:pt x="86" y="2544"/>
                    </a:lnTo>
                    <a:lnTo>
                      <a:pt x="95" y="2496"/>
                    </a:lnTo>
                    <a:lnTo>
                      <a:pt x="95" y="2430"/>
                    </a:lnTo>
                    <a:lnTo>
                      <a:pt x="105" y="2345"/>
                    </a:lnTo>
                    <a:lnTo>
                      <a:pt x="105" y="2117"/>
                    </a:lnTo>
                    <a:lnTo>
                      <a:pt x="114" y="1984"/>
                    </a:lnTo>
                    <a:lnTo>
                      <a:pt x="114" y="1690"/>
                    </a:lnTo>
                    <a:lnTo>
                      <a:pt x="124" y="1538"/>
                    </a:lnTo>
                    <a:lnTo>
                      <a:pt x="124" y="1376"/>
                    </a:lnTo>
                    <a:lnTo>
                      <a:pt x="133" y="1215"/>
                    </a:lnTo>
                    <a:lnTo>
                      <a:pt x="133" y="902"/>
                    </a:lnTo>
                    <a:lnTo>
                      <a:pt x="143" y="750"/>
                    </a:lnTo>
                    <a:lnTo>
                      <a:pt x="143" y="475"/>
                    </a:lnTo>
                    <a:lnTo>
                      <a:pt x="152" y="361"/>
                    </a:lnTo>
                    <a:lnTo>
                      <a:pt x="152" y="171"/>
                    </a:lnTo>
                    <a:lnTo>
                      <a:pt x="162" y="105"/>
                    </a:lnTo>
                    <a:lnTo>
                      <a:pt x="162" y="57"/>
                    </a:lnTo>
                    <a:lnTo>
                      <a:pt x="171" y="29"/>
                    </a:lnTo>
                    <a:lnTo>
                      <a:pt x="171" y="19"/>
                    </a:lnTo>
                    <a:lnTo>
                      <a:pt x="171" y="29"/>
                    </a:lnTo>
                    <a:lnTo>
                      <a:pt x="181" y="57"/>
                    </a:lnTo>
                    <a:lnTo>
                      <a:pt x="181" y="181"/>
                    </a:lnTo>
                    <a:lnTo>
                      <a:pt x="190" y="266"/>
                    </a:lnTo>
                    <a:lnTo>
                      <a:pt x="190" y="371"/>
                    </a:lnTo>
                    <a:lnTo>
                      <a:pt x="200" y="484"/>
                    </a:lnTo>
                    <a:lnTo>
                      <a:pt x="200" y="760"/>
                    </a:lnTo>
                    <a:lnTo>
                      <a:pt x="209" y="902"/>
                    </a:lnTo>
                    <a:lnTo>
                      <a:pt x="209" y="1215"/>
                    </a:lnTo>
                    <a:lnTo>
                      <a:pt x="219" y="1376"/>
                    </a:lnTo>
                    <a:lnTo>
                      <a:pt x="219" y="1528"/>
                    </a:lnTo>
                    <a:lnTo>
                      <a:pt x="228" y="1690"/>
                    </a:lnTo>
                    <a:lnTo>
                      <a:pt x="228" y="1974"/>
                    </a:lnTo>
                    <a:lnTo>
                      <a:pt x="238" y="2098"/>
                    </a:lnTo>
                    <a:lnTo>
                      <a:pt x="238" y="2316"/>
                    </a:lnTo>
                    <a:lnTo>
                      <a:pt x="247" y="2392"/>
                    </a:lnTo>
                    <a:lnTo>
                      <a:pt x="247" y="2506"/>
                    </a:lnTo>
                    <a:lnTo>
                      <a:pt x="257" y="2534"/>
                    </a:lnTo>
                    <a:lnTo>
                      <a:pt x="257" y="2544"/>
                    </a:lnTo>
                    <a:lnTo>
                      <a:pt x="266" y="2534"/>
                    </a:lnTo>
                    <a:lnTo>
                      <a:pt x="266" y="2458"/>
                    </a:lnTo>
                    <a:lnTo>
                      <a:pt x="276" y="2392"/>
                    </a:lnTo>
                    <a:lnTo>
                      <a:pt x="276" y="2202"/>
                    </a:lnTo>
                    <a:lnTo>
                      <a:pt x="285" y="2088"/>
                    </a:lnTo>
                    <a:lnTo>
                      <a:pt x="285" y="1965"/>
                    </a:lnTo>
                    <a:lnTo>
                      <a:pt x="295" y="1823"/>
                    </a:lnTo>
                    <a:lnTo>
                      <a:pt x="295" y="1528"/>
                    </a:lnTo>
                    <a:lnTo>
                      <a:pt x="304" y="1376"/>
                    </a:lnTo>
                    <a:lnTo>
                      <a:pt x="304" y="1063"/>
                    </a:lnTo>
                    <a:lnTo>
                      <a:pt x="314" y="911"/>
                    </a:lnTo>
                    <a:lnTo>
                      <a:pt x="314" y="636"/>
                    </a:lnTo>
                    <a:lnTo>
                      <a:pt x="323" y="513"/>
                    </a:lnTo>
                    <a:lnTo>
                      <a:pt x="323" y="399"/>
                    </a:lnTo>
                    <a:lnTo>
                      <a:pt x="333" y="304"/>
                    </a:lnTo>
                    <a:lnTo>
                      <a:pt x="333" y="162"/>
                    </a:lnTo>
                    <a:lnTo>
                      <a:pt x="342" y="114"/>
                    </a:lnTo>
                    <a:lnTo>
                      <a:pt x="342" y="76"/>
                    </a:lnTo>
                    <a:lnTo>
                      <a:pt x="352" y="95"/>
                    </a:lnTo>
                    <a:lnTo>
                      <a:pt x="352" y="124"/>
                    </a:lnTo>
                    <a:lnTo>
                      <a:pt x="361" y="171"/>
                    </a:lnTo>
                    <a:lnTo>
                      <a:pt x="361" y="323"/>
                    </a:lnTo>
                    <a:lnTo>
                      <a:pt x="371" y="418"/>
                    </a:lnTo>
                    <a:lnTo>
                      <a:pt x="371" y="655"/>
                    </a:lnTo>
                    <a:lnTo>
                      <a:pt x="380" y="788"/>
                    </a:lnTo>
                    <a:lnTo>
                      <a:pt x="380" y="921"/>
                    </a:lnTo>
                    <a:lnTo>
                      <a:pt x="390" y="1073"/>
                    </a:lnTo>
                    <a:lnTo>
                      <a:pt x="390" y="1367"/>
                    </a:lnTo>
                    <a:lnTo>
                      <a:pt x="399" y="1519"/>
                    </a:lnTo>
                    <a:lnTo>
                      <a:pt x="399" y="1804"/>
                    </a:lnTo>
                    <a:lnTo>
                      <a:pt x="409" y="1927"/>
                    </a:lnTo>
                    <a:lnTo>
                      <a:pt x="409" y="2155"/>
                    </a:lnTo>
                    <a:lnTo>
                      <a:pt x="418" y="2250"/>
                    </a:lnTo>
                    <a:lnTo>
                      <a:pt x="418" y="2326"/>
                    </a:lnTo>
                    <a:lnTo>
                      <a:pt x="428" y="2392"/>
                    </a:lnTo>
                    <a:lnTo>
                      <a:pt x="428" y="2458"/>
                    </a:lnTo>
                    <a:lnTo>
                      <a:pt x="437" y="2468"/>
                    </a:lnTo>
                    <a:lnTo>
                      <a:pt x="437" y="2430"/>
                    </a:lnTo>
                    <a:lnTo>
                      <a:pt x="447" y="2382"/>
                    </a:lnTo>
                    <a:lnTo>
                      <a:pt x="447" y="2316"/>
                    </a:lnTo>
                    <a:lnTo>
                      <a:pt x="456" y="2240"/>
                    </a:lnTo>
                    <a:lnTo>
                      <a:pt x="456" y="2031"/>
                    </a:lnTo>
                    <a:lnTo>
                      <a:pt x="466" y="1917"/>
                    </a:lnTo>
                    <a:lnTo>
                      <a:pt x="466" y="1652"/>
                    </a:lnTo>
                    <a:lnTo>
                      <a:pt x="475" y="1509"/>
                    </a:lnTo>
                    <a:lnTo>
                      <a:pt x="475" y="1225"/>
                    </a:lnTo>
                    <a:lnTo>
                      <a:pt x="485" y="1082"/>
                    </a:lnTo>
                    <a:lnTo>
                      <a:pt x="485" y="940"/>
                    </a:lnTo>
                    <a:lnTo>
                      <a:pt x="494" y="807"/>
                    </a:lnTo>
                    <a:lnTo>
                      <a:pt x="494" y="570"/>
                    </a:lnTo>
                    <a:lnTo>
                      <a:pt x="504" y="465"/>
                    </a:lnTo>
                    <a:lnTo>
                      <a:pt x="504" y="304"/>
                    </a:lnTo>
                    <a:lnTo>
                      <a:pt x="513" y="247"/>
                    </a:lnTo>
                    <a:lnTo>
                      <a:pt x="513" y="209"/>
                    </a:lnTo>
                    <a:lnTo>
                      <a:pt x="523" y="181"/>
                    </a:lnTo>
                    <a:lnTo>
                      <a:pt x="523" y="171"/>
                    </a:lnTo>
                    <a:lnTo>
                      <a:pt x="523" y="190"/>
                    </a:lnTo>
                    <a:lnTo>
                      <a:pt x="532" y="219"/>
                    </a:lnTo>
                    <a:lnTo>
                      <a:pt x="532" y="323"/>
                    </a:lnTo>
                    <a:lnTo>
                      <a:pt x="542" y="399"/>
                    </a:lnTo>
                    <a:lnTo>
                      <a:pt x="542" y="494"/>
                    </a:lnTo>
                    <a:lnTo>
                      <a:pt x="551" y="589"/>
                    </a:lnTo>
                    <a:lnTo>
                      <a:pt x="551" y="826"/>
                    </a:lnTo>
                    <a:lnTo>
                      <a:pt x="561" y="959"/>
                    </a:lnTo>
                    <a:lnTo>
                      <a:pt x="561" y="1225"/>
                    </a:lnTo>
                    <a:lnTo>
                      <a:pt x="570" y="1367"/>
                    </a:lnTo>
                    <a:lnTo>
                      <a:pt x="570" y="1633"/>
                    </a:lnTo>
                    <a:lnTo>
                      <a:pt x="580" y="1756"/>
                    </a:lnTo>
                    <a:lnTo>
                      <a:pt x="580" y="1879"/>
                    </a:lnTo>
                    <a:lnTo>
                      <a:pt x="589" y="1984"/>
                    </a:lnTo>
                    <a:lnTo>
                      <a:pt x="589" y="2164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412"/>
              <p:cNvSpPr>
                <a:spLocks/>
              </p:cNvSpPr>
              <p:nvPr/>
            </p:nvSpPr>
            <p:spPr bwMode="auto">
              <a:xfrm>
                <a:off x="1767" y="-425"/>
                <a:ext cx="599" cy="2059"/>
              </a:xfrm>
              <a:custGeom>
                <a:avLst/>
                <a:gdLst>
                  <a:gd name="T0" fmla="*/ 10 w 599"/>
                  <a:gd name="T1" fmla="*/ 2031 h 2059"/>
                  <a:gd name="T2" fmla="*/ 29 w 599"/>
                  <a:gd name="T3" fmla="*/ 1983 h 2059"/>
                  <a:gd name="T4" fmla="*/ 48 w 599"/>
                  <a:gd name="T5" fmla="*/ 1670 h 2059"/>
                  <a:gd name="T6" fmla="*/ 57 w 599"/>
                  <a:gd name="T7" fmla="*/ 1195 h 2059"/>
                  <a:gd name="T8" fmla="*/ 76 w 599"/>
                  <a:gd name="T9" fmla="*/ 683 h 2059"/>
                  <a:gd name="T10" fmla="*/ 86 w 599"/>
                  <a:gd name="T11" fmla="*/ 265 h 2059"/>
                  <a:gd name="T12" fmla="*/ 105 w 599"/>
                  <a:gd name="T13" fmla="*/ 28 h 2059"/>
                  <a:gd name="T14" fmla="*/ 114 w 599"/>
                  <a:gd name="T15" fmla="*/ 38 h 2059"/>
                  <a:gd name="T16" fmla="*/ 133 w 599"/>
                  <a:gd name="T17" fmla="*/ 284 h 2059"/>
                  <a:gd name="T18" fmla="*/ 143 w 599"/>
                  <a:gd name="T19" fmla="*/ 816 h 2059"/>
                  <a:gd name="T20" fmla="*/ 162 w 599"/>
                  <a:gd name="T21" fmla="*/ 1186 h 2059"/>
                  <a:gd name="T22" fmla="*/ 171 w 599"/>
                  <a:gd name="T23" fmla="*/ 1689 h 2059"/>
                  <a:gd name="T24" fmla="*/ 190 w 599"/>
                  <a:gd name="T25" fmla="*/ 1879 h 2059"/>
                  <a:gd name="T26" fmla="*/ 200 w 599"/>
                  <a:gd name="T27" fmla="*/ 1898 h 2059"/>
                  <a:gd name="T28" fmla="*/ 219 w 599"/>
                  <a:gd name="T29" fmla="*/ 1670 h 2059"/>
                  <a:gd name="T30" fmla="*/ 228 w 599"/>
                  <a:gd name="T31" fmla="*/ 1281 h 2059"/>
                  <a:gd name="T32" fmla="*/ 247 w 599"/>
                  <a:gd name="T33" fmla="*/ 835 h 2059"/>
                  <a:gd name="T34" fmla="*/ 257 w 599"/>
                  <a:gd name="T35" fmla="*/ 436 h 2059"/>
                  <a:gd name="T36" fmla="*/ 276 w 599"/>
                  <a:gd name="T37" fmla="*/ 189 h 2059"/>
                  <a:gd name="T38" fmla="*/ 285 w 599"/>
                  <a:gd name="T39" fmla="*/ 132 h 2059"/>
                  <a:gd name="T40" fmla="*/ 295 w 599"/>
                  <a:gd name="T41" fmla="*/ 256 h 2059"/>
                  <a:gd name="T42" fmla="*/ 314 w 599"/>
                  <a:gd name="T43" fmla="*/ 550 h 2059"/>
                  <a:gd name="T44" fmla="*/ 323 w 599"/>
                  <a:gd name="T45" fmla="*/ 949 h 2059"/>
                  <a:gd name="T46" fmla="*/ 342 w 599"/>
                  <a:gd name="T47" fmla="*/ 1347 h 2059"/>
                  <a:gd name="T48" fmla="*/ 352 w 599"/>
                  <a:gd name="T49" fmla="*/ 1660 h 2059"/>
                  <a:gd name="T50" fmla="*/ 371 w 599"/>
                  <a:gd name="T51" fmla="*/ 1793 h 2059"/>
                  <a:gd name="T52" fmla="*/ 380 w 599"/>
                  <a:gd name="T53" fmla="*/ 1765 h 2059"/>
                  <a:gd name="T54" fmla="*/ 390 w 599"/>
                  <a:gd name="T55" fmla="*/ 1575 h 2059"/>
                  <a:gd name="T56" fmla="*/ 409 w 599"/>
                  <a:gd name="T57" fmla="*/ 1243 h 2059"/>
                  <a:gd name="T58" fmla="*/ 418 w 599"/>
                  <a:gd name="T59" fmla="*/ 854 h 2059"/>
                  <a:gd name="T60" fmla="*/ 437 w 599"/>
                  <a:gd name="T61" fmla="*/ 522 h 2059"/>
                  <a:gd name="T62" fmla="*/ 447 w 599"/>
                  <a:gd name="T63" fmla="*/ 313 h 2059"/>
                  <a:gd name="T64" fmla="*/ 466 w 599"/>
                  <a:gd name="T65" fmla="*/ 275 h 2059"/>
                  <a:gd name="T66" fmla="*/ 475 w 599"/>
                  <a:gd name="T67" fmla="*/ 417 h 2059"/>
                  <a:gd name="T68" fmla="*/ 494 w 599"/>
                  <a:gd name="T69" fmla="*/ 702 h 2059"/>
                  <a:gd name="T70" fmla="*/ 504 w 599"/>
                  <a:gd name="T71" fmla="*/ 1044 h 2059"/>
                  <a:gd name="T72" fmla="*/ 523 w 599"/>
                  <a:gd name="T73" fmla="*/ 1366 h 2059"/>
                  <a:gd name="T74" fmla="*/ 532 w 599"/>
                  <a:gd name="T75" fmla="*/ 1632 h 2059"/>
                  <a:gd name="T76" fmla="*/ 551 w 599"/>
                  <a:gd name="T77" fmla="*/ 1660 h 2059"/>
                  <a:gd name="T78" fmla="*/ 561 w 599"/>
                  <a:gd name="T79" fmla="*/ 1537 h 2059"/>
                  <a:gd name="T80" fmla="*/ 580 w 599"/>
                  <a:gd name="T81" fmla="*/ 1347 h 2059"/>
                  <a:gd name="T82" fmla="*/ 589 w 599"/>
                  <a:gd name="T83" fmla="*/ 958 h 2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99" h="2059">
                    <a:moveTo>
                      <a:pt x="0" y="1869"/>
                    </a:moveTo>
                    <a:lnTo>
                      <a:pt x="10" y="1936"/>
                    </a:lnTo>
                    <a:lnTo>
                      <a:pt x="10" y="2031"/>
                    </a:lnTo>
                    <a:lnTo>
                      <a:pt x="19" y="2059"/>
                    </a:lnTo>
                    <a:lnTo>
                      <a:pt x="29" y="2050"/>
                    </a:lnTo>
                    <a:lnTo>
                      <a:pt x="29" y="1983"/>
                    </a:lnTo>
                    <a:lnTo>
                      <a:pt x="38" y="1926"/>
                    </a:lnTo>
                    <a:lnTo>
                      <a:pt x="38" y="1765"/>
                    </a:lnTo>
                    <a:lnTo>
                      <a:pt x="48" y="1670"/>
                    </a:lnTo>
                    <a:lnTo>
                      <a:pt x="48" y="1442"/>
                    </a:lnTo>
                    <a:lnTo>
                      <a:pt x="57" y="1319"/>
                    </a:lnTo>
                    <a:lnTo>
                      <a:pt x="57" y="1195"/>
                    </a:lnTo>
                    <a:lnTo>
                      <a:pt x="67" y="1063"/>
                    </a:lnTo>
                    <a:lnTo>
                      <a:pt x="67" y="806"/>
                    </a:lnTo>
                    <a:lnTo>
                      <a:pt x="76" y="683"/>
                    </a:lnTo>
                    <a:lnTo>
                      <a:pt x="76" y="455"/>
                    </a:lnTo>
                    <a:lnTo>
                      <a:pt x="86" y="351"/>
                    </a:lnTo>
                    <a:lnTo>
                      <a:pt x="86" y="265"/>
                    </a:lnTo>
                    <a:lnTo>
                      <a:pt x="95" y="180"/>
                    </a:lnTo>
                    <a:lnTo>
                      <a:pt x="95" y="66"/>
                    </a:lnTo>
                    <a:lnTo>
                      <a:pt x="105" y="28"/>
                    </a:lnTo>
                    <a:lnTo>
                      <a:pt x="105" y="0"/>
                    </a:lnTo>
                    <a:lnTo>
                      <a:pt x="114" y="9"/>
                    </a:lnTo>
                    <a:lnTo>
                      <a:pt x="114" y="38"/>
                    </a:lnTo>
                    <a:lnTo>
                      <a:pt x="124" y="76"/>
                    </a:lnTo>
                    <a:lnTo>
                      <a:pt x="124" y="199"/>
                    </a:lnTo>
                    <a:lnTo>
                      <a:pt x="133" y="284"/>
                    </a:lnTo>
                    <a:lnTo>
                      <a:pt x="133" y="474"/>
                    </a:lnTo>
                    <a:lnTo>
                      <a:pt x="143" y="588"/>
                    </a:lnTo>
                    <a:lnTo>
                      <a:pt x="143" y="816"/>
                    </a:lnTo>
                    <a:lnTo>
                      <a:pt x="152" y="939"/>
                    </a:lnTo>
                    <a:lnTo>
                      <a:pt x="152" y="1063"/>
                    </a:lnTo>
                    <a:lnTo>
                      <a:pt x="162" y="1186"/>
                    </a:lnTo>
                    <a:lnTo>
                      <a:pt x="162" y="1404"/>
                    </a:lnTo>
                    <a:lnTo>
                      <a:pt x="171" y="1509"/>
                    </a:lnTo>
                    <a:lnTo>
                      <a:pt x="171" y="1689"/>
                    </a:lnTo>
                    <a:lnTo>
                      <a:pt x="181" y="1765"/>
                    </a:lnTo>
                    <a:lnTo>
                      <a:pt x="181" y="1831"/>
                    </a:lnTo>
                    <a:lnTo>
                      <a:pt x="190" y="1879"/>
                    </a:lnTo>
                    <a:lnTo>
                      <a:pt x="190" y="1926"/>
                    </a:lnTo>
                    <a:lnTo>
                      <a:pt x="200" y="1936"/>
                    </a:lnTo>
                    <a:lnTo>
                      <a:pt x="200" y="1898"/>
                    </a:lnTo>
                    <a:lnTo>
                      <a:pt x="209" y="1860"/>
                    </a:lnTo>
                    <a:lnTo>
                      <a:pt x="209" y="1746"/>
                    </a:lnTo>
                    <a:lnTo>
                      <a:pt x="219" y="1670"/>
                    </a:lnTo>
                    <a:lnTo>
                      <a:pt x="219" y="1584"/>
                    </a:lnTo>
                    <a:lnTo>
                      <a:pt x="228" y="1490"/>
                    </a:lnTo>
                    <a:lnTo>
                      <a:pt x="228" y="1281"/>
                    </a:lnTo>
                    <a:lnTo>
                      <a:pt x="238" y="1167"/>
                    </a:lnTo>
                    <a:lnTo>
                      <a:pt x="238" y="949"/>
                    </a:lnTo>
                    <a:lnTo>
                      <a:pt x="247" y="835"/>
                    </a:lnTo>
                    <a:lnTo>
                      <a:pt x="247" y="721"/>
                    </a:lnTo>
                    <a:lnTo>
                      <a:pt x="257" y="626"/>
                    </a:lnTo>
                    <a:lnTo>
                      <a:pt x="257" y="436"/>
                    </a:lnTo>
                    <a:lnTo>
                      <a:pt x="266" y="360"/>
                    </a:lnTo>
                    <a:lnTo>
                      <a:pt x="266" y="237"/>
                    </a:lnTo>
                    <a:lnTo>
                      <a:pt x="276" y="189"/>
                    </a:lnTo>
                    <a:lnTo>
                      <a:pt x="276" y="161"/>
                    </a:lnTo>
                    <a:lnTo>
                      <a:pt x="285" y="142"/>
                    </a:lnTo>
                    <a:lnTo>
                      <a:pt x="285" y="132"/>
                    </a:lnTo>
                    <a:lnTo>
                      <a:pt x="285" y="142"/>
                    </a:lnTo>
                    <a:lnTo>
                      <a:pt x="295" y="170"/>
                    </a:lnTo>
                    <a:lnTo>
                      <a:pt x="295" y="256"/>
                    </a:lnTo>
                    <a:lnTo>
                      <a:pt x="304" y="313"/>
                    </a:lnTo>
                    <a:lnTo>
                      <a:pt x="304" y="465"/>
                    </a:lnTo>
                    <a:lnTo>
                      <a:pt x="314" y="550"/>
                    </a:lnTo>
                    <a:lnTo>
                      <a:pt x="314" y="645"/>
                    </a:lnTo>
                    <a:lnTo>
                      <a:pt x="323" y="740"/>
                    </a:lnTo>
                    <a:lnTo>
                      <a:pt x="323" y="949"/>
                    </a:lnTo>
                    <a:lnTo>
                      <a:pt x="333" y="1053"/>
                    </a:lnTo>
                    <a:lnTo>
                      <a:pt x="333" y="1252"/>
                    </a:lnTo>
                    <a:lnTo>
                      <a:pt x="342" y="1347"/>
                    </a:lnTo>
                    <a:lnTo>
                      <a:pt x="342" y="1442"/>
                    </a:lnTo>
                    <a:lnTo>
                      <a:pt x="352" y="1518"/>
                    </a:lnTo>
                    <a:lnTo>
                      <a:pt x="352" y="1660"/>
                    </a:lnTo>
                    <a:lnTo>
                      <a:pt x="361" y="1708"/>
                    </a:lnTo>
                    <a:lnTo>
                      <a:pt x="361" y="1774"/>
                    </a:lnTo>
                    <a:lnTo>
                      <a:pt x="371" y="1793"/>
                    </a:lnTo>
                    <a:lnTo>
                      <a:pt x="371" y="1803"/>
                    </a:lnTo>
                    <a:lnTo>
                      <a:pt x="371" y="1793"/>
                    </a:lnTo>
                    <a:lnTo>
                      <a:pt x="380" y="1765"/>
                    </a:lnTo>
                    <a:lnTo>
                      <a:pt x="380" y="1736"/>
                    </a:lnTo>
                    <a:lnTo>
                      <a:pt x="390" y="1689"/>
                    </a:lnTo>
                    <a:lnTo>
                      <a:pt x="390" y="1575"/>
                    </a:lnTo>
                    <a:lnTo>
                      <a:pt x="399" y="1499"/>
                    </a:lnTo>
                    <a:lnTo>
                      <a:pt x="399" y="1328"/>
                    </a:lnTo>
                    <a:lnTo>
                      <a:pt x="409" y="1243"/>
                    </a:lnTo>
                    <a:lnTo>
                      <a:pt x="409" y="1148"/>
                    </a:lnTo>
                    <a:lnTo>
                      <a:pt x="418" y="1053"/>
                    </a:lnTo>
                    <a:lnTo>
                      <a:pt x="418" y="854"/>
                    </a:lnTo>
                    <a:lnTo>
                      <a:pt x="428" y="768"/>
                    </a:lnTo>
                    <a:lnTo>
                      <a:pt x="428" y="597"/>
                    </a:lnTo>
                    <a:lnTo>
                      <a:pt x="437" y="522"/>
                    </a:lnTo>
                    <a:lnTo>
                      <a:pt x="437" y="455"/>
                    </a:lnTo>
                    <a:lnTo>
                      <a:pt x="447" y="398"/>
                    </a:lnTo>
                    <a:lnTo>
                      <a:pt x="447" y="313"/>
                    </a:lnTo>
                    <a:lnTo>
                      <a:pt x="456" y="284"/>
                    </a:lnTo>
                    <a:lnTo>
                      <a:pt x="456" y="265"/>
                    </a:lnTo>
                    <a:lnTo>
                      <a:pt x="466" y="275"/>
                    </a:lnTo>
                    <a:lnTo>
                      <a:pt x="466" y="332"/>
                    </a:lnTo>
                    <a:lnTo>
                      <a:pt x="475" y="370"/>
                    </a:lnTo>
                    <a:lnTo>
                      <a:pt x="475" y="417"/>
                    </a:lnTo>
                    <a:lnTo>
                      <a:pt x="485" y="474"/>
                    </a:lnTo>
                    <a:lnTo>
                      <a:pt x="485" y="616"/>
                    </a:lnTo>
                    <a:lnTo>
                      <a:pt x="494" y="702"/>
                    </a:lnTo>
                    <a:lnTo>
                      <a:pt x="494" y="873"/>
                    </a:lnTo>
                    <a:lnTo>
                      <a:pt x="504" y="958"/>
                    </a:lnTo>
                    <a:lnTo>
                      <a:pt x="504" y="1044"/>
                    </a:lnTo>
                    <a:lnTo>
                      <a:pt x="513" y="1129"/>
                    </a:lnTo>
                    <a:lnTo>
                      <a:pt x="513" y="1300"/>
                    </a:lnTo>
                    <a:lnTo>
                      <a:pt x="523" y="1366"/>
                    </a:lnTo>
                    <a:lnTo>
                      <a:pt x="523" y="1499"/>
                    </a:lnTo>
                    <a:lnTo>
                      <a:pt x="532" y="1556"/>
                    </a:lnTo>
                    <a:lnTo>
                      <a:pt x="532" y="1632"/>
                    </a:lnTo>
                    <a:lnTo>
                      <a:pt x="542" y="1651"/>
                    </a:lnTo>
                    <a:lnTo>
                      <a:pt x="542" y="1670"/>
                    </a:lnTo>
                    <a:lnTo>
                      <a:pt x="551" y="1660"/>
                    </a:lnTo>
                    <a:lnTo>
                      <a:pt x="551" y="1641"/>
                    </a:lnTo>
                    <a:lnTo>
                      <a:pt x="561" y="1613"/>
                    </a:lnTo>
                    <a:lnTo>
                      <a:pt x="561" y="1537"/>
                    </a:lnTo>
                    <a:lnTo>
                      <a:pt x="570" y="1480"/>
                    </a:lnTo>
                    <a:lnTo>
                      <a:pt x="570" y="1414"/>
                    </a:lnTo>
                    <a:lnTo>
                      <a:pt x="580" y="1347"/>
                    </a:lnTo>
                    <a:lnTo>
                      <a:pt x="580" y="1205"/>
                    </a:lnTo>
                    <a:lnTo>
                      <a:pt x="589" y="1119"/>
                    </a:lnTo>
                    <a:lnTo>
                      <a:pt x="589" y="958"/>
                    </a:lnTo>
                    <a:lnTo>
                      <a:pt x="599" y="882"/>
                    </a:lnTo>
                    <a:lnTo>
                      <a:pt x="599" y="73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411"/>
              <p:cNvSpPr>
                <a:spLocks/>
              </p:cNvSpPr>
              <p:nvPr/>
            </p:nvSpPr>
            <p:spPr bwMode="auto">
              <a:xfrm>
                <a:off x="2366" y="-46"/>
                <a:ext cx="627" cy="1167"/>
              </a:xfrm>
              <a:custGeom>
                <a:avLst/>
                <a:gdLst>
                  <a:gd name="T0" fmla="*/ 9 w 627"/>
                  <a:gd name="T1" fmla="*/ 208 h 1167"/>
                  <a:gd name="T2" fmla="*/ 28 w 627"/>
                  <a:gd name="T3" fmla="*/ 38 h 1167"/>
                  <a:gd name="T4" fmla="*/ 47 w 627"/>
                  <a:gd name="T5" fmla="*/ 28 h 1167"/>
                  <a:gd name="T6" fmla="*/ 57 w 627"/>
                  <a:gd name="T7" fmla="*/ 227 h 1167"/>
                  <a:gd name="T8" fmla="*/ 76 w 627"/>
                  <a:gd name="T9" fmla="*/ 427 h 1167"/>
                  <a:gd name="T10" fmla="*/ 85 w 627"/>
                  <a:gd name="T11" fmla="*/ 787 h 1167"/>
                  <a:gd name="T12" fmla="*/ 104 w 627"/>
                  <a:gd name="T13" fmla="*/ 1025 h 1167"/>
                  <a:gd name="T14" fmla="*/ 114 w 627"/>
                  <a:gd name="T15" fmla="*/ 1158 h 1167"/>
                  <a:gd name="T16" fmla="*/ 133 w 627"/>
                  <a:gd name="T17" fmla="*/ 1129 h 1167"/>
                  <a:gd name="T18" fmla="*/ 152 w 627"/>
                  <a:gd name="T19" fmla="*/ 958 h 1167"/>
                  <a:gd name="T20" fmla="*/ 161 w 627"/>
                  <a:gd name="T21" fmla="*/ 645 h 1167"/>
                  <a:gd name="T22" fmla="*/ 180 w 627"/>
                  <a:gd name="T23" fmla="*/ 446 h 1167"/>
                  <a:gd name="T24" fmla="*/ 190 w 627"/>
                  <a:gd name="T25" fmla="*/ 189 h 1167"/>
                  <a:gd name="T26" fmla="*/ 209 w 627"/>
                  <a:gd name="T27" fmla="*/ 114 h 1167"/>
                  <a:gd name="T28" fmla="*/ 218 w 627"/>
                  <a:gd name="T29" fmla="*/ 133 h 1167"/>
                  <a:gd name="T30" fmla="*/ 237 w 627"/>
                  <a:gd name="T31" fmla="*/ 246 h 1167"/>
                  <a:gd name="T32" fmla="*/ 247 w 627"/>
                  <a:gd name="T33" fmla="*/ 522 h 1167"/>
                  <a:gd name="T34" fmla="*/ 266 w 627"/>
                  <a:gd name="T35" fmla="*/ 768 h 1167"/>
                  <a:gd name="T36" fmla="*/ 275 w 627"/>
                  <a:gd name="T37" fmla="*/ 968 h 1167"/>
                  <a:gd name="T38" fmla="*/ 304 w 627"/>
                  <a:gd name="T39" fmla="*/ 1091 h 1167"/>
                  <a:gd name="T40" fmla="*/ 313 w 627"/>
                  <a:gd name="T41" fmla="*/ 1053 h 1167"/>
                  <a:gd name="T42" fmla="*/ 323 w 627"/>
                  <a:gd name="T43" fmla="*/ 863 h 1167"/>
                  <a:gd name="T44" fmla="*/ 342 w 627"/>
                  <a:gd name="T45" fmla="*/ 702 h 1167"/>
                  <a:gd name="T46" fmla="*/ 351 w 627"/>
                  <a:gd name="T47" fmla="*/ 417 h 1167"/>
                  <a:gd name="T48" fmla="*/ 370 w 627"/>
                  <a:gd name="T49" fmla="*/ 275 h 1167"/>
                  <a:gd name="T50" fmla="*/ 380 w 627"/>
                  <a:gd name="T51" fmla="*/ 161 h 1167"/>
                  <a:gd name="T52" fmla="*/ 399 w 627"/>
                  <a:gd name="T53" fmla="*/ 218 h 1167"/>
                  <a:gd name="T54" fmla="*/ 418 w 627"/>
                  <a:gd name="T55" fmla="*/ 370 h 1167"/>
                  <a:gd name="T56" fmla="*/ 427 w 627"/>
                  <a:gd name="T57" fmla="*/ 588 h 1167"/>
                  <a:gd name="T58" fmla="*/ 446 w 627"/>
                  <a:gd name="T59" fmla="*/ 797 h 1167"/>
                  <a:gd name="T60" fmla="*/ 456 w 627"/>
                  <a:gd name="T61" fmla="*/ 968 h 1167"/>
                  <a:gd name="T62" fmla="*/ 475 w 627"/>
                  <a:gd name="T63" fmla="*/ 1044 h 1167"/>
                  <a:gd name="T64" fmla="*/ 484 w 627"/>
                  <a:gd name="T65" fmla="*/ 1034 h 1167"/>
                  <a:gd name="T66" fmla="*/ 494 w 627"/>
                  <a:gd name="T67" fmla="*/ 930 h 1167"/>
                  <a:gd name="T68" fmla="*/ 513 w 627"/>
                  <a:gd name="T69" fmla="*/ 749 h 1167"/>
                  <a:gd name="T70" fmla="*/ 522 w 627"/>
                  <a:gd name="T71" fmla="*/ 531 h 1167"/>
                  <a:gd name="T72" fmla="*/ 541 w 627"/>
                  <a:gd name="T73" fmla="*/ 332 h 1167"/>
                  <a:gd name="T74" fmla="*/ 551 w 627"/>
                  <a:gd name="T75" fmla="*/ 208 h 1167"/>
                  <a:gd name="T76" fmla="*/ 570 w 627"/>
                  <a:gd name="T77" fmla="*/ 208 h 1167"/>
                  <a:gd name="T78" fmla="*/ 589 w 627"/>
                  <a:gd name="T79" fmla="*/ 332 h 1167"/>
                  <a:gd name="T80" fmla="*/ 598 w 627"/>
                  <a:gd name="T81" fmla="*/ 531 h 1167"/>
                  <a:gd name="T82" fmla="*/ 617 w 627"/>
                  <a:gd name="T83" fmla="*/ 749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7" h="1167">
                    <a:moveTo>
                      <a:pt x="0" y="341"/>
                    </a:moveTo>
                    <a:lnTo>
                      <a:pt x="9" y="275"/>
                    </a:lnTo>
                    <a:lnTo>
                      <a:pt x="9" y="208"/>
                    </a:lnTo>
                    <a:lnTo>
                      <a:pt x="19" y="161"/>
                    </a:lnTo>
                    <a:lnTo>
                      <a:pt x="19" y="66"/>
                    </a:lnTo>
                    <a:lnTo>
                      <a:pt x="28" y="38"/>
                    </a:lnTo>
                    <a:lnTo>
                      <a:pt x="28" y="0"/>
                    </a:lnTo>
                    <a:lnTo>
                      <a:pt x="38" y="9"/>
                    </a:lnTo>
                    <a:lnTo>
                      <a:pt x="47" y="28"/>
                    </a:lnTo>
                    <a:lnTo>
                      <a:pt x="47" y="85"/>
                    </a:lnTo>
                    <a:lnTo>
                      <a:pt x="57" y="123"/>
                    </a:lnTo>
                    <a:lnTo>
                      <a:pt x="57" y="227"/>
                    </a:lnTo>
                    <a:lnTo>
                      <a:pt x="66" y="294"/>
                    </a:lnTo>
                    <a:lnTo>
                      <a:pt x="66" y="360"/>
                    </a:lnTo>
                    <a:lnTo>
                      <a:pt x="76" y="427"/>
                    </a:lnTo>
                    <a:lnTo>
                      <a:pt x="76" y="579"/>
                    </a:lnTo>
                    <a:lnTo>
                      <a:pt x="85" y="645"/>
                    </a:lnTo>
                    <a:lnTo>
                      <a:pt x="85" y="787"/>
                    </a:lnTo>
                    <a:lnTo>
                      <a:pt x="95" y="854"/>
                    </a:lnTo>
                    <a:lnTo>
                      <a:pt x="95" y="977"/>
                    </a:lnTo>
                    <a:lnTo>
                      <a:pt x="104" y="1025"/>
                    </a:lnTo>
                    <a:lnTo>
                      <a:pt x="104" y="1072"/>
                    </a:lnTo>
                    <a:lnTo>
                      <a:pt x="114" y="1110"/>
                    </a:lnTo>
                    <a:lnTo>
                      <a:pt x="114" y="1158"/>
                    </a:lnTo>
                    <a:lnTo>
                      <a:pt x="123" y="1167"/>
                    </a:lnTo>
                    <a:lnTo>
                      <a:pt x="133" y="1148"/>
                    </a:lnTo>
                    <a:lnTo>
                      <a:pt x="133" y="1129"/>
                    </a:lnTo>
                    <a:lnTo>
                      <a:pt x="142" y="1091"/>
                    </a:lnTo>
                    <a:lnTo>
                      <a:pt x="142" y="1015"/>
                    </a:lnTo>
                    <a:lnTo>
                      <a:pt x="152" y="958"/>
                    </a:lnTo>
                    <a:lnTo>
                      <a:pt x="152" y="844"/>
                    </a:lnTo>
                    <a:lnTo>
                      <a:pt x="161" y="778"/>
                    </a:lnTo>
                    <a:lnTo>
                      <a:pt x="161" y="645"/>
                    </a:lnTo>
                    <a:lnTo>
                      <a:pt x="171" y="579"/>
                    </a:lnTo>
                    <a:lnTo>
                      <a:pt x="171" y="512"/>
                    </a:lnTo>
                    <a:lnTo>
                      <a:pt x="180" y="446"/>
                    </a:lnTo>
                    <a:lnTo>
                      <a:pt x="180" y="332"/>
                    </a:lnTo>
                    <a:lnTo>
                      <a:pt x="190" y="275"/>
                    </a:lnTo>
                    <a:lnTo>
                      <a:pt x="190" y="189"/>
                    </a:lnTo>
                    <a:lnTo>
                      <a:pt x="199" y="152"/>
                    </a:lnTo>
                    <a:lnTo>
                      <a:pt x="199" y="133"/>
                    </a:lnTo>
                    <a:lnTo>
                      <a:pt x="209" y="114"/>
                    </a:lnTo>
                    <a:lnTo>
                      <a:pt x="209" y="95"/>
                    </a:lnTo>
                    <a:lnTo>
                      <a:pt x="218" y="104"/>
                    </a:lnTo>
                    <a:lnTo>
                      <a:pt x="218" y="133"/>
                    </a:lnTo>
                    <a:lnTo>
                      <a:pt x="228" y="161"/>
                    </a:lnTo>
                    <a:lnTo>
                      <a:pt x="228" y="199"/>
                    </a:lnTo>
                    <a:lnTo>
                      <a:pt x="237" y="246"/>
                    </a:lnTo>
                    <a:lnTo>
                      <a:pt x="237" y="341"/>
                    </a:lnTo>
                    <a:lnTo>
                      <a:pt x="247" y="398"/>
                    </a:lnTo>
                    <a:lnTo>
                      <a:pt x="247" y="522"/>
                    </a:lnTo>
                    <a:lnTo>
                      <a:pt x="256" y="579"/>
                    </a:lnTo>
                    <a:lnTo>
                      <a:pt x="256" y="702"/>
                    </a:lnTo>
                    <a:lnTo>
                      <a:pt x="266" y="768"/>
                    </a:lnTo>
                    <a:lnTo>
                      <a:pt x="266" y="825"/>
                    </a:lnTo>
                    <a:lnTo>
                      <a:pt x="275" y="873"/>
                    </a:lnTo>
                    <a:lnTo>
                      <a:pt x="275" y="968"/>
                    </a:lnTo>
                    <a:lnTo>
                      <a:pt x="285" y="1006"/>
                    </a:lnTo>
                    <a:lnTo>
                      <a:pt x="285" y="1063"/>
                    </a:lnTo>
                    <a:lnTo>
                      <a:pt x="304" y="1091"/>
                    </a:lnTo>
                    <a:lnTo>
                      <a:pt x="294" y="1091"/>
                    </a:lnTo>
                    <a:lnTo>
                      <a:pt x="304" y="1072"/>
                    </a:lnTo>
                    <a:lnTo>
                      <a:pt x="313" y="1053"/>
                    </a:lnTo>
                    <a:lnTo>
                      <a:pt x="313" y="996"/>
                    </a:lnTo>
                    <a:lnTo>
                      <a:pt x="323" y="958"/>
                    </a:lnTo>
                    <a:lnTo>
                      <a:pt x="323" y="863"/>
                    </a:lnTo>
                    <a:lnTo>
                      <a:pt x="332" y="816"/>
                    </a:lnTo>
                    <a:lnTo>
                      <a:pt x="332" y="759"/>
                    </a:lnTo>
                    <a:lnTo>
                      <a:pt x="342" y="702"/>
                    </a:lnTo>
                    <a:lnTo>
                      <a:pt x="342" y="579"/>
                    </a:lnTo>
                    <a:lnTo>
                      <a:pt x="351" y="522"/>
                    </a:lnTo>
                    <a:lnTo>
                      <a:pt x="351" y="417"/>
                    </a:lnTo>
                    <a:lnTo>
                      <a:pt x="361" y="360"/>
                    </a:lnTo>
                    <a:lnTo>
                      <a:pt x="361" y="322"/>
                    </a:lnTo>
                    <a:lnTo>
                      <a:pt x="370" y="275"/>
                    </a:lnTo>
                    <a:lnTo>
                      <a:pt x="370" y="208"/>
                    </a:lnTo>
                    <a:lnTo>
                      <a:pt x="380" y="189"/>
                    </a:lnTo>
                    <a:lnTo>
                      <a:pt x="380" y="161"/>
                    </a:lnTo>
                    <a:lnTo>
                      <a:pt x="389" y="161"/>
                    </a:lnTo>
                    <a:lnTo>
                      <a:pt x="399" y="171"/>
                    </a:lnTo>
                    <a:lnTo>
                      <a:pt x="399" y="218"/>
                    </a:lnTo>
                    <a:lnTo>
                      <a:pt x="408" y="246"/>
                    </a:lnTo>
                    <a:lnTo>
                      <a:pt x="408" y="322"/>
                    </a:lnTo>
                    <a:lnTo>
                      <a:pt x="418" y="370"/>
                    </a:lnTo>
                    <a:lnTo>
                      <a:pt x="418" y="474"/>
                    </a:lnTo>
                    <a:lnTo>
                      <a:pt x="427" y="531"/>
                    </a:lnTo>
                    <a:lnTo>
                      <a:pt x="427" y="588"/>
                    </a:lnTo>
                    <a:lnTo>
                      <a:pt x="437" y="636"/>
                    </a:lnTo>
                    <a:lnTo>
                      <a:pt x="437" y="749"/>
                    </a:lnTo>
                    <a:lnTo>
                      <a:pt x="446" y="797"/>
                    </a:lnTo>
                    <a:lnTo>
                      <a:pt x="446" y="892"/>
                    </a:lnTo>
                    <a:lnTo>
                      <a:pt x="456" y="930"/>
                    </a:lnTo>
                    <a:lnTo>
                      <a:pt x="456" y="968"/>
                    </a:lnTo>
                    <a:lnTo>
                      <a:pt x="465" y="996"/>
                    </a:lnTo>
                    <a:lnTo>
                      <a:pt x="465" y="1034"/>
                    </a:lnTo>
                    <a:lnTo>
                      <a:pt x="475" y="1044"/>
                    </a:lnTo>
                    <a:lnTo>
                      <a:pt x="475" y="1053"/>
                    </a:lnTo>
                    <a:lnTo>
                      <a:pt x="475" y="1044"/>
                    </a:lnTo>
                    <a:lnTo>
                      <a:pt x="484" y="1034"/>
                    </a:lnTo>
                    <a:lnTo>
                      <a:pt x="484" y="996"/>
                    </a:lnTo>
                    <a:lnTo>
                      <a:pt x="494" y="968"/>
                    </a:lnTo>
                    <a:lnTo>
                      <a:pt x="494" y="930"/>
                    </a:lnTo>
                    <a:lnTo>
                      <a:pt x="503" y="892"/>
                    </a:lnTo>
                    <a:lnTo>
                      <a:pt x="503" y="797"/>
                    </a:lnTo>
                    <a:lnTo>
                      <a:pt x="513" y="749"/>
                    </a:lnTo>
                    <a:lnTo>
                      <a:pt x="513" y="636"/>
                    </a:lnTo>
                    <a:lnTo>
                      <a:pt x="522" y="588"/>
                    </a:lnTo>
                    <a:lnTo>
                      <a:pt x="522" y="531"/>
                    </a:lnTo>
                    <a:lnTo>
                      <a:pt x="532" y="474"/>
                    </a:lnTo>
                    <a:lnTo>
                      <a:pt x="532" y="379"/>
                    </a:lnTo>
                    <a:lnTo>
                      <a:pt x="541" y="332"/>
                    </a:lnTo>
                    <a:lnTo>
                      <a:pt x="541" y="265"/>
                    </a:lnTo>
                    <a:lnTo>
                      <a:pt x="551" y="237"/>
                    </a:lnTo>
                    <a:lnTo>
                      <a:pt x="551" y="208"/>
                    </a:lnTo>
                    <a:lnTo>
                      <a:pt x="570" y="180"/>
                    </a:lnTo>
                    <a:lnTo>
                      <a:pt x="560" y="180"/>
                    </a:lnTo>
                    <a:lnTo>
                      <a:pt x="570" y="208"/>
                    </a:lnTo>
                    <a:lnTo>
                      <a:pt x="579" y="237"/>
                    </a:lnTo>
                    <a:lnTo>
                      <a:pt x="579" y="294"/>
                    </a:lnTo>
                    <a:lnTo>
                      <a:pt x="589" y="332"/>
                    </a:lnTo>
                    <a:lnTo>
                      <a:pt x="589" y="379"/>
                    </a:lnTo>
                    <a:lnTo>
                      <a:pt x="598" y="427"/>
                    </a:lnTo>
                    <a:lnTo>
                      <a:pt x="598" y="531"/>
                    </a:lnTo>
                    <a:lnTo>
                      <a:pt x="608" y="588"/>
                    </a:lnTo>
                    <a:lnTo>
                      <a:pt x="608" y="692"/>
                    </a:lnTo>
                    <a:lnTo>
                      <a:pt x="617" y="749"/>
                    </a:lnTo>
                    <a:lnTo>
                      <a:pt x="617" y="797"/>
                    </a:lnTo>
                    <a:lnTo>
                      <a:pt x="627" y="844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410"/>
              <p:cNvSpPr>
                <a:spLocks/>
              </p:cNvSpPr>
              <p:nvPr/>
            </p:nvSpPr>
            <p:spPr bwMode="auto">
              <a:xfrm>
                <a:off x="2993" y="-36"/>
                <a:ext cx="617" cy="1281"/>
              </a:xfrm>
              <a:custGeom>
                <a:avLst/>
                <a:gdLst>
                  <a:gd name="T0" fmla="*/ 9 w 617"/>
                  <a:gd name="T1" fmla="*/ 968 h 1281"/>
                  <a:gd name="T2" fmla="*/ 19 w 617"/>
                  <a:gd name="T3" fmla="*/ 1053 h 1281"/>
                  <a:gd name="T4" fmla="*/ 38 w 617"/>
                  <a:gd name="T5" fmla="*/ 1025 h 1281"/>
                  <a:gd name="T6" fmla="*/ 47 w 617"/>
                  <a:gd name="T7" fmla="*/ 844 h 1281"/>
                  <a:gd name="T8" fmla="*/ 66 w 617"/>
                  <a:gd name="T9" fmla="*/ 692 h 1281"/>
                  <a:gd name="T10" fmla="*/ 76 w 617"/>
                  <a:gd name="T11" fmla="*/ 417 h 1281"/>
                  <a:gd name="T12" fmla="*/ 95 w 617"/>
                  <a:gd name="T13" fmla="*/ 284 h 1281"/>
                  <a:gd name="T14" fmla="*/ 104 w 617"/>
                  <a:gd name="T15" fmla="*/ 161 h 1281"/>
                  <a:gd name="T16" fmla="*/ 123 w 617"/>
                  <a:gd name="T17" fmla="*/ 208 h 1281"/>
                  <a:gd name="T18" fmla="*/ 142 w 617"/>
                  <a:gd name="T19" fmla="*/ 360 h 1281"/>
                  <a:gd name="T20" fmla="*/ 152 w 617"/>
                  <a:gd name="T21" fmla="*/ 579 h 1281"/>
                  <a:gd name="T22" fmla="*/ 171 w 617"/>
                  <a:gd name="T23" fmla="*/ 816 h 1281"/>
                  <a:gd name="T24" fmla="*/ 180 w 617"/>
                  <a:gd name="T25" fmla="*/ 1025 h 1281"/>
                  <a:gd name="T26" fmla="*/ 199 w 617"/>
                  <a:gd name="T27" fmla="*/ 1091 h 1281"/>
                  <a:gd name="T28" fmla="*/ 218 w 617"/>
                  <a:gd name="T29" fmla="*/ 1006 h 1281"/>
                  <a:gd name="T30" fmla="*/ 228 w 617"/>
                  <a:gd name="T31" fmla="*/ 825 h 1281"/>
                  <a:gd name="T32" fmla="*/ 247 w 617"/>
                  <a:gd name="T33" fmla="*/ 579 h 1281"/>
                  <a:gd name="T34" fmla="*/ 256 w 617"/>
                  <a:gd name="T35" fmla="*/ 341 h 1281"/>
                  <a:gd name="T36" fmla="*/ 275 w 617"/>
                  <a:gd name="T37" fmla="*/ 161 h 1281"/>
                  <a:gd name="T38" fmla="*/ 285 w 617"/>
                  <a:gd name="T39" fmla="*/ 95 h 1281"/>
                  <a:gd name="T40" fmla="*/ 304 w 617"/>
                  <a:gd name="T41" fmla="*/ 227 h 1281"/>
                  <a:gd name="T42" fmla="*/ 323 w 617"/>
                  <a:gd name="T43" fmla="*/ 389 h 1281"/>
                  <a:gd name="T44" fmla="*/ 332 w 617"/>
                  <a:gd name="T45" fmla="*/ 711 h 1281"/>
                  <a:gd name="T46" fmla="*/ 351 w 617"/>
                  <a:gd name="T47" fmla="*/ 958 h 1281"/>
                  <a:gd name="T48" fmla="*/ 361 w 617"/>
                  <a:gd name="T49" fmla="*/ 1129 h 1281"/>
                  <a:gd name="T50" fmla="*/ 380 w 617"/>
                  <a:gd name="T51" fmla="*/ 1158 h 1281"/>
                  <a:gd name="T52" fmla="*/ 399 w 617"/>
                  <a:gd name="T53" fmla="*/ 1025 h 1281"/>
                  <a:gd name="T54" fmla="*/ 408 w 617"/>
                  <a:gd name="T55" fmla="*/ 787 h 1281"/>
                  <a:gd name="T56" fmla="*/ 427 w 617"/>
                  <a:gd name="T57" fmla="*/ 503 h 1281"/>
                  <a:gd name="T58" fmla="*/ 437 w 617"/>
                  <a:gd name="T59" fmla="*/ 180 h 1281"/>
                  <a:gd name="T60" fmla="*/ 456 w 617"/>
                  <a:gd name="T61" fmla="*/ 47 h 1281"/>
                  <a:gd name="T62" fmla="*/ 465 w 617"/>
                  <a:gd name="T63" fmla="*/ 19 h 1281"/>
                  <a:gd name="T64" fmla="*/ 484 w 617"/>
                  <a:gd name="T65" fmla="*/ 104 h 1281"/>
                  <a:gd name="T66" fmla="*/ 494 w 617"/>
                  <a:gd name="T67" fmla="*/ 417 h 1281"/>
                  <a:gd name="T68" fmla="*/ 513 w 617"/>
                  <a:gd name="T69" fmla="*/ 730 h 1281"/>
                  <a:gd name="T70" fmla="*/ 522 w 617"/>
                  <a:gd name="T71" fmla="*/ 1025 h 1281"/>
                  <a:gd name="T72" fmla="*/ 541 w 617"/>
                  <a:gd name="T73" fmla="*/ 1224 h 1281"/>
                  <a:gd name="T74" fmla="*/ 551 w 617"/>
                  <a:gd name="T75" fmla="*/ 1281 h 1281"/>
                  <a:gd name="T76" fmla="*/ 570 w 617"/>
                  <a:gd name="T77" fmla="*/ 1167 h 1281"/>
                  <a:gd name="T78" fmla="*/ 579 w 617"/>
                  <a:gd name="T79" fmla="*/ 911 h 1281"/>
                  <a:gd name="T80" fmla="*/ 598 w 617"/>
                  <a:gd name="T81" fmla="*/ 569 h 1281"/>
                  <a:gd name="T82" fmla="*/ 608 w 617"/>
                  <a:gd name="T83" fmla="*/ 227 h 1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17" h="1281">
                    <a:moveTo>
                      <a:pt x="0" y="844"/>
                    </a:moveTo>
                    <a:lnTo>
                      <a:pt x="0" y="930"/>
                    </a:lnTo>
                    <a:lnTo>
                      <a:pt x="9" y="968"/>
                    </a:lnTo>
                    <a:lnTo>
                      <a:pt x="9" y="1015"/>
                    </a:lnTo>
                    <a:lnTo>
                      <a:pt x="19" y="1034"/>
                    </a:lnTo>
                    <a:lnTo>
                      <a:pt x="19" y="1053"/>
                    </a:lnTo>
                    <a:lnTo>
                      <a:pt x="28" y="1044"/>
                    </a:lnTo>
                    <a:lnTo>
                      <a:pt x="28" y="1034"/>
                    </a:lnTo>
                    <a:lnTo>
                      <a:pt x="38" y="1025"/>
                    </a:lnTo>
                    <a:lnTo>
                      <a:pt x="38" y="968"/>
                    </a:lnTo>
                    <a:lnTo>
                      <a:pt x="47" y="930"/>
                    </a:lnTo>
                    <a:lnTo>
                      <a:pt x="47" y="844"/>
                    </a:lnTo>
                    <a:lnTo>
                      <a:pt x="57" y="797"/>
                    </a:lnTo>
                    <a:lnTo>
                      <a:pt x="57" y="749"/>
                    </a:lnTo>
                    <a:lnTo>
                      <a:pt x="66" y="692"/>
                    </a:lnTo>
                    <a:lnTo>
                      <a:pt x="66" y="588"/>
                    </a:lnTo>
                    <a:lnTo>
                      <a:pt x="76" y="531"/>
                    </a:lnTo>
                    <a:lnTo>
                      <a:pt x="76" y="417"/>
                    </a:lnTo>
                    <a:lnTo>
                      <a:pt x="85" y="370"/>
                    </a:lnTo>
                    <a:lnTo>
                      <a:pt x="85" y="322"/>
                    </a:lnTo>
                    <a:lnTo>
                      <a:pt x="95" y="284"/>
                    </a:lnTo>
                    <a:lnTo>
                      <a:pt x="95" y="218"/>
                    </a:lnTo>
                    <a:lnTo>
                      <a:pt x="104" y="189"/>
                    </a:lnTo>
                    <a:lnTo>
                      <a:pt x="104" y="161"/>
                    </a:lnTo>
                    <a:lnTo>
                      <a:pt x="114" y="171"/>
                    </a:lnTo>
                    <a:lnTo>
                      <a:pt x="123" y="189"/>
                    </a:lnTo>
                    <a:lnTo>
                      <a:pt x="123" y="208"/>
                    </a:lnTo>
                    <a:lnTo>
                      <a:pt x="133" y="237"/>
                    </a:lnTo>
                    <a:lnTo>
                      <a:pt x="133" y="322"/>
                    </a:lnTo>
                    <a:lnTo>
                      <a:pt x="142" y="360"/>
                    </a:lnTo>
                    <a:lnTo>
                      <a:pt x="142" y="465"/>
                    </a:lnTo>
                    <a:lnTo>
                      <a:pt x="152" y="522"/>
                    </a:lnTo>
                    <a:lnTo>
                      <a:pt x="152" y="579"/>
                    </a:lnTo>
                    <a:lnTo>
                      <a:pt x="161" y="645"/>
                    </a:lnTo>
                    <a:lnTo>
                      <a:pt x="161" y="759"/>
                    </a:lnTo>
                    <a:lnTo>
                      <a:pt x="171" y="816"/>
                    </a:lnTo>
                    <a:lnTo>
                      <a:pt x="171" y="911"/>
                    </a:lnTo>
                    <a:lnTo>
                      <a:pt x="180" y="958"/>
                    </a:lnTo>
                    <a:lnTo>
                      <a:pt x="180" y="1025"/>
                    </a:lnTo>
                    <a:lnTo>
                      <a:pt x="190" y="1053"/>
                    </a:lnTo>
                    <a:lnTo>
                      <a:pt x="190" y="1072"/>
                    </a:lnTo>
                    <a:lnTo>
                      <a:pt x="199" y="1091"/>
                    </a:lnTo>
                    <a:lnTo>
                      <a:pt x="209" y="1082"/>
                    </a:lnTo>
                    <a:lnTo>
                      <a:pt x="209" y="1034"/>
                    </a:lnTo>
                    <a:lnTo>
                      <a:pt x="218" y="1006"/>
                    </a:lnTo>
                    <a:lnTo>
                      <a:pt x="218" y="968"/>
                    </a:lnTo>
                    <a:lnTo>
                      <a:pt x="228" y="920"/>
                    </a:lnTo>
                    <a:lnTo>
                      <a:pt x="228" y="825"/>
                    </a:lnTo>
                    <a:lnTo>
                      <a:pt x="237" y="768"/>
                    </a:lnTo>
                    <a:lnTo>
                      <a:pt x="237" y="645"/>
                    </a:lnTo>
                    <a:lnTo>
                      <a:pt x="247" y="579"/>
                    </a:lnTo>
                    <a:lnTo>
                      <a:pt x="247" y="522"/>
                    </a:lnTo>
                    <a:lnTo>
                      <a:pt x="256" y="455"/>
                    </a:lnTo>
                    <a:lnTo>
                      <a:pt x="256" y="341"/>
                    </a:lnTo>
                    <a:lnTo>
                      <a:pt x="266" y="294"/>
                    </a:lnTo>
                    <a:lnTo>
                      <a:pt x="266" y="199"/>
                    </a:lnTo>
                    <a:lnTo>
                      <a:pt x="275" y="161"/>
                    </a:lnTo>
                    <a:lnTo>
                      <a:pt x="275" y="114"/>
                    </a:lnTo>
                    <a:lnTo>
                      <a:pt x="294" y="95"/>
                    </a:lnTo>
                    <a:lnTo>
                      <a:pt x="285" y="95"/>
                    </a:lnTo>
                    <a:lnTo>
                      <a:pt x="294" y="133"/>
                    </a:lnTo>
                    <a:lnTo>
                      <a:pt x="304" y="152"/>
                    </a:lnTo>
                    <a:lnTo>
                      <a:pt x="304" y="227"/>
                    </a:lnTo>
                    <a:lnTo>
                      <a:pt x="313" y="275"/>
                    </a:lnTo>
                    <a:lnTo>
                      <a:pt x="313" y="332"/>
                    </a:lnTo>
                    <a:lnTo>
                      <a:pt x="323" y="389"/>
                    </a:lnTo>
                    <a:lnTo>
                      <a:pt x="323" y="512"/>
                    </a:lnTo>
                    <a:lnTo>
                      <a:pt x="332" y="579"/>
                    </a:lnTo>
                    <a:lnTo>
                      <a:pt x="332" y="711"/>
                    </a:lnTo>
                    <a:lnTo>
                      <a:pt x="342" y="778"/>
                    </a:lnTo>
                    <a:lnTo>
                      <a:pt x="342" y="901"/>
                    </a:lnTo>
                    <a:lnTo>
                      <a:pt x="351" y="958"/>
                    </a:lnTo>
                    <a:lnTo>
                      <a:pt x="351" y="1015"/>
                    </a:lnTo>
                    <a:lnTo>
                      <a:pt x="361" y="1053"/>
                    </a:lnTo>
                    <a:lnTo>
                      <a:pt x="361" y="1129"/>
                    </a:lnTo>
                    <a:lnTo>
                      <a:pt x="370" y="1148"/>
                    </a:lnTo>
                    <a:lnTo>
                      <a:pt x="370" y="1167"/>
                    </a:lnTo>
                    <a:lnTo>
                      <a:pt x="380" y="1158"/>
                    </a:lnTo>
                    <a:lnTo>
                      <a:pt x="389" y="1139"/>
                    </a:lnTo>
                    <a:lnTo>
                      <a:pt x="389" y="1072"/>
                    </a:lnTo>
                    <a:lnTo>
                      <a:pt x="399" y="1025"/>
                    </a:lnTo>
                    <a:lnTo>
                      <a:pt x="399" y="920"/>
                    </a:lnTo>
                    <a:lnTo>
                      <a:pt x="408" y="854"/>
                    </a:lnTo>
                    <a:lnTo>
                      <a:pt x="408" y="787"/>
                    </a:lnTo>
                    <a:lnTo>
                      <a:pt x="418" y="721"/>
                    </a:lnTo>
                    <a:lnTo>
                      <a:pt x="418" y="579"/>
                    </a:lnTo>
                    <a:lnTo>
                      <a:pt x="427" y="503"/>
                    </a:lnTo>
                    <a:lnTo>
                      <a:pt x="427" y="360"/>
                    </a:lnTo>
                    <a:lnTo>
                      <a:pt x="437" y="294"/>
                    </a:lnTo>
                    <a:lnTo>
                      <a:pt x="437" y="180"/>
                    </a:lnTo>
                    <a:lnTo>
                      <a:pt x="446" y="123"/>
                    </a:lnTo>
                    <a:lnTo>
                      <a:pt x="446" y="85"/>
                    </a:lnTo>
                    <a:lnTo>
                      <a:pt x="456" y="47"/>
                    </a:lnTo>
                    <a:lnTo>
                      <a:pt x="456" y="9"/>
                    </a:lnTo>
                    <a:lnTo>
                      <a:pt x="465" y="0"/>
                    </a:lnTo>
                    <a:lnTo>
                      <a:pt x="465" y="19"/>
                    </a:lnTo>
                    <a:lnTo>
                      <a:pt x="475" y="38"/>
                    </a:lnTo>
                    <a:lnTo>
                      <a:pt x="475" y="66"/>
                    </a:lnTo>
                    <a:lnTo>
                      <a:pt x="484" y="104"/>
                    </a:lnTo>
                    <a:lnTo>
                      <a:pt x="484" y="208"/>
                    </a:lnTo>
                    <a:lnTo>
                      <a:pt x="494" y="275"/>
                    </a:lnTo>
                    <a:lnTo>
                      <a:pt x="494" y="417"/>
                    </a:lnTo>
                    <a:lnTo>
                      <a:pt x="503" y="493"/>
                    </a:lnTo>
                    <a:lnTo>
                      <a:pt x="503" y="655"/>
                    </a:lnTo>
                    <a:lnTo>
                      <a:pt x="513" y="730"/>
                    </a:lnTo>
                    <a:lnTo>
                      <a:pt x="513" y="816"/>
                    </a:lnTo>
                    <a:lnTo>
                      <a:pt x="522" y="892"/>
                    </a:lnTo>
                    <a:lnTo>
                      <a:pt x="522" y="1025"/>
                    </a:lnTo>
                    <a:lnTo>
                      <a:pt x="532" y="1091"/>
                    </a:lnTo>
                    <a:lnTo>
                      <a:pt x="532" y="1186"/>
                    </a:lnTo>
                    <a:lnTo>
                      <a:pt x="541" y="1224"/>
                    </a:lnTo>
                    <a:lnTo>
                      <a:pt x="541" y="1252"/>
                    </a:lnTo>
                    <a:lnTo>
                      <a:pt x="551" y="1271"/>
                    </a:lnTo>
                    <a:lnTo>
                      <a:pt x="551" y="1281"/>
                    </a:lnTo>
                    <a:lnTo>
                      <a:pt x="560" y="1262"/>
                    </a:lnTo>
                    <a:lnTo>
                      <a:pt x="560" y="1205"/>
                    </a:lnTo>
                    <a:lnTo>
                      <a:pt x="570" y="1167"/>
                    </a:lnTo>
                    <a:lnTo>
                      <a:pt x="570" y="1053"/>
                    </a:lnTo>
                    <a:lnTo>
                      <a:pt x="579" y="977"/>
                    </a:lnTo>
                    <a:lnTo>
                      <a:pt x="579" y="911"/>
                    </a:lnTo>
                    <a:lnTo>
                      <a:pt x="589" y="825"/>
                    </a:lnTo>
                    <a:lnTo>
                      <a:pt x="589" y="655"/>
                    </a:lnTo>
                    <a:lnTo>
                      <a:pt x="598" y="569"/>
                    </a:lnTo>
                    <a:lnTo>
                      <a:pt x="598" y="398"/>
                    </a:lnTo>
                    <a:lnTo>
                      <a:pt x="608" y="313"/>
                    </a:lnTo>
                    <a:lnTo>
                      <a:pt x="608" y="227"/>
                    </a:lnTo>
                    <a:lnTo>
                      <a:pt x="617" y="161"/>
                    </a:lnTo>
                    <a:lnTo>
                      <a:pt x="617" y="28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409"/>
              <p:cNvSpPr>
                <a:spLocks/>
              </p:cNvSpPr>
              <p:nvPr/>
            </p:nvSpPr>
            <p:spPr bwMode="auto">
              <a:xfrm>
                <a:off x="3610" y="-549"/>
                <a:ext cx="599" cy="2183"/>
              </a:xfrm>
              <a:custGeom>
                <a:avLst/>
                <a:gdLst>
                  <a:gd name="T0" fmla="*/ 10 w 599"/>
                  <a:gd name="T1" fmla="*/ 418 h 2183"/>
                  <a:gd name="T2" fmla="*/ 29 w 599"/>
                  <a:gd name="T3" fmla="*/ 399 h 2183"/>
                  <a:gd name="T4" fmla="*/ 38 w 599"/>
                  <a:gd name="T5" fmla="*/ 579 h 2183"/>
                  <a:gd name="T6" fmla="*/ 57 w 599"/>
                  <a:gd name="T7" fmla="*/ 892 h 2183"/>
                  <a:gd name="T8" fmla="*/ 67 w 599"/>
                  <a:gd name="T9" fmla="*/ 1272 h 2183"/>
                  <a:gd name="T10" fmla="*/ 86 w 599"/>
                  <a:gd name="T11" fmla="*/ 1623 h 2183"/>
                  <a:gd name="T12" fmla="*/ 95 w 599"/>
                  <a:gd name="T13" fmla="*/ 1860 h 2183"/>
                  <a:gd name="T14" fmla="*/ 114 w 599"/>
                  <a:gd name="T15" fmla="*/ 1917 h 2183"/>
                  <a:gd name="T16" fmla="*/ 124 w 599"/>
                  <a:gd name="T17" fmla="*/ 1784 h 2183"/>
                  <a:gd name="T18" fmla="*/ 143 w 599"/>
                  <a:gd name="T19" fmla="*/ 1471 h 2183"/>
                  <a:gd name="T20" fmla="*/ 152 w 599"/>
                  <a:gd name="T21" fmla="*/ 1073 h 2183"/>
                  <a:gd name="T22" fmla="*/ 171 w 599"/>
                  <a:gd name="T23" fmla="*/ 674 h 2183"/>
                  <a:gd name="T24" fmla="*/ 181 w 599"/>
                  <a:gd name="T25" fmla="*/ 380 h 2183"/>
                  <a:gd name="T26" fmla="*/ 200 w 599"/>
                  <a:gd name="T27" fmla="*/ 256 h 2183"/>
                  <a:gd name="T28" fmla="*/ 209 w 599"/>
                  <a:gd name="T29" fmla="*/ 418 h 2183"/>
                  <a:gd name="T30" fmla="*/ 228 w 599"/>
                  <a:gd name="T31" fmla="*/ 646 h 2183"/>
                  <a:gd name="T32" fmla="*/ 238 w 599"/>
                  <a:gd name="T33" fmla="*/ 1177 h 2183"/>
                  <a:gd name="T34" fmla="*/ 257 w 599"/>
                  <a:gd name="T35" fmla="*/ 1509 h 2183"/>
                  <a:gd name="T36" fmla="*/ 266 w 599"/>
                  <a:gd name="T37" fmla="*/ 1936 h 2183"/>
                  <a:gd name="T38" fmla="*/ 285 w 599"/>
                  <a:gd name="T39" fmla="*/ 2060 h 2183"/>
                  <a:gd name="T40" fmla="*/ 295 w 599"/>
                  <a:gd name="T41" fmla="*/ 1955 h 2183"/>
                  <a:gd name="T42" fmla="*/ 314 w 599"/>
                  <a:gd name="T43" fmla="*/ 1633 h 2183"/>
                  <a:gd name="T44" fmla="*/ 323 w 599"/>
                  <a:gd name="T45" fmla="*/ 1187 h 2183"/>
                  <a:gd name="T46" fmla="*/ 342 w 599"/>
                  <a:gd name="T47" fmla="*/ 712 h 2183"/>
                  <a:gd name="T48" fmla="*/ 352 w 599"/>
                  <a:gd name="T49" fmla="*/ 323 h 2183"/>
                  <a:gd name="T50" fmla="*/ 371 w 599"/>
                  <a:gd name="T51" fmla="*/ 133 h 2183"/>
                  <a:gd name="T52" fmla="*/ 380 w 599"/>
                  <a:gd name="T53" fmla="*/ 152 h 2183"/>
                  <a:gd name="T54" fmla="*/ 390 w 599"/>
                  <a:gd name="T55" fmla="*/ 389 h 2183"/>
                  <a:gd name="T56" fmla="*/ 409 w 599"/>
                  <a:gd name="T57" fmla="*/ 807 h 2183"/>
                  <a:gd name="T58" fmla="*/ 418 w 599"/>
                  <a:gd name="T59" fmla="*/ 1319 h 2183"/>
                  <a:gd name="T60" fmla="*/ 437 w 599"/>
                  <a:gd name="T61" fmla="*/ 1794 h 2183"/>
                  <a:gd name="T62" fmla="*/ 447 w 599"/>
                  <a:gd name="T63" fmla="*/ 2107 h 2183"/>
                  <a:gd name="T64" fmla="*/ 466 w 599"/>
                  <a:gd name="T65" fmla="*/ 2183 h 2183"/>
                  <a:gd name="T66" fmla="*/ 475 w 599"/>
                  <a:gd name="T67" fmla="*/ 1993 h 2183"/>
                  <a:gd name="T68" fmla="*/ 494 w 599"/>
                  <a:gd name="T69" fmla="*/ 1585 h 2183"/>
                  <a:gd name="T70" fmla="*/ 504 w 599"/>
                  <a:gd name="T71" fmla="*/ 1054 h 2183"/>
                  <a:gd name="T72" fmla="*/ 523 w 599"/>
                  <a:gd name="T73" fmla="*/ 532 h 2183"/>
                  <a:gd name="T74" fmla="*/ 532 w 599"/>
                  <a:gd name="T75" fmla="*/ 86 h 2183"/>
                  <a:gd name="T76" fmla="*/ 551 w 599"/>
                  <a:gd name="T77" fmla="*/ 0 h 2183"/>
                  <a:gd name="T78" fmla="*/ 561 w 599"/>
                  <a:gd name="T79" fmla="*/ 209 h 2183"/>
                  <a:gd name="T80" fmla="*/ 580 w 599"/>
                  <a:gd name="T81" fmla="*/ 513 h 2183"/>
                  <a:gd name="T82" fmla="*/ 589 w 599"/>
                  <a:gd name="T83" fmla="*/ 1196 h 2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99" h="2183">
                    <a:moveTo>
                      <a:pt x="0" y="541"/>
                    </a:moveTo>
                    <a:lnTo>
                      <a:pt x="10" y="494"/>
                    </a:lnTo>
                    <a:lnTo>
                      <a:pt x="10" y="418"/>
                    </a:lnTo>
                    <a:lnTo>
                      <a:pt x="19" y="399"/>
                    </a:lnTo>
                    <a:lnTo>
                      <a:pt x="19" y="389"/>
                    </a:lnTo>
                    <a:lnTo>
                      <a:pt x="29" y="399"/>
                    </a:lnTo>
                    <a:lnTo>
                      <a:pt x="29" y="437"/>
                    </a:lnTo>
                    <a:lnTo>
                      <a:pt x="38" y="475"/>
                    </a:lnTo>
                    <a:lnTo>
                      <a:pt x="38" y="579"/>
                    </a:lnTo>
                    <a:lnTo>
                      <a:pt x="48" y="646"/>
                    </a:lnTo>
                    <a:lnTo>
                      <a:pt x="48" y="807"/>
                    </a:lnTo>
                    <a:lnTo>
                      <a:pt x="57" y="892"/>
                    </a:lnTo>
                    <a:lnTo>
                      <a:pt x="57" y="978"/>
                    </a:lnTo>
                    <a:lnTo>
                      <a:pt x="67" y="1073"/>
                    </a:lnTo>
                    <a:lnTo>
                      <a:pt x="67" y="1272"/>
                    </a:lnTo>
                    <a:lnTo>
                      <a:pt x="76" y="1367"/>
                    </a:lnTo>
                    <a:lnTo>
                      <a:pt x="76" y="1538"/>
                    </a:lnTo>
                    <a:lnTo>
                      <a:pt x="86" y="1623"/>
                    </a:lnTo>
                    <a:lnTo>
                      <a:pt x="86" y="1699"/>
                    </a:lnTo>
                    <a:lnTo>
                      <a:pt x="95" y="1756"/>
                    </a:lnTo>
                    <a:lnTo>
                      <a:pt x="95" y="1860"/>
                    </a:lnTo>
                    <a:lnTo>
                      <a:pt x="105" y="1889"/>
                    </a:lnTo>
                    <a:lnTo>
                      <a:pt x="105" y="1927"/>
                    </a:lnTo>
                    <a:lnTo>
                      <a:pt x="114" y="1917"/>
                    </a:lnTo>
                    <a:lnTo>
                      <a:pt x="114" y="1870"/>
                    </a:lnTo>
                    <a:lnTo>
                      <a:pt x="124" y="1832"/>
                    </a:lnTo>
                    <a:lnTo>
                      <a:pt x="124" y="1784"/>
                    </a:lnTo>
                    <a:lnTo>
                      <a:pt x="133" y="1718"/>
                    </a:lnTo>
                    <a:lnTo>
                      <a:pt x="133" y="1566"/>
                    </a:lnTo>
                    <a:lnTo>
                      <a:pt x="143" y="1471"/>
                    </a:lnTo>
                    <a:lnTo>
                      <a:pt x="143" y="1281"/>
                    </a:lnTo>
                    <a:lnTo>
                      <a:pt x="152" y="1177"/>
                    </a:lnTo>
                    <a:lnTo>
                      <a:pt x="152" y="1073"/>
                    </a:lnTo>
                    <a:lnTo>
                      <a:pt x="162" y="968"/>
                    </a:lnTo>
                    <a:lnTo>
                      <a:pt x="162" y="769"/>
                    </a:lnTo>
                    <a:lnTo>
                      <a:pt x="171" y="674"/>
                    </a:lnTo>
                    <a:lnTo>
                      <a:pt x="171" y="503"/>
                    </a:lnTo>
                    <a:lnTo>
                      <a:pt x="181" y="437"/>
                    </a:lnTo>
                    <a:lnTo>
                      <a:pt x="181" y="380"/>
                    </a:lnTo>
                    <a:lnTo>
                      <a:pt x="190" y="332"/>
                    </a:lnTo>
                    <a:lnTo>
                      <a:pt x="190" y="266"/>
                    </a:lnTo>
                    <a:lnTo>
                      <a:pt x="200" y="256"/>
                    </a:lnTo>
                    <a:lnTo>
                      <a:pt x="200" y="285"/>
                    </a:lnTo>
                    <a:lnTo>
                      <a:pt x="209" y="313"/>
                    </a:lnTo>
                    <a:lnTo>
                      <a:pt x="209" y="418"/>
                    </a:lnTo>
                    <a:lnTo>
                      <a:pt x="219" y="484"/>
                    </a:lnTo>
                    <a:lnTo>
                      <a:pt x="219" y="560"/>
                    </a:lnTo>
                    <a:lnTo>
                      <a:pt x="228" y="646"/>
                    </a:lnTo>
                    <a:lnTo>
                      <a:pt x="228" y="845"/>
                    </a:lnTo>
                    <a:lnTo>
                      <a:pt x="238" y="959"/>
                    </a:lnTo>
                    <a:lnTo>
                      <a:pt x="238" y="1177"/>
                    </a:lnTo>
                    <a:lnTo>
                      <a:pt x="247" y="1291"/>
                    </a:lnTo>
                    <a:lnTo>
                      <a:pt x="247" y="1405"/>
                    </a:lnTo>
                    <a:lnTo>
                      <a:pt x="257" y="1509"/>
                    </a:lnTo>
                    <a:lnTo>
                      <a:pt x="257" y="1708"/>
                    </a:lnTo>
                    <a:lnTo>
                      <a:pt x="266" y="1794"/>
                    </a:lnTo>
                    <a:lnTo>
                      <a:pt x="266" y="1936"/>
                    </a:lnTo>
                    <a:lnTo>
                      <a:pt x="276" y="1984"/>
                    </a:lnTo>
                    <a:lnTo>
                      <a:pt x="276" y="2050"/>
                    </a:lnTo>
                    <a:lnTo>
                      <a:pt x="285" y="2060"/>
                    </a:lnTo>
                    <a:lnTo>
                      <a:pt x="285" y="2050"/>
                    </a:lnTo>
                    <a:lnTo>
                      <a:pt x="295" y="2031"/>
                    </a:lnTo>
                    <a:lnTo>
                      <a:pt x="295" y="1955"/>
                    </a:lnTo>
                    <a:lnTo>
                      <a:pt x="304" y="1889"/>
                    </a:lnTo>
                    <a:lnTo>
                      <a:pt x="304" y="1727"/>
                    </a:lnTo>
                    <a:lnTo>
                      <a:pt x="314" y="1633"/>
                    </a:lnTo>
                    <a:lnTo>
                      <a:pt x="314" y="1528"/>
                    </a:lnTo>
                    <a:lnTo>
                      <a:pt x="323" y="1424"/>
                    </a:lnTo>
                    <a:lnTo>
                      <a:pt x="323" y="1187"/>
                    </a:lnTo>
                    <a:lnTo>
                      <a:pt x="333" y="1063"/>
                    </a:lnTo>
                    <a:lnTo>
                      <a:pt x="333" y="826"/>
                    </a:lnTo>
                    <a:lnTo>
                      <a:pt x="342" y="712"/>
                    </a:lnTo>
                    <a:lnTo>
                      <a:pt x="342" y="598"/>
                    </a:lnTo>
                    <a:lnTo>
                      <a:pt x="352" y="503"/>
                    </a:lnTo>
                    <a:lnTo>
                      <a:pt x="352" y="323"/>
                    </a:lnTo>
                    <a:lnTo>
                      <a:pt x="361" y="256"/>
                    </a:lnTo>
                    <a:lnTo>
                      <a:pt x="361" y="162"/>
                    </a:lnTo>
                    <a:lnTo>
                      <a:pt x="371" y="133"/>
                    </a:lnTo>
                    <a:lnTo>
                      <a:pt x="371" y="124"/>
                    </a:lnTo>
                    <a:lnTo>
                      <a:pt x="371" y="133"/>
                    </a:lnTo>
                    <a:lnTo>
                      <a:pt x="380" y="152"/>
                    </a:lnTo>
                    <a:lnTo>
                      <a:pt x="380" y="190"/>
                    </a:lnTo>
                    <a:lnTo>
                      <a:pt x="390" y="237"/>
                    </a:lnTo>
                    <a:lnTo>
                      <a:pt x="390" y="389"/>
                    </a:lnTo>
                    <a:lnTo>
                      <a:pt x="399" y="475"/>
                    </a:lnTo>
                    <a:lnTo>
                      <a:pt x="399" y="693"/>
                    </a:lnTo>
                    <a:lnTo>
                      <a:pt x="409" y="807"/>
                    </a:lnTo>
                    <a:lnTo>
                      <a:pt x="409" y="930"/>
                    </a:lnTo>
                    <a:lnTo>
                      <a:pt x="418" y="1063"/>
                    </a:lnTo>
                    <a:lnTo>
                      <a:pt x="418" y="1319"/>
                    </a:lnTo>
                    <a:lnTo>
                      <a:pt x="428" y="1443"/>
                    </a:lnTo>
                    <a:lnTo>
                      <a:pt x="428" y="1680"/>
                    </a:lnTo>
                    <a:lnTo>
                      <a:pt x="437" y="1794"/>
                    </a:lnTo>
                    <a:lnTo>
                      <a:pt x="437" y="1974"/>
                    </a:lnTo>
                    <a:lnTo>
                      <a:pt x="447" y="2050"/>
                    </a:lnTo>
                    <a:lnTo>
                      <a:pt x="447" y="2107"/>
                    </a:lnTo>
                    <a:lnTo>
                      <a:pt x="456" y="2145"/>
                    </a:lnTo>
                    <a:lnTo>
                      <a:pt x="456" y="2183"/>
                    </a:lnTo>
                    <a:lnTo>
                      <a:pt x="466" y="2183"/>
                    </a:lnTo>
                    <a:lnTo>
                      <a:pt x="466" y="2117"/>
                    </a:lnTo>
                    <a:lnTo>
                      <a:pt x="475" y="2060"/>
                    </a:lnTo>
                    <a:lnTo>
                      <a:pt x="475" y="1993"/>
                    </a:lnTo>
                    <a:lnTo>
                      <a:pt x="485" y="1908"/>
                    </a:lnTo>
                    <a:lnTo>
                      <a:pt x="485" y="1708"/>
                    </a:lnTo>
                    <a:lnTo>
                      <a:pt x="494" y="1585"/>
                    </a:lnTo>
                    <a:lnTo>
                      <a:pt x="494" y="1329"/>
                    </a:lnTo>
                    <a:lnTo>
                      <a:pt x="504" y="1196"/>
                    </a:lnTo>
                    <a:lnTo>
                      <a:pt x="504" y="1054"/>
                    </a:lnTo>
                    <a:lnTo>
                      <a:pt x="513" y="921"/>
                    </a:lnTo>
                    <a:lnTo>
                      <a:pt x="513" y="655"/>
                    </a:lnTo>
                    <a:lnTo>
                      <a:pt x="523" y="532"/>
                    </a:lnTo>
                    <a:lnTo>
                      <a:pt x="523" y="323"/>
                    </a:lnTo>
                    <a:lnTo>
                      <a:pt x="532" y="228"/>
                    </a:lnTo>
                    <a:lnTo>
                      <a:pt x="532" y="86"/>
                    </a:lnTo>
                    <a:lnTo>
                      <a:pt x="542" y="48"/>
                    </a:lnTo>
                    <a:lnTo>
                      <a:pt x="542" y="19"/>
                    </a:lnTo>
                    <a:lnTo>
                      <a:pt x="551" y="0"/>
                    </a:lnTo>
                    <a:lnTo>
                      <a:pt x="551" y="38"/>
                    </a:lnTo>
                    <a:lnTo>
                      <a:pt x="561" y="76"/>
                    </a:lnTo>
                    <a:lnTo>
                      <a:pt x="561" y="209"/>
                    </a:lnTo>
                    <a:lnTo>
                      <a:pt x="570" y="294"/>
                    </a:lnTo>
                    <a:lnTo>
                      <a:pt x="570" y="399"/>
                    </a:lnTo>
                    <a:lnTo>
                      <a:pt x="580" y="513"/>
                    </a:lnTo>
                    <a:lnTo>
                      <a:pt x="580" y="769"/>
                    </a:lnTo>
                    <a:lnTo>
                      <a:pt x="589" y="911"/>
                    </a:lnTo>
                    <a:lnTo>
                      <a:pt x="589" y="1196"/>
                    </a:lnTo>
                    <a:lnTo>
                      <a:pt x="599" y="1338"/>
                    </a:lnTo>
                    <a:lnTo>
                      <a:pt x="599" y="1614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408"/>
              <p:cNvSpPr>
                <a:spLocks/>
              </p:cNvSpPr>
              <p:nvPr/>
            </p:nvSpPr>
            <p:spPr bwMode="auto">
              <a:xfrm>
                <a:off x="4209" y="-720"/>
                <a:ext cx="598" cy="2591"/>
              </a:xfrm>
              <a:custGeom>
                <a:avLst/>
                <a:gdLst>
                  <a:gd name="T0" fmla="*/ 9 w 598"/>
                  <a:gd name="T1" fmla="*/ 2031 h 2591"/>
                  <a:gd name="T2" fmla="*/ 28 w 598"/>
                  <a:gd name="T3" fmla="*/ 2382 h 2591"/>
                  <a:gd name="T4" fmla="*/ 38 w 598"/>
                  <a:gd name="T5" fmla="*/ 2458 h 2591"/>
                  <a:gd name="T6" fmla="*/ 57 w 598"/>
                  <a:gd name="T7" fmla="*/ 2250 h 2591"/>
                  <a:gd name="T8" fmla="*/ 66 w 598"/>
                  <a:gd name="T9" fmla="*/ 1804 h 2591"/>
                  <a:gd name="T10" fmla="*/ 85 w 598"/>
                  <a:gd name="T11" fmla="*/ 1225 h 2591"/>
                  <a:gd name="T12" fmla="*/ 95 w 598"/>
                  <a:gd name="T13" fmla="*/ 532 h 2591"/>
                  <a:gd name="T14" fmla="*/ 114 w 598"/>
                  <a:gd name="T15" fmla="*/ 238 h 2591"/>
                  <a:gd name="T16" fmla="*/ 123 w 598"/>
                  <a:gd name="T17" fmla="*/ 76 h 2591"/>
                  <a:gd name="T18" fmla="*/ 133 w 598"/>
                  <a:gd name="T19" fmla="*/ 162 h 2591"/>
                  <a:gd name="T20" fmla="*/ 152 w 598"/>
                  <a:gd name="T21" fmla="*/ 513 h 2591"/>
                  <a:gd name="T22" fmla="*/ 161 w 598"/>
                  <a:gd name="T23" fmla="*/ 1215 h 2591"/>
                  <a:gd name="T24" fmla="*/ 180 w 598"/>
                  <a:gd name="T25" fmla="*/ 1680 h 2591"/>
                  <a:gd name="T26" fmla="*/ 190 w 598"/>
                  <a:gd name="T27" fmla="*/ 2307 h 2591"/>
                  <a:gd name="T28" fmla="*/ 209 w 598"/>
                  <a:gd name="T29" fmla="*/ 2506 h 2591"/>
                  <a:gd name="T30" fmla="*/ 218 w 598"/>
                  <a:gd name="T31" fmla="*/ 2458 h 2591"/>
                  <a:gd name="T32" fmla="*/ 237 w 598"/>
                  <a:gd name="T33" fmla="*/ 2212 h 2591"/>
                  <a:gd name="T34" fmla="*/ 247 w 598"/>
                  <a:gd name="T35" fmla="*/ 1528 h 2591"/>
                  <a:gd name="T36" fmla="*/ 266 w 598"/>
                  <a:gd name="T37" fmla="*/ 902 h 2591"/>
                  <a:gd name="T38" fmla="*/ 275 w 598"/>
                  <a:gd name="T39" fmla="*/ 371 h 2591"/>
                  <a:gd name="T40" fmla="*/ 294 w 598"/>
                  <a:gd name="T41" fmla="*/ 57 h 2591"/>
                  <a:gd name="T42" fmla="*/ 304 w 598"/>
                  <a:gd name="T43" fmla="*/ 57 h 2591"/>
                  <a:gd name="T44" fmla="*/ 323 w 598"/>
                  <a:gd name="T45" fmla="*/ 361 h 2591"/>
                  <a:gd name="T46" fmla="*/ 332 w 598"/>
                  <a:gd name="T47" fmla="*/ 902 h 2591"/>
                  <a:gd name="T48" fmla="*/ 351 w 598"/>
                  <a:gd name="T49" fmla="*/ 1538 h 2591"/>
                  <a:gd name="T50" fmla="*/ 361 w 598"/>
                  <a:gd name="T51" fmla="*/ 2117 h 2591"/>
                  <a:gd name="T52" fmla="*/ 380 w 598"/>
                  <a:gd name="T53" fmla="*/ 2496 h 2591"/>
                  <a:gd name="T54" fmla="*/ 389 w 598"/>
                  <a:gd name="T55" fmla="*/ 2582 h 2591"/>
                  <a:gd name="T56" fmla="*/ 408 w 598"/>
                  <a:gd name="T57" fmla="*/ 2345 h 2591"/>
                  <a:gd name="T58" fmla="*/ 418 w 598"/>
                  <a:gd name="T59" fmla="*/ 1699 h 2591"/>
                  <a:gd name="T60" fmla="*/ 437 w 598"/>
                  <a:gd name="T61" fmla="*/ 1215 h 2591"/>
                  <a:gd name="T62" fmla="*/ 446 w 598"/>
                  <a:gd name="T63" fmla="*/ 465 h 2591"/>
                  <a:gd name="T64" fmla="*/ 465 w 598"/>
                  <a:gd name="T65" fmla="*/ 162 h 2591"/>
                  <a:gd name="T66" fmla="*/ 475 w 598"/>
                  <a:gd name="T67" fmla="*/ 0 h 2591"/>
                  <a:gd name="T68" fmla="*/ 484 w 598"/>
                  <a:gd name="T69" fmla="*/ 162 h 2591"/>
                  <a:gd name="T70" fmla="*/ 503 w 598"/>
                  <a:gd name="T71" fmla="*/ 465 h 2591"/>
                  <a:gd name="T72" fmla="*/ 513 w 598"/>
                  <a:gd name="T73" fmla="*/ 1215 h 2591"/>
                  <a:gd name="T74" fmla="*/ 532 w 598"/>
                  <a:gd name="T75" fmla="*/ 1699 h 2591"/>
                  <a:gd name="T76" fmla="*/ 541 w 598"/>
                  <a:gd name="T77" fmla="*/ 2345 h 2591"/>
                  <a:gd name="T78" fmla="*/ 560 w 598"/>
                  <a:gd name="T79" fmla="*/ 2582 h 2591"/>
                  <a:gd name="T80" fmla="*/ 570 w 598"/>
                  <a:gd name="T81" fmla="*/ 2496 h 2591"/>
                  <a:gd name="T82" fmla="*/ 589 w 598"/>
                  <a:gd name="T83" fmla="*/ 2117 h 2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98" h="2591">
                    <a:moveTo>
                      <a:pt x="0" y="1785"/>
                    </a:moveTo>
                    <a:lnTo>
                      <a:pt x="9" y="1917"/>
                    </a:lnTo>
                    <a:lnTo>
                      <a:pt x="9" y="2031"/>
                    </a:lnTo>
                    <a:lnTo>
                      <a:pt x="19" y="2145"/>
                    </a:lnTo>
                    <a:lnTo>
                      <a:pt x="19" y="2316"/>
                    </a:lnTo>
                    <a:lnTo>
                      <a:pt x="28" y="2382"/>
                    </a:lnTo>
                    <a:lnTo>
                      <a:pt x="28" y="2458"/>
                    </a:lnTo>
                    <a:lnTo>
                      <a:pt x="38" y="2468"/>
                    </a:lnTo>
                    <a:lnTo>
                      <a:pt x="38" y="2458"/>
                    </a:lnTo>
                    <a:lnTo>
                      <a:pt x="47" y="2430"/>
                    </a:lnTo>
                    <a:lnTo>
                      <a:pt x="47" y="2326"/>
                    </a:lnTo>
                    <a:lnTo>
                      <a:pt x="57" y="2250"/>
                    </a:lnTo>
                    <a:lnTo>
                      <a:pt x="57" y="2050"/>
                    </a:lnTo>
                    <a:lnTo>
                      <a:pt x="66" y="1927"/>
                    </a:lnTo>
                    <a:lnTo>
                      <a:pt x="66" y="1804"/>
                    </a:lnTo>
                    <a:lnTo>
                      <a:pt x="76" y="1661"/>
                    </a:lnTo>
                    <a:lnTo>
                      <a:pt x="76" y="1367"/>
                    </a:lnTo>
                    <a:lnTo>
                      <a:pt x="85" y="1225"/>
                    </a:lnTo>
                    <a:lnTo>
                      <a:pt x="85" y="921"/>
                    </a:lnTo>
                    <a:lnTo>
                      <a:pt x="95" y="788"/>
                    </a:lnTo>
                    <a:lnTo>
                      <a:pt x="95" y="532"/>
                    </a:lnTo>
                    <a:lnTo>
                      <a:pt x="104" y="418"/>
                    </a:lnTo>
                    <a:lnTo>
                      <a:pt x="104" y="323"/>
                    </a:lnTo>
                    <a:lnTo>
                      <a:pt x="114" y="238"/>
                    </a:lnTo>
                    <a:lnTo>
                      <a:pt x="114" y="124"/>
                    </a:lnTo>
                    <a:lnTo>
                      <a:pt x="123" y="95"/>
                    </a:lnTo>
                    <a:lnTo>
                      <a:pt x="123" y="76"/>
                    </a:lnTo>
                    <a:lnTo>
                      <a:pt x="123" y="86"/>
                    </a:lnTo>
                    <a:lnTo>
                      <a:pt x="133" y="114"/>
                    </a:lnTo>
                    <a:lnTo>
                      <a:pt x="133" y="162"/>
                    </a:lnTo>
                    <a:lnTo>
                      <a:pt x="142" y="228"/>
                    </a:lnTo>
                    <a:lnTo>
                      <a:pt x="142" y="399"/>
                    </a:lnTo>
                    <a:lnTo>
                      <a:pt x="152" y="513"/>
                    </a:lnTo>
                    <a:lnTo>
                      <a:pt x="152" y="769"/>
                    </a:lnTo>
                    <a:lnTo>
                      <a:pt x="161" y="911"/>
                    </a:lnTo>
                    <a:lnTo>
                      <a:pt x="161" y="1215"/>
                    </a:lnTo>
                    <a:lnTo>
                      <a:pt x="171" y="1376"/>
                    </a:lnTo>
                    <a:lnTo>
                      <a:pt x="171" y="1528"/>
                    </a:lnTo>
                    <a:lnTo>
                      <a:pt x="180" y="1680"/>
                    </a:lnTo>
                    <a:lnTo>
                      <a:pt x="180" y="1965"/>
                    </a:lnTo>
                    <a:lnTo>
                      <a:pt x="190" y="2088"/>
                    </a:lnTo>
                    <a:lnTo>
                      <a:pt x="190" y="2307"/>
                    </a:lnTo>
                    <a:lnTo>
                      <a:pt x="199" y="2392"/>
                    </a:lnTo>
                    <a:lnTo>
                      <a:pt x="199" y="2458"/>
                    </a:lnTo>
                    <a:lnTo>
                      <a:pt x="209" y="2506"/>
                    </a:lnTo>
                    <a:lnTo>
                      <a:pt x="209" y="2544"/>
                    </a:lnTo>
                    <a:lnTo>
                      <a:pt x="218" y="2534"/>
                    </a:lnTo>
                    <a:lnTo>
                      <a:pt x="218" y="2458"/>
                    </a:lnTo>
                    <a:lnTo>
                      <a:pt x="228" y="2392"/>
                    </a:lnTo>
                    <a:lnTo>
                      <a:pt x="228" y="2316"/>
                    </a:lnTo>
                    <a:lnTo>
                      <a:pt x="237" y="2212"/>
                    </a:lnTo>
                    <a:lnTo>
                      <a:pt x="237" y="1974"/>
                    </a:lnTo>
                    <a:lnTo>
                      <a:pt x="247" y="1832"/>
                    </a:lnTo>
                    <a:lnTo>
                      <a:pt x="247" y="1528"/>
                    </a:lnTo>
                    <a:lnTo>
                      <a:pt x="256" y="1376"/>
                    </a:lnTo>
                    <a:lnTo>
                      <a:pt x="256" y="1054"/>
                    </a:lnTo>
                    <a:lnTo>
                      <a:pt x="266" y="902"/>
                    </a:lnTo>
                    <a:lnTo>
                      <a:pt x="266" y="760"/>
                    </a:lnTo>
                    <a:lnTo>
                      <a:pt x="275" y="617"/>
                    </a:lnTo>
                    <a:lnTo>
                      <a:pt x="275" y="371"/>
                    </a:lnTo>
                    <a:lnTo>
                      <a:pt x="285" y="266"/>
                    </a:lnTo>
                    <a:lnTo>
                      <a:pt x="285" y="114"/>
                    </a:lnTo>
                    <a:lnTo>
                      <a:pt x="294" y="57"/>
                    </a:lnTo>
                    <a:lnTo>
                      <a:pt x="294" y="29"/>
                    </a:lnTo>
                    <a:lnTo>
                      <a:pt x="304" y="19"/>
                    </a:lnTo>
                    <a:lnTo>
                      <a:pt x="304" y="57"/>
                    </a:lnTo>
                    <a:lnTo>
                      <a:pt x="313" y="105"/>
                    </a:lnTo>
                    <a:lnTo>
                      <a:pt x="313" y="257"/>
                    </a:lnTo>
                    <a:lnTo>
                      <a:pt x="323" y="361"/>
                    </a:lnTo>
                    <a:lnTo>
                      <a:pt x="323" y="608"/>
                    </a:lnTo>
                    <a:lnTo>
                      <a:pt x="332" y="750"/>
                    </a:lnTo>
                    <a:lnTo>
                      <a:pt x="332" y="902"/>
                    </a:lnTo>
                    <a:lnTo>
                      <a:pt x="342" y="1054"/>
                    </a:lnTo>
                    <a:lnTo>
                      <a:pt x="342" y="1376"/>
                    </a:lnTo>
                    <a:lnTo>
                      <a:pt x="351" y="1538"/>
                    </a:lnTo>
                    <a:lnTo>
                      <a:pt x="351" y="1842"/>
                    </a:lnTo>
                    <a:lnTo>
                      <a:pt x="361" y="1984"/>
                    </a:lnTo>
                    <a:lnTo>
                      <a:pt x="361" y="2117"/>
                    </a:lnTo>
                    <a:lnTo>
                      <a:pt x="370" y="2240"/>
                    </a:lnTo>
                    <a:lnTo>
                      <a:pt x="370" y="2430"/>
                    </a:lnTo>
                    <a:lnTo>
                      <a:pt x="380" y="2496"/>
                    </a:lnTo>
                    <a:lnTo>
                      <a:pt x="380" y="2582"/>
                    </a:lnTo>
                    <a:lnTo>
                      <a:pt x="389" y="2591"/>
                    </a:lnTo>
                    <a:lnTo>
                      <a:pt x="389" y="2582"/>
                    </a:lnTo>
                    <a:lnTo>
                      <a:pt x="399" y="2553"/>
                    </a:lnTo>
                    <a:lnTo>
                      <a:pt x="399" y="2430"/>
                    </a:lnTo>
                    <a:lnTo>
                      <a:pt x="408" y="2345"/>
                    </a:lnTo>
                    <a:lnTo>
                      <a:pt x="408" y="2126"/>
                    </a:lnTo>
                    <a:lnTo>
                      <a:pt x="418" y="1993"/>
                    </a:lnTo>
                    <a:lnTo>
                      <a:pt x="418" y="1699"/>
                    </a:lnTo>
                    <a:lnTo>
                      <a:pt x="427" y="1538"/>
                    </a:lnTo>
                    <a:lnTo>
                      <a:pt x="427" y="1376"/>
                    </a:lnTo>
                    <a:lnTo>
                      <a:pt x="437" y="1215"/>
                    </a:lnTo>
                    <a:lnTo>
                      <a:pt x="437" y="892"/>
                    </a:lnTo>
                    <a:lnTo>
                      <a:pt x="446" y="741"/>
                    </a:lnTo>
                    <a:lnTo>
                      <a:pt x="446" y="465"/>
                    </a:lnTo>
                    <a:lnTo>
                      <a:pt x="456" y="352"/>
                    </a:lnTo>
                    <a:lnTo>
                      <a:pt x="456" y="247"/>
                    </a:lnTo>
                    <a:lnTo>
                      <a:pt x="465" y="162"/>
                    </a:lnTo>
                    <a:lnTo>
                      <a:pt x="465" y="38"/>
                    </a:lnTo>
                    <a:lnTo>
                      <a:pt x="475" y="10"/>
                    </a:lnTo>
                    <a:lnTo>
                      <a:pt x="475" y="0"/>
                    </a:lnTo>
                    <a:lnTo>
                      <a:pt x="475" y="10"/>
                    </a:lnTo>
                    <a:lnTo>
                      <a:pt x="484" y="38"/>
                    </a:lnTo>
                    <a:lnTo>
                      <a:pt x="484" y="162"/>
                    </a:lnTo>
                    <a:lnTo>
                      <a:pt x="494" y="247"/>
                    </a:lnTo>
                    <a:lnTo>
                      <a:pt x="494" y="352"/>
                    </a:lnTo>
                    <a:lnTo>
                      <a:pt x="503" y="465"/>
                    </a:lnTo>
                    <a:lnTo>
                      <a:pt x="503" y="741"/>
                    </a:lnTo>
                    <a:lnTo>
                      <a:pt x="513" y="892"/>
                    </a:lnTo>
                    <a:lnTo>
                      <a:pt x="513" y="1215"/>
                    </a:lnTo>
                    <a:lnTo>
                      <a:pt x="522" y="1376"/>
                    </a:lnTo>
                    <a:lnTo>
                      <a:pt x="522" y="1538"/>
                    </a:lnTo>
                    <a:lnTo>
                      <a:pt x="532" y="1699"/>
                    </a:lnTo>
                    <a:lnTo>
                      <a:pt x="532" y="1993"/>
                    </a:lnTo>
                    <a:lnTo>
                      <a:pt x="541" y="2126"/>
                    </a:lnTo>
                    <a:lnTo>
                      <a:pt x="541" y="2345"/>
                    </a:lnTo>
                    <a:lnTo>
                      <a:pt x="551" y="2430"/>
                    </a:lnTo>
                    <a:lnTo>
                      <a:pt x="551" y="2553"/>
                    </a:lnTo>
                    <a:lnTo>
                      <a:pt x="560" y="2582"/>
                    </a:lnTo>
                    <a:lnTo>
                      <a:pt x="560" y="2591"/>
                    </a:lnTo>
                    <a:lnTo>
                      <a:pt x="570" y="2582"/>
                    </a:lnTo>
                    <a:lnTo>
                      <a:pt x="570" y="2496"/>
                    </a:lnTo>
                    <a:lnTo>
                      <a:pt x="579" y="2430"/>
                    </a:lnTo>
                    <a:lnTo>
                      <a:pt x="579" y="2240"/>
                    </a:lnTo>
                    <a:lnTo>
                      <a:pt x="589" y="2117"/>
                    </a:lnTo>
                    <a:lnTo>
                      <a:pt x="589" y="1984"/>
                    </a:lnTo>
                    <a:lnTo>
                      <a:pt x="598" y="1842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407"/>
              <p:cNvSpPr>
                <a:spLocks/>
              </p:cNvSpPr>
              <p:nvPr/>
            </p:nvSpPr>
            <p:spPr bwMode="auto">
              <a:xfrm>
                <a:off x="4807" y="-701"/>
                <a:ext cx="589" cy="2525"/>
              </a:xfrm>
              <a:custGeom>
                <a:avLst/>
                <a:gdLst>
                  <a:gd name="T0" fmla="*/ 10 w 589"/>
                  <a:gd name="T1" fmla="*/ 1357 h 2525"/>
                  <a:gd name="T2" fmla="*/ 19 w 589"/>
                  <a:gd name="T3" fmla="*/ 731 h 2525"/>
                  <a:gd name="T4" fmla="*/ 38 w 589"/>
                  <a:gd name="T5" fmla="*/ 238 h 2525"/>
                  <a:gd name="T6" fmla="*/ 48 w 589"/>
                  <a:gd name="T7" fmla="*/ 0 h 2525"/>
                  <a:gd name="T8" fmla="*/ 67 w 589"/>
                  <a:gd name="T9" fmla="*/ 95 h 2525"/>
                  <a:gd name="T10" fmla="*/ 76 w 589"/>
                  <a:gd name="T11" fmla="*/ 598 h 2525"/>
                  <a:gd name="T12" fmla="*/ 95 w 589"/>
                  <a:gd name="T13" fmla="*/ 1035 h 2525"/>
                  <a:gd name="T14" fmla="*/ 105 w 589"/>
                  <a:gd name="T15" fmla="*/ 1813 h 2525"/>
                  <a:gd name="T16" fmla="*/ 124 w 589"/>
                  <a:gd name="T17" fmla="*/ 2297 h 2525"/>
                  <a:gd name="T18" fmla="*/ 133 w 589"/>
                  <a:gd name="T19" fmla="*/ 2515 h 2525"/>
                  <a:gd name="T20" fmla="*/ 152 w 589"/>
                  <a:gd name="T21" fmla="*/ 2439 h 2525"/>
                  <a:gd name="T22" fmla="*/ 162 w 589"/>
                  <a:gd name="T23" fmla="*/ 2069 h 2525"/>
                  <a:gd name="T24" fmla="*/ 181 w 589"/>
                  <a:gd name="T25" fmla="*/ 1509 h 2525"/>
                  <a:gd name="T26" fmla="*/ 190 w 589"/>
                  <a:gd name="T27" fmla="*/ 892 h 2525"/>
                  <a:gd name="T28" fmla="*/ 209 w 589"/>
                  <a:gd name="T29" fmla="*/ 380 h 2525"/>
                  <a:gd name="T30" fmla="*/ 219 w 589"/>
                  <a:gd name="T31" fmla="*/ 95 h 2525"/>
                  <a:gd name="T32" fmla="*/ 228 w 589"/>
                  <a:gd name="T33" fmla="*/ 76 h 2525"/>
                  <a:gd name="T34" fmla="*/ 247 w 589"/>
                  <a:gd name="T35" fmla="*/ 304 h 2525"/>
                  <a:gd name="T36" fmla="*/ 257 w 589"/>
                  <a:gd name="T37" fmla="*/ 769 h 2525"/>
                  <a:gd name="T38" fmla="*/ 276 w 589"/>
                  <a:gd name="T39" fmla="*/ 1348 h 2525"/>
                  <a:gd name="T40" fmla="*/ 285 w 589"/>
                  <a:gd name="T41" fmla="*/ 1908 h 2525"/>
                  <a:gd name="T42" fmla="*/ 304 w 589"/>
                  <a:gd name="T43" fmla="*/ 2307 h 2525"/>
                  <a:gd name="T44" fmla="*/ 314 w 589"/>
                  <a:gd name="T45" fmla="*/ 2449 h 2525"/>
                  <a:gd name="T46" fmla="*/ 333 w 589"/>
                  <a:gd name="T47" fmla="*/ 2297 h 2525"/>
                  <a:gd name="T48" fmla="*/ 342 w 589"/>
                  <a:gd name="T49" fmla="*/ 1898 h 2525"/>
                  <a:gd name="T50" fmla="*/ 361 w 589"/>
                  <a:gd name="T51" fmla="*/ 1348 h 2525"/>
                  <a:gd name="T52" fmla="*/ 371 w 589"/>
                  <a:gd name="T53" fmla="*/ 665 h 2525"/>
                  <a:gd name="T54" fmla="*/ 390 w 589"/>
                  <a:gd name="T55" fmla="*/ 361 h 2525"/>
                  <a:gd name="T56" fmla="*/ 399 w 589"/>
                  <a:gd name="T57" fmla="*/ 152 h 2525"/>
                  <a:gd name="T58" fmla="*/ 418 w 589"/>
                  <a:gd name="T59" fmla="*/ 238 h 2525"/>
                  <a:gd name="T60" fmla="*/ 428 w 589"/>
                  <a:gd name="T61" fmla="*/ 684 h 2525"/>
                  <a:gd name="T62" fmla="*/ 447 w 589"/>
                  <a:gd name="T63" fmla="*/ 1206 h 2525"/>
                  <a:gd name="T64" fmla="*/ 456 w 589"/>
                  <a:gd name="T65" fmla="*/ 1737 h 2525"/>
                  <a:gd name="T66" fmla="*/ 475 w 589"/>
                  <a:gd name="T67" fmla="*/ 2145 h 2525"/>
                  <a:gd name="T68" fmla="*/ 485 w 589"/>
                  <a:gd name="T69" fmla="*/ 2335 h 2525"/>
                  <a:gd name="T70" fmla="*/ 504 w 589"/>
                  <a:gd name="T71" fmla="*/ 2259 h 2525"/>
                  <a:gd name="T72" fmla="*/ 513 w 589"/>
                  <a:gd name="T73" fmla="*/ 1946 h 2525"/>
                  <a:gd name="T74" fmla="*/ 532 w 589"/>
                  <a:gd name="T75" fmla="*/ 1471 h 2525"/>
                  <a:gd name="T76" fmla="*/ 542 w 589"/>
                  <a:gd name="T77" fmla="*/ 959 h 2525"/>
                  <a:gd name="T78" fmla="*/ 561 w 589"/>
                  <a:gd name="T79" fmla="*/ 541 h 2525"/>
                  <a:gd name="T80" fmla="*/ 570 w 589"/>
                  <a:gd name="T81" fmla="*/ 304 h 2525"/>
                  <a:gd name="T82" fmla="*/ 580 w 589"/>
                  <a:gd name="T83" fmla="*/ 285 h 2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89" h="2525">
                    <a:moveTo>
                      <a:pt x="0" y="1823"/>
                    </a:moveTo>
                    <a:lnTo>
                      <a:pt x="0" y="1519"/>
                    </a:lnTo>
                    <a:lnTo>
                      <a:pt x="10" y="1357"/>
                    </a:lnTo>
                    <a:lnTo>
                      <a:pt x="10" y="1035"/>
                    </a:lnTo>
                    <a:lnTo>
                      <a:pt x="19" y="883"/>
                    </a:lnTo>
                    <a:lnTo>
                      <a:pt x="19" y="731"/>
                    </a:lnTo>
                    <a:lnTo>
                      <a:pt x="29" y="589"/>
                    </a:lnTo>
                    <a:lnTo>
                      <a:pt x="29" y="342"/>
                    </a:lnTo>
                    <a:lnTo>
                      <a:pt x="38" y="238"/>
                    </a:lnTo>
                    <a:lnTo>
                      <a:pt x="38" y="86"/>
                    </a:lnTo>
                    <a:lnTo>
                      <a:pt x="48" y="38"/>
                    </a:lnTo>
                    <a:lnTo>
                      <a:pt x="48" y="0"/>
                    </a:lnTo>
                    <a:lnTo>
                      <a:pt x="57" y="10"/>
                    </a:lnTo>
                    <a:lnTo>
                      <a:pt x="57" y="38"/>
                    </a:lnTo>
                    <a:lnTo>
                      <a:pt x="67" y="95"/>
                    </a:lnTo>
                    <a:lnTo>
                      <a:pt x="67" y="247"/>
                    </a:lnTo>
                    <a:lnTo>
                      <a:pt x="76" y="352"/>
                    </a:lnTo>
                    <a:lnTo>
                      <a:pt x="76" y="598"/>
                    </a:lnTo>
                    <a:lnTo>
                      <a:pt x="86" y="741"/>
                    </a:lnTo>
                    <a:lnTo>
                      <a:pt x="86" y="883"/>
                    </a:lnTo>
                    <a:lnTo>
                      <a:pt x="95" y="1035"/>
                    </a:lnTo>
                    <a:lnTo>
                      <a:pt x="95" y="1357"/>
                    </a:lnTo>
                    <a:lnTo>
                      <a:pt x="105" y="1509"/>
                    </a:lnTo>
                    <a:lnTo>
                      <a:pt x="105" y="1813"/>
                    </a:lnTo>
                    <a:lnTo>
                      <a:pt x="114" y="1955"/>
                    </a:lnTo>
                    <a:lnTo>
                      <a:pt x="114" y="2193"/>
                    </a:lnTo>
                    <a:lnTo>
                      <a:pt x="124" y="2297"/>
                    </a:lnTo>
                    <a:lnTo>
                      <a:pt x="124" y="2373"/>
                    </a:lnTo>
                    <a:lnTo>
                      <a:pt x="133" y="2439"/>
                    </a:lnTo>
                    <a:lnTo>
                      <a:pt x="133" y="2515"/>
                    </a:lnTo>
                    <a:lnTo>
                      <a:pt x="143" y="2525"/>
                    </a:lnTo>
                    <a:lnTo>
                      <a:pt x="143" y="2487"/>
                    </a:lnTo>
                    <a:lnTo>
                      <a:pt x="152" y="2439"/>
                    </a:lnTo>
                    <a:lnTo>
                      <a:pt x="152" y="2373"/>
                    </a:lnTo>
                    <a:lnTo>
                      <a:pt x="162" y="2288"/>
                    </a:lnTo>
                    <a:lnTo>
                      <a:pt x="162" y="2069"/>
                    </a:lnTo>
                    <a:lnTo>
                      <a:pt x="171" y="1946"/>
                    </a:lnTo>
                    <a:lnTo>
                      <a:pt x="171" y="1661"/>
                    </a:lnTo>
                    <a:lnTo>
                      <a:pt x="181" y="1509"/>
                    </a:lnTo>
                    <a:lnTo>
                      <a:pt x="181" y="1357"/>
                    </a:lnTo>
                    <a:lnTo>
                      <a:pt x="190" y="1196"/>
                    </a:lnTo>
                    <a:lnTo>
                      <a:pt x="190" y="892"/>
                    </a:lnTo>
                    <a:lnTo>
                      <a:pt x="200" y="750"/>
                    </a:lnTo>
                    <a:lnTo>
                      <a:pt x="200" y="494"/>
                    </a:lnTo>
                    <a:lnTo>
                      <a:pt x="209" y="380"/>
                    </a:lnTo>
                    <a:lnTo>
                      <a:pt x="209" y="209"/>
                    </a:lnTo>
                    <a:lnTo>
                      <a:pt x="219" y="143"/>
                    </a:lnTo>
                    <a:lnTo>
                      <a:pt x="219" y="95"/>
                    </a:lnTo>
                    <a:lnTo>
                      <a:pt x="228" y="67"/>
                    </a:lnTo>
                    <a:lnTo>
                      <a:pt x="228" y="57"/>
                    </a:lnTo>
                    <a:lnTo>
                      <a:pt x="228" y="76"/>
                    </a:lnTo>
                    <a:lnTo>
                      <a:pt x="238" y="105"/>
                    </a:lnTo>
                    <a:lnTo>
                      <a:pt x="238" y="219"/>
                    </a:lnTo>
                    <a:lnTo>
                      <a:pt x="247" y="304"/>
                    </a:lnTo>
                    <a:lnTo>
                      <a:pt x="247" y="399"/>
                    </a:lnTo>
                    <a:lnTo>
                      <a:pt x="257" y="513"/>
                    </a:lnTo>
                    <a:lnTo>
                      <a:pt x="257" y="769"/>
                    </a:lnTo>
                    <a:lnTo>
                      <a:pt x="266" y="902"/>
                    </a:lnTo>
                    <a:lnTo>
                      <a:pt x="266" y="1206"/>
                    </a:lnTo>
                    <a:lnTo>
                      <a:pt x="276" y="1348"/>
                    </a:lnTo>
                    <a:lnTo>
                      <a:pt x="276" y="1642"/>
                    </a:lnTo>
                    <a:lnTo>
                      <a:pt x="285" y="1785"/>
                    </a:lnTo>
                    <a:lnTo>
                      <a:pt x="285" y="1908"/>
                    </a:lnTo>
                    <a:lnTo>
                      <a:pt x="295" y="2031"/>
                    </a:lnTo>
                    <a:lnTo>
                      <a:pt x="295" y="2231"/>
                    </a:lnTo>
                    <a:lnTo>
                      <a:pt x="304" y="2307"/>
                    </a:lnTo>
                    <a:lnTo>
                      <a:pt x="304" y="2411"/>
                    </a:lnTo>
                    <a:lnTo>
                      <a:pt x="314" y="2439"/>
                    </a:lnTo>
                    <a:lnTo>
                      <a:pt x="314" y="2449"/>
                    </a:lnTo>
                    <a:lnTo>
                      <a:pt x="323" y="2439"/>
                    </a:lnTo>
                    <a:lnTo>
                      <a:pt x="323" y="2363"/>
                    </a:lnTo>
                    <a:lnTo>
                      <a:pt x="333" y="2297"/>
                    </a:lnTo>
                    <a:lnTo>
                      <a:pt x="333" y="2126"/>
                    </a:lnTo>
                    <a:lnTo>
                      <a:pt x="342" y="2012"/>
                    </a:lnTo>
                    <a:lnTo>
                      <a:pt x="342" y="1898"/>
                    </a:lnTo>
                    <a:lnTo>
                      <a:pt x="352" y="1766"/>
                    </a:lnTo>
                    <a:lnTo>
                      <a:pt x="352" y="1490"/>
                    </a:lnTo>
                    <a:lnTo>
                      <a:pt x="361" y="1348"/>
                    </a:lnTo>
                    <a:lnTo>
                      <a:pt x="361" y="1063"/>
                    </a:lnTo>
                    <a:lnTo>
                      <a:pt x="371" y="921"/>
                    </a:lnTo>
                    <a:lnTo>
                      <a:pt x="371" y="665"/>
                    </a:lnTo>
                    <a:lnTo>
                      <a:pt x="380" y="551"/>
                    </a:lnTo>
                    <a:lnTo>
                      <a:pt x="380" y="446"/>
                    </a:lnTo>
                    <a:lnTo>
                      <a:pt x="390" y="361"/>
                    </a:lnTo>
                    <a:lnTo>
                      <a:pt x="390" y="228"/>
                    </a:lnTo>
                    <a:lnTo>
                      <a:pt x="399" y="190"/>
                    </a:lnTo>
                    <a:lnTo>
                      <a:pt x="399" y="152"/>
                    </a:lnTo>
                    <a:lnTo>
                      <a:pt x="409" y="171"/>
                    </a:lnTo>
                    <a:lnTo>
                      <a:pt x="409" y="200"/>
                    </a:lnTo>
                    <a:lnTo>
                      <a:pt x="418" y="238"/>
                    </a:lnTo>
                    <a:lnTo>
                      <a:pt x="418" y="380"/>
                    </a:lnTo>
                    <a:lnTo>
                      <a:pt x="428" y="475"/>
                    </a:lnTo>
                    <a:lnTo>
                      <a:pt x="428" y="684"/>
                    </a:lnTo>
                    <a:lnTo>
                      <a:pt x="437" y="807"/>
                    </a:lnTo>
                    <a:lnTo>
                      <a:pt x="437" y="1073"/>
                    </a:lnTo>
                    <a:lnTo>
                      <a:pt x="447" y="1206"/>
                    </a:lnTo>
                    <a:lnTo>
                      <a:pt x="447" y="1348"/>
                    </a:lnTo>
                    <a:lnTo>
                      <a:pt x="456" y="1481"/>
                    </a:lnTo>
                    <a:lnTo>
                      <a:pt x="456" y="1737"/>
                    </a:lnTo>
                    <a:lnTo>
                      <a:pt x="466" y="1860"/>
                    </a:lnTo>
                    <a:lnTo>
                      <a:pt x="466" y="2060"/>
                    </a:lnTo>
                    <a:lnTo>
                      <a:pt x="475" y="2145"/>
                    </a:lnTo>
                    <a:lnTo>
                      <a:pt x="475" y="2212"/>
                    </a:lnTo>
                    <a:lnTo>
                      <a:pt x="485" y="2269"/>
                    </a:lnTo>
                    <a:lnTo>
                      <a:pt x="485" y="2335"/>
                    </a:lnTo>
                    <a:lnTo>
                      <a:pt x="494" y="2326"/>
                    </a:lnTo>
                    <a:lnTo>
                      <a:pt x="494" y="2297"/>
                    </a:lnTo>
                    <a:lnTo>
                      <a:pt x="504" y="2259"/>
                    </a:lnTo>
                    <a:lnTo>
                      <a:pt x="504" y="2202"/>
                    </a:lnTo>
                    <a:lnTo>
                      <a:pt x="513" y="2126"/>
                    </a:lnTo>
                    <a:lnTo>
                      <a:pt x="513" y="1946"/>
                    </a:lnTo>
                    <a:lnTo>
                      <a:pt x="523" y="1832"/>
                    </a:lnTo>
                    <a:lnTo>
                      <a:pt x="523" y="1595"/>
                    </a:lnTo>
                    <a:lnTo>
                      <a:pt x="532" y="1471"/>
                    </a:lnTo>
                    <a:lnTo>
                      <a:pt x="532" y="1215"/>
                    </a:lnTo>
                    <a:lnTo>
                      <a:pt x="542" y="1082"/>
                    </a:lnTo>
                    <a:lnTo>
                      <a:pt x="542" y="959"/>
                    </a:lnTo>
                    <a:lnTo>
                      <a:pt x="551" y="845"/>
                    </a:lnTo>
                    <a:lnTo>
                      <a:pt x="551" y="627"/>
                    </a:lnTo>
                    <a:lnTo>
                      <a:pt x="561" y="541"/>
                    </a:lnTo>
                    <a:lnTo>
                      <a:pt x="561" y="389"/>
                    </a:lnTo>
                    <a:lnTo>
                      <a:pt x="570" y="342"/>
                    </a:lnTo>
                    <a:lnTo>
                      <a:pt x="570" y="304"/>
                    </a:lnTo>
                    <a:lnTo>
                      <a:pt x="580" y="285"/>
                    </a:lnTo>
                    <a:lnTo>
                      <a:pt x="580" y="276"/>
                    </a:lnTo>
                    <a:lnTo>
                      <a:pt x="580" y="285"/>
                    </a:lnTo>
                    <a:lnTo>
                      <a:pt x="589" y="314"/>
                    </a:lnTo>
                    <a:lnTo>
                      <a:pt x="589" y="408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406"/>
              <p:cNvSpPr>
                <a:spLocks/>
              </p:cNvSpPr>
              <p:nvPr/>
            </p:nvSpPr>
            <p:spPr bwMode="auto">
              <a:xfrm>
                <a:off x="5396" y="-293"/>
                <a:ext cx="609" cy="1804"/>
              </a:xfrm>
              <a:custGeom>
                <a:avLst/>
                <a:gdLst>
                  <a:gd name="T0" fmla="*/ 10 w 609"/>
                  <a:gd name="T1" fmla="*/ 247 h 1804"/>
                  <a:gd name="T2" fmla="*/ 29 w 609"/>
                  <a:gd name="T3" fmla="*/ 570 h 1804"/>
                  <a:gd name="T4" fmla="*/ 38 w 609"/>
                  <a:gd name="T5" fmla="*/ 1168 h 1804"/>
                  <a:gd name="T6" fmla="*/ 57 w 609"/>
                  <a:gd name="T7" fmla="*/ 1471 h 1804"/>
                  <a:gd name="T8" fmla="*/ 67 w 609"/>
                  <a:gd name="T9" fmla="*/ 1775 h 1804"/>
                  <a:gd name="T10" fmla="*/ 86 w 609"/>
                  <a:gd name="T11" fmla="*/ 1794 h 1804"/>
                  <a:gd name="T12" fmla="*/ 95 w 609"/>
                  <a:gd name="T13" fmla="*/ 1538 h 1804"/>
                  <a:gd name="T14" fmla="*/ 114 w 609"/>
                  <a:gd name="T15" fmla="*/ 1149 h 1804"/>
                  <a:gd name="T16" fmla="*/ 124 w 609"/>
                  <a:gd name="T17" fmla="*/ 703 h 1804"/>
                  <a:gd name="T18" fmla="*/ 143 w 609"/>
                  <a:gd name="T19" fmla="*/ 304 h 1804"/>
                  <a:gd name="T20" fmla="*/ 152 w 609"/>
                  <a:gd name="T21" fmla="*/ 57 h 1804"/>
                  <a:gd name="T22" fmla="*/ 171 w 609"/>
                  <a:gd name="T23" fmla="*/ 10 h 1804"/>
                  <a:gd name="T24" fmla="*/ 181 w 609"/>
                  <a:gd name="T25" fmla="*/ 181 h 1804"/>
                  <a:gd name="T26" fmla="*/ 200 w 609"/>
                  <a:gd name="T27" fmla="*/ 513 h 1804"/>
                  <a:gd name="T28" fmla="*/ 209 w 609"/>
                  <a:gd name="T29" fmla="*/ 921 h 1804"/>
                  <a:gd name="T30" fmla="*/ 228 w 609"/>
                  <a:gd name="T31" fmla="*/ 1310 h 1804"/>
                  <a:gd name="T32" fmla="*/ 238 w 609"/>
                  <a:gd name="T33" fmla="*/ 1576 h 1804"/>
                  <a:gd name="T34" fmla="*/ 257 w 609"/>
                  <a:gd name="T35" fmla="*/ 1671 h 1804"/>
                  <a:gd name="T36" fmla="*/ 266 w 609"/>
                  <a:gd name="T37" fmla="*/ 1500 h 1804"/>
                  <a:gd name="T38" fmla="*/ 285 w 609"/>
                  <a:gd name="T39" fmla="*/ 1282 h 1804"/>
                  <a:gd name="T40" fmla="*/ 295 w 609"/>
                  <a:gd name="T41" fmla="*/ 817 h 1804"/>
                  <a:gd name="T42" fmla="*/ 314 w 609"/>
                  <a:gd name="T43" fmla="*/ 551 h 1804"/>
                  <a:gd name="T44" fmla="*/ 323 w 609"/>
                  <a:gd name="T45" fmla="*/ 219 h 1804"/>
                  <a:gd name="T46" fmla="*/ 342 w 609"/>
                  <a:gd name="T47" fmla="*/ 133 h 1804"/>
                  <a:gd name="T48" fmla="*/ 352 w 609"/>
                  <a:gd name="T49" fmla="*/ 238 h 1804"/>
                  <a:gd name="T50" fmla="*/ 371 w 609"/>
                  <a:gd name="T51" fmla="*/ 484 h 1804"/>
                  <a:gd name="T52" fmla="*/ 380 w 609"/>
                  <a:gd name="T53" fmla="*/ 826 h 1804"/>
                  <a:gd name="T54" fmla="*/ 399 w 609"/>
                  <a:gd name="T55" fmla="*/ 1168 h 1804"/>
                  <a:gd name="T56" fmla="*/ 409 w 609"/>
                  <a:gd name="T57" fmla="*/ 1424 h 1804"/>
                  <a:gd name="T58" fmla="*/ 428 w 609"/>
                  <a:gd name="T59" fmla="*/ 1538 h 1804"/>
                  <a:gd name="T60" fmla="*/ 437 w 609"/>
                  <a:gd name="T61" fmla="*/ 1481 h 1804"/>
                  <a:gd name="T62" fmla="*/ 456 w 609"/>
                  <a:gd name="T63" fmla="*/ 1282 h 1804"/>
                  <a:gd name="T64" fmla="*/ 466 w 609"/>
                  <a:gd name="T65" fmla="*/ 987 h 1804"/>
                  <a:gd name="T66" fmla="*/ 485 w 609"/>
                  <a:gd name="T67" fmla="*/ 674 h 1804"/>
                  <a:gd name="T68" fmla="*/ 494 w 609"/>
                  <a:gd name="T69" fmla="*/ 361 h 1804"/>
                  <a:gd name="T70" fmla="*/ 513 w 609"/>
                  <a:gd name="T71" fmla="*/ 276 h 1804"/>
                  <a:gd name="T72" fmla="*/ 523 w 609"/>
                  <a:gd name="T73" fmla="*/ 304 h 1804"/>
                  <a:gd name="T74" fmla="*/ 542 w 609"/>
                  <a:gd name="T75" fmla="*/ 437 h 1804"/>
                  <a:gd name="T76" fmla="*/ 551 w 609"/>
                  <a:gd name="T77" fmla="*/ 760 h 1804"/>
                  <a:gd name="T78" fmla="*/ 570 w 609"/>
                  <a:gd name="T79" fmla="*/ 1044 h 1804"/>
                  <a:gd name="T80" fmla="*/ 580 w 609"/>
                  <a:gd name="T81" fmla="*/ 1282 h 1804"/>
                  <a:gd name="T82" fmla="*/ 609 w 609"/>
                  <a:gd name="T83" fmla="*/ 1424 h 1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09" h="1804">
                    <a:moveTo>
                      <a:pt x="0" y="0"/>
                    </a:moveTo>
                    <a:lnTo>
                      <a:pt x="10" y="67"/>
                    </a:lnTo>
                    <a:lnTo>
                      <a:pt x="10" y="247"/>
                    </a:lnTo>
                    <a:lnTo>
                      <a:pt x="19" y="342"/>
                    </a:lnTo>
                    <a:lnTo>
                      <a:pt x="19" y="456"/>
                    </a:lnTo>
                    <a:lnTo>
                      <a:pt x="29" y="570"/>
                    </a:lnTo>
                    <a:lnTo>
                      <a:pt x="29" y="807"/>
                    </a:lnTo>
                    <a:lnTo>
                      <a:pt x="38" y="931"/>
                    </a:lnTo>
                    <a:lnTo>
                      <a:pt x="38" y="1168"/>
                    </a:lnTo>
                    <a:lnTo>
                      <a:pt x="48" y="1272"/>
                    </a:lnTo>
                    <a:lnTo>
                      <a:pt x="48" y="1377"/>
                    </a:lnTo>
                    <a:lnTo>
                      <a:pt x="57" y="1471"/>
                    </a:lnTo>
                    <a:lnTo>
                      <a:pt x="57" y="1633"/>
                    </a:lnTo>
                    <a:lnTo>
                      <a:pt x="67" y="1699"/>
                    </a:lnTo>
                    <a:lnTo>
                      <a:pt x="67" y="1775"/>
                    </a:lnTo>
                    <a:lnTo>
                      <a:pt x="76" y="1794"/>
                    </a:lnTo>
                    <a:lnTo>
                      <a:pt x="76" y="1804"/>
                    </a:lnTo>
                    <a:lnTo>
                      <a:pt x="86" y="1794"/>
                    </a:lnTo>
                    <a:lnTo>
                      <a:pt x="86" y="1728"/>
                    </a:lnTo>
                    <a:lnTo>
                      <a:pt x="95" y="1680"/>
                    </a:lnTo>
                    <a:lnTo>
                      <a:pt x="95" y="1538"/>
                    </a:lnTo>
                    <a:lnTo>
                      <a:pt x="105" y="1452"/>
                    </a:lnTo>
                    <a:lnTo>
                      <a:pt x="105" y="1253"/>
                    </a:lnTo>
                    <a:lnTo>
                      <a:pt x="114" y="1149"/>
                    </a:lnTo>
                    <a:lnTo>
                      <a:pt x="114" y="1035"/>
                    </a:lnTo>
                    <a:lnTo>
                      <a:pt x="124" y="921"/>
                    </a:lnTo>
                    <a:lnTo>
                      <a:pt x="124" y="703"/>
                    </a:lnTo>
                    <a:lnTo>
                      <a:pt x="133" y="589"/>
                    </a:lnTo>
                    <a:lnTo>
                      <a:pt x="133" y="390"/>
                    </a:lnTo>
                    <a:lnTo>
                      <a:pt x="143" y="304"/>
                    </a:lnTo>
                    <a:lnTo>
                      <a:pt x="143" y="228"/>
                    </a:lnTo>
                    <a:lnTo>
                      <a:pt x="152" y="162"/>
                    </a:lnTo>
                    <a:lnTo>
                      <a:pt x="152" y="57"/>
                    </a:lnTo>
                    <a:lnTo>
                      <a:pt x="162" y="29"/>
                    </a:lnTo>
                    <a:lnTo>
                      <a:pt x="162" y="0"/>
                    </a:lnTo>
                    <a:lnTo>
                      <a:pt x="171" y="10"/>
                    </a:lnTo>
                    <a:lnTo>
                      <a:pt x="171" y="76"/>
                    </a:lnTo>
                    <a:lnTo>
                      <a:pt x="181" y="124"/>
                    </a:lnTo>
                    <a:lnTo>
                      <a:pt x="181" y="181"/>
                    </a:lnTo>
                    <a:lnTo>
                      <a:pt x="190" y="247"/>
                    </a:lnTo>
                    <a:lnTo>
                      <a:pt x="190" y="418"/>
                    </a:lnTo>
                    <a:lnTo>
                      <a:pt x="200" y="513"/>
                    </a:lnTo>
                    <a:lnTo>
                      <a:pt x="200" y="712"/>
                    </a:lnTo>
                    <a:lnTo>
                      <a:pt x="209" y="817"/>
                    </a:lnTo>
                    <a:lnTo>
                      <a:pt x="209" y="921"/>
                    </a:lnTo>
                    <a:lnTo>
                      <a:pt x="219" y="1025"/>
                    </a:lnTo>
                    <a:lnTo>
                      <a:pt x="219" y="1215"/>
                    </a:lnTo>
                    <a:lnTo>
                      <a:pt x="228" y="1310"/>
                    </a:lnTo>
                    <a:lnTo>
                      <a:pt x="228" y="1462"/>
                    </a:lnTo>
                    <a:lnTo>
                      <a:pt x="238" y="1528"/>
                    </a:lnTo>
                    <a:lnTo>
                      <a:pt x="238" y="1576"/>
                    </a:lnTo>
                    <a:lnTo>
                      <a:pt x="247" y="1614"/>
                    </a:lnTo>
                    <a:lnTo>
                      <a:pt x="247" y="1661"/>
                    </a:lnTo>
                    <a:lnTo>
                      <a:pt x="257" y="1671"/>
                    </a:lnTo>
                    <a:lnTo>
                      <a:pt x="257" y="1633"/>
                    </a:lnTo>
                    <a:lnTo>
                      <a:pt x="266" y="1604"/>
                    </a:lnTo>
                    <a:lnTo>
                      <a:pt x="266" y="1500"/>
                    </a:lnTo>
                    <a:lnTo>
                      <a:pt x="276" y="1443"/>
                    </a:lnTo>
                    <a:lnTo>
                      <a:pt x="276" y="1367"/>
                    </a:lnTo>
                    <a:lnTo>
                      <a:pt x="285" y="1282"/>
                    </a:lnTo>
                    <a:lnTo>
                      <a:pt x="285" y="1111"/>
                    </a:lnTo>
                    <a:lnTo>
                      <a:pt x="295" y="1016"/>
                    </a:lnTo>
                    <a:lnTo>
                      <a:pt x="295" y="817"/>
                    </a:lnTo>
                    <a:lnTo>
                      <a:pt x="304" y="722"/>
                    </a:lnTo>
                    <a:lnTo>
                      <a:pt x="304" y="636"/>
                    </a:lnTo>
                    <a:lnTo>
                      <a:pt x="314" y="551"/>
                    </a:lnTo>
                    <a:lnTo>
                      <a:pt x="314" y="390"/>
                    </a:lnTo>
                    <a:lnTo>
                      <a:pt x="323" y="323"/>
                    </a:lnTo>
                    <a:lnTo>
                      <a:pt x="323" y="219"/>
                    </a:lnTo>
                    <a:lnTo>
                      <a:pt x="333" y="181"/>
                    </a:lnTo>
                    <a:lnTo>
                      <a:pt x="333" y="143"/>
                    </a:lnTo>
                    <a:lnTo>
                      <a:pt x="342" y="133"/>
                    </a:lnTo>
                    <a:lnTo>
                      <a:pt x="342" y="143"/>
                    </a:lnTo>
                    <a:lnTo>
                      <a:pt x="352" y="162"/>
                    </a:lnTo>
                    <a:lnTo>
                      <a:pt x="352" y="238"/>
                    </a:lnTo>
                    <a:lnTo>
                      <a:pt x="361" y="285"/>
                    </a:lnTo>
                    <a:lnTo>
                      <a:pt x="361" y="418"/>
                    </a:lnTo>
                    <a:lnTo>
                      <a:pt x="371" y="484"/>
                    </a:lnTo>
                    <a:lnTo>
                      <a:pt x="371" y="570"/>
                    </a:lnTo>
                    <a:lnTo>
                      <a:pt x="380" y="655"/>
                    </a:lnTo>
                    <a:lnTo>
                      <a:pt x="380" y="826"/>
                    </a:lnTo>
                    <a:lnTo>
                      <a:pt x="390" y="912"/>
                    </a:lnTo>
                    <a:lnTo>
                      <a:pt x="390" y="1082"/>
                    </a:lnTo>
                    <a:lnTo>
                      <a:pt x="399" y="1168"/>
                    </a:lnTo>
                    <a:lnTo>
                      <a:pt x="399" y="1234"/>
                    </a:lnTo>
                    <a:lnTo>
                      <a:pt x="409" y="1310"/>
                    </a:lnTo>
                    <a:lnTo>
                      <a:pt x="409" y="1424"/>
                    </a:lnTo>
                    <a:lnTo>
                      <a:pt x="418" y="1462"/>
                    </a:lnTo>
                    <a:lnTo>
                      <a:pt x="418" y="1519"/>
                    </a:lnTo>
                    <a:lnTo>
                      <a:pt x="428" y="1538"/>
                    </a:lnTo>
                    <a:lnTo>
                      <a:pt x="428" y="1528"/>
                    </a:lnTo>
                    <a:lnTo>
                      <a:pt x="437" y="1509"/>
                    </a:lnTo>
                    <a:lnTo>
                      <a:pt x="437" y="1481"/>
                    </a:lnTo>
                    <a:lnTo>
                      <a:pt x="447" y="1443"/>
                    </a:lnTo>
                    <a:lnTo>
                      <a:pt x="447" y="1348"/>
                    </a:lnTo>
                    <a:lnTo>
                      <a:pt x="456" y="1282"/>
                    </a:lnTo>
                    <a:lnTo>
                      <a:pt x="456" y="1149"/>
                    </a:lnTo>
                    <a:lnTo>
                      <a:pt x="466" y="1073"/>
                    </a:lnTo>
                    <a:lnTo>
                      <a:pt x="466" y="987"/>
                    </a:lnTo>
                    <a:lnTo>
                      <a:pt x="475" y="912"/>
                    </a:lnTo>
                    <a:lnTo>
                      <a:pt x="475" y="750"/>
                    </a:lnTo>
                    <a:lnTo>
                      <a:pt x="485" y="674"/>
                    </a:lnTo>
                    <a:lnTo>
                      <a:pt x="485" y="532"/>
                    </a:lnTo>
                    <a:lnTo>
                      <a:pt x="494" y="465"/>
                    </a:lnTo>
                    <a:lnTo>
                      <a:pt x="494" y="361"/>
                    </a:lnTo>
                    <a:lnTo>
                      <a:pt x="504" y="323"/>
                    </a:lnTo>
                    <a:lnTo>
                      <a:pt x="504" y="295"/>
                    </a:lnTo>
                    <a:lnTo>
                      <a:pt x="513" y="276"/>
                    </a:lnTo>
                    <a:lnTo>
                      <a:pt x="513" y="257"/>
                    </a:lnTo>
                    <a:lnTo>
                      <a:pt x="523" y="266"/>
                    </a:lnTo>
                    <a:lnTo>
                      <a:pt x="523" y="304"/>
                    </a:lnTo>
                    <a:lnTo>
                      <a:pt x="532" y="342"/>
                    </a:lnTo>
                    <a:lnTo>
                      <a:pt x="532" y="380"/>
                    </a:lnTo>
                    <a:lnTo>
                      <a:pt x="542" y="437"/>
                    </a:lnTo>
                    <a:lnTo>
                      <a:pt x="542" y="551"/>
                    </a:lnTo>
                    <a:lnTo>
                      <a:pt x="551" y="617"/>
                    </a:lnTo>
                    <a:lnTo>
                      <a:pt x="551" y="760"/>
                    </a:lnTo>
                    <a:lnTo>
                      <a:pt x="561" y="836"/>
                    </a:lnTo>
                    <a:lnTo>
                      <a:pt x="561" y="978"/>
                    </a:lnTo>
                    <a:lnTo>
                      <a:pt x="570" y="1044"/>
                    </a:lnTo>
                    <a:lnTo>
                      <a:pt x="570" y="1111"/>
                    </a:lnTo>
                    <a:lnTo>
                      <a:pt x="580" y="1177"/>
                    </a:lnTo>
                    <a:lnTo>
                      <a:pt x="580" y="1282"/>
                    </a:lnTo>
                    <a:lnTo>
                      <a:pt x="590" y="1329"/>
                    </a:lnTo>
                    <a:lnTo>
                      <a:pt x="590" y="1396"/>
                    </a:lnTo>
                    <a:lnTo>
                      <a:pt x="609" y="1424"/>
                    </a:lnTo>
                    <a:lnTo>
                      <a:pt x="599" y="1424"/>
                    </a:lnTo>
                    <a:lnTo>
                      <a:pt x="609" y="1405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405"/>
              <p:cNvSpPr>
                <a:spLocks/>
              </p:cNvSpPr>
              <p:nvPr/>
            </p:nvSpPr>
            <p:spPr bwMode="auto">
              <a:xfrm>
                <a:off x="6005" y="59"/>
                <a:ext cx="627" cy="1053"/>
              </a:xfrm>
              <a:custGeom>
                <a:avLst/>
                <a:gdLst>
                  <a:gd name="T0" fmla="*/ 9 w 627"/>
                  <a:gd name="T1" fmla="*/ 958 h 1053"/>
                  <a:gd name="T2" fmla="*/ 28 w 627"/>
                  <a:gd name="T3" fmla="*/ 806 h 1053"/>
                  <a:gd name="T4" fmla="*/ 38 w 627"/>
                  <a:gd name="T5" fmla="*/ 484 h 1053"/>
                  <a:gd name="T6" fmla="*/ 57 w 627"/>
                  <a:gd name="T7" fmla="*/ 237 h 1053"/>
                  <a:gd name="T8" fmla="*/ 66 w 627"/>
                  <a:gd name="T9" fmla="*/ 57 h 1053"/>
                  <a:gd name="T10" fmla="*/ 85 w 627"/>
                  <a:gd name="T11" fmla="*/ 9 h 1053"/>
                  <a:gd name="T12" fmla="*/ 104 w 627"/>
                  <a:gd name="T13" fmla="*/ 104 h 1053"/>
                  <a:gd name="T14" fmla="*/ 114 w 627"/>
                  <a:gd name="T15" fmla="*/ 360 h 1053"/>
                  <a:gd name="T16" fmla="*/ 133 w 627"/>
                  <a:gd name="T17" fmla="*/ 550 h 1053"/>
                  <a:gd name="T18" fmla="*/ 142 w 627"/>
                  <a:gd name="T19" fmla="*/ 825 h 1053"/>
                  <a:gd name="T20" fmla="*/ 161 w 627"/>
                  <a:gd name="T21" fmla="*/ 939 h 1053"/>
                  <a:gd name="T22" fmla="*/ 180 w 627"/>
                  <a:gd name="T23" fmla="*/ 977 h 1053"/>
                  <a:gd name="T24" fmla="*/ 190 w 627"/>
                  <a:gd name="T25" fmla="*/ 863 h 1053"/>
                  <a:gd name="T26" fmla="*/ 209 w 627"/>
                  <a:gd name="T27" fmla="*/ 664 h 1053"/>
                  <a:gd name="T28" fmla="*/ 218 w 627"/>
                  <a:gd name="T29" fmla="*/ 427 h 1053"/>
                  <a:gd name="T30" fmla="*/ 237 w 627"/>
                  <a:gd name="T31" fmla="*/ 227 h 1053"/>
                  <a:gd name="T32" fmla="*/ 247 w 627"/>
                  <a:gd name="T33" fmla="*/ 94 h 1053"/>
                  <a:gd name="T34" fmla="*/ 266 w 627"/>
                  <a:gd name="T35" fmla="*/ 94 h 1053"/>
                  <a:gd name="T36" fmla="*/ 285 w 627"/>
                  <a:gd name="T37" fmla="*/ 227 h 1053"/>
                  <a:gd name="T38" fmla="*/ 294 w 627"/>
                  <a:gd name="T39" fmla="*/ 436 h 1053"/>
                  <a:gd name="T40" fmla="*/ 313 w 627"/>
                  <a:gd name="T41" fmla="*/ 654 h 1053"/>
                  <a:gd name="T42" fmla="*/ 323 w 627"/>
                  <a:gd name="T43" fmla="*/ 835 h 1053"/>
                  <a:gd name="T44" fmla="*/ 342 w 627"/>
                  <a:gd name="T45" fmla="*/ 939 h 1053"/>
                  <a:gd name="T46" fmla="*/ 351 w 627"/>
                  <a:gd name="T47" fmla="*/ 939 h 1053"/>
                  <a:gd name="T48" fmla="*/ 370 w 627"/>
                  <a:gd name="T49" fmla="*/ 835 h 1053"/>
                  <a:gd name="T50" fmla="*/ 380 w 627"/>
                  <a:gd name="T51" fmla="*/ 654 h 1053"/>
                  <a:gd name="T52" fmla="*/ 399 w 627"/>
                  <a:gd name="T53" fmla="*/ 436 h 1053"/>
                  <a:gd name="T54" fmla="*/ 408 w 627"/>
                  <a:gd name="T55" fmla="*/ 237 h 1053"/>
                  <a:gd name="T56" fmla="*/ 427 w 627"/>
                  <a:gd name="T57" fmla="*/ 113 h 1053"/>
                  <a:gd name="T58" fmla="*/ 446 w 627"/>
                  <a:gd name="T59" fmla="*/ 113 h 1053"/>
                  <a:gd name="T60" fmla="*/ 456 w 627"/>
                  <a:gd name="T61" fmla="*/ 237 h 1053"/>
                  <a:gd name="T62" fmla="*/ 475 w 627"/>
                  <a:gd name="T63" fmla="*/ 436 h 1053"/>
                  <a:gd name="T64" fmla="*/ 484 w 627"/>
                  <a:gd name="T65" fmla="*/ 654 h 1053"/>
                  <a:gd name="T66" fmla="*/ 503 w 627"/>
                  <a:gd name="T67" fmla="*/ 835 h 1053"/>
                  <a:gd name="T68" fmla="*/ 513 w 627"/>
                  <a:gd name="T69" fmla="*/ 939 h 1053"/>
                  <a:gd name="T70" fmla="*/ 522 w 627"/>
                  <a:gd name="T71" fmla="*/ 949 h 1053"/>
                  <a:gd name="T72" fmla="*/ 541 w 627"/>
                  <a:gd name="T73" fmla="*/ 873 h 1053"/>
                  <a:gd name="T74" fmla="*/ 551 w 627"/>
                  <a:gd name="T75" fmla="*/ 702 h 1053"/>
                  <a:gd name="T76" fmla="*/ 570 w 627"/>
                  <a:gd name="T77" fmla="*/ 493 h 1053"/>
                  <a:gd name="T78" fmla="*/ 579 w 627"/>
                  <a:gd name="T79" fmla="*/ 275 h 1053"/>
                  <a:gd name="T80" fmla="*/ 598 w 627"/>
                  <a:gd name="T81" fmla="*/ 123 h 1053"/>
                  <a:gd name="T82" fmla="*/ 617 w 627"/>
                  <a:gd name="T83" fmla="*/ 76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7" h="1053">
                    <a:moveTo>
                      <a:pt x="0" y="1053"/>
                    </a:moveTo>
                    <a:lnTo>
                      <a:pt x="9" y="1034"/>
                    </a:lnTo>
                    <a:lnTo>
                      <a:pt x="9" y="958"/>
                    </a:lnTo>
                    <a:lnTo>
                      <a:pt x="19" y="920"/>
                    </a:lnTo>
                    <a:lnTo>
                      <a:pt x="19" y="863"/>
                    </a:lnTo>
                    <a:lnTo>
                      <a:pt x="28" y="806"/>
                    </a:lnTo>
                    <a:lnTo>
                      <a:pt x="28" y="683"/>
                    </a:lnTo>
                    <a:lnTo>
                      <a:pt x="38" y="616"/>
                    </a:lnTo>
                    <a:lnTo>
                      <a:pt x="38" y="484"/>
                    </a:lnTo>
                    <a:lnTo>
                      <a:pt x="47" y="417"/>
                    </a:lnTo>
                    <a:lnTo>
                      <a:pt x="47" y="294"/>
                    </a:lnTo>
                    <a:lnTo>
                      <a:pt x="57" y="237"/>
                    </a:lnTo>
                    <a:lnTo>
                      <a:pt x="57" y="180"/>
                    </a:lnTo>
                    <a:lnTo>
                      <a:pt x="66" y="132"/>
                    </a:lnTo>
                    <a:lnTo>
                      <a:pt x="66" y="57"/>
                    </a:lnTo>
                    <a:lnTo>
                      <a:pt x="76" y="38"/>
                    </a:lnTo>
                    <a:lnTo>
                      <a:pt x="76" y="0"/>
                    </a:lnTo>
                    <a:lnTo>
                      <a:pt x="85" y="9"/>
                    </a:lnTo>
                    <a:lnTo>
                      <a:pt x="95" y="19"/>
                    </a:lnTo>
                    <a:lnTo>
                      <a:pt x="95" y="66"/>
                    </a:lnTo>
                    <a:lnTo>
                      <a:pt x="104" y="104"/>
                    </a:lnTo>
                    <a:lnTo>
                      <a:pt x="104" y="199"/>
                    </a:lnTo>
                    <a:lnTo>
                      <a:pt x="114" y="246"/>
                    </a:lnTo>
                    <a:lnTo>
                      <a:pt x="114" y="360"/>
                    </a:lnTo>
                    <a:lnTo>
                      <a:pt x="123" y="427"/>
                    </a:lnTo>
                    <a:lnTo>
                      <a:pt x="123" y="484"/>
                    </a:lnTo>
                    <a:lnTo>
                      <a:pt x="133" y="550"/>
                    </a:lnTo>
                    <a:lnTo>
                      <a:pt x="133" y="673"/>
                    </a:lnTo>
                    <a:lnTo>
                      <a:pt x="142" y="730"/>
                    </a:lnTo>
                    <a:lnTo>
                      <a:pt x="142" y="825"/>
                    </a:lnTo>
                    <a:lnTo>
                      <a:pt x="152" y="873"/>
                    </a:lnTo>
                    <a:lnTo>
                      <a:pt x="152" y="911"/>
                    </a:lnTo>
                    <a:lnTo>
                      <a:pt x="161" y="939"/>
                    </a:lnTo>
                    <a:lnTo>
                      <a:pt x="161" y="987"/>
                    </a:lnTo>
                    <a:lnTo>
                      <a:pt x="171" y="996"/>
                    </a:lnTo>
                    <a:lnTo>
                      <a:pt x="180" y="977"/>
                    </a:lnTo>
                    <a:lnTo>
                      <a:pt x="180" y="958"/>
                    </a:lnTo>
                    <a:lnTo>
                      <a:pt x="190" y="930"/>
                    </a:lnTo>
                    <a:lnTo>
                      <a:pt x="190" y="863"/>
                    </a:lnTo>
                    <a:lnTo>
                      <a:pt x="199" y="816"/>
                    </a:lnTo>
                    <a:lnTo>
                      <a:pt x="199" y="721"/>
                    </a:lnTo>
                    <a:lnTo>
                      <a:pt x="209" y="664"/>
                    </a:lnTo>
                    <a:lnTo>
                      <a:pt x="209" y="550"/>
                    </a:lnTo>
                    <a:lnTo>
                      <a:pt x="218" y="484"/>
                    </a:lnTo>
                    <a:lnTo>
                      <a:pt x="218" y="427"/>
                    </a:lnTo>
                    <a:lnTo>
                      <a:pt x="228" y="370"/>
                    </a:lnTo>
                    <a:lnTo>
                      <a:pt x="228" y="265"/>
                    </a:lnTo>
                    <a:lnTo>
                      <a:pt x="237" y="227"/>
                    </a:lnTo>
                    <a:lnTo>
                      <a:pt x="237" y="142"/>
                    </a:lnTo>
                    <a:lnTo>
                      <a:pt x="247" y="113"/>
                    </a:lnTo>
                    <a:lnTo>
                      <a:pt x="247" y="94"/>
                    </a:lnTo>
                    <a:lnTo>
                      <a:pt x="266" y="66"/>
                    </a:lnTo>
                    <a:lnTo>
                      <a:pt x="256" y="66"/>
                    </a:lnTo>
                    <a:lnTo>
                      <a:pt x="266" y="94"/>
                    </a:lnTo>
                    <a:lnTo>
                      <a:pt x="275" y="123"/>
                    </a:lnTo>
                    <a:lnTo>
                      <a:pt x="275" y="189"/>
                    </a:lnTo>
                    <a:lnTo>
                      <a:pt x="285" y="227"/>
                    </a:lnTo>
                    <a:lnTo>
                      <a:pt x="285" y="275"/>
                    </a:lnTo>
                    <a:lnTo>
                      <a:pt x="294" y="322"/>
                    </a:lnTo>
                    <a:lnTo>
                      <a:pt x="294" y="436"/>
                    </a:lnTo>
                    <a:lnTo>
                      <a:pt x="304" y="493"/>
                    </a:lnTo>
                    <a:lnTo>
                      <a:pt x="304" y="597"/>
                    </a:lnTo>
                    <a:lnTo>
                      <a:pt x="313" y="654"/>
                    </a:lnTo>
                    <a:lnTo>
                      <a:pt x="313" y="702"/>
                    </a:lnTo>
                    <a:lnTo>
                      <a:pt x="323" y="749"/>
                    </a:lnTo>
                    <a:lnTo>
                      <a:pt x="323" y="835"/>
                    </a:lnTo>
                    <a:lnTo>
                      <a:pt x="332" y="873"/>
                    </a:lnTo>
                    <a:lnTo>
                      <a:pt x="332" y="930"/>
                    </a:lnTo>
                    <a:lnTo>
                      <a:pt x="342" y="939"/>
                    </a:lnTo>
                    <a:lnTo>
                      <a:pt x="342" y="949"/>
                    </a:lnTo>
                    <a:lnTo>
                      <a:pt x="351" y="958"/>
                    </a:lnTo>
                    <a:lnTo>
                      <a:pt x="351" y="939"/>
                    </a:lnTo>
                    <a:lnTo>
                      <a:pt x="361" y="920"/>
                    </a:lnTo>
                    <a:lnTo>
                      <a:pt x="361" y="873"/>
                    </a:lnTo>
                    <a:lnTo>
                      <a:pt x="370" y="835"/>
                    </a:lnTo>
                    <a:lnTo>
                      <a:pt x="370" y="749"/>
                    </a:lnTo>
                    <a:lnTo>
                      <a:pt x="380" y="702"/>
                    </a:lnTo>
                    <a:lnTo>
                      <a:pt x="380" y="654"/>
                    </a:lnTo>
                    <a:lnTo>
                      <a:pt x="389" y="597"/>
                    </a:lnTo>
                    <a:lnTo>
                      <a:pt x="389" y="493"/>
                    </a:lnTo>
                    <a:lnTo>
                      <a:pt x="399" y="436"/>
                    </a:lnTo>
                    <a:lnTo>
                      <a:pt x="399" y="332"/>
                    </a:lnTo>
                    <a:lnTo>
                      <a:pt x="408" y="284"/>
                    </a:lnTo>
                    <a:lnTo>
                      <a:pt x="408" y="237"/>
                    </a:lnTo>
                    <a:lnTo>
                      <a:pt x="418" y="199"/>
                    </a:lnTo>
                    <a:lnTo>
                      <a:pt x="418" y="142"/>
                    </a:lnTo>
                    <a:lnTo>
                      <a:pt x="427" y="113"/>
                    </a:lnTo>
                    <a:lnTo>
                      <a:pt x="427" y="85"/>
                    </a:lnTo>
                    <a:lnTo>
                      <a:pt x="437" y="94"/>
                    </a:lnTo>
                    <a:lnTo>
                      <a:pt x="446" y="113"/>
                    </a:lnTo>
                    <a:lnTo>
                      <a:pt x="446" y="142"/>
                    </a:lnTo>
                    <a:lnTo>
                      <a:pt x="456" y="170"/>
                    </a:lnTo>
                    <a:lnTo>
                      <a:pt x="456" y="237"/>
                    </a:lnTo>
                    <a:lnTo>
                      <a:pt x="465" y="284"/>
                    </a:lnTo>
                    <a:lnTo>
                      <a:pt x="465" y="379"/>
                    </a:lnTo>
                    <a:lnTo>
                      <a:pt x="475" y="436"/>
                    </a:lnTo>
                    <a:lnTo>
                      <a:pt x="475" y="493"/>
                    </a:lnTo>
                    <a:lnTo>
                      <a:pt x="484" y="541"/>
                    </a:lnTo>
                    <a:lnTo>
                      <a:pt x="484" y="654"/>
                    </a:lnTo>
                    <a:lnTo>
                      <a:pt x="494" y="702"/>
                    </a:lnTo>
                    <a:lnTo>
                      <a:pt x="494" y="797"/>
                    </a:lnTo>
                    <a:lnTo>
                      <a:pt x="503" y="835"/>
                    </a:lnTo>
                    <a:lnTo>
                      <a:pt x="503" y="873"/>
                    </a:lnTo>
                    <a:lnTo>
                      <a:pt x="513" y="901"/>
                    </a:lnTo>
                    <a:lnTo>
                      <a:pt x="513" y="939"/>
                    </a:lnTo>
                    <a:lnTo>
                      <a:pt x="522" y="949"/>
                    </a:lnTo>
                    <a:lnTo>
                      <a:pt x="522" y="958"/>
                    </a:lnTo>
                    <a:lnTo>
                      <a:pt x="522" y="949"/>
                    </a:lnTo>
                    <a:lnTo>
                      <a:pt x="532" y="939"/>
                    </a:lnTo>
                    <a:lnTo>
                      <a:pt x="532" y="901"/>
                    </a:lnTo>
                    <a:lnTo>
                      <a:pt x="541" y="873"/>
                    </a:lnTo>
                    <a:lnTo>
                      <a:pt x="541" y="835"/>
                    </a:lnTo>
                    <a:lnTo>
                      <a:pt x="551" y="797"/>
                    </a:lnTo>
                    <a:lnTo>
                      <a:pt x="551" y="702"/>
                    </a:lnTo>
                    <a:lnTo>
                      <a:pt x="560" y="654"/>
                    </a:lnTo>
                    <a:lnTo>
                      <a:pt x="560" y="541"/>
                    </a:lnTo>
                    <a:lnTo>
                      <a:pt x="570" y="493"/>
                    </a:lnTo>
                    <a:lnTo>
                      <a:pt x="570" y="436"/>
                    </a:lnTo>
                    <a:lnTo>
                      <a:pt x="579" y="379"/>
                    </a:lnTo>
                    <a:lnTo>
                      <a:pt x="579" y="275"/>
                    </a:lnTo>
                    <a:lnTo>
                      <a:pt x="589" y="227"/>
                    </a:lnTo>
                    <a:lnTo>
                      <a:pt x="589" y="151"/>
                    </a:lnTo>
                    <a:lnTo>
                      <a:pt x="598" y="123"/>
                    </a:lnTo>
                    <a:lnTo>
                      <a:pt x="598" y="76"/>
                    </a:lnTo>
                    <a:lnTo>
                      <a:pt x="608" y="66"/>
                    </a:lnTo>
                    <a:lnTo>
                      <a:pt x="617" y="76"/>
                    </a:lnTo>
                    <a:lnTo>
                      <a:pt x="617" y="94"/>
                    </a:lnTo>
                    <a:lnTo>
                      <a:pt x="627" y="113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404"/>
              <p:cNvSpPr>
                <a:spLocks/>
              </p:cNvSpPr>
              <p:nvPr/>
            </p:nvSpPr>
            <p:spPr bwMode="auto">
              <a:xfrm>
                <a:off x="6632" y="-160"/>
                <a:ext cx="608" cy="1538"/>
              </a:xfrm>
              <a:custGeom>
                <a:avLst/>
                <a:gdLst>
                  <a:gd name="T0" fmla="*/ 9 w 608"/>
                  <a:gd name="T1" fmla="*/ 446 h 1538"/>
                  <a:gd name="T2" fmla="*/ 19 w 608"/>
                  <a:gd name="T3" fmla="*/ 646 h 1538"/>
                  <a:gd name="T4" fmla="*/ 38 w 608"/>
                  <a:gd name="T5" fmla="*/ 883 h 1538"/>
                  <a:gd name="T6" fmla="*/ 47 w 608"/>
                  <a:gd name="T7" fmla="*/ 1082 h 1538"/>
                  <a:gd name="T8" fmla="*/ 66 w 608"/>
                  <a:gd name="T9" fmla="*/ 1196 h 1538"/>
                  <a:gd name="T10" fmla="*/ 85 w 608"/>
                  <a:gd name="T11" fmla="*/ 1187 h 1538"/>
                  <a:gd name="T12" fmla="*/ 95 w 608"/>
                  <a:gd name="T13" fmla="*/ 997 h 1538"/>
                  <a:gd name="T14" fmla="*/ 114 w 608"/>
                  <a:gd name="T15" fmla="*/ 826 h 1538"/>
                  <a:gd name="T16" fmla="*/ 123 w 608"/>
                  <a:gd name="T17" fmla="*/ 522 h 1538"/>
                  <a:gd name="T18" fmla="*/ 142 w 608"/>
                  <a:gd name="T19" fmla="*/ 323 h 1538"/>
                  <a:gd name="T20" fmla="*/ 152 w 608"/>
                  <a:gd name="T21" fmla="*/ 228 h 1538"/>
                  <a:gd name="T22" fmla="*/ 171 w 608"/>
                  <a:gd name="T23" fmla="*/ 257 h 1538"/>
                  <a:gd name="T24" fmla="*/ 180 w 608"/>
                  <a:gd name="T25" fmla="*/ 399 h 1538"/>
                  <a:gd name="T26" fmla="*/ 199 w 608"/>
                  <a:gd name="T27" fmla="*/ 636 h 1538"/>
                  <a:gd name="T28" fmla="*/ 209 w 608"/>
                  <a:gd name="T29" fmla="*/ 902 h 1538"/>
                  <a:gd name="T30" fmla="*/ 228 w 608"/>
                  <a:gd name="T31" fmla="*/ 1139 h 1538"/>
                  <a:gd name="T32" fmla="*/ 237 w 608"/>
                  <a:gd name="T33" fmla="*/ 1272 h 1538"/>
                  <a:gd name="T34" fmla="*/ 256 w 608"/>
                  <a:gd name="T35" fmla="*/ 1234 h 1538"/>
                  <a:gd name="T36" fmla="*/ 275 w 608"/>
                  <a:gd name="T37" fmla="*/ 1101 h 1538"/>
                  <a:gd name="T38" fmla="*/ 285 w 608"/>
                  <a:gd name="T39" fmla="*/ 769 h 1538"/>
                  <a:gd name="T40" fmla="*/ 304 w 608"/>
                  <a:gd name="T41" fmla="*/ 484 h 1538"/>
                  <a:gd name="T42" fmla="*/ 313 w 608"/>
                  <a:gd name="T43" fmla="*/ 247 h 1538"/>
                  <a:gd name="T44" fmla="*/ 342 w 608"/>
                  <a:gd name="T45" fmla="*/ 124 h 1538"/>
                  <a:gd name="T46" fmla="*/ 351 w 608"/>
                  <a:gd name="T47" fmla="*/ 190 h 1538"/>
                  <a:gd name="T48" fmla="*/ 361 w 608"/>
                  <a:gd name="T49" fmla="*/ 399 h 1538"/>
                  <a:gd name="T50" fmla="*/ 380 w 608"/>
                  <a:gd name="T51" fmla="*/ 693 h 1538"/>
                  <a:gd name="T52" fmla="*/ 389 w 608"/>
                  <a:gd name="T53" fmla="*/ 1082 h 1538"/>
                  <a:gd name="T54" fmla="*/ 408 w 608"/>
                  <a:gd name="T55" fmla="*/ 1272 h 1538"/>
                  <a:gd name="T56" fmla="*/ 418 w 608"/>
                  <a:gd name="T57" fmla="*/ 1405 h 1538"/>
                  <a:gd name="T58" fmla="*/ 437 w 608"/>
                  <a:gd name="T59" fmla="*/ 1367 h 1538"/>
                  <a:gd name="T60" fmla="*/ 446 w 608"/>
                  <a:gd name="T61" fmla="*/ 1101 h 1538"/>
                  <a:gd name="T62" fmla="*/ 465 w 608"/>
                  <a:gd name="T63" fmla="*/ 779 h 1538"/>
                  <a:gd name="T64" fmla="*/ 475 w 608"/>
                  <a:gd name="T65" fmla="*/ 437 h 1538"/>
                  <a:gd name="T66" fmla="*/ 494 w 608"/>
                  <a:gd name="T67" fmla="*/ 152 h 1538"/>
                  <a:gd name="T68" fmla="*/ 503 w 608"/>
                  <a:gd name="T69" fmla="*/ 10 h 1538"/>
                  <a:gd name="T70" fmla="*/ 522 w 608"/>
                  <a:gd name="T71" fmla="*/ 48 h 1538"/>
                  <a:gd name="T72" fmla="*/ 532 w 608"/>
                  <a:gd name="T73" fmla="*/ 257 h 1538"/>
                  <a:gd name="T74" fmla="*/ 551 w 608"/>
                  <a:gd name="T75" fmla="*/ 589 h 1538"/>
                  <a:gd name="T76" fmla="*/ 560 w 608"/>
                  <a:gd name="T77" fmla="*/ 978 h 1538"/>
                  <a:gd name="T78" fmla="*/ 579 w 608"/>
                  <a:gd name="T79" fmla="*/ 1310 h 1538"/>
                  <a:gd name="T80" fmla="*/ 589 w 608"/>
                  <a:gd name="T81" fmla="*/ 1500 h 1538"/>
                  <a:gd name="T82" fmla="*/ 598 w 608"/>
                  <a:gd name="T83" fmla="*/ 1528 h 1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08" h="1538">
                    <a:moveTo>
                      <a:pt x="0" y="332"/>
                    </a:moveTo>
                    <a:lnTo>
                      <a:pt x="0" y="399"/>
                    </a:lnTo>
                    <a:lnTo>
                      <a:pt x="9" y="446"/>
                    </a:lnTo>
                    <a:lnTo>
                      <a:pt x="9" y="484"/>
                    </a:lnTo>
                    <a:lnTo>
                      <a:pt x="19" y="541"/>
                    </a:lnTo>
                    <a:lnTo>
                      <a:pt x="19" y="646"/>
                    </a:lnTo>
                    <a:lnTo>
                      <a:pt x="28" y="703"/>
                    </a:lnTo>
                    <a:lnTo>
                      <a:pt x="28" y="826"/>
                    </a:lnTo>
                    <a:lnTo>
                      <a:pt x="38" y="883"/>
                    </a:lnTo>
                    <a:lnTo>
                      <a:pt x="38" y="940"/>
                    </a:lnTo>
                    <a:lnTo>
                      <a:pt x="47" y="987"/>
                    </a:lnTo>
                    <a:lnTo>
                      <a:pt x="47" y="1082"/>
                    </a:lnTo>
                    <a:lnTo>
                      <a:pt x="57" y="1120"/>
                    </a:lnTo>
                    <a:lnTo>
                      <a:pt x="57" y="1177"/>
                    </a:lnTo>
                    <a:lnTo>
                      <a:pt x="66" y="1196"/>
                    </a:lnTo>
                    <a:lnTo>
                      <a:pt x="66" y="1215"/>
                    </a:lnTo>
                    <a:lnTo>
                      <a:pt x="76" y="1206"/>
                    </a:lnTo>
                    <a:lnTo>
                      <a:pt x="85" y="1187"/>
                    </a:lnTo>
                    <a:lnTo>
                      <a:pt x="85" y="1130"/>
                    </a:lnTo>
                    <a:lnTo>
                      <a:pt x="95" y="1092"/>
                    </a:lnTo>
                    <a:lnTo>
                      <a:pt x="95" y="997"/>
                    </a:lnTo>
                    <a:lnTo>
                      <a:pt x="104" y="949"/>
                    </a:lnTo>
                    <a:lnTo>
                      <a:pt x="104" y="892"/>
                    </a:lnTo>
                    <a:lnTo>
                      <a:pt x="114" y="826"/>
                    </a:lnTo>
                    <a:lnTo>
                      <a:pt x="114" y="703"/>
                    </a:lnTo>
                    <a:lnTo>
                      <a:pt x="123" y="646"/>
                    </a:lnTo>
                    <a:lnTo>
                      <a:pt x="123" y="522"/>
                    </a:lnTo>
                    <a:lnTo>
                      <a:pt x="133" y="465"/>
                    </a:lnTo>
                    <a:lnTo>
                      <a:pt x="133" y="370"/>
                    </a:lnTo>
                    <a:lnTo>
                      <a:pt x="142" y="323"/>
                    </a:lnTo>
                    <a:lnTo>
                      <a:pt x="142" y="285"/>
                    </a:lnTo>
                    <a:lnTo>
                      <a:pt x="152" y="257"/>
                    </a:lnTo>
                    <a:lnTo>
                      <a:pt x="152" y="228"/>
                    </a:lnTo>
                    <a:lnTo>
                      <a:pt x="161" y="219"/>
                    </a:lnTo>
                    <a:lnTo>
                      <a:pt x="161" y="238"/>
                    </a:lnTo>
                    <a:lnTo>
                      <a:pt x="171" y="257"/>
                    </a:lnTo>
                    <a:lnTo>
                      <a:pt x="171" y="276"/>
                    </a:lnTo>
                    <a:lnTo>
                      <a:pt x="180" y="313"/>
                    </a:lnTo>
                    <a:lnTo>
                      <a:pt x="180" y="399"/>
                    </a:lnTo>
                    <a:lnTo>
                      <a:pt x="190" y="456"/>
                    </a:lnTo>
                    <a:lnTo>
                      <a:pt x="190" y="570"/>
                    </a:lnTo>
                    <a:lnTo>
                      <a:pt x="199" y="636"/>
                    </a:lnTo>
                    <a:lnTo>
                      <a:pt x="199" y="703"/>
                    </a:lnTo>
                    <a:lnTo>
                      <a:pt x="209" y="769"/>
                    </a:lnTo>
                    <a:lnTo>
                      <a:pt x="209" y="902"/>
                    </a:lnTo>
                    <a:lnTo>
                      <a:pt x="218" y="968"/>
                    </a:lnTo>
                    <a:lnTo>
                      <a:pt x="218" y="1082"/>
                    </a:lnTo>
                    <a:lnTo>
                      <a:pt x="228" y="1139"/>
                    </a:lnTo>
                    <a:lnTo>
                      <a:pt x="228" y="1215"/>
                    </a:lnTo>
                    <a:lnTo>
                      <a:pt x="237" y="1253"/>
                    </a:lnTo>
                    <a:lnTo>
                      <a:pt x="237" y="1272"/>
                    </a:lnTo>
                    <a:lnTo>
                      <a:pt x="247" y="1291"/>
                    </a:lnTo>
                    <a:lnTo>
                      <a:pt x="256" y="1282"/>
                    </a:lnTo>
                    <a:lnTo>
                      <a:pt x="256" y="1234"/>
                    </a:lnTo>
                    <a:lnTo>
                      <a:pt x="266" y="1196"/>
                    </a:lnTo>
                    <a:lnTo>
                      <a:pt x="266" y="1149"/>
                    </a:lnTo>
                    <a:lnTo>
                      <a:pt x="275" y="1101"/>
                    </a:lnTo>
                    <a:lnTo>
                      <a:pt x="275" y="978"/>
                    </a:lnTo>
                    <a:lnTo>
                      <a:pt x="285" y="911"/>
                    </a:lnTo>
                    <a:lnTo>
                      <a:pt x="285" y="769"/>
                    </a:lnTo>
                    <a:lnTo>
                      <a:pt x="294" y="703"/>
                    </a:lnTo>
                    <a:lnTo>
                      <a:pt x="294" y="551"/>
                    </a:lnTo>
                    <a:lnTo>
                      <a:pt x="304" y="484"/>
                    </a:lnTo>
                    <a:lnTo>
                      <a:pt x="304" y="418"/>
                    </a:lnTo>
                    <a:lnTo>
                      <a:pt x="313" y="351"/>
                    </a:lnTo>
                    <a:lnTo>
                      <a:pt x="313" y="247"/>
                    </a:lnTo>
                    <a:lnTo>
                      <a:pt x="323" y="209"/>
                    </a:lnTo>
                    <a:lnTo>
                      <a:pt x="323" y="152"/>
                    </a:lnTo>
                    <a:lnTo>
                      <a:pt x="342" y="124"/>
                    </a:lnTo>
                    <a:lnTo>
                      <a:pt x="332" y="124"/>
                    </a:lnTo>
                    <a:lnTo>
                      <a:pt x="342" y="162"/>
                    </a:lnTo>
                    <a:lnTo>
                      <a:pt x="351" y="190"/>
                    </a:lnTo>
                    <a:lnTo>
                      <a:pt x="351" y="285"/>
                    </a:lnTo>
                    <a:lnTo>
                      <a:pt x="361" y="332"/>
                    </a:lnTo>
                    <a:lnTo>
                      <a:pt x="361" y="399"/>
                    </a:lnTo>
                    <a:lnTo>
                      <a:pt x="370" y="465"/>
                    </a:lnTo>
                    <a:lnTo>
                      <a:pt x="370" y="617"/>
                    </a:lnTo>
                    <a:lnTo>
                      <a:pt x="380" y="693"/>
                    </a:lnTo>
                    <a:lnTo>
                      <a:pt x="380" y="854"/>
                    </a:lnTo>
                    <a:lnTo>
                      <a:pt x="389" y="940"/>
                    </a:lnTo>
                    <a:lnTo>
                      <a:pt x="389" y="1082"/>
                    </a:lnTo>
                    <a:lnTo>
                      <a:pt x="399" y="1149"/>
                    </a:lnTo>
                    <a:lnTo>
                      <a:pt x="399" y="1215"/>
                    </a:lnTo>
                    <a:lnTo>
                      <a:pt x="408" y="1272"/>
                    </a:lnTo>
                    <a:lnTo>
                      <a:pt x="408" y="1348"/>
                    </a:lnTo>
                    <a:lnTo>
                      <a:pt x="418" y="1376"/>
                    </a:lnTo>
                    <a:lnTo>
                      <a:pt x="418" y="1405"/>
                    </a:lnTo>
                    <a:lnTo>
                      <a:pt x="427" y="1405"/>
                    </a:lnTo>
                    <a:lnTo>
                      <a:pt x="427" y="1386"/>
                    </a:lnTo>
                    <a:lnTo>
                      <a:pt x="437" y="1367"/>
                    </a:lnTo>
                    <a:lnTo>
                      <a:pt x="437" y="1291"/>
                    </a:lnTo>
                    <a:lnTo>
                      <a:pt x="446" y="1234"/>
                    </a:lnTo>
                    <a:lnTo>
                      <a:pt x="446" y="1101"/>
                    </a:lnTo>
                    <a:lnTo>
                      <a:pt x="456" y="1035"/>
                    </a:lnTo>
                    <a:lnTo>
                      <a:pt x="456" y="864"/>
                    </a:lnTo>
                    <a:lnTo>
                      <a:pt x="465" y="779"/>
                    </a:lnTo>
                    <a:lnTo>
                      <a:pt x="465" y="693"/>
                    </a:lnTo>
                    <a:lnTo>
                      <a:pt x="475" y="608"/>
                    </a:lnTo>
                    <a:lnTo>
                      <a:pt x="475" y="437"/>
                    </a:lnTo>
                    <a:lnTo>
                      <a:pt x="484" y="351"/>
                    </a:lnTo>
                    <a:lnTo>
                      <a:pt x="484" y="209"/>
                    </a:lnTo>
                    <a:lnTo>
                      <a:pt x="494" y="152"/>
                    </a:lnTo>
                    <a:lnTo>
                      <a:pt x="494" y="105"/>
                    </a:lnTo>
                    <a:lnTo>
                      <a:pt x="503" y="67"/>
                    </a:lnTo>
                    <a:lnTo>
                      <a:pt x="503" y="10"/>
                    </a:lnTo>
                    <a:lnTo>
                      <a:pt x="513" y="0"/>
                    </a:lnTo>
                    <a:lnTo>
                      <a:pt x="513" y="19"/>
                    </a:lnTo>
                    <a:lnTo>
                      <a:pt x="522" y="48"/>
                    </a:lnTo>
                    <a:lnTo>
                      <a:pt x="522" y="133"/>
                    </a:lnTo>
                    <a:lnTo>
                      <a:pt x="532" y="190"/>
                    </a:lnTo>
                    <a:lnTo>
                      <a:pt x="532" y="257"/>
                    </a:lnTo>
                    <a:lnTo>
                      <a:pt x="541" y="332"/>
                    </a:lnTo>
                    <a:lnTo>
                      <a:pt x="541" y="503"/>
                    </a:lnTo>
                    <a:lnTo>
                      <a:pt x="551" y="589"/>
                    </a:lnTo>
                    <a:lnTo>
                      <a:pt x="551" y="788"/>
                    </a:lnTo>
                    <a:lnTo>
                      <a:pt x="560" y="883"/>
                    </a:lnTo>
                    <a:lnTo>
                      <a:pt x="560" y="978"/>
                    </a:lnTo>
                    <a:lnTo>
                      <a:pt x="570" y="1063"/>
                    </a:lnTo>
                    <a:lnTo>
                      <a:pt x="570" y="1234"/>
                    </a:lnTo>
                    <a:lnTo>
                      <a:pt x="579" y="1310"/>
                    </a:lnTo>
                    <a:lnTo>
                      <a:pt x="579" y="1424"/>
                    </a:lnTo>
                    <a:lnTo>
                      <a:pt x="589" y="1471"/>
                    </a:lnTo>
                    <a:lnTo>
                      <a:pt x="589" y="1500"/>
                    </a:lnTo>
                    <a:lnTo>
                      <a:pt x="598" y="1528"/>
                    </a:lnTo>
                    <a:lnTo>
                      <a:pt x="598" y="1538"/>
                    </a:lnTo>
                    <a:lnTo>
                      <a:pt x="598" y="1528"/>
                    </a:lnTo>
                    <a:lnTo>
                      <a:pt x="608" y="1509"/>
                    </a:lnTo>
                    <a:lnTo>
                      <a:pt x="608" y="1443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403"/>
              <p:cNvSpPr>
                <a:spLocks/>
              </p:cNvSpPr>
              <p:nvPr/>
            </p:nvSpPr>
            <p:spPr bwMode="auto">
              <a:xfrm>
                <a:off x="7240" y="-625"/>
                <a:ext cx="598" cy="2373"/>
              </a:xfrm>
              <a:custGeom>
                <a:avLst/>
                <a:gdLst>
                  <a:gd name="T0" fmla="*/ 9 w 598"/>
                  <a:gd name="T1" fmla="*/ 1718 h 2373"/>
                  <a:gd name="T2" fmla="*/ 28 w 598"/>
                  <a:gd name="T3" fmla="*/ 1452 h 2373"/>
                  <a:gd name="T4" fmla="*/ 38 w 598"/>
                  <a:gd name="T5" fmla="*/ 940 h 2373"/>
                  <a:gd name="T6" fmla="*/ 57 w 598"/>
                  <a:gd name="T7" fmla="*/ 665 h 2373"/>
                  <a:gd name="T8" fmla="*/ 66 w 598"/>
                  <a:gd name="T9" fmla="*/ 370 h 2373"/>
                  <a:gd name="T10" fmla="*/ 76 w 598"/>
                  <a:gd name="T11" fmla="*/ 342 h 2373"/>
                  <a:gd name="T12" fmla="*/ 95 w 598"/>
                  <a:gd name="T13" fmla="*/ 437 h 2373"/>
                  <a:gd name="T14" fmla="*/ 104 w 598"/>
                  <a:gd name="T15" fmla="*/ 826 h 2373"/>
                  <a:gd name="T16" fmla="*/ 123 w 598"/>
                  <a:gd name="T17" fmla="*/ 1149 h 2373"/>
                  <a:gd name="T18" fmla="*/ 133 w 598"/>
                  <a:gd name="T19" fmla="*/ 1690 h 2373"/>
                  <a:gd name="T20" fmla="*/ 152 w 598"/>
                  <a:gd name="T21" fmla="*/ 1946 h 2373"/>
                  <a:gd name="T22" fmla="*/ 161 w 598"/>
                  <a:gd name="T23" fmla="*/ 2136 h 2373"/>
                  <a:gd name="T24" fmla="*/ 180 w 598"/>
                  <a:gd name="T25" fmla="*/ 2031 h 2373"/>
                  <a:gd name="T26" fmla="*/ 190 w 598"/>
                  <a:gd name="T27" fmla="*/ 1709 h 2373"/>
                  <a:gd name="T28" fmla="*/ 209 w 598"/>
                  <a:gd name="T29" fmla="*/ 1263 h 2373"/>
                  <a:gd name="T30" fmla="*/ 218 w 598"/>
                  <a:gd name="T31" fmla="*/ 788 h 2373"/>
                  <a:gd name="T32" fmla="*/ 237 w 598"/>
                  <a:gd name="T33" fmla="*/ 399 h 2373"/>
                  <a:gd name="T34" fmla="*/ 247 w 598"/>
                  <a:gd name="T35" fmla="*/ 209 h 2373"/>
                  <a:gd name="T36" fmla="*/ 266 w 598"/>
                  <a:gd name="T37" fmla="*/ 266 h 2373"/>
                  <a:gd name="T38" fmla="*/ 275 w 598"/>
                  <a:gd name="T39" fmla="*/ 551 h 2373"/>
                  <a:gd name="T40" fmla="*/ 294 w 598"/>
                  <a:gd name="T41" fmla="*/ 1006 h 2373"/>
                  <a:gd name="T42" fmla="*/ 304 w 598"/>
                  <a:gd name="T43" fmla="*/ 1519 h 2373"/>
                  <a:gd name="T44" fmla="*/ 323 w 598"/>
                  <a:gd name="T45" fmla="*/ 1965 h 2373"/>
                  <a:gd name="T46" fmla="*/ 332 w 598"/>
                  <a:gd name="T47" fmla="*/ 2250 h 2373"/>
                  <a:gd name="T48" fmla="*/ 351 w 598"/>
                  <a:gd name="T49" fmla="*/ 2136 h 2373"/>
                  <a:gd name="T50" fmla="*/ 370 w 598"/>
                  <a:gd name="T51" fmla="*/ 1784 h 2373"/>
                  <a:gd name="T52" fmla="*/ 380 w 598"/>
                  <a:gd name="T53" fmla="*/ 1272 h 2373"/>
                  <a:gd name="T54" fmla="*/ 399 w 598"/>
                  <a:gd name="T55" fmla="*/ 731 h 2373"/>
                  <a:gd name="T56" fmla="*/ 408 w 598"/>
                  <a:gd name="T57" fmla="*/ 304 h 2373"/>
                  <a:gd name="T58" fmla="*/ 427 w 598"/>
                  <a:gd name="T59" fmla="*/ 95 h 2373"/>
                  <a:gd name="T60" fmla="*/ 437 w 598"/>
                  <a:gd name="T61" fmla="*/ 114 h 2373"/>
                  <a:gd name="T62" fmla="*/ 446 w 598"/>
                  <a:gd name="T63" fmla="*/ 370 h 2373"/>
                  <a:gd name="T64" fmla="*/ 465 w 598"/>
                  <a:gd name="T65" fmla="*/ 845 h 2373"/>
                  <a:gd name="T66" fmla="*/ 475 w 598"/>
                  <a:gd name="T67" fmla="*/ 1414 h 2373"/>
                  <a:gd name="T68" fmla="*/ 494 w 598"/>
                  <a:gd name="T69" fmla="*/ 1936 h 2373"/>
                  <a:gd name="T70" fmla="*/ 503 w 598"/>
                  <a:gd name="T71" fmla="*/ 2287 h 2373"/>
                  <a:gd name="T72" fmla="*/ 522 w 598"/>
                  <a:gd name="T73" fmla="*/ 2363 h 2373"/>
                  <a:gd name="T74" fmla="*/ 532 w 598"/>
                  <a:gd name="T75" fmla="*/ 2155 h 2373"/>
                  <a:gd name="T76" fmla="*/ 551 w 598"/>
                  <a:gd name="T77" fmla="*/ 1709 h 2373"/>
                  <a:gd name="T78" fmla="*/ 560 w 598"/>
                  <a:gd name="T79" fmla="*/ 978 h 2373"/>
                  <a:gd name="T80" fmla="*/ 579 w 598"/>
                  <a:gd name="T81" fmla="*/ 560 h 2373"/>
                  <a:gd name="T82" fmla="*/ 589 w 598"/>
                  <a:gd name="T83" fmla="*/ 76 h 2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98" h="2373">
                    <a:moveTo>
                      <a:pt x="0" y="1908"/>
                    </a:moveTo>
                    <a:lnTo>
                      <a:pt x="9" y="1860"/>
                    </a:lnTo>
                    <a:lnTo>
                      <a:pt x="9" y="1718"/>
                    </a:lnTo>
                    <a:lnTo>
                      <a:pt x="19" y="1642"/>
                    </a:lnTo>
                    <a:lnTo>
                      <a:pt x="19" y="1547"/>
                    </a:lnTo>
                    <a:lnTo>
                      <a:pt x="28" y="1452"/>
                    </a:lnTo>
                    <a:lnTo>
                      <a:pt x="28" y="1253"/>
                    </a:lnTo>
                    <a:lnTo>
                      <a:pt x="38" y="1149"/>
                    </a:lnTo>
                    <a:lnTo>
                      <a:pt x="38" y="940"/>
                    </a:lnTo>
                    <a:lnTo>
                      <a:pt x="47" y="845"/>
                    </a:lnTo>
                    <a:lnTo>
                      <a:pt x="47" y="750"/>
                    </a:lnTo>
                    <a:lnTo>
                      <a:pt x="57" y="665"/>
                    </a:lnTo>
                    <a:lnTo>
                      <a:pt x="57" y="513"/>
                    </a:lnTo>
                    <a:lnTo>
                      <a:pt x="66" y="456"/>
                    </a:lnTo>
                    <a:lnTo>
                      <a:pt x="66" y="370"/>
                    </a:lnTo>
                    <a:lnTo>
                      <a:pt x="76" y="342"/>
                    </a:lnTo>
                    <a:lnTo>
                      <a:pt x="76" y="332"/>
                    </a:lnTo>
                    <a:lnTo>
                      <a:pt x="76" y="342"/>
                    </a:lnTo>
                    <a:lnTo>
                      <a:pt x="85" y="361"/>
                    </a:lnTo>
                    <a:lnTo>
                      <a:pt x="85" y="389"/>
                    </a:lnTo>
                    <a:lnTo>
                      <a:pt x="95" y="437"/>
                    </a:lnTo>
                    <a:lnTo>
                      <a:pt x="95" y="560"/>
                    </a:lnTo>
                    <a:lnTo>
                      <a:pt x="104" y="636"/>
                    </a:lnTo>
                    <a:lnTo>
                      <a:pt x="104" y="826"/>
                    </a:lnTo>
                    <a:lnTo>
                      <a:pt x="114" y="921"/>
                    </a:lnTo>
                    <a:lnTo>
                      <a:pt x="114" y="1035"/>
                    </a:lnTo>
                    <a:lnTo>
                      <a:pt x="123" y="1149"/>
                    </a:lnTo>
                    <a:lnTo>
                      <a:pt x="123" y="1367"/>
                    </a:lnTo>
                    <a:lnTo>
                      <a:pt x="133" y="1481"/>
                    </a:lnTo>
                    <a:lnTo>
                      <a:pt x="133" y="1690"/>
                    </a:lnTo>
                    <a:lnTo>
                      <a:pt x="142" y="1784"/>
                    </a:lnTo>
                    <a:lnTo>
                      <a:pt x="142" y="1870"/>
                    </a:lnTo>
                    <a:lnTo>
                      <a:pt x="152" y="1946"/>
                    </a:lnTo>
                    <a:lnTo>
                      <a:pt x="152" y="2060"/>
                    </a:lnTo>
                    <a:lnTo>
                      <a:pt x="161" y="2098"/>
                    </a:lnTo>
                    <a:lnTo>
                      <a:pt x="161" y="2136"/>
                    </a:lnTo>
                    <a:lnTo>
                      <a:pt x="171" y="2126"/>
                    </a:lnTo>
                    <a:lnTo>
                      <a:pt x="171" y="2079"/>
                    </a:lnTo>
                    <a:lnTo>
                      <a:pt x="180" y="2031"/>
                    </a:lnTo>
                    <a:lnTo>
                      <a:pt x="180" y="1965"/>
                    </a:lnTo>
                    <a:lnTo>
                      <a:pt x="190" y="1889"/>
                    </a:lnTo>
                    <a:lnTo>
                      <a:pt x="190" y="1709"/>
                    </a:lnTo>
                    <a:lnTo>
                      <a:pt x="199" y="1604"/>
                    </a:lnTo>
                    <a:lnTo>
                      <a:pt x="199" y="1386"/>
                    </a:lnTo>
                    <a:lnTo>
                      <a:pt x="209" y="1263"/>
                    </a:lnTo>
                    <a:lnTo>
                      <a:pt x="209" y="1139"/>
                    </a:lnTo>
                    <a:lnTo>
                      <a:pt x="218" y="1016"/>
                    </a:lnTo>
                    <a:lnTo>
                      <a:pt x="218" y="788"/>
                    </a:lnTo>
                    <a:lnTo>
                      <a:pt x="228" y="674"/>
                    </a:lnTo>
                    <a:lnTo>
                      <a:pt x="228" y="484"/>
                    </a:lnTo>
                    <a:lnTo>
                      <a:pt x="237" y="399"/>
                    </a:lnTo>
                    <a:lnTo>
                      <a:pt x="237" y="276"/>
                    </a:lnTo>
                    <a:lnTo>
                      <a:pt x="247" y="238"/>
                    </a:lnTo>
                    <a:lnTo>
                      <a:pt x="247" y="209"/>
                    </a:lnTo>
                    <a:lnTo>
                      <a:pt x="256" y="200"/>
                    </a:lnTo>
                    <a:lnTo>
                      <a:pt x="256" y="228"/>
                    </a:lnTo>
                    <a:lnTo>
                      <a:pt x="266" y="266"/>
                    </a:lnTo>
                    <a:lnTo>
                      <a:pt x="266" y="380"/>
                    </a:lnTo>
                    <a:lnTo>
                      <a:pt x="275" y="465"/>
                    </a:lnTo>
                    <a:lnTo>
                      <a:pt x="275" y="551"/>
                    </a:lnTo>
                    <a:lnTo>
                      <a:pt x="285" y="655"/>
                    </a:lnTo>
                    <a:lnTo>
                      <a:pt x="285" y="883"/>
                    </a:lnTo>
                    <a:lnTo>
                      <a:pt x="294" y="1006"/>
                    </a:lnTo>
                    <a:lnTo>
                      <a:pt x="294" y="1263"/>
                    </a:lnTo>
                    <a:lnTo>
                      <a:pt x="304" y="1395"/>
                    </a:lnTo>
                    <a:lnTo>
                      <a:pt x="304" y="1519"/>
                    </a:lnTo>
                    <a:lnTo>
                      <a:pt x="313" y="1642"/>
                    </a:lnTo>
                    <a:lnTo>
                      <a:pt x="313" y="1870"/>
                    </a:lnTo>
                    <a:lnTo>
                      <a:pt x="323" y="1965"/>
                    </a:lnTo>
                    <a:lnTo>
                      <a:pt x="323" y="2126"/>
                    </a:lnTo>
                    <a:lnTo>
                      <a:pt x="332" y="2183"/>
                    </a:lnTo>
                    <a:lnTo>
                      <a:pt x="332" y="2250"/>
                    </a:lnTo>
                    <a:lnTo>
                      <a:pt x="342" y="2259"/>
                    </a:lnTo>
                    <a:lnTo>
                      <a:pt x="351" y="2231"/>
                    </a:lnTo>
                    <a:lnTo>
                      <a:pt x="351" y="2136"/>
                    </a:lnTo>
                    <a:lnTo>
                      <a:pt x="361" y="2069"/>
                    </a:lnTo>
                    <a:lnTo>
                      <a:pt x="361" y="1889"/>
                    </a:lnTo>
                    <a:lnTo>
                      <a:pt x="370" y="1784"/>
                    </a:lnTo>
                    <a:lnTo>
                      <a:pt x="370" y="1661"/>
                    </a:lnTo>
                    <a:lnTo>
                      <a:pt x="380" y="1538"/>
                    </a:lnTo>
                    <a:lnTo>
                      <a:pt x="380" y="1272"/>
                    </a:lnTo>
                    <a:lnTo>
                      <a:pt x="389" y="1130"/>
                    </a:lnTo>
                    <a:lnTo>
                      <a:pt x="389" y="864"/>
                    </a:lnTo>
                    <a:lnTo>
                      <a:pt x="399" y="731"/>
                    </a:lnTo>
                    <a:lnTo>
                      <a:pt x="399" y="494"/>
                    </a:lnTo>
                    <a:lnTo>
                      <a:pt x="408" y="399"/>
                    </a:lnTo>
                    <a:lnTo>
                      <a:pt x="408" y="304"/>
                    </a:lnTo>
                    <a:lnTo>
                      <a:pt x="418" y="228"/>
                    </a:lnTo>
                    <a:lnTo>
                      <a:pt x="418" y="124"/>
                    </a:lnTo>
                    <a:lnTo>
                      <a:pt x="427" y="95"/>
                    </a:lnTo>
                    <a:lnTo>
                      <a:pt x="427" y="76"/>
                    </a:lnTo>
                    <a:lnTo>
                      <a:pt x="427" y="86"/>
                    </a:lnTo>
                    <a:lnTo>
                      <a:pt x="437" y="114"/>
                    </a:lnTo>
                    <a:lnTo>
                      <a:pt x="437" y="152"/>
                    </a:lnTo>
                    <a:lnTo>
                      <a:pt x="446" y="209"/>
                    </a:lnTo>
                    <a:lnTo>
                      <a:pt x="446" y="370"/>
                    </a:lnTo>
                    <a:lnTo>
                      <a:pt x="456" y="475"/>
                    </a:lnTo>
                    <a:lnTo>
                      <a:pt x="456" y="712"/>
                    </a:lnTo>
                    <a:lnTo>
                      <a:pt x="465" y="845"/>
                    </a:lnTo>
                    <a:lnTo>
                      <a:pt x="465" y="987"/>
                    </a:lnTo>
                    <a:lnTo>
                      <a:pt x="475" y="1130"/>
                    </a:lnTo>
                    <a:lnTo>
                      <a:pt x="475" y="1414"/>
                    </a:lnTo>
                    <a:lnTo>
                      <a:pt x="484" y="1557"/>
                    </a:lnTo>
                    <a:lnTo>
                      <a:pt x="484" y="1822"/>
                    </a:lnTo>
                    <a:lnTo>
                      <a:pt x="494" y="1936"/>
                    </a:lnTo>
                    <a:lnTo>
                      <a:pt x="494" y="2145"/>
                    </a:lnTo>
                    <a:lnTo>
                      <a:pt x="503" y="2221"/>
                    </a:lnTo>
                    <a:lnTo>
                      <a:pt x="503" y="2287"/>
                    </a:lnTo>
                    <a:lnTo>
                      <a:pt x="513" y="2335"/>
                    </a:lnTo>
                    <a:lnTo>
                      <a:pt x="513" y="2373"/>
                    </a:lnTo>
                    <a:lnTo>
                      <a:pt x="522" y="2363"/>
                    </a:lnTo>
                    <a:lnTo>
                      <a:pt x="522" y="2297"/>
                    </a:lnTo>
                    <a:lnTo>
                      <a:pt x="532" y="2231"/>
                    </a:lnTo>
                    <a:lnTo>
                      <a:pt x="532" y="2155"/>
                    </a:lnTo>
                    <a:lnTo>
                      <a:pt x="541" y="2060"/>
                    </a:lnTo>
                    <a:lnTo>
                      <a:pt x="541" y="1832"/>
                    </a:lnTo>
                    <a:lnTo>
                      <a:pt x="551" y="1709"/>
                    </a:lnTo>
                    <a:lnTo>
                      <a:pt x="551" y="1424"/>
                    </a:lnTo>
                    <a:lnTo>
                      <a:pt x="560" y="1272"/>
                    </a:lnTo>
                    <a:lnTo>
                      <a:pt x="560" y="978"/>
                    </a:lnTo>
                    <a:lnTo>
                      <a:pt x="570" y="826"/>
                    </a:lnTo>
                    <a:lnTo>
                      <a:pt x="570" y="693"/>
                    </a:lnTo>
                    <a:lnTo>
                      <a:pt x="579" y="560"/>
                    </a:lnTo>
                    <a:lnTo>
                      <a:pt x="579" y="323"/>
                    </a:lnTo>
                    <a:lnTo>
                      <a:pt x="589" y="228"/>
                    </a:lnTo>
                    <a:lnTo>
                      <a:pt x="589" y="76"/>
                    </a:lnTo>
                    <a:lnTo>
                      <a:pt x="598" y="29"/>
                    </a:lnTo>
                    <a:lnTo>
                      <a:pt x="598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Freeform 402"/>
              <p:cNvSpPr>
                <a:spLocks/>
              </p:cNvSpPr>
              <p:nvPr/>
            </p:nvSpPr>
            <p:spPr bwMode="auto">
              <a:xfrm>
                <a:off x="7838" y="-720"/>
                <a:ext cx="361" cy="2591"/>
              </a:xfrm>
              <a:custGeom>
                <a:avLst/>
                <a:gdLst>
                  <a:gd name="T0" fmla="*/ 10 w 361"/>
                  <a:gd name="T1" fmla="*/ 76 h 2591"/>
                  <a:gd name="T2" fmla="*/ 19 w 361"/>
                  <a:gd name="T3" fmla="*/ 162 h 2591"/>
                  <a:gd name="T4" fmla="*/ 29 w 361"/>
                  <a:gd name="T5" fmla="*/ 399 h 2591"/>
                  <a:gd name="T6" fmla="*/ 38 w 361"/>
                  <a:gd name="T7" fmla="*/ 636 h 2591"/>
                  <a:gd name="T8" fmla="*/ 48 w 361"/>
                  <a:gd name="T9" fmla="*/ 1063 h 2591"/>
                  <a:gd name="T10" fmla="*/ 57 w 361"/>
                  <a:gd name="T11" fmla="*/ 1528 h 2591"/>
                  <a:gd name="T12" fmla="*/ 67 w 361"/>
                  <a:gd name="T13" fmla="*/ 1965 h 2591"/>
                  <a:gd name="T14" fmla="*/ 76 w 361"/>
                  <a:gd name="T15" fmla="*/ 2202 h 2591"/>
                  <a:gd name="T16" fmla="*/ 86 w 361"/>
                  <a:gd name="T17" fmla="*/ 2458 h 2591"/>
                  <a:gd name="T18" fmla="*/ 95 w 361"/>
                  <a:gd name="T19" fmla="*/ 2544 h 2591"/>
                  <a:gd name="T20" fmla="*/ 105 w 361"/>
                  <a:gd name="T21" fmla="*/ 2506 h 2591"/>
                  <a:gd name="T22" fmla="*/ 114 w 361"/>
                  <a:gd name="T23" fmla="*/ 2316 h 2591"/>
                  <a:gd name="T24" fmla="*/ 124 w 361"/>
                  <a:gd name="T25" fmla="*/ 1974 h 2591"/>
                  <a:gd name="T26" fmla="*/ 133 w 361"/>
                  <a:gd name="T27" fmla="*/ 1528 h 2591"/>
                  <a:gd name="T28" fmla="*/ 143 w 361"/>
                  <a:gd name="T29" fmla="*/ 1215 h 2591"/>
                  <a:gd name="T30" fmla="*/ 152 w 361"/>
                  <a:gd name="T31" fmla="*/ 760 h 2591"/>
                  <a:gd name="T32" fmla="*/ 162 w 361"/>
                  <a:gd name="T33" fmla="*/ 371 h 2591"/>
                  <a:gd name="T34" fmla="*/ 171 w 361"/>
                  <a:gd name="T35" fmla="*/ 181 h 2591"/>
                  <a:gd name="T36" fmla="*/ 181 w 361"/>
                  <a:gd name="T37" fmla="*/ 29 h 2591"/>
                  <a:gd name="T38" fmla="*/ 181 w 361"/>
                  <a:gd name="T39" fmla="*/ 29 h 2591"/>
                  <a:gd name="T40" fmla="*/ 190 w 361"/>
                  <a:gd name="T41" fmla="*/ 105 h 2591"/>
                  <a:gd name="T42" fmla="*/ 200 w 361"/>
                  <a:gd name="T43" fmla="*/ 361 h 2591"/>
                  <a:gd name="T44" fmla="*/ 209 w 361"/>
                  <a:gd name="T45" fmla="*/ 750 h 2591"/>
                  <a:gd name="T46" fmla="*/ 219 w 361"/>
                  <a:gd name="T47" fmla="*/ 1215 h 2591"/>
                  <a:gd name="T48" fmla="*/ 228 w 361"/>
                  <a:gd name="T49" fmla="*/ 1538 h 2591"/>
                  <a:gd name="T50" fmla="*/ 238 w 361"/>
                  <a:gd name="T51" fmla="*/ 1984 h 2591"/>
                  <a:gd name="T52" fmla="*/ 247 w 361"/>
                  <a:gd name="T53" fmla="*/ 2345 h 2591"/>
                  <a:gd name="T54" fmla="*/ 257 w 361"/>
                  <a:gd name="T55" fmla="*/ 2496 h 2591"/>
                  <a:gd name="T56" fmla="*/ 266 w 361"/>
                  <a:gd name="T57" fmla="*/ 2591 h 2591"/>
                  <a:gd name="T58" fmla="*/ 276 w 361"/>
                  <a:gd name="T59" fmla="*/ 2496 h 2591"/>
                  <a:gd name="T60" fmla="*/ 285 w 361"/>
                  <a:gd name="T61" fmla="*/ 2240 h 2591"/>
                  <a:gd name="T62" fmla="*/ 295 w 361"/>
                  <a:gd name="T63" fmla="*/ 1993 h 2591"/>
                  <a:gd name="T64" fmla="*/ 304 w 361"/>
                  <a:gd name="T65" fmla="*/ 1538 h 2591"/>
                  <a:gd name="T66" fmla="*/ 314 w 361"/>
                  <a:gd name="T67" fmla="*/ 1054 h 2591"/>
                  <a:gd name="T68" fmla="*/ 323 w 361"/>
                  <a:gd name="T69" fmla="*/ 741 h 2591"/>
                  <a:gd name="T70" fmla="*/ 333 w 361"/>
                  <a:gd name="T71" fmla="*/ 352 h 2591"/>
                  <a:gd name="T72" fmla="*/ 342 w 361"/>
                  <a:gd name="T73" fmla="*/ 86 h 2591"/>
                  <a:gd name="T74" fmla="*/ 352 w 361"/>
                  <a:gd name="T75" fmla="*/ 10 h 2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61" h="2591">
                    <a:moveTo>
                      <a:pt x="0" y="95"/>
                    </a:moveTo>
                    <a:lnTo>
                      <a:pt x="10" y="76"/>
                    </a:lnTo>
                    <a:lnTo>
                      <a:pt x="10" y="114"/>
                    </a:lnTo>
                    <a:lnTo>
                      <a:pt x="19" y="162"/>
                    </a:lnTo>
                    <a:lnTo>
                      <a:pt x="19" y="304"/>
                    </a:lnTo>
                    <a:lnTo>
                      <a:pt x="29" y="399"/>
                    </a:lnTo>
                    <a:lnTo>
                      <a:pt x="29" y="513"/>
                    </a:lnTo>
                    <a:lnTo>
                      <a:pt x="38" y="636"/>
                    </a:lnTo>
                    <a:lnTo>
                      <a:pt x="38" y="911"/>
                    </a:lnTo>
                    <a:lnTo>
                      <a:pt x="48" y="1063"/>
                    </a:lnTo>
                    <a:lnTo>
                      <a:pt x="48" y="1376"/>
                    </a:lnTo>
                    <a:lnTo>
                      <a:pt x="57" y="1528"/>
                    </a:lnTo>
                    <a:lnTo>
                      <a:pt x="57" y="1823"/>
                    </a:lnTo>
                    <a:lnTo>
                      <a:pt x="67" y="1965"/>
                    </a:lnTo>
                    <a:lnTo>
                      <a:pt x="67" y="2088"/>
                    </a:lnTo>
                    <a:lnTo>
                      <a:pt x="76" y="2202"/>
                    </a:lnTo>
                    <a:lnTo>
                      <a:pt x="76" y="2392"/>
                    </a:lnTo>
                    <a:lnTo>
                      <a:pt x="86" y="2458"/>
                    </a:lnTo>
                    <a:lnTo>
                      <a:pt x="86" y="2534"/>
                    </a:lnTo>
                    <a:lnTo>
                      <a:pt x="95" y="2544"/>
                    </a:lnTo>
                    <a:lnTo>
                      <a:pt x="95" y="2534"/>
                    </a:lnTo>
                    <a:lnTo>
                      <a:pt x="105" y="2506"/>
                    </a:lnTo>
                    <a:lnTo>
                      <a:pt x="105" y="2392"/>
                    </a:lnTo>
                    <a:lnTo>
                      <a:pt x="114" y="2316"/>
                    </a:lnTo>
                    <a:lnTo>
                      <a:pt x="114" y="2098"/>
                    </a:lnTo>
                    <a:lnTo>
                      <a:pt x="124" y="1974"/>
                    </a:lnTo>
                    <a:lnTo>
                      <a:pt x="124" y="1690"/>
                    </a:lnTo>
                    <a:lnTo>
                      <a:pt x="133" y="1528"/>
                    </a:lnTo>
                    <a:lnTo>
                      <a:pt x="133" y="1376"/>
                    </a:lnTo>
                    <a:lnTo>
                      <a:pt x="143" y="1215"/>
                    </a:lnTo>
                    <a:lnTo>
                      <a:pt x="143" y="902"/>
                    </a:lnTo>
                    <a:lnTo>
                      <a:pt x="152" y="760"/>
                    </a:lnTo>
                    <a:lnTo>
                      <a:pt x="152" y="484"/>
                    </a:lnTo>
                    <a:lnTo>
                      <a:pt x="162" y="371"/>
                    </a:lnTo>
                    <a:lnTo>
                      <a:pt x="162" y="266"/>
                    </a:lnTo>
                    <a:lnTo>
                      <a:pt x="171" y="181"/>
                    </a:lnTo>
                    <a:lnTo>
                      <a:pt x="171" y="57"/>
                    </a:lnTo>
                    <a:lnTo>
                      <a:pt x="181" y="29"/>
                    </a:lnTo>
                    <a:lnTo>
                      <a:pt x="181" y="19"/>
                    </a:lnTo>
                    <a:lnTo>
                      <a:pt x="181" y="29"/>
                    </a:lnTo>
                    <a:lnTo>
                      <a:pt x="190" y="57"/>
                    </a:lnTo>
                    <a:lnTo>
                      <a:pt x="190" y="105"/>
                    </a:lnTo>
                    <a:lnTo>
                      <a:pt x="200" y="171"/>
                    </a:lnTo>
                    <a:lnTo>
                      <a:pt x="200" y="361"/>
                    </a:lnTo>
                    <a:lnTo>
                      <a:pt x="209" y="475"/>
                    </a:lnTo>
                    <a:lnTo>
                      <a:pt x="209" y="750"/>
                    </a:lnTo>
                    <a:lnTo>
                      <a:pt x="219" y="902"/>
                    </a:lnTo>
                    <a:lnTo>
                      <a:pt x="219" y="1215"/>
                    </a:lnTo>
                    <a:lnTo>
                      <a:pt x="228" y="1376"/>
                    </a:lnTo>
                    <a:lnTo>
                      <a:pt x="228" y="1538"/>
                    </a:lnTo>
                    <a:lnTo>
                      <a:pt x="238" y="1690"/>
                    </a:lnTo>
                    <a:lnTo>
                      <a:pt x="238" y="1984"/>
                    </a:lnTo>
                    <a:lnTo>
                      <a:pt x="247" y="2117"/>
                    </a:lnTo>
                    <a:lnTo>
                      <a:pt x="247" y="2345"/>
                    </a:lnTo>
                    <a:lnTo>
                      <a:pt x="257" y="2430"/>
                    </a:lnTo>
                    <a:lnTo>
                      <a:pt x="257" y="2496"/>
                    </a:lnTo>
                    <a:lnTo>
                      <a:pt x="266" y="2544"/>
                    </a:lnTo>
                    <a:lnTo>
                      <a:pt x="266" y="2591"/>
                    </a:lnTo>
                    <a:lnTo>
                      <a:pt x="276" y="2582"/>
                    </a:lnTo>
                    <a:lnTo>
                      <a:pt x="276" y="2496"/>
                    </a:lnTo>
                    <a:lnTo>
                      <a:pt x="285" y="2430"/>
                    </a:lnTo>
                    <a:lnTo>
                      <a:pt x="285" y="2240"/>
                    </a:lnTo>
                    <a:lnTo>
                      <a:pt x="295" y="2126"/>
                    </a:lnTo>
                    <a:lnTo>
                      <a:pt x="295" y="1993"/>
                    </a:lnTo>
                    <a:lnTo>
                      <a:pt x="304" y="1851"/>
                    </a:lnTo>
                    <a:lnTo>
                      <a:pt x="304" y="1538"/>
                    </a:lnTo>
                    <a:lnTo>
                      <a:pt x="314" y="1376"/>
                    </a:lnTo>
                    <a:lnTo>
                      <a:pt x="314" y="1054"/>
                    </a:lnTo>
                    <a:lnTo>
                      <a:pt x="323" y="892"/>
                    </a:lnTo>
                    <a:lnTo>
                      <a:pt x="323" y="741"/>
                    </a:lnTo>
                    <a:lnTo>
                      <a:pt x="333" y="598"/>
                    </a:lnTo>
                    <a:lnTo>
                      <a:pt x="333" y="352"/>
                    </a:lnTo>
                    <a:lnTo>
                      <a:pt x="342" y="247"/>
                    </a:lnTo>
                    <a:lnTo>
                      <a:pt x="342" y="86"/>
                    </a:lnTo>
                    <a:lnTo>
                      <a:pt x="352" y="38"/>
                    </a:lnTo>
                    <a:lnTo>
                      <a:pt x="352" y="10"/>
                    </a:lnTo>
                    <a:lnTo>
                      <a:pt x="36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92" name="Group 394"/>
            <p:cNvGrpSpPr>
              <a:grpSpLocks/>
            </p:cNvGrpSpPr>
            <p:nvPr/>
          </p:nvGrpSpPr>
          <p:grpSpPr bwMode="auto">
            <a:xfrm>
              <a:off x="1178" y="-720"/>
              <a:ext cx="7021" cy="864"/>
              <a:chOff x="1178" y="-720"/>
              <a:chExt cx="7021" cy="864"/>
            </a:xfrm>
          </p:grpSpPr>
          <p:sp>
            <p:nvSpPr>
              <p:cNvPr id="504" name="Freeform 400"/>
              <p:cNvSpPr>
                <a:spLocks/>
              </p:cNvSpPr>
              <p:nvPr/>
            </p:nvSpPr>
            <p:spPr bwMode="auto">
              <a:xfrm>
                <a:off x="1178" y="-720"/>
                <a:ext cx="1207" cy="674"/>
              </a:xfrm>
              <a:custGeom>
                <a:avLst/>
                <a:gdLst>
                  <a:gd name="T0" fmla="*/ 19 w 1207"/>
                  <a:gd name="T1" fmla="*/ 0 h 674"/>
                  <a:gd name="T2" fmla="*/ 48 w 1207"/>
                  <a:gd name="T3" fmla="*/ 0 h 674"/>
                  <a:gd name="T4" fmla="*/ 76 w 1207"/>
                  <a:gd name="T5" fmla="*/ 0 h 674"/>
                  <a:gd name="T6" fmla="*/ 105 w 1207"/>
                  <a:gd name="T7" fmla="*/ 10 h 674"/>
                  <a:gd name="T8" fmla="*/ 133 w 1207"/>
                  <a:gd name="T9" fmla="*/ 10 h 674"/>
                  <a:gd name="T10" fmla="*/ 162 w 1207"/>
                  <a:gd name="T11" fmla="*/ 19 h 674"/>
                  <a:gd name="T12" fmla="*/ 190 w 1207"/>
                  <a:gd name="T13" fmla="*/ 19 h 674"/>
                  <a:gd name="T14" fmla="*/ 219 w 1207"/>
                  <a:gd name="T15" fmla="*/ 29 h 674"/>
                  <a:gd name="T16" fmla="*/ 247 w 1207"/>
                  <a:gd name="T17" fmla="*/ 38 h 674"/>
                  <a:gd name="T18" fmla="*/ 276 w 1207"/>
                  <a:gd name="T19" fmla="*/ 48 h 674"/>
                  <a:gd name="T20" fmla="*/ 304 w 1207"/>
                  <a:gd name="T21" fmla="*/ 67 h 674"/>
                  <a:gd name="T22" fmla="*/ 333 w 1207"/>
                  <a:gd name="T23" fmla="*/ 76 h 674"/>
                  <a:gd name="T24" fmla="*/ 361 w 1207"/>
                  <a:gd name="T25" fmla="*/ 86 h 674"/>
                  <a:gd name="T26" fmla="*/ 390 w 1207"/>
                  <a:gd name="T27" fmla="*/ 105 h 674"/>
                  <a:gd name="T28" fmla="*/ 418 w 1207"/>
                  <a:gd name="T29" fmla="*/ 114 h 674"/>
                  <a:gd name="T30" fmla="*/ 447 w 1207"/>
                  <a:gd name="T31" fmla="*/ 133 h 674"/>
                  <a:gd name="T32" fmla="*/ 475 w 1207"/>
                  <a:gd name="T33" fmla="*/ 152 h 674"/>
                  <a:gd name="T34" fmla="*/ 504 w 1207"/>
                  <a:gd name="T35" fmla="*/ 171 h 674"/>
                  <a:gd name="T36" fmla="*/ 532 w 1207"/>
                  <a:gd name="T37" fmla="*/ 181 h 674"/>
                  <a:gd name="T38" fmla="*/ 561 w 1207"/>
                  <a:gd name="T39" fmla="*/ 200 h 674"/>
                  <a:gd name="T40" fmla="*/ 589 w 1207"/>
                  <a:gd name="T41" fmla="*/ 219 h 674"/>
                  <a:gd name="T42" fmla="*/ 618 w 1207"/>
                  <a:gd name="T43" fmla="*/ 238 h 674"/>
                  <a:gd name="T44" fmla="*/ 646 w 1207"/>
                  <a:gd name="T45" fmla="*/ 257 h 674"/>
                  <a:gd name="T46" fmla="*/ 675 w 1207"/>
                  <a:gd name="T47" fmla="*/ 285 h 674"/>
                  <a:gd name="T48" fmla="*/ 703 w 1207"/>
                  <a:gd name="T49" fmla="*/ 304 h 674"/>
                  <a:gd name="T50" fmla="*/ 732 w 1207"/>
                  <a:gd name="T51" fmla="*/ 323 h 674"/>
                  <a:gd name="T52" fmla="*/ 760 w 1207"/>
                  <a:gd name="T53" fmla="*/ 342 h 674"/>
                  <a:gd name="T54" fmla="*/ 789 w 1207"/>
                  <a:gd name="T55" fmla="*/ 371 h 674"/>
                  <a:gd name="T56" fmla="*/ 817 w 1207"/>
                  <a:gd name="T57" fmla="*/ 389 h 674"/>
                  <a:gd name="T58" fmla="*/ 846 w 1207"/>
                  <a:gd name="T59" fmla="*/ 408 h 674"/>
                  <a:gd name="T60" fmla="*/ 874 w 1207"/>
                  <a:gd name="T61" fmla="*/ 437 h 674"/>
                  <a:gd name="T62" fmla="*/ 903 w 1207"/>
                  <a:gd name="T63" fmla="*/ 456 h 674"/>
                  <a:gd name="T64" fmla="*/ 931 w 1207"/>
                  <a:gd name="T65" fmla="*/ 475 h 674"/>
                  <a:gd name="T66" fmla="*/ 960 w 1207"/>
                  <a:gd name="T67" fmla="*/ 503 h 674"/>
                  <a:gd name="T68" fmla="*/ 988 w 1207"/>
                  <a:gd name="T69" fmla="*/ 522 h 674"/>
                  <a:gd name="T70" fmla="*/ 1017 w 1207"/>
                  <a:gd name="T71" fmla="*/ 541 h 674"/>
                  <a:gd name="T72" fmla="*/ 1045 w 1207"/>
                  <a:gd name="T73" fmla="*/ 560 h 674"/>
                  <a:gd name="T74" fmla="*/ 1074 w 1207"/>
                  <a:gd name="T75" fmla="*/ 589 h 674"/>
                  <a:gd name="T76" fmla="*/ 1102 w 1207"/>
                  <a:gd name="T77" fmla="*/ 608 h 674"/>
                  <a:gd name="T78" fmla="*/ 1131 w 1207"/>
                  <a:gd name="T79" fmla="*/ 627 h 674"/>
                  <a:gd name="T80" fmla="*/ 1159 w 1207"/>
                  <a:gd name="T81" fmla="*/ 646 h 674"/>
                  <a:gd name="T82" fmla="*/ 1188 w 1207"/>
                  <a:gd name="T83" fmla="*/ 665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07" h="674">
                    <a:moveTo>
                      <a:pt x="0" y="0"/>
                    </a:moveTo>
                    <a:lnTo>
                      <a:pt x="10" y="0"/>
                    </a:lnTo>
                    <a:lnTo>
                      <a:pt x="19" y="0"/>
                    </a:lnTo>
                    <a:lnTo>
                      <a:pt x="29" y="0"/>
                    </a:lnTo>
                    <a:lnTo>
                      <a:pt x="38" y="0"/>
                    </a:lnTo>
                    <a:lnTo>
                      <a:pt x="48" y="0"/>
                    </a:lnTo>
                    <a:lnTo>
                      <a:pt x="57" y="0"/>
                    </a:lnTo>
                    <a:lnTo>
                      <a:pt x="67" y="0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95" y="0"/>
                    </a:lnTo>
                    <a:lnTo>
                      <a:pt x="105" y="10"/>
                    </a:lnTo>
                    <a:lnTo>
                      <a:pt x="114" y="10"/>
                    </a:lnTo>
                    <a:lnTo>
                      <a:pt x="124" y="10"/>
                    </a:lnTo>
                    <a:lnTo>
                      <a:pt x="133" y="10"/>
                    </a:lnTo>
                    <a:lnTo>
                      <a:pt x="143" y="10"/>
                    </a:lnTo>
                    <a:lnTo>
                      <a:pt x="152" y="19"/>
                    </a:lnTo>
                    <a:lnTo>
                      <a:pt x="162" y="19"/>
                    </a:lnTo>
                    <a:lnTo>
                      <a:pt x="171" y="19"/>
                    </a:lnTo>
                    <a:lnTo>
                      <a:pt x="181" y="19"/>
                    </a:lnTo>
                    <a:lnTo>
                      <a:pt x="190" y="19"/>
                    </a:lnTo>
                    <a:lnTo>
                      <a:pt x="200" y="29"/>
                    </a:lnTo>
                    <a:lnTo>
                      <a:pt x="209" y="29"/>
                    </a:lnTo>
                    <a:lnTo>
                      <a:pt x="219" y="29"/>
                    </a:lnTo>
                    <a:lnTo>
                      <a:pt x="228" y="38"/>
                    </a:lnTo>
                    <a:lnTo>
                      <a:pt x="238" y="38"/>
                    </a:lnTo>
                    <a:lnTo>
                      <a:pt x="247" y="38"/>
                    </a:lnTo>
                    <a:lnTo>
                      <a:pt x="257" y="48"/>
                    </a:lnTo>
                    <a:lnTo>
                      <a:pt x="266" y="48"/>
                    </a:lnTo>
                    <a:lnTo>
                      <a:pt x="276" y="48"/>
                    </a:lnTo>
                    <a:lnTo>
                      <a:pt x="285" y="57"/>
                    </a:lnTo>
                    <a:lnTo>
                      <a:pt x="295" y="57"/>
                    </a:lnTo>
                    <a:lnTo>
                      <a:pt x="304" y="67"/>
                    </a:lnTo>
                    <a:lnTo>
                      <a:pt x="314" y="67"/>
                    </a:lnTo>
                    <a:lnTo>
                      <a:pt x="323" y="67"/>
                    </a:lnTo>
                    <a:lnTo>
                      <a:pt x="333" y="76"/>
                    </a:lnTo>
                    <a:lnTo>
                      <a:pt x="342" y="76"/>
                    </a:lnTo>
                    <a:lnTo>
                      <a:pt x="352" y="86"/>
                    </a:lnTo>
                    <a:lnTo>
                      <a:pt x="361" y="86"/>
                    </a:lnTo>
                    <a:lnTo>
                      <a:pt x="371" y="95"/>
                    </a:lnTo>
                    <a:lnTo>
                      <a:pt x="380" y="95"/>
                    </a:lnTo>
                    <a:lnTo>
                      <a:pt x="390" y="105"/>
                    </a:lnTo>
                    <a:lnTo>
                      <a:pt x="399" y="105"/>
                    </a:lnTo>
                    <a:lnTo>
                      <a:pt x="409" y="114"/>
                    </a:lnTo>
                    <a:lnTo>
                      <a:pt x="418" y="114"/>
                    </a:lnTo>
                    <a:lnTo>
                      <a:pt x="428" y="124"/>
                    </a:lnTo>
                    <a:lnTo>
                      <a:pt x="437" y="124"/>
                    </a:lnTo>
                    <a:lnTo>
                      <a:pt x="447" y="133"/>
                    </a:lnTo>
                    <a:lnTo>
                      <a:pt x="456" y="143"/>
                    </a:lnTo>
                    <a:lnTo>
                      <a:pt x="466" y="143"/>
                    </a:lnTo>
                    <a:lnTo>
                      <a:pt x="475" y="152"/>
                    </a:lnTo>
                    <a:lnTo>
                      <a:pt x="485" y="152"/>
                    </a:lnTo>
                    <a:lnTo>
                      <a:pt x="494" y="162"/>
                    </a:lnTo>
                    <a:lnTo>
                      <a:pt x="504" y="171"/>
                    </a:lnTo>
                    <a:lnTo>
                      <a:pt x="513" y="171"/>
                    </a:lnTo>
                    <a:lnTo>
                      <a:pt x="523" y="181"/>
                    </a:lnTo>
                    <a:lnTo>
                      <a:pt x="532" y="181"/>
                    </a:lnTo>
                    <a:lnTo>
                      <a:pt x="542" y="190"/>
                    </a:lnTo>
                    <a:lnTo>
                      <a:pt x="551" y="200"/>
                    </a:lnTo>
                    <a:lnTo>
                      <a:pt x="561" y="200"/>
                    </a:lnTo>
                    <a:lnTo>
                      <a:pt x="570" y="209"/>
                    </a:lnTo>
                    <a:lnTo>
                      <a:pt x="580" y="219"/>
                    </a:lnTo>
                    <a:lnTo>
                      <a:pt x="589" y="219"/>
                    </a:lnTo>
                    <a:lnTo>
                      <a:pt x="599" y="228"/>
                    </a:lnTo>
                    <a:lnTo>
                      <a:pt x="608" y="238"/>
                    </a:lnTo>
                    <a:lnTo>
                      <a:pt x="618" y="238"/>
                    </a:lnTo>
                    <a:lnTo>
                      <a:pt x="627" y="247"/>
                    </a:lnTo>
                    <a:lnTo>
                      <a:pt x="637" y="257"/>
                    </a:lnTo>
                    <a:lnTo>
                      <a:pt x="646" y="257"/>
                    </a:lnTo>
                    <a:lnTo>
                      <a:pt x="656" y="266"/>
                    </a:lnTo>
                    <a:lnTo>
                      <a:pt x="665" y="276"/>
                    </a:lnTo>
                    <a:lnTo>
                      <a:pt x="675" y="285"/>
                    </a:lnTo>
                    <a:lnTo>
                      <a:pt x="684" y="285"/>
                    </a:lnTo>
                    <a:lnTo>
                      <a:pt x="694" y="295"/>
                    </a:lnTo>
                    <a:lnTo>
                      <a:pt x="703" y="304"/>
                    </a:lnTo>
                    <a:lnTo>
                      <a:pt x="713" y="314"/>
                    </a:lnTo>
                    <a:lnTo>
                      <a:pt x="722" y="314"/>
                    </a:lnTo>
                    <a:lnTo>
                      <a:pt x="732" y="323"/>
                    </a:lnTo>
                    <a:lnTo>
                      <a:pt x="741" y="333"/>
                    </a:lnTo>
                    <a:lnTo>
                      <a:pt x="751" y="342"/>
                    </a:lnTo>
                    <a:lnTo>
                      <a:pt x="760" y="342"/>
                    </a:lnTo>
                    <a:lnTo>
                      <a:pt x="770" y="352"/>
                    </a:lnTo>
                    <a:lnTo>
                      <a:pt x="779" y="361"/>
                    </a:lnTo>
                    <a:lnTo>
                      <a:pt x="789" y="371"/>
                    </a:lnTo>
                    <a:lnTo>
                      <a:pt x="798" y="380"/>
                    </a:lnTo>
                    <a:lnTo>
                      <a:pt x="808" y="380"/>
                    </a:lnTo>
                    <a:lnTo>
                      <a:pt x="817" y="389"/>
                    </a:lnTo>
                    <a:lnTo>
                      <a:pt x="827" y="399"/>
                    </a:lnTo>
                    <a:lnTo>
                      <a:pt x="836" y="399"/>
                    </a:lnTo>
                    <a:lnTo>
                      <a:pt x="846" y="408"/>
                    </a:lnTo>
                    <a:lnTo>
                      <a:pt x="855" y="418"/>
                    </a:lnTo>
                    <a:lnTo>
                      <a:pt x="865" y="427"/>
                    </a:lnTo>
                    <a:lnTo>
                      <a:pt x="874" y="437"/>
                    </a:lnTo>
                    <a:lnTo>
                      <a:pt x="884" y="437"/>
                    </a:lnTo>
                    <a:lnTo>
                      <a:pt x="893" y="446"/>
                    </a:lnTo>
                    <a:lnTo>
                      <a:pt x="903" y="456"/>
                    </a:lnTo>
                    <a:lnTo>
                      <a:pt x="912" y="465"/>
                    </a:lnTo>
                    <a:lnTo>
                      <a:pt x="922" y="475"/>
                    </a:lnTo>
                    <a:lnTo>
                      <a:pt x="931" y="475"/>
                    </a:lnTo>
                    <a:lnTo>
                      <a:pt x="941" y="484"/>
                    </a:lnTo>
                    <a:lnTo>
                      <a:pt x="950" y="494"/>
                    </a:lnTo>
                    <a:lnTo>
                      <a:pt x="960" y="503"/>
                    </a:lnTo>
                    <a:lnTo>
                      <a:pt x="969" y="503"/>
                    </a:lnTo>
                    <a:lnTo>
                      <a:pt x="979" y="513"/>
                    </a:lnTo>
                    <a:lnTo>
                      <a:pt x="988" y="522"/>
                    </a:lnTo>
                    <a:lnTo>
                      <a:pt x="998" y="532"/>
                    </a:lnTo>
                    <a:lnTo>
                      <a:pt x="1007" y="532"/>
                    </a:lnTo>
                    <a:lnTo>
                      <a:pt x="1017" y="541"/>
                    </a:lnTo>
                    <a:lnTo>
                      <a:pt x="1026" y="551"/>
                    </a:lnTo>
                    <a:lnTo>
                      <a:pt x="1036" y="560"/>
                    </a:lnTo>
                    <a:lnTo>
                      <a:pt x="1045" y="560"/>
                    </a:lnTo>
                    <a:lnTo>
                      <a:pt x="1055" y="570"/>
                    </a:lnTo>
                    <a:lnTo>
                      <a:pt x="1064" y="579"/>
                    </a:lnTo>
                    <a:lnTo>
                      <a:pt x="1074" y="589"/>
                    </a:lnTo>
                    <a:lnTo>
                      <a:pt x="1083" y="589"/>
                    </a:lnTo>
                    <a:lnTo>
                      <a:pt x="1093" y="598"/>
                    </a:lnTo>
                    <a:lnTo>
                      <a:pt x="1102" y="608"/>
                    </a:lnTo>
                    <a:lnTo>
                      <a:pt x="1112" y="608"/>
                    </a:lnTo>
                    <a:lnTo>
                      <a:pt x="1121" y="617"/>
                    </a:lnTo>
                    <a:lnTo>
                      <a:pt x="1131" y="627"/>
                    </a:lnTo>
                    <a:lnTo>
                      <a:pt x="1140" y="636"/>
                    </a:lnTo>
                    <a:lnTo>
                      <a:pt x="1150" y="636"/>
                    </a:lnTo>
                    <a:lnTo>
                      <a:pt x="1159" y="646"/>
                    </a:lnTo>
                    <a:lnTo>
                      <a:pt x="1169" y="655"/>
                    </a:lnTo>
                    <a:lnTo>
                      <a:pt x="1178" y="655"/>
                    </a:lnTo>
                    <a:lnTo>
                      <a:pt x="1188" y="665"/>
                    </a:lnTo>
                    <a:lnTo>
                      <a:pt x="1197" y="665"/>
                    </a:lnTo>
                    <a:lnTo>
                      <a:pt x="1207" y="674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399"/>
              <p:cNvSpPr>
                <a:spLocks/>
              </p:cNvSpPr>
              <p:nvPr/>
            </p:nvSpPr>
            <p:spPr bwMode="auto">
              <a:xfrm>
                <a:off x="2385" y="-131"/>
                <a:ext cx="1206" cy="275"/>
              </a:xfrm>
              <a:custGeom>
                <a:avLst/>
                <a:gdLst>
                  <a:gd name="T0" fmla="*/ 19 w 1206"/>
                  <a:gd name="T1" fmla="*/ 95 h 275"/>
                  <a:gd name="T2" fmla="*/ 47 w 1206"/>
                  <a:gd name="T3" fmla="*/ 114 h 275"/>
                  <a:gd name="T4" fmla="*/ 76 w 1206"/>
                  <a:gd name="T5" fmla="*/ 133 h 275"/>
                  <a:gd name="T6" fmla="*/ 104 w 1206"/>
                  <a:gd name="T7" fmla="*/ 152 h 275"/>
                  <a:gd name="T8" fmla="*/ 133 w 1206"/>
                  <a:gd name="T9" fmla="*/ 161 h 275"/>
                  <a:gd name="T10" fmla="*/ 161 w 1206"/>
                  <a:gd name="T11" fmla="*/ 180 h 275"/>
                  <a:gd name="T12" fmla="*/ 190 w 1206"/>
                  <a:gd name="T13" fmla="*/ 190 h 275"/>
                  <a:gd name="T14" fmla="*/ 218 w 1206"/>
                  <a:gd name="T15" fmla="*/ 199 h 275"/>
                  <a:gd name="T16" fmla="*/ 247 w 1206"/>
                  <a:gd name="T17" fmla="*/ 218 h 275"/>
                  <a:gd name="T18" fmla="*/ 275 w 1206"/>
                  <a:gd name="T19" fmla="*/ 228 h 275"/>
                  <a:gd name="T20" fmla="*/ 304 w 1206"/>
                  <a:gd name="T21" fmla="*/ 237 h 275"/>
                  <a:gd name="T22" fmla="*/ 332 w 1206"/>
                  <a:gd name="T23" fmla="*/ 247 h 275"/>
                  <a:gd name="T24" fmla="*/ 361 w 1206"/>
                  <a:gd name="T25" fmla="*/ 256 h 275"/>
                  <a:gd name="T26" fmla="*/ 389 w 1206"/>
                  <a:gd name="T27" fmla="*/ 256 h 275"/>
                  <a:gd name="T28" fmla="*/ 418 w 1206"/>
                  <a:gd name="T29" fmla="*/ 266 h 275"/>
                  <a:gd name="T30" fmla="*/ 446 w 1206"/>
                  <a:gd name="T31" fmla="*/ 266 h 275"/>
                  <a:gd name="T32" fmla="*/ 475 w 1206"/>
                  <a:gd name="T33" fmla="*/ 275 h 275"/>
                  <a:gd name="T34" fmla="*/ 503 w 1206"/>
                  <a:gd name="T35" fmla="*/ 275 h 275"/>
                  <a:gd name="T36" fmla="*/ 532 w 1206"/>
                  <a:gd name="T37" fmla="*/ 275 h 275"/>
                  <a:gd name="T38" fmla="*/ 560 w 1206"/>
                  <a:gd name="T39" fmla="*/ 275 h 275"/>
                  <a:gd name="T40" fmla="*/ 589 w 1206"/>
                  <a:gd name="T41" fmla="*/ 275 h 275"/>
                  <a:gd name="T42" fmla="*/ 617 w 1206"/>
                  <a:gd name="T43" fmla="*/ 266 h 275"/>
                  <a:gd name="T44" fmla="*/ 646 w 1206"/>
                  <a:gd name="T45" fmla="*/ 266 h 275"/>
                  <a:gd name="T46" fmla="*/ 674 w 1206"/>
                  <a:gd name="T47" fmla="*/ 266 h 275"/>
                  <a:gd name="T48" fmla="*/ 703 w 1206"/>
                  <a:gd name="T49" fmla="*/ 256 h 275"/>
                  <a:gd name="T50" fmla="*/ 731 w 1206"/>
                  <a:gd name="T51" fmla="*/ 247 h 275"/>
                  <a:gd name="T52" fmla="*/ 760 w 1206"/>
                  <a:gd name="T53" fmla="*/ 237 h 275"/>
                  <a:gd name="T54" fmla="*/ 788 w 1206"/>
                  <a:gd name="T55" fmla="*/ 228 h 275"/>
                  <a:gd name="T56" fmla="*/ 817 w 1206"/>
                  <a:gd name="T57" fmla="*/ 218 h 275"/>
                  <a:gd name="T58" fmla="*/ 845 w 1206"/>
                  <a:gd name="T59" fmla="*/ 209 h 275"/>
                  <a:gd name="T60" fmla="*/ 874 w 1206"/>
                  <a:gd name="T61" fmla="*/ 199 h 275"/>
                  <a:gd name="T62" fmla="*/ 902 w 1206"/>
                  <a:gd name="T63" fmla="*/ 190 h 275"/>
                  <a:gd name="T64" fmla="*/ 931 w 1206"/>
                  <a:gd name="T65" fmla="*/ 171 h 275"/>
                  <a:gd name="T66" fmla="*/ 959 w 1206"/>
                  <a:gd name="T67" fmla="*/ 161 h 275"/>
                  <a:gd name="T68" fmla="*/ 988 w 1206"/>
                  <a:gd name="T69" fmla="*/ 142 h 275"/>
                  <a:gd name="T70" fmla="*/ 1016 w 1206"/>
                  <a:gd name="T71" fmla="*/ 123 h 275"/>
                  <a:gd name="T72" fmla="*/ 1045 w 1206"/>
                  <a:gd name="T73" fmla="*/ 104 h 275"/>
                  <a:gd name="T74" fmla="*/ 1073 w 1206"/>
                  <a:gd name="T75" fmla="*/ 95 h 275"/>
                  <a:gd name="T76" fmla="*/ 1102 w 1206"/>
                  <a:gd name="T77" fmla="*/ 76 h 275"/>
                  <a:gd name="T78" fmla="*/ 1130 w 1206"/>
                  <a:gd name="T79" fmla="*/ 57 h 275"/>
                  <a:gd name="T80" fmla="*/ 1159 w 1206"/>
                  <a:gd name="T81" fmla="*/ 38 h 275"/>
                  <a:gd name="T82" fmla="*/ 1187 w 1206"/>
                  <a:gd name="T83" fmla="*/ 19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06" h="275">
                    <a:moveTo>
                      <a:pt x="0" y="85"/>
                    </a:moveTo>
                    <a:lnTo>
                      <a:pt x="9" y="95"/>
                    </a:lnTo>
                    <a:lnTo>
                      <a:pt x="19" y="95"/>
                    </a:lnTo>
                    <a:lnTo>
                      <a:pt x="28" y="104"/>
                    </a:lnTo>
                    <a:lnTo>
                      <a:pt x="38" y="114"/>
                    </a:lnTo>
                    <a:lnTo>
                      <a:pt x="47" y="114"/>
                    </a:lnTo>
                    <a:lnTo>
                      <a:pt x="57" y="123"/>
                    </a:lnTo>
                    <a:lnTo>
                      <a:pt x="66" y="123"/>
                    </a:lnTo>
                    <a:lnTo>
                      <a:pt x="76" y="133"/>
                    </a:lnTo>
                    <a:lnTo>
                      <a:pt x="85" y="142"/>
                    </a:lnTo>
                    <a:lnTo>
                      <a:pt x="95" y="142"/>
                    </a:lnTo>
                    <a:lnTo>
                      <a:pt x="104" y="152"/>
                    </a:lnTo>
                    <a:lnTo>
                      <a:pt x="114" y="152"/>
                    </a:lnTo>
                    <a:lnTo>
                      <a:pt x="123" y="161"/>
                    </a:lnTo>
                    <a:lnTo>
                      <a:pt x="133" y="161"/>
                    </a:lnTo>
                    <a:lnTo>
                      <a:pt x="142" y="171"/>
                    </a:lnTo>
                    <a:lnTo>
                      <a:pt x="152" y="171"/>
                    </a:lnTo>
                    <a:lnTo>
                      <a:pt x="161" y="180"/>
                    </a:lnTo>
                    <a:lnTo>
                      <a:pt x="171" y="180"/>
                    </a:lnTo>
                    <a:lnTo>
                      <a:pt x="180" y="190"/>
                    </a:lnTo>
                    <a:lnTo>
                      <a:pt x="190" y="190"/>
                    </a:lnTo>
                    <a:lnTo>
                      <a:pt x="199" y="199"/>
                    </a:lnTo>
                    <a:lnTo>
                      <a:pt x="209" y="199"/>
                    </a:lnTo>
                    <a:lnTo>
                      <a:pt x="218" y="199"/>
                    </a:lnTo>
                    <a:lnTo>
                      <a:pt x="228" y="209"/>
                    </a:lnTo>
                    <a:lnTo>
                      <a:pt x="237" y="209"/>
                    </a:lnTo>
                    <a:lnTo>
                      <a:pt x="247" y="218"/>
                    </a:lnTo>
                    <a:lnTo>
                      <a:pt x="256" y="218"/>
                    </a:lnTo>
                    <a:lnTo>
                      <a:pt x="266" y="228"/>
                    </a:lnTo>
                    <a:lnTo>
                      <a:pt x="275" y="228"/>
                    </a:lnTo>
                    <a:lnTo>
                      <a:pt x="285" y="228"/>
                    </a:lnTo>
                    <a:lnTo>
                      <a:pt x="294" y="237"/>
                    </a:lnTo>
                    <a:lnTo>
                      <a:pt x="304" y="237"/>
                    </a:lnTo>
                    <a:lnTo>
                      <a:pt x="313" y="237"/>
                    </a:lnTo>
                    <a:lnTo>
                      <a:pt x="323" y="237"/>
                    </a:lnTo>
                    <a:lnTo>
                      <a:pt x="332" y="247"/>
                    </a:lnTo>
                    <a:lnTo>
                      <a:pt x="342" y="247"/>
                    </a:lnTo>
                    <a:lnTo>
                      <a:pt x="351" y="247"/>
                    </a:lnTo>
                    <a:lnTo>
                      <a:pt x="361" y="256"/>
                    </a:lnTo>
                    <a:lnTo>
                      <a:pt x="370" y="256"/>
                    </a:lnTo>
                    <a:lnTo>
                      <a:pt x="380" y="256"/>
                    </a:lnTo>
                    <a:lnTo>
                      <a:pt x="389" y="256"/>
                    </a:lnTo>
                    <a:lnTo>
                      <a:pt x="399" y="256"/>
                    </a:lnTo>
                    <a:lnTo>
                      <a:pt x="408" y="266"/>
                    </a:lnTo>
                    <a:lnTo>
                      <a:pt x="418" y="266"/>
                    </a:lnTo>
                    <a:lnTo>
                      <a:pt x="427" y="266"/>
                    </a:lnTo>
                    <a:lnTo>
                      <a:pt x="437" y="266"/>
                    </a:lnTo>
                    <a:lnTo>
                      <a:pt x="446" y="266"/>
                    </a:lnTo>
                    <a:lnTo>
                      <a:pt x="456" y="266"/>
                    </a:lnTo>
                    <a:lnTo>
                      <a:pt x="465" y="275"/>
                    </a:lnTo>
                    <a:lnTo>
                      <a:pt x="475" y="275"/>
                    </a:lnTo>
                    <a:lnTo>
                      <a:pt x="484" y="275"/>
                    </a:lnTo>
                    <a:lnTo>
                      <a:pt x="494" y="275"/>
                    </a:lnTo>
                    <a:lnTo>
                      <a:pt x="503" y="275"/>
                    </a:lnTo>
                    <a:lnTo>
                      <a:pt x="513" y="275"/>
                    </a:lnTo>
                    <a:lnTo>
                      <a:pt x="522" y="275"/>
                    </a:lnTo>
                    <a:lnTo>
                      <a:pt x="532" y="275"/>
                    </a:lnTo>
                    <a:lnTo>
                      <a:pt x="541" y="275"/>
                    </a:lnTo>
                    <a:lnTo>
                      <a:pt x="551" y="275"/>
                    </a:lnTo>
                    <a:lnTo>
                      <a:pt x="560" y="275"/>
                    </a:lnTo>
                    <a:lnTo>
                      <a:pt x="570" y="275"/>
                    </a:lnTo>
                    <a:lnTo>
                      <a:pt x="579" y="275"/>
                    </a:lnTo>
                    <a:lnTo>
                      <a:pt x="589" y="275"/>
                    </a:lnTo>
                    <a:lnTo>
                      <a:pt x="598" y="275"/>
                    </a:lnTo>
                    <a:lnTo>
                      <a:pt x="608" y="275"/>
                    </a:lnTo>
                    <a:lnTo>
                      <a:pt x="617" y="266"/>
                    </a:lnTo>
                    <a:lnTo>
                      <a:pt x="627" y="266"/>
                    </a:lnTo>
                    <a:lnTo>
                      <a:pt x="636" y="266"/>
                    </a:lnTo>
                    <a:lnTo>
                      <a:pt x="646" y="266"/>
                    </a:lnTo>
                    <a:lnTo>
                      <a:pt x="655" y="266"/>
                    </a:lnTo>
                    <a:lnTo>
                      <a:pt x="665" y="266"/>
                    </a:lnTo>
                    <a:lnTo>
                      <a:pt x="674" y="266"/>
                    </a:lnTo>
                    <a:lnTo>
                      <a:pt x="684" y="256"/>
                    </a:lnTo>
                    <a:lnTo>
                      <a:pt x="693" y="256"/>
                    </a:lnTo>
                    <a:lnTo>
                      <a:pt x="703" y="256"/>
                    </a:lnTo>
                    <a:lnTo>
                      <a:pt x="712" y="256"/>
                    </a:lnTo>
                    <a:lnTo>
                      <a:pt x="722" y="247"/>
                    </a:lnTo>
                    <a:lnTo>
                      <a:pt x="731" y="247"/>
                    </a:lnTo>
                    <a:lnTo>
                      <a:pt x="741" y="247"/>
                    </a:lnTo>
                    <a:lnTo>
                      <a:pt x="750" y="247"/>
                    </a:lnTo>
                    <a:lnTo>
                      <a:pt x="760" y="237"/>
                    </a:lnTo>
                    <a:lnTo>
                      <a:pt x="769" y="237"/>
                    </a:lnTo>
                    <a:lnTo>
                      <a:pt x="779" y="237"/>
                    </a:lnTo>
                    <a:lnTo>
                      <a:pt x="788" y="228"/>
                    </a:lnTo>
                    <a:lnTo>
                      <a:pt x="798" y="228"/>
                    </a:lnTo>
                    <a:lnTo>
                      <a:pt x="807" y="228"/>
                    </a:lnTo>
                    <a:lnTo>
                      <a:pt x="817" y="218"/>
                    </a:lnTo>
                    <a:lnTo>
                      <a:pt x="826" y="218"/>
                    </a:lnTo>
                    <a:lnTo>
                      <a:pt x="836" y="218"/>
                    </a:lnTo>
                    <a:lnTo>
                      <a:pt x="845" y="209"/>
                    </a:lnTo>
                    <a:lnTo>
                      <a:pt x="855" y="209"/>
                    </a:lnTo>
                    <a:lnTo>
                      <a:pt x="864" y="199"/>
                    </a:lnTo>
                    <a:lnTo>
                      <a:pt x="874" y="199"/>
                    </a:lnTo>
                    <a:lnTo>
                      <a:pt x="883" y="199"/>
                    </a:lnTo>
                    <a:lnTo>
                      <a:pt x="893" y="190"/>
                    </a:lnTo>
                    <a:lnTo>
                      <a:pt x="902" y="190"/>
                    </a:lnTo>
                    <a:lnTo>
                      <a:pt x="912" y="180"/>
                    </a:lnTo>
                    <a:lnTo>
                      <a:pt x="921" y="180"/>
                    </a:lnTo>
                    <a:lnTo>
                      <a:pt x="931" y="171"/>
                    </a:lnTo>
                    <a:lnTo>
                      <a:pt x="940" y="171"/>
                    </a:lnTo>
                    <a:lnTo>
                      <a:pt x="950" y="161"/>
                    </a:lnTo>
                    <a:lnTo>
                      <a:pt x="959" y="161"/>
                    </a:lnTo>
                    <a:lnTo>
                      <a:pt x="969" y="152"/>
                    </a:lnTo>
                    <a:lnTo>
                      <a:pt x="978" y="152"/>
                    </a:lnTo>
                    <a:lnTo>
                      <a:pt x="988" y="142"/>
                    </a:lnTo>
                    <a:lnTo>
                      <a:pt x="997" y="142"/>
                    </a:lnTo>
                    <a:lnTo>
                      <a:pt x="1007" y="133"/>
                    </a:lnTo>
                    <a:lnTo>
                      <a:pt x="1016" y="123"/>
                    </a:lnTo>
                    <a:lnTo>
                      <a:pt x="1026" y="123"/>
                    </a:lnTo>
                    <a:lnTo>
                      <a:pt x="1035" y="114"/>
                    </a:lnTo>
                    <a:lnTo>
                      <a:pt x="1045" y="104"/>
                    </a:lnTo>
                    <a:lnTo>
                      <a:pt x="1054" y="104"/>
                    </a:lnTo>
                    <a:lnTo>
                      <a:pt x="1064" y="95"/>
                    </a:lnTo>
                    <a:lnTo>
                      <a:pt x="1073" y="95"/>
                    </a:lnTo>
                    <a:lnTo>
                      <a:pt x="1083" y="85"/>
                    </a:lnTo>
                    <a:lnTo>
                      <a:pt x="1092" y="76"/>
                    </a:lnTo>
                    <a:lnTo>
                      <a:pt x="1102" y="76"/>
                    </a:lnTo>
                    <a:lnTo>
                      <a:pt x="1111" y="66"/>
                    </a:lnTo>
                    <a:lnTo>
                      <a:pt x="1121" y="66"/>
                    </a:lnTo>
                    <a:lnTo>
                      <a:pt x="1130" y="57"/>
                    </a:lnTo>
                    <a:lnTo>
                      <a:pt x="1140" y="47"/>
                    </a:lnTo>
                    <a:lnTo>
                      <a:pt x="1149" y="47"/>
                    </a:lnTo>
                    <a:lnTo>
                      <a:pt x="1159" y="38"/>
                    </a:lnTo>
                    <a:lnTo>
                      <a:pt x="1168" y="28"/>
                    </a:lnTo>
                    <a:lnTo>
                      <a:pt x="1178" y="19"/>
                    </a:lnTo>
                    <a:lnTo>
                      <a:pt x="1187" y="19"/>
                    </a:lnTo>
                    <a:lnTo>
                      <a:pt x="1197" y="9"/>
                    </a:lnTo>
                    <a:lnTo>
                      <a:pt x="120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398"/>
              <p:cNvSpPr>
                <a:spLocks/>
              </p:cNvSpPr>
              <p:nvPr/>
            </p:nvSpPr>
            <p:spPr bwMode="auto">
              <a:xfrm>
                <a:off x="3591" y="-720"/>
                <a:ext cx="1207" cy="589"/>
              </a:xfrm>
              <a:custGeom>
                <a:avLst/>
                <a:gdLst>
                  <a:gd name="T0" fmla="*/ 19 w 1207"/>
                  <a:gd name="T1" fmla="*/ 579 h 589"/>
                  <a:gd name="T2" fmla="*/ 48 w 1207"/>
                  <a:gd name="T3" fmla="*/ 560 h 589"/>
                  <a:gd name="T4" fmla="*/ 76 w 1207"/>
                  <a:gd name="T5" fmla="*/ 532 h 589"/>
                  <a:gd name="T6" fmla="*/ 105 w 1207"/>
                  <a:gd name="T7" fmla="*/ 513 h 589"/>
                  <a:gd name="T8" fmla="*/ 133 w 1207"/>
                  <a:gd name="T9" fmla="*/ 494 h 589"/>
                  <a:gd name="T10" fmla="*/ 162 w 1207"/>
                  <a:gd name="T11" fmla="*/ 465 h 589"/>
                  <a:gd name="T12" fmla="*/ 190 w 1207"/>
                  <a:gd name="T13" fmla="*/ 446 h 589"/>
                  <a:gd name="T14" fmla="*/ 219 w 1207"/>
                  <a:gd name="T15" fmla="*/ 427 h 589"/>
                  <a:gd name="T16" fmla="*/ 247 w 1207"/>
                  <a:gd name="T17" fmla="*/ 399 h 589"/>
                  <a:gd name="T18" fmla="*/ 276 w 1207"/>
                  <a:gd name="T19" fmla="*/ 380 h 589"/>
                  <a:gd name="T20" fmla="*/ 304 w 1207"/>
                  <a:gd name="T21" fmla="*/ 361 h 589"/>
                  <a:gd name="T22" fmla="*/ 333 w 1207"/>
                  <a:gd name="T23" fmla="*/ 342 h 589"/>
                  <a:gd name="T24" fmla="*/ 361 w 1207"/>
                  <a:gd name="T25" fmla="*/ 314 h 589"/>
                  <a:gd name="T26" fmla="*/ 390 w 1207"/>
                  <a:gd name="T27" fmla="*/ 295 h 589"/>
                  <a:gd name="T28" fmla="*/ 418 w 1207"/>
                  <a:gd name="T29" fmla="*/ 276 h 589"/>
                  <a:gd name="T30" fmla="*/ 447 w 1207"/>
                  <a:gd name="T31" fmla="*/ 257 h 589"/>
                  <a:gd name="T32" fmla="*/ 475 w 1207"/>
                  <a:gd name="T33" fmla="*/ 238 h 589"/>
                  <a:gd name="T34" fmla="*/ 504 w 1207"/>
                  <a:gd name="T35" fmla="*/ 219 h 589"/>
                  <a:gd name="T36" fmla="*/ 532 w 1207"/>
                  <a:gd name="T37" fmla="*/ 200 h 589"/>
                  <a:gd name="T38" fmla="*/ 561 w 1207"/>
                  <a:gd name="T39" fmla="*/ 181 h 589"/>
                  <a:gd name="T40" fmla="*/ 589 w 1207"/>
                  <a:gd name="T41" fmla="*/ 162 h 589"/>
                  <a:gd name="T42" fmla="*/ 618 w 1207"/>
                  <a:gd name="T43" fmla="*/ 143 h 589"/>
                  <a:gd name="T44" fmla="*/ 646 w 1207"/>
                  <a:gd name="T45" fmla="*/ 124 h 589"/>
                  <a:gd name="T46" fmla="*/ 675 w 1207"/>
                  <a:gd name="T47" fmla="*/ 114 h 589"/>
                  <a:gd name="T48" fmla="*/ 703 w 1207"/>
                  <a:gd name="T49" fmla="*/ 95 h 589"/>
                  <a:gd name="T50" fmla="*/ 732 w 1207"/>
                  <a:gd name="T51" fmla="*/ 86 h 589"/>
                  <a:gd name="T52" fmla="*/ 760 w 1207"/>
                  <a:gd name="T53" fmla="*/ 67 h 589"/>
                  <a:gd name="T54" fmla="*/ 789 w 1207"/>
                  <a:gd name="T55" fmla="*/ 57 h 589"/>
                  <a:gd name="T56" fmla="*/ 817 w 1207"/>
                  <a:gd name="T57" fmla="*/ 48 h 589"/>
                  <a:gd name="T58" fmla="*/ 846 w 1207"/>
                  <a:gd name="T59" fmla="*/ 38 h 589"/>
                  <a:gd name="T60" fmla="*/ 874 w 1207"/>
                  <a:gd name="T61" fmla="*/ 29 h 589"/>
                  <a:gd name="T62" fmla="*/ 903 w 1207"/>
                  <a:gd name="T63" fmla="*/ 19 h 589"/>
                  <a:gd name="T64" fmla="*/ 931 w 1207"/>
                  <a:gd name="T65" fmla="*/ 19 h 589"/>
                  <a:gd name="T66" fmla="*/ 960 w 1207"/>
                  <a:gd name="T67" fmla="*/ 10 h 589"/>
                  <a:gd name="T68" fmla="*/ 988 w 1207"/>
                  <a:gd name="T69" fmla="*/ 0 h 589"/>
                  <a:gd name="T70" fmla="*/ 1017 w 1207"/>
                  <a:gd name="T71" fmla="*/ 0 h 589"/>
                  <a:gd name="T72" fmla="*/ 1045 w 1207"/>
                  <a:gd name="T73" fmla="*/ 0 h 589"/>
                  <a:gd name="T74" fmla="*/ 1074 w 1207"/>
                  <a:gd name="T75" fmla="*/ 0 h 589"/>
                  <a:gd name="T76" fmla="*/ 1102 w 1207"/>
                  <a:gd name="T77" fmla="*/ 0 h 589"/>
                  <a:gd name="T78" fmla="*/ 1131 w 1207"/>
                  <a:gd name="T79" fmla="*/ 0 h 589"/>
                  <a:gd name="T80" fmla="*/ 1159 w 1207"/>
                  <a:gd name="T81" fmla="*/ 0 h 589"/>
                  <a:gd name="T82" fmla="*/ 1188 w 1207"/>
                  <a:gd name="T83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07" h="589">
                    <a:moveTo>
                      <a:pt x="0" y="589"/>
                    </a:moveTo>
                    <a:lnTo>
                      <a:pt x="10" y="589"/>
                    </a:lnTo>
                    <a:lnTo>
                      <a:pt x="19" y="579"/>
                    </a:lnTo>
                    <a:lnTo>
                      <a:pt x="29" y="570"/>
                    </a:lnTo>
                    <a:lnTo>
                      <a:pt x="38" y="560"/>
                    </a:lnTo>
                    <a:lnTo>
                      <a:pt x="48" y="560"/>
                    </a:lnTo>
                    <a:lnTo>
                      <a:pt x="57" y="551"/>
                    </a:lnTo>
                    <a:lnTo>
                      <a:pt x="67" y="541"/>
                    </a:lnTo>
                    <a:lnTo>
                      <a:pt x="76" y="532"/>
                    </a:lnTo>
                    <a:lnTo>
                      <a:pt x="86" y="532"/>
                    </a:lnTo>
                    <a:lnTo>
                      <a:pt x="95" y="522"/>
                    </a:lnTo>
                    <a:lnTo>
                      <a:pt x="105" y="513"/>
                    </a:lnTo>
                    <a:lnTo>
                      <a:pt x="114" y="503"/>
                    </a:lnTo>
                    <a:lnTo>
                      <a:pt x="124" y="494"/>
                    </a:lnTo>
                    <a:lnTo>
                      <a:pt x="133" y="494"/>
                    </a:lnTo>
                    <a:lnTo>
                      <a:pt x="143" y="484"/>
                    </a:lnTo>
                    <a:lnTo>
                      <a:pt x="152" y="475"/>
                    </a:lnTo>
                    <a:lnTo>
                      <a:pt x="162" y="465"/>
                    </a:lnTo>
                    <a:lnTo>
                      <a:pt x="171" y="465"/>
                    </a:lnTo>
                    <a:lnTo>
                      <a:pt x="181" y="456"/>
                    </a:lnTo>
                    <a:lnTo>
                      <a:pt x="190" y="446"/>
                    </a:lnTo>
                    <a:lnTo>
                      <a:pt x="200" y="437"/>
                    </a:lnTo>
                    <a:lnTo>
                      <a:pt x="209" y="437"/>
                    </a:lnTo>
                    <a:lnTo>
                      <a:pt x="219" y="427"/>
                    </a:lnTo>
                    <a:lnTo>
                      <a:pt x="228" y="418"/>
                    </a:lnTo>
                    <a:lnTo>
                      <a:pt x="238" y="408"/>
                    </a:lnTo>
                    <a:lnTo>
                      <a:pt x="247" y="399"/>
                    </a:lnTo>
                    <a:lnTo>
                      <a:pt x="257" y="399"/>
                    </a:lnTo>
                    <a:lnTo>
                      <a:pt x="266" y="389"/>
                    </a:lnTo>
                    <a:lnTo>
                      <a:pt x="276" y="380"/>
                    </a:lnTo>
                    <a:lnTo>
                      <a:pt x="285" y="371"/>
                    </a:lnTo>
                    <a:lnTo>
                      <a:pt x="295" y="361"/>
                    </a:lnTo>
                    <a:lnTo>
                      <a:pt x="304" y="361"/>
                    </a:lnTo>
                    <a:lnTo>
                      <a:pt x="314" y="352"/>
                    </a:lnTo>
                    <a:lnTo>
                      <a:pt x="323" y="342"/>
                    </a:lnTo>
                    <a:lnTo>
                      <a:pt x="333" y="342"/>
                    </a:lnTo>
                    <a:lnTo>
                      <a:pt x="342" y="333"/>
                    </a:lnTo>
                    <a:lnTo>
                      <a:pt x="352" y="323"/>
                    </a:lnTo>
                    <a:lnTo>
                      <a:pt x="361" y="314"/>
                    </a:lnTo>
                    <a:lnTo>
                      <a:pt x="371" y="314"/>
                    </a:lnTo>
                    <a:lnTo>
                      <a:pt x="380" y="304"/>
                    </a:lnTo>
                    <a:lnTo>
                      <a:pt x="390" y="295"/>
                    </a:lnTo>
                    <a:lnTo>
                      <a:pt x="399" y="285"/>
                    </a:lnTo>
                    <a:lnTo>
                      <a:pt x="409" y="285"/>
                    </a:lnTo>
                    <a:lnTo>
                      <a:pt x="418" y="276"/>
                    </a:lnTo>
                    <a:lnTo>
                      <a:pt x="428" y="266"/>
                    </a:lnTo>
                    <a:lnTo>
                      <a:pt x="437" y="257"/>
                    </a:lnTo>
                    <a:lnTo>
                      <a:pt x="447" y="257"/>
                    </a:lnTo>
                    <a:lnTo>
                      <a:pt x="456" y="247"/>
                    </a:lnTo>
                    <a:lnTo>
                      <a:pt x="466" y="238"/>
                    </a:lnTo>
                    <a:lnTo>
                      <a:pt x="475" y="238"/>
                    </a:lnTo>
                    <a:lnTo>
                      <a:pt x="485" y="228"/>
                    </a:lnTo>
                    <a:lnTo>
                      <a:pt x="494" y="219"/>
                    </a:lnTo>
                    <a:lnTo>
                      <a:pt x="504" y="219"/>
                    </a:lnTo>
                    <a:lnTo>
                      <a:pt x="513" y="209"/>
                    </a:lnTo>
                    <a:lnTo>
                      <a:pt x="523" y="200"/>
                    </a:lnTo>
                    <a:lnTo>
                      <a:pt x="532" y="200"/>
                    </a:lnTo>
                    <a:lnTo>
                      <a:pt x="542" y="190"/>
                    </a:lnTo>
                    <a:lnTo>
                      <a:pt x="551" y="181"/>
                    </a:lnTo>
                    <a:lnTo>
                      <a:pt x="561" y="181"/>
                    </a:lnTo>
                    <a:lnTo>
                      <a:pt x="570" y="171"/>
                    </a:lnTo>
                    <a:lnTo>
                      <a:pt x="580" y="162"/>
                    </a:lnTo>
                    <a:lnTo>
                      <a:pt x="589" y="162"/>
                    </a:lnTo>
                    <a:lnTo>
                      <a:pt x="599" y="152"/>
                    </a:lnTo>
                    <a:lnTo>
                      <a:pt x="608" y="152"/>
                    </a:lnTo>
                    <a:lnTo>
                      <a:pt x="618" y="143"/>
                    </a:lnTo>
                    <a:lnTo>
                      <a:pt x="627" y="143"/>
                    </a:lnTo>
                    <a:lnTo>
                      <a:pt x="637" y="133"/>
                    </a:lnTo>
                    <a:lnTo>
                      <a:pt x="646" y="124"/>
                    </a:lnTo>
                    <a:lnTo>
                      <a:pt x="656" y="124"/>
                    </a:lnTo>
                    <a:lnTo>
                      <a:pt x="665" y="114"/>
                    </a:lnTo>
                    <a:lnTo>
                      <a:pt x="675" y="114"/>
                    </a:lnTo>
                    <a:lnTo>
                      <a:pt x="684" y="105"/>
                    </a:lnTo>
                    <a:lnTo>
                      <a:pt x="694" y="105"/>
                    </a:lnTo>
                    <a:lnTo>
                      <a:pt x="703" y="95"/>
                    </a:lnTo>
                    <a:lnTo>
                      <a:pt x="713" y="95"/>
                    </a:lnTo>
                    <a:lnTo>
                      <a:pt x="722" y="86"/>
                    </a:lnTo>
                    <a:lnTo>
                      <a:pt x="732" y="86"/>
                    </a:lnTo>
                    <a:lnTo>
                      <a:pt x="741" y="76"/>
                    </a:lnTo>
                    <a:lnTo>
                      <a:pt x="751" y="76"/>
                    </a:lnTo>
                    <a:lnTo>
                      <a:pt x="760" y="67"/>
                    </a:lnTo>
                    <a:lnTo>
                      <a:pt x="770" y="67"/>
                    </a:lnTo>
                    <a:lnTo>
                      <a:pt x="779" y="57"/>
                    </a:lnTo>
                    <a:lnTo>
                      <a:pt x="789" y="57"/>
                    </a:lnTo>
                    <a:lnTo>
                      <a:pt x="798" y="57"/>
                    </a:lnTo>
                    <a:lnTo>
                      <a:pt x="808" y="48"/>
                    </a:lnTo>
                    <a:lnTo>
                      <a:pt x="817" y="48"/>
                    </a:lnTo>
                    <a:lnTo>
                      <a:pt x="827" y="48"/>
                    </a:lnTo>
                    <a:lnTo>
                      <a:pt x="836" y="38"/>
                    </a:lnTo>
                    <a:lnTo>
                      <a:pt x="846" y="38"/>
                    </a:lnTo>
                    <a:lnTo>
                      <a:pt x="855" y="38"/>
                    </a:lnTo>
                    <a:lnTo>
                      <a:pt x="865" y="29"/>
                    </a:lnTo>
                    <a:lnTo>
                      <a:pt x="874" y="29"/>
                    </a:lnTo>
                    <a:lnTo>
                      <a:pt x="884" y="29"/>
                    </a:lnTo>
                    <a:lnTo>
                      <a:pt x="893" y="19"/>
                    </a:lnTo>
                    <a:lnTo>
                      <a:pt x="903" y="19"/>
                    </a:lnTo>
                    <a:lnTo>
                      <a:pt x="912" y="19"/>
                    </a:lnTo>
                    <a:lnTo>
                      <a:pt x="922" y="19"/>
                    </a:lnTo>
                    <a:lnTo>
                      <a:pt x="931" y="19"/>
                    </a:lnTo>
                    <a:lnTo>
                      <a:pt x="941" y="10"/>
                    </a:lnTo>
                    <a:lnTo>
                      <a:pt x="950" y="10"/>
                    </a:lnTo>
                    <a:lnTo>
                      <a:pt x="960" y="10"/>
                    </a:lnTo>
                    <a:lnTo>
                      <a:pt x="969" y="10"/>
                    </a:lnTo>
                    <a:lnTo>
                      <a:pt x="979" y="10"/>
                    </a:lnTo>
                    <a:lnTo>
                      <a:pt x="988" y="0"/>
                    </a:lnTo>
                    <a:lnTo>
                      <a:pt x="998" y="0"/>
                    </a:lnTo>
                    <a:lnTo>
                      <a:pt x="1007" y="0"/>
                    </a:lnTo>
                    <a:lnTo>
                      <a:pt x="1017" y="0"/>
                    </a:lnTo>
                    <a:lnTo>
                      <a:pt x="1026" y="0"/>
                    </a:lnTo>
                    <a:lnTo>
                      <a:pt x="1036" y="0"/>
                    </a:lnTo>
                    <a:lnTo>
                      <a:pt x="1045" y="0"/>
                    </a:lnTo>
                    <a:lnTo>
                      <a:pt x="1055" y="0"/>
                    </a:lnTo>
                    <a:lnTo>
                      <a:pt x="1064" y="0"/>
                    </a:lnTo>
                    <a:lnTo>
                      <a:pt x="1074" y="0"/>
                    </a:lnTo>
                    <a:lnTo>
                      <a:pt x="1083" y="0"/>
                    </a:lnTo>
                    <a:lnTo>
                      <a:pt x="1093" y="0"/>
                    </a:lnTo>
                    <a:lnTo>
                      <a:pt x="1102" y="0"/>
                    </a:lnTo>
                    <a:lnTo>
                      <a:pt x="1112" y="0"/>
                    </a:lnTo>
                    <a:lnTo>
                      <a:pt x="1121" y="0"/>
                    </a:lnTo>
                    <a:lnTo>
                      <a:pt x="1131" y="0"/>
                    </a:lnTo>
                    <a:lnTo>
                      <a:pt x="1140" y="0"/>
                    </a:lnTo>
                    <a:lnTo>
                      <a:pt x="1150" y="0"/>
                    </a:lnTo>
                    <a:lnTo>
                      <a:pt x="1159" y="0"/>
                    </a:lnTo>
                    <a:lnTo>
                      <a:pt x="1169" y="0"/>
                    </a:lnTo>
                    <a:lnTo>
                      <a:pt x="1178" y="0"/>
                    </a:lnTo>
                    <a:lnTo>
                      <a:pt x="1188" y="0"/>
                    </a:lnTo>
                    <a:lnTo>
                      <a:pt x="1197" y="10"/>
                    </a:lnTo>
                    <a:lnTo>
                      <a:pt x="1207" y="1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397"/>
              <p:cNvSpPr>
                <a:spLocks/>
              </p:cNvSpPr>
              <p:nvPr/>
            </p:nvSpPr>
            <p:spPr bwMode="auto">
              <a:xfrm>
                <a:off x="4798" y="-710"/>
                <a:ext cx="1207" cy="731"/>
              </a:xfrm>
              <a:custGeom>
                <a:avLst/>
                <a:gdLst>
                  <a:gd name="T0" fmla="*/ 19 w 1207"/>
                  <a:gd name="T1" fmla="*/ 0 h 731"/>
                  <a:gd name="T2" fmla="*/ 47 w 1207"/>
                  <a:gd name="T3" fmla="*/ 9 h 731"/>
                  <a:gd name="T4" fmla="*/ 76 w 1207"/>
                  <a:gd name="T5" fmla="*/ 9 h 731"/>
                  <a:gd name="T6" fmla="*/ 104 w 1207"/>
                  <a:gd name="T7" fmla="*/ 19 h 731"/>
                  <a:gd name="T8" fmla="*/ 133 w 1207"/>
                  <a:gd name="T9" fmla="*/ 28 h 731"/>
                  <a:gd name="T10" fmla="*/ 161 w 1207"/>
                  <a:gd name="T11" fmla="*/ 38 h 731"/>
                  <a:gd name="T12" fmla="*/ 190 w 1207"/>
                  <a:gd name="T13" fmla="*/ 47 h 731"/>
                  <a:gd name="T14" fmla="*/ 218 w 1207"/>
                  <a:gd name="T15" fmla="*/ 66 h 731"/>
                  <a:gd name="T16" fmla="*/ 247 w 1207"/>
                  <a:gd name="T17" fmla="*/ 76 h 731"/>
                  <a:gd name="T18" fmla="*/ 275 w 1207"/>
                  <a:gd name="T19" fmla="*/ 95 h 731"/>
                  <a:gd name="T20" fmla="*/ 304 w 1207"/>
                  <a:gd name="T21" fmla="*/ 104 h 731"/>
                  <a:gd name="T22" fmla="*/ 332 w 1207"/>
                  <a:gd name="T23" fmla="*/ 123 h 731"/>
                  <a:gd name="T24" fmla="*/ 361 w 1207"/>
                  <a:gd name="T25" fmla="*/ 133 h 731"/>
                  <a:gd name="T26" fmla="*/ 389 w 1207"/>
                  <a:gd name="T27" fmla="*/ 152 h 731"/>
                  <a:gd name="T28" fmla="*/ 418 w 1207"/>
                  <a:gd name="T29" fmla="*/ 171 h 731"/>
                  <a:gd name="T30" fmla="*/ 446 w 1207"/>
                  <a:gd name="T31" fmla="*/ 190 h 731"/>
                  <a:gd name="T32" fmla="*/ 475 w 1207"/>
                  <a:gd name="T33" fmla="*/ 209 h 731"/>
                  <a:gd name="T34" fmla="*/ 503 w 1207"/>
                  <a:gd name="T35" fmla="*/ 228 h 731"/>
                  <a:gd name="T36" fmla="*/ 532 w 1207"/>
                  <a:gd name="T37" fmla="*/ 247 h 731"/>
                  <a:gd name="T38" fmla="*/ 560 w 1207"/>
                  <a:gd name="T39" fmla="*/ 266 h 731"/>
                  <a:gd name="T40" fmla="*/ 589 w 1207"/>
                  <a:gd name="T41" fmla="*/ 285 h 731"/>
                  <a:gd name="T42" fmla="*/ 617 w 1207"/>
                  <a:gd name="T43" fmla="*/ 313 h 731"/>
                  <a:gd name="T44" fmla="*/ 646 w 1207"/>
                  <a:gd name="T45" fmla="*/ 332 h 731"/>
                  <a:gd name="T46" fmla="*/ 674 w 1207"/>
                  <a:gd name="T47" fmla="*/ 351 h 731"/>
                  <a:gd name="T48" fmla="*/ 703 w 1207"/>
                  <a:gd name="T49" fmla="*/ 379 h 731"/>
                  <a:gd name="T50" fmla="*/ 731 w 1207"/>
                  <a:gd name="T51" fmla="*/ 398 h 731"/>
                  <a:gd name="T52" fmla="*/ 760 w 1207"/>
                  <a:gd name="T53" fmla="*/ 417 h 731"/>
                  <a:gd name="T54" fmla="*/ 788 w 1207"/>
                  <a:gd name="T55" fmla="*/ 446 h 731"/>
                  <a:gd name="T56" fmla="*/ 817 w 1207"/>
                  <a:gd name="T57" fmla="*/ 465 h 731"/>
                  <a:gd name="T58" fmla="*/ 845 w 1207"/>
                  <a:gd name="T59" fmla="*/ 484 h 731"/>
                  <a:gd name="T60" fmla="*/ 874 w 1207"/>
                  <a:gd name="T61" fmla="*/ 503 h 731"/>
                  <a:gd name="T62" fmla="*/ 902 w 1207"/>
                  <a:gd name="T63" fmla="*/ 531 h 731"/>
                  <a:gd name="T64" fmla="*/ 931 w 1207"/>
                  <a:gd name="T65" fmla="*/ 550 h 731"/>
                  <a:gd name="T66" fmla="*/ 959 w 1207"/>
                  <a:gd name="T67" fmla="*/ 569 h 731"/>
                  <a:gd name="T68" fmla="*/ 988 w 1207"/>
                  <a:gd name="T69" fmla="*/ 588 h 731"/>
                  <a:gd name="T70" fmla="*/ 1016 w 1207"/>
                  <a:gd name="T71" fmla="*/ 607 h 731"/>
                  <a:gd name="T72" fmla="*/ 1045 w 1207"/>
                  <a:gd name="T73" fmla="*/ 636 h 731"/>
                  <a:gd name="T74" fmla="*/ 1073 w 1207"/>
                  <a:gd name="T75" fmla="*/ 645 h 731"/>
                  <a:gd name="T76" fmla="*/ 1102 w 1207"/>
                  <a:gd name="T77" fmla="*/ 664 h 731"/>
                  <a:gd name="T78" fmla="*/ 1130 w 1207"/>
                  <a:gd name="T79" fmla="*/ 683 h 731"/>
                  <a:gd name="T80" fmla="*/ 1159 w 1207"/>
                  <a:gd name="T81" fmla="*/ 702 h 731"/>
                  <a:gd name="T82" fmla="*/ 1188 w 1207"/>
                  <a:gd name="T83" fmla="*/ 721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07" h="731">
                    <a:moveTo>
                      <a:pt x="0" y="0"/>
                    </a:moveTo>
                    <a:lnTo>
                      <a:pt x="9" y="0"/>
                    </a:lnTo>
                    <a:lnTo>
                      <a:pt x="19" y="0"/>
                    </a:lnTo>
                    <a:lnTo>
                      <a:pt x="28" y="0"/>
                    </a:lnTo>
                    <a:lnTo>
                      <a:pt x="38" y="0"/>
                    </a:lnTo>
                    <a:lnTo>
                      <a:pt x="47" y="9"/>
                    </a:lnTo>
                    <a:lnTo>
                      <a:pt x="57" y="9"/>
                    </a:lnTo>
                    <a:lnTo>
                      <a:pt x="66" y="9"/>
                    </a:lnTo>
                    <a:lnTo>
                      <a:pt x="76" y="9"/>
                    </a:lnTo>
                    <a:lnTo>
                      <a:pt x="85" y="19"/>
                    </a:lnTo>
                    <a:lnTo>
                      <a:pt x="95" y="19"/>
                    </a:lnTo>
                    <a:lnTo>
                      <a:pt x="104" y="19"/>
                    </a:lnTo>
                    <a:lnTo>
                      <a:pt x="114" y="28"/>
                    </a:lnTo>
                    <a:lnTo>
                      <a:pt x="123" y="28"/>
                    </a:lnTo>
                    <a:lnTo>
                      <a:pt x="133" y="28"/>
                    </a:lnTo>
                    <a:lnTo>
                      <a:pt x="142" y="38"/>
                    </a:lnTo>
                    <a:lnTo>
                      <a:pt x="152" y="38"/>
                    </a:lnTo>
                    <a:lnTo>
                      <a:pt x="161" y="38"/>
                    </a:lnTo>
                    <a:lnTo>
                      <a:pt x="171" y="47"/>
                    </a:lnTo>
                    <a:lnTo>
                      <a:pt x="180" y="47"/>
                    </a:lnTo>
                    <a:lnTo>
                      <a:pt x="190" y="47"/>
                    </a:lnTo>
                    <a:lnTo>
                      <a:pt x="199" y="57"/>
                    </a:lnTo>
                    <a:lnTo>
                      <a:pt x="209" y="57"/>
                    </a:lnTo>
                    <a:lnTo>
                      <a:pt x="218" y="66"/>
                    </a:lnTo>
                    <a:lnTo>
                      <a:pt x="228" y="66"/>
                    </a:lnTo>
                    <a:lnTo>
                      <a:pt x="237" y="76"/>
                    </a:lnTo>
                    <a:lnTo>
                      <a:pt x="247" y="76"/>
                    </a:lnTo>
                    <a:lnTo>
                      <a:pt x="256" y="76"/>
                    </a:lnTo>
                    <a:lnTo>
                      <a:pt x="266" y="85"/>
                    </a:lnTo>
                    <a:lnTo>
                      <a:pt x="275" y="95"/>
                    </a:lnTo>
                    <a:lnTo>
                      <a:pt x="285" y="95"/>
                    </a:lnTo>
                    <a:lnTo>
                      <a:pt x="294" y="95"/>
                    </a:lnTo>
                    <a:lnTo>
                      <a:pt x="304" y="104"/>
                    </a:lnTo>
                    <a:lnTo>
                      <a:pt x="313" y="114"/>
                    </a:lnTo>
                    <a:lnTo>
                      <a:pt x="323" y="114"/>
                    </a:lnTo>
                    <a:lnTo>
                      <a:pt x="332" y="123"/>
                    </a:lnTo>
                    <a:lnTo>
                      <a:pt x="342" y="123"/>
                    </a:lnTo>
                    <a:lnTo>
                      <a:pt x="351" y="133"/>
                    </a:lnTo>
                    <a:lnTo>
                      <a:pt x="361" y="133"/>
                    </a:lnTo>
                    <a:lnTo>
                      <a:pt x="370" y="142"/>
                    </a:lnTo>
                    <a:lnTo>
                      <a:pt x="380" y="152"/>
                    </a:lnTo>
                    <a:lnTo>
                      <a:pt x="389" y="152"/>
                    </a:lnTo>
                    <a:lnTo>
                      <a:pt x="399" y="161"/>
                    </a:lnTo>
                    <a:lnTo>
                      <a:pt x="408" y="161"/>
                    </a:lnTo>
                    <a:lnTo>
                      <a:pt x="418" y="171"/>
                    </a:lnTo>
                    <a:lnTo>
                      <a:pt x="427" y="180"/>
                    </a:lnTo>
                    <a:lnTo>
                      <a:pt x="437" y="180"/>
                    </a:lnTo>
                    <a:lnTo>
                      <a:pt x="446" y="190"/>
                    </a:lnTo>
                    <a:lnTo>
                      <a:pt x="456" y="199"/>
                    </a:lnTo>
                    <a:lnTo>
                      <a:pt x="465" y="199"/>
                    </a:lnTo>
                    <a:lnTo>
                      <a:pt x="475" y="209"/>
                    </a:lnTo>
                    <a:lnTo>
                      <a:pt x="484" y="218"/>
                    </a:lnTo>
                    <a:lnTo>
                      <a:pt x="494" y="218"/>
                    </a:lnTo>
                    <a:lnTo>
                      <a:pt x="503" y="228"/>
                    </a:lnTo>
                    <a:lnTo>
                      <a:pt x="513" y="237"/>
                    </a:lnTo>
                    <a:lnTo>
                      <a:pt x="522" y="237"/>
                    </a:lnTo>
                    <a:lnTo>
                      <a:pt x="532" y="247"/>
                    </a:lnTo>
                    <a:lnTo>
                      <a:pt x="541" y="256"/>
                    </a:lnTo>
                    <a:lnTo>
                      <a:pt x="551" y="266"/>
                    </a:lnTo>
                    <a:lnTo>
                      <a:pt x="560" y="266"/>
                    </a:lnTo>
                    <a:lnTo>
                      <a:pt x="570" y="275"/>
                    </a:lnTo>
                    <a:lnTo>
                      <a:pt x="579" y="285"/>
                    </a:lnTo>
                    <a:lnTo>
                      <a:pt x="589" y="285"/>
                    </a:lnTo>
                    <a:lnTo>
                      <a:pt x="598" y="294"/>
                    </a:lnTo>
                    <a:lnTo>
                      <a:pt x="608" y="304"/>
                    </a:lnTo>
                    <a:lnTo>
                      <a:pt x="617" y="313"/>
                    </a:lnTo>
                    <a:lnTo>
                      <a:pt x="627" y="323"/>
                    </a:lnTo>
                    <a:lnTo>
                      <a:pt x="636" y="323"/>
                    </a:lnTo>
                    <a:lnTo>
                      <a:pt x="646" y="332"/>
                    </a:lnTo>
                    <a:lnTo>
                      <a:pt x="655" y="342"/>
                    </a:lnTo>
                    <a:lnTo>
                      <a:pt x="665" y="351"/>
                    </a:lnTo>
                    <a:lnTo>
                      <a:pt x="674" y="351"/>
                    </a:lnTo>
                    <a:lnTo>
                      <a:pt x="684" y="361"/>
                    </a:lnTo>
                    <a:lnTo>
                      <a:pt x="693" y="370"/>
                    </a:lnTo>
                    <a:lnTo>
                      <a:pt x="703" y="379"/>
                    </a:lnTo>
                    <a:lnTo>
                      <a:pt x="712" y="379"/>
                    </a:lnTo>
                    <a:lnTo>
                      <a:pt x="722" y="389"/>
                    </a:lnTo>
                    <a:lnTo>
                      <a:pt x="731" y="398"/>
                    </a:lnTo>
                    <a:lnTo>
                      <a:pt x="741" y="408"/>
                    </a:lnTo>
                    <a:lnTo>
                      <a:pt x="750" y="408"/>
                    </a:lnTo>
                    <a:lnTo>
                      <a:pt x="760" y="417"/>
                    </a:lnTo>
                    <a:lnTo>
                      <a:pt x="769" y="427"/>
                    </a:lnTo>
                    <a:lnTo>
                      <a:pt x="779" y="436"/>
                    </a:lnTo>
                    <a:lnTo>
                      <a:pt x="788" y="446"/>
                    </a:lnTo>
                    <a:lnTo>
                      <a:pt x="798" y="446"/>
                    </a:lnTo>
                    <a:lnTo>
                      <a:pt x="807" y="455"/>
                    </a:lnTo>
                    <a:lnTo>
                      <a:pt x="817" y="465"/>
                    </a:lnTo>
                    <a:lnTo>
                      <a:pt x="826" y="474"/>
                    </a:lnTo>
                    <a:lnTo>
                      <a:pt x="836" y="474"/>
                    </a:lnTo>
                    <a:lnTo>
                      <a:pt x="845" y="484"/>
                    </a:lnTo>
                    <a:lnTo>
                      <a:pt x="855" y="493"/>
                    </a:lnTo>
                    <a:lnTo>
                      <a:pt x="864" y="503"/>
                    </a:lnTo>
                    <a:lnTo>
                      <a:pt x="874" y="503"/>
                    </a:lnTo>
                    <a:lnTo>
                      <a:pt x="883" y="512"/>
                    </a:lnTo>
                    <a:lnTo>
                      <a:pt x="893" y="522"/>
                    </a:lnTo>
                    <a:lnTo>
                      <a:pt x="902" y="531"/>
                    </a:lnTo>
                    <a:lnTo>
                      <a:pt x="912" y="531"/>
                    </a:lnTo>
                    <a:lnTo>
                      <a:pt x="921" y="541"/>
                    </a:lnTo>
                    <a:lnTo>
                      <a:pt x="931" y="550"/>
                    </a:lnTo>
                    <a:lnTo>
                      <a:pt x="940" y="560"/>
                    </a:lnTo>
                    <a:lnTo>
                      <a:pt x="950" y="560"/>
                    </a:lnTo>
                    <a:lnTo>
                      <a:pt x="959" y="569"/>
                    </a:lnTo>
                    <a:lnTo>
                      <a:pt x="969" y="579"/>
                    </a:lnTo>
                    <a:lnTo>
                      <a:pt x="978" y="588"/>
                    </a:lnTo>
                    <a:lnTo>
                      <a:pt x="988" y="588"/>
                    </a:lnTo>
                    <a:lnTo>
                      <a:pt x="997" y="598"/>
                    </a:lnTo>
                    <a:lnTo>
                      <a:pt x="1007" y="607"/>
                    </a:lnTo>
                    <a:lnTo>
                      <a:pt x="1016" y="607"/>
                    </a:lnTo>
                    <a:lnTo>
                      <a:pt x="1026" y="617"/>
                    </a:lnTo>
                    <a:lnTo>
                      <a:pt x="1035" y="626"/>
                    </a:lnTo>
                    <a:lnTo>
                      <a:pt x="1045" y="636"/>
                    </a:lnTo>
                    <a:lnTo>
                      <a:pt x="1054" y="636"/>
                    </a:lnTo>
                    <a:lnTo>
                      <a:pt x="1064" y="645"/>
                    </a:lnTo>
                    <a:lnTo>
                      <a:pt x="1073" y="645"/>
                    </a:lnTo>
                    <a:lnTo>
                      <a:pt x="1083" y="655"/>
                    </a:lnTo>
                    <a:lnTo>
                      <a:pt x="1092" y="664"/>
                    </a:lnTo>
                    <a:lnTo>
                      <a:pt x="1102" y="664"/>
                    </a:lnTo>
                    <a:lnTo>
                      <a:pt x="1111" y="674"/>
                    </a:lnTo>
                    <a:lnTo>
                      <a:pt x="1121" y="683"/>
                    </a:lnTo>
                    <a:lnTo>
                      <a:pt x="1130" y="683"/>
                    </a:lnTo>
                    <a:lnTo>
                      <a:pt x="1140" y="693"/>
                    </a:lnTo>
                    <a:lnTo>
                      <a:pt x="1149" y="702"/>
                    </a:lnTo>
                    <a:lnTo>
                      <a:pt x="1159" y="702"/>
                    </a:lnTo>
                    <a:lnTo>
                      <a:pt x="1168" y="712"/>
                    </a:lnTo>
                    <a:lnTo>
                      <a:pt x="1178" y="712"/>
                    </a:lnTo>
                    <a:lnTo>
                      <a:pt x="1188" y="721"/>
                    </a:lnTo>
                    <a:lnTo>
                      <a:pt x="1197" y="721"/>
                    </a:lnTo>
                    <a:lnTo>
                      <a:pt x="1207" y="731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396"/>
              <p:cNvSpPr>
                <a:spLocks/>
              </p:cNvSpPr>
              <p:nvPr/>
            </p:nvSpPr>
            <p:spPr bwMode="auto">
              <a:xfrm>
                <a:off x="6005" y="-207"/>
                <a:ext cx="1206" cy="351"/>
              </a:xfrm>
              <a:custGeom>
                <a:avLst/>
                <a:gdLst>
                  <a:gd name="T0" fmla="*/ 19 w 1206"/>
                  <a:gd name="T1" fmla="*/ 237 h 351"/>
                  <a:gd name="T2" fmla="*/ 47 w 1206"/>
                  <a:gd name="T3" fmla="*/ 256 h 351"/>
                  <a:gd name="T4" fmla="*/ 76 w 1206"/>
                  <a:gd name="T5" fmla="*/ 266 h 351"/>
                  <a:gd name="T6" fmla="*/ 104 w 1206"/>
                  <a:gd name="T7" fmla="*/ 275 h 351"/>
                  <a:gd name="T8" fmla="*/ 133 w 1206"/>
                  <a:gd name="T9" fmla="*/ 294 h 351"/>
                  <a:gd name="T10" fmla="*/ 161 w 1206"/>
                  <a:gd name="T11" fmla="*/ 304 h 351"/>
                  <a:gd name="T12" fmla="*/ 190 w 1206"/>
                  <a:gd name="T13" fmla="*/ 313 h 351"/>
                  <a:gd name="T14" fmla="*/ 218 w 1206"/>
                  <a:gd name="T15" fmla="*/ 323 h 351"/>
                  <a:gd name="T16" fmla="*/ 247 w 1206"/>
                  <a:gd name="T17" fmla="*/ 323 h 351"/>
                  <a:gd name="T18" fmla="*/ 275 w 1206"/>
                  <a:gd name="T19" fmla="*/ 332 h 351"/>
                  <a:gd name="T20" fmla="*/ 304 w 1206"/>
                  <a:gd name="T21" fmla="*/ 342 h 351"/>
                  <a:gd name="T22" fmla="*/ 332 w 1206"/>
                  <a:gd name="T23" fmla="*/ 342 h 351"/>
                  <a:gd name="T24" fmla="*/ 361 w 1206"/>
                  <a:gd name="T25" fmla="*/ 351 h 351"/>
                  <a:gd name="T26" fmla="*/ 389 w 1206"/>
                  <a:gd name="T27" fmla="*/ 351 h 351"/>
                  <a:gd name="T28" fmla="*/ 418 w 1206"/>
                  <a:gd name="T29" fmla="*/ 351 h 351"/>
                  <a:gd name="T30" fmla="*/ 446 w 1206"/>
                  <a:gd name="T31" fmla="*/ 351 h 351"/>
                  <a:gd name="T32" fmla="*/ 475 w 1206"/>
                  <a:gd name="T33" fmla="*/ 351 h 351"/>
                  <a:gd name="T34" fmla="*/ 503 w 1206"/>
                  <a:gd name="T35" fmla="*/ 351 h 351"/>
                  <a:gd name="T36" fmla="*/ 532 w 1206"/>
                  <a:gd name="T37" fmla="*/ 342 h 351"/>
                  <a:gd name="T38" fmla="*/ 560 w 1206"/>
                  <a:gd name="T39" fmla="*/ 342 h 351"/>
                  <a:gd name="T40" fmla="*/ 589 w 1206"/>
                  <a:gd name="T41" fmla="*/ 332 h 351"/>
                  <a:gd name="T42" fmla="*/ 617 w 1206"/>
                  <a:gd name="T43" fmla="*/ 323 h 351"/>
                  <a:gd name="T44" fmla="*/ 646 w 1206"/>
                  <a:gd name="T45" fmla="*/ 323 h 351"/>
                  <a:gd name="T46" fmla="*/ 674 w 1206"/>
                  <a:gd name="T47" fmla="*/ 313 h 351"/>
                  <a:gd name="T48" fmla="*/ 703 w 1206"/>
                  <a:gd name="T49" fmla="*/ 304 h 351"/>
                  <a:gd name="T50" fmla="*/ 731 w 1206"/>
                  <a:gd name="T51" fmla="*/ 294 h 351"/>
                  <a:gd name="T52" fmla="*/ 760 w 1206"/>
                  <a:gd name="T53" fmla="*/ 275 h 351"/>
                  <a:gd name="T54" fmla="*/ 788 w 1206"/>
                  <a:gd name="T55" fmla="*/ 266 h 351"/>
                  <a:gd name="T56" fmla="*/ 817 w 1206"/>
                  <a:gd name="T57" fmla="*/ 247 h 351"/>
                  <a:gd name="T58" fmla="*/ 845 w 1206"/>
                  <a:gd name="T59" fmla="*/ 237 h 351"/>
                  <a:gd name="T60" fmla="*/ 874 w 1206"/>
                  <a:gd name="T61" fmla="*/ 218 h 351"/>
                  <a:gd name="T62" fmla="*/ 902 w 1206"/>
                  <a:gd name="T63" fmla="*/ 209 h 351"/>
                  <a:gd name="T64" fmla="*/ 931 w 1206"/>
                  <a:gd name="T65" fmla="*/ 190 h 351"/>
                  <a:gd name="T66" fmla="*/ 959 w 1206"/>
                  <a:gd name="T67" fmla="*/ 171 h 351"/>
                  <a:gd name="T68" fmla="*/ 988 w 1206"/>
                  <a:gd name="T69" fmla="*/ 152 h 351"/>
                  <a:gd name="T70" fmla="*/ 1016 w 1206"/>
                  <a:gd name="T71" fmla="*/ 133 h 351"/>
                  <a:gd name="T72" fmla="*/ 1045 w 1206"/>
                  <a:gd name="T73" fmla="*/ 114 h 351"/>
                  <a:gd name="T74" fmla="*/ 1073 w 1206"/>
                  <a:gd name="T75" fmla="*/ 95 h 351"/>
                  <a:gd name="T76" fmla="*/ 1102 w 1206"/>
                  <a:gd name="T77" fmla="*/ 76 h 351"/>
                  <a:gd name="T78" fmla="*/ 1130 w 1206"/>
                  <a:gd name="T79" fmla="*/ 57 h 351"/>
                  <a:gd name="T80" fmla="*/ 1159 w 1206"/>
                  <a:gd name="T81" fmla="*/ 28 h 351"/>
                  <a:gd name="T82" fmla="*/ 1187 w 1206"/>
                  <a:gd name="T83" fmla="*/ 9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06" h="351">
                    <a:moveTo>
                      <a:pt x="0" y="228"/>
                    </a:moveTo>
                    <a:lnTo>
                      <a:pt x="9" y="237"/>
                    </a:lnTo>
                    <a:lnTo>
                      <a:pt x="19" y="237"/>
                    </a:lnTo>
                    <a:lnTo>
                      <a:pt x="28" y="247"/>
                    </a:lnTo>
                    <a:lnTo>
                      <a:pt x="38" y="247"/>
                    </a:lnTo>
                    <a:lnTo>
                      <a:pt x="47" y="256"/>
                    </a:lnTo>
                    <a:lnTo>
                      <a:pt x="57" y="256"/>
                    </a:lnTo>
                    <a:lnTo>
                      <a:pt x="66" y="266"/>
                    </a:lnTo>
                    <a:lnTo>
                      <a:pt x="76" y="266"/>
                    </a:lnTo>
                    <a:lnTo>
                      <a:pt x="85" y="266"/>
                    </a:lnTo>
                    <a:lnTo>
                      <a:pt x="95" y="275"/>
                    </a:lnTo>
                    <a:lnTo>
                      <a:pt x="104" y="275"/>
                    </a:lnTo>
                    <a:lnTo>
                      <a:pt x="114" y="285"/>
                    </a:lnTo>
                    <a:lnTo>
                      <a:pt x="123" y="285"/>
                    </a:lnTo>
                    <a:lnTo>
                      <a:pt x="133" y="294"/>
                    </a:lnTo>
                    <a:lnTo>
                      <a:pt x="142" y="294"/>
                    </a:lnTo>
                    <a:lnTo>
                      <a:pt x="152" y="294"/>
                    </a:lnTo>
                    <a:lnTo>
                      <a:pt x="161" y="304"/>
                    </a:lnTo>
                    <a:lnTo>
                      <a:pt x="171" y="304"/>
                    </a:lnTo>
                    <a:lnTo>
                      <a:pt x="180" y="304"/>
                    </a:lnTo>
                    <a:lnTo>
                      <a:pt x="190" y="313"/>
                    </a:lnTo>
                    <a:lnTo>
                      <a:pt x="199" y="313"/>
                    </a:lnTo>
                    <a:lnTo>
                      <a:pt x="209" y="313"/>
                    </a:lnTo>
                    <a:lnTo>
                      <a:pt x="218" y="323"/>
                    </a:lnTo>
                    <a:lnTo>
                      <a:pt x="228" y="323"/>
                    </a:lnTo>
                    <a:lnTo>
                      <a:pt x="237" y="323"/>
                    </a:lnTo>
                    <a:lnTo>
                      <a:pt x="247" y="323"/>
                    </a:lnTo>
                    <a:lnTo>
                      <a:pt x="256" y="332"/>
                    </a:lnTo>
                    <a:lnTo>
                      <a:pt x="266" y="332"/>
                    </a:lnTo>
                    <a:lnTo>
                      <a:pt x="275" y="332"/>
                    </a:lnTo>
                    <a:lnTo>
                      <a:pt x="285" y="332"/>
                    </a:lnTo>
                    <a:lnTo>
                      <a:pt x="294" y="342"/>
                    </a:lnTo>
                    <a:lnTo>
                      <a:pt x="304" y="342"/>
                    </a:lnTo>
                    <a:lnTo>
                      <a:pt x="313" y="342"/>
                    </a:lnTo>
                    <a:lnTo>
                      <a:pt x="323" y="342"/>
                    </a:lnTo>
                    <a:lnTo>
                      <a:pt x="332" y="342"/>
                    </a:lnTo>
                    <a:lnTo>
                      <a:pt x="342" y="342"/>
                    </a:lnTo>
                    <a:lnTo>
                      <a:pt x="351" y="342"/>
                    </a:lnTo>
                    <a:lnTo>
                      <a:pt x="361" y="351"/>
                    </a:lnTo>
                    <a:lnTo>
                      <a:pt x="370" y="351"/>
                    </a:lnTo>
                    <a:lnTo>
                      <a:pt x="380" y="351"/>
                    </a:lnTo>
                    <a:lnTo>
                      <a:pt x="389" y="351"/>
                    </a:lnTo>
                    <a:lnTo>
                      <a:pt x="399" y="351"/>
                    </a:lnTo>
                    <a:lnTo>
                      <a:pt x="408" y="351"/>
                    </a:lnTo>
                    <a:lnTo>
                      <a:pt x="418" y="351"/>
                    </a:lnTo>
                    <a:lnTo>
                      <a:pt x="427" y="351"/>
                    </a:lnTo>
                    <a:lnTo>
                      <a:pt x="437" y="351"/>
                    </a:lnTo>
                    <a:lnTo>
                      <a:pt x="446" y="351"/>
                    </a:lnTo>
                    <a:lnTo>
                      <a:pt x="456" y="351"/>
                    </a:lnTo>
                    <a:lnTo>
                      <a:pt x="465" y="351"/>
                    </a:lnTo>
                    <a:lnTo>
                      <a:pt x="475" y="351"/>
                    </a:lnTo>
                    <a:lnTo>
                      <a:pt x="484" y="351"/>
                    </a:lnTo>
                    <a:lnTo>
                      <a:pt x="494" y="351"/>
                    </a:lnTo>
                    <a:lnTo>
                      <a:pt x="503" y="351"/>
                    </a:lnTo>
                    <a:lnTo>
                      <a:pt x="513" y="342"/>
                    </a:lnTo>
                    <a:lnTo>
                      <a:pt x="522" y="342"/>
                    </a:lnTo>
                    <a:lnTo>
                      <a:pt x="532" y="342"/>
                    </a:lnTo>
                    <a:lnTo>
                      <a:pt x="541" y="342"/>
                    </a:lnTo>
                    <a:lnTo>
                      <a:pt x="551" y="342"/>
                    </a:lnTo>
                    <a:lnTo>
                      <a:pt x="560" y="342"/>
                    </a:lnTo>
                    <a:lnTo>
                      <a:pt x="570" y="342"/>
                    </a:lnTo>
                    <a:lnTo>
                      <a:pt x="579" y="332"/>
                    </a:lnTo>
                    <a:lnTo>
                      <a:pt x="589" y="332"/>
                    </a:lnTo>
                    <a:lnTo>
                      <a:pt x="598" y="332"/>
                    </a:lnTo>
                    <a:lnTo>
                      <a:pt x="608" y="332"/>
                    </a:lnTo>
                    <a:lnTo>
                      <a:pt x="617" y="323"/>
                    </a:lnTo>
                    <a:lnTo>
                      <a:pt x="627" y="323"/>
                    </a:lnTo>
                    <a:lnTo>
                      <a:pt x="636" y="323"/>
                    </a:lnTo>
                    <a:lnTo>
                      <a:pt x="646" y="323"/>
                    </a:lnTo>
                    <a:lnTo>
                      <a:pt x="655" y="313"/>
                    </a:lnTo>
                    <a:lnTo>
                      <a:pt x="665" y="313"/>
                    </a:lnTo>
                    <a:lnTo>
                      <a:pt x="674" y="313"/>
                    </a:lnTo>
                    <a:lnTo>
                      <a:pt x="684" y="304"/>
                    </a:lnTo>
                    <a:lnTo>
                      <a:pt x="693" y="304"/>
                    </a:lnTo>
                    <a:lnTo>
                      <a:pt x="703" y="304"/>
                    </a:lnTo>
                    <a:lnTo>
                      <a:pt x="712" y="294"/>
                    </a:lnTo>
                    <a:lnTo>
                      <a:pt x="722" y="294"/>
                    </a:lnTo>
                    <a:lnTo>
                      <a:pt x="731" y="294"/>
                    </a:lnTo>
                    <a:lnTo>
                      <a:pt x="741" y="285"/>
                    </a:lnTo>
                    <a:lnTo>
                      <a:pt x="750" y="285"/>
                    </a:lnTo>
                    <a:lnTo>
                      <a:pt x="760" y="275"/>
                    </a:lnTo>
                    <a:lnTo>
                      <a:pt x="769" y="275"/>
                    </a:lnTo>
                    <a:lnTo>
                      <a:pt x="779" y="266"/>
                    </a:lnTo>
                    <a:lnTo>
                      <a:pt x="788" y="266"/>
                    </a:lnTo>
                    <a:lnTo>
                      <a:pt x="798" y="266"/>
                    </a:lnTo>
                    <a:lnTo>
                      <a:pt x="807" y="256"/>
                    </a:lnTo>
                    <a:lnTo>
                      <a:pt x="817" y="247"/>
                    </a:lnTo>
                    <a:lnTo>
                      <a:pt x="826" y="247"/>
                    </a:lnTo>
                    <a:lnTo>
                      <a:pt x="836" y="247"/>
                    </a:lnTo>
                    <a:lnTo>
                      <a:pt x="845" y="237"/>
                    </a:lnTo>
                    <a:lnTo>
                      <a:pt x="855" y="228"/>
                    </a:lnTo>
                    <a:lnTo>
                      <a:pt x="864" y="228"/>
                    </a:lnTo>
                    <a:lnTo>
                      <a:pt x="874" y="218"/>
                    </a:lnTo>
                    <a:lnTo>
                      <a:pt x="883" y="218"/>
                    </a:lnTo>
                    <a:lnTo>
                      <a:pt x="893" y="209"/>
                    </a:lnTo>
                    <a:lnTo>
                      <a:pt x="902" y="209"/>
                    </a:lnTo>
                    <a:lnTo>
                      <a:pt x="912" y="199"/>
                    </a:lnTo>
                    <a:lnTo>
                      <a:pt x="921" y="190"/>
                    </a:lnTo>
                    <a:lnTo>
                      <a:pt x="931" y="190"/>
                    </a:lnTo>
                    <a:lnTo>
                      <a:pt x="940" y="180"/>
                    </a:lnTo>
                    <a:lnTo>
                      <a:pt x="950" y="180"/>
                    </a:lnTo>
                    <a:lnTo>
                      <a:pt x="959" y="171"/>
                    </a:lnTo>
                    <a:lnTo>
                      <a:pt x="969" y="161"/>
                    </a:lnTo>
                    <a:lnTo>
                      <a:pt x="978" y="161"/>
                    </a:lnTo>
                    <a:lnTo>
                      <a:pt x="988" y="152"/>
                    </a:lnTo>
                    <a:lnTo>
                      <a:pt x="997" y="142"/>
                    </a:lnTo>
                    <a:lnTo>
                      <a:pt x="1007" y="142"/>
                    </a:lnTo>
                    <a:lnTo>
                      <a:pt x="1016" y="133"/>
                    </a:lnTo>
                    <a:lnTo>
                      <a:pt x="1026" y="133"/>
                    </a:lnTo>
                    <a:lnTo>
                      <a:pt x="1035" y="123"/>
                    </a:lnTo>
                    <a:lnTo>
                      <a:pt x="1045" y="114"/>
                    </a:lnTo>
                    <a:lnTo>
                      <a:pt x="1054" y="104"/>
                    </a:lnTo>
                    <a:lnTo>
                      <a:pt x="1064" y="104"/>
                    </a:lnTo>
                    <a:lnTo>
                      <a:pt x="1073" y="95"/>
                    </a:lnTo>
                    <a:lnTo>
                      <a:pt x="1083" y="85"/>
                    </a:lnTo>
                    <a:lnTo>
                      <a:pt x="1092" y="85"/>
                    </a:lnTo>
                    <a:lnTo>
                      <a:pt x="1102" y="76"/>
                    </a:lnTo>
                    <a:lnTo>
                      <a:pt x="1111" y="66"/>
                    </a:lnTo>
                    <a:lnTo>
                      <a:pt x="1121" y="57"/>
                    </a:lnTo>
                    <a:lnTo>
                      <a:pt x="1130" y="57"/>
                    </a:lnTo>
                    <a:lnTo>
                      <a:pt x="1140" y="47"/>
                    </a:lnTo>
                    <a:lnTo>
                      <a:pt x="1149" y="38"/>
                    </a:lnTo>
                    <a:lnTo>
                      <a:pt x="1159" y="28"/>
                    </a:lnTo>
                    <a:lnTo>
                      <a:pt x="1168" y="28"/>
                    </a:lnTo>
                    <a:lnTo>
                      <a:pt x="1178" y="19"/>
                    </a:lnTo>
                    <a:lnTo>
                      <a:pt x="1187" y="9"/>
                    </a:lnTo>
                    <a:lnTo>
                      <a:pt x="1197" y="0"/>
                    </a:lnTo>
                    <a:lnTo>
                      <a:pt x="120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395"/>
              <p:cNvSpPr>
                <a:spLocks/>
              </p:cNvSpPr>
              <p:nvPr/>
            </p:nvSpPr>
            <p:spPr bwMode="auto">
              <a:xfrm>
                <a:off x="7211" y="-720"/>
                <a:ext cx="988" cy="513"/>
              </a:xfrm>
              <a:custGeom>
                <a:avLst/>
                <a:gdLst>
                  <a:gd name="T0" fmla="*/ 10 w 988"/>
                  <a:gd name="T1" fmla="*/ 503 h 513"/>
                  <a:gd name="T2" fmla="*/ 29 w 988"/>
                  <a:gd name="T3" fmla="*/ 484 h 513"/>
                  <a:gd name="T4" fmla="*/ 48 w 988"/>
                  <a:gd name="T5" fmla="*/ 475 h 513"/>
                  <a:gd name="T6" fmla="*/ 67 w 988"/>
                  <a:gd name="T7" fmla="*/ 456 h 513"/>
                  <a:gd name="T8" fmla="*/ 86 w 988"/>
                  <a:gd name="T9" fmla="*/ 446 h 513"/>
                  <a:gd name="T10" fmla="*/ 105 w 988"/>
                  <a:gd name="T11" fmla="*/ 427 h 513"/>
                  <a:gd name="T12" fmla="*/ 124 w 988"/>
                  <a:gd name="T13" fmla="*/ 418 h 513"/>
                  <a:gd name="T14" fmla="*/ 143 w 988"/>
                  <a:gd name="T15" fmla="*/ 399 h 513"/>
                  <a:gd name="T16" fmla="*/ 162 w 988"/>
                  <a:gd name="T17" fmla="*/ 380 h 513"/>
                  <a:gd name="T18" fmla="*/ 181 w 988"/>
                  <a:gd name="T19" fmla="*/ 371 h 513"/>
                  <a:gd name="T20" fmla="*/ 200 w 988"/>
                  <a:gd name="T21" fmla="*/ 352 h 513"/>
                  <a:gd name="T22" fmla="*/ 219 w 988"/>
                  <a:gd name="T23" fmla="*/ 342 h 513"/>
                  <a:gd name="T24" fmla="*/ 238 w 988"/>
                  <a:gd name="T25" fmla="*/ 333 h 513"/>
                  <a:gd name="T26" fmla="*/ 257 w 988"/>
                  <a:gd name="T27" fmla="*/ 314 h 513"/>
                  <a:gd name="T28" fmla="*/ 276 w 988"/>
                  <a:gd name="T29" fmla="*/ 295 h 513"/>
                  <a:gd name="T30" fmla="*/ 295 w 988"/>
                  <a:gd name="T31" fmla="*/ 285 h 513"/>
                  <a:gd name="T32" fmla="*/ 314 w 988"/>
                  <a:gd name="T33" fmla="*/ 276 h 513"/>
                  <a:gd name="T34" fmla="*/ 333 w 988"/>
                  <a:gd name="T35" fmla="*/ 257 h 513"/>
                  <a:gd name="T36" fmla="*/ 352 w 988"/>
                  <a:gd name="T37" fmla="*/ 247 h 513"/>
                  <a:gd name="T38" fmla="*/ 371 w 988"/>
                  <a:gd name="T39" fmla="*/ 228 h 513"/>
                  <a:gd name="T40" fmla="*/ 390 w 988"/>
                  <a:gd name="T41" fmla="*/ 219 h 513"/>
                  <a:gd name="T42" fmla="*/ 409 w 988"/>
                  <a:gd name="T43" fmla="*/ 209 h 513"/>
                  <a:gd name="T44" fmla="*/ 428 w 988"/>
                  <a:gd name="T45" fmla="*/ 190 h 513"/>
                  <a:gd name="T46" fmla="*/ 447 w 988"/>
                  <a:gd name="T47" fmla="*/ 181 h 513"/>
                  <a:gd name="T48" fmla="*/ 466 w 988"/>
                  <a:gd name="T49" fmla="*/ 171 h 513"/>
                  <a:gd name="T50" fmla="*/ 485 w 988"/>
                  <a:gd name="T51" fmla="*/ 152 h 513"/>
                  <a:gd name="T52" fmla="*/ 504 w 988"/>
                  <a:gd name="T53" fmla="*/ 143 h 513"/>
                  <a:gd name="T54" fmla="*/ 523 w 988"/>
                  <a:gd name="T55" fmla="*/ 133 h 513"/>
                  <a:gd name="T56" fmla="*/ 542 w 988"/>
                  <a:gd name="T57" fmla="*/ 124 h 513"/>
                  <a:gd name="T58" fmla="*/ 561 w 988"/>
                  <a:gd name="T59" fmla="*/ 114 h 513"/>
                  <a:gd name="T60" fmla="*/ 580 w 988"/>
                  <a:gd name="T61" fmla="*/ 105 h 513"/>
                  <a:gd name="T62" fmla="*/ 599 w 988"/>
                  <a:gd name="T63" fmla="*/ 95 h 513"/>
                  <a:gd name="T64" fmla="*/ 618 w 988"/>
                  <a:gd name="T65" fmla="*/ 86 h 513"/>
                  <a:gd name="T66" fmla="*/ 637 w 988"/>
                  <a:gd name="T67" fmla="*/ 76 h 513"/>
                  <a:gd name="T68" fmla="*/ 656 w 988"/>
                  <a:gd name="T69" fmla="*/ 67 h 513"/>
                  <a:gd name="T70" fmla="*/ 675 w 988"/>
                  <a:gd name="T71" fmla="*/ 57 h 513"/>
                  <a:gd name="T72" fmla="*/ 694 w 988"/>
                  <a:gd name="T73" fmla="*/ 57 h 513"/>
                  <a:gd name="T74" fmla="*/ 713 w 988"/>
                  <a:gd name="T75" fmla="*/ 48 h 513"/>
                  <a:gd name="T76" fmla="*/ 732 w 988"/>
                  <a:gd name="T77" fmla="*/ 38 h 513"/>
                  <a:gd name="T78" fmla="*/ 751 w 988"/>
                  <a:gd name="T79" fmla="*/ 29 h 513"/>
                  <a:gd name="T80" fmla="*/ 770 w 988"/>
                  <a:gd name="T81" fmla="*/ 29 h 513"/>
                  <a:gd name="T82" fmla="*/ 789 w 988"/>
                  <a:gd name="T83" fmla="*/ 19 h 513"/>
                  <a:gd name="T84" fmla="*/ 808 w 988"/>
                  <a:gd name="T85" fmla="*/ 19 h 513"/>
                  <a:gd name="T86" fmla="*/ 827 w 988"/>
                  <a:gd name="T87" fmla="*/ 10 h 513"/>
                  <a:gd name="T88" fmla="*/ 846 w 988"/>
                  <a:gd name="T89" fmla="*/ 10 h 513"/>
                  <a:gd name="T90" fmla="*/ 865 w 988"/>
                  <a:gd name="T91" fmla="*/ 10 h 513"/>
                  <a:gd name="T92" fmla="*/ 884 w 988"/>
                  <a:gd name="T93" fmla="*/ 0 h 513"/>
                  <a:gd name="T94" fmla="*/ 903 w 988"/>
                  <a:gd name="T95" fmla="*/ 0 h 513"/>
                  <a:gd name="T96" fmla="*/ 922 w 988"/>
                  <a:gd name="T97" fmla="*/ 0 h 513"/>
                  <a:gd name="T98" fmla="*/ 941 w 988"/>
                  <a:gd name="T99" fmla="*/ 0 h 513"/>
                  <a:gd name="T100" fmla="*/ 960 w 988"/>
                  <a:gd name="T101" fmla="*/ 0 h 513"/>
                  <a:gd name="T102" fmla="*/ 979 w 988"/>
                  <a:gd name="T103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88" h="513">
                    <a:moveTo>
                      <a:pt x="0" y="513"/>
                    </a:moveTo>
                    <a:lnTo>
                      <a:pt x="10" y="503"/>
                    </a:lnTo>
                    <a:lnTo>
                      <a:pt x="19" y="494"/>
                    </a:lnTo>
                    <a:lnTo>
                      <a:pt x="29" y="484"/>
                    </a:lnTo>
                    <a:lnTo>
                      <a:pt x="38" y="475"/>
                    </a:lnTo>
                    <a:lnTo>
                      <a:pt x="48" y="475"/>
                    </a:lnTo>
                    <a:lnTo>
                      <a:pt x="57" y="465"/>
                    </a:lnTo>
                    <a:lnTo>
                      <a:pt x="67" y="456"/>
                    </a:lnTo>
                    <a:lnTo>
                      <a:pt x="76" y="456"/>
                    </a:lnTo>
                    <a:lnTo>
                      <a:pt x="86" y="446"/>
                    </a:lnTo>
                    <a:lnTo>
                      <a:pt x="95" y="437"/>
                    </a:lnTo>
                    <a:lnTo>
                      <a:pt x="105" y="427"/>
                    </a:lnTo>
                    <a:lnTo>
                      <a:pt x="114" y="418"/>
                    </a:lnTo>
                    <a:lnTo>
                      <a:pt x="124" y="418"/>
                    </a:lnTo>
                    <a:lnTo>
                      <a:pt x="133" y="408"/>
                    </a:lnTo>
                    <a:lnTo>
                      <a:pt x="143" y="399"/>
                    </a:lnTo>
                    <a:lnTo>
                      <a:pt x="152" y="389"/>
                    </a:lnTo>
                    <a:lnTo>
                      <a:pt x="162" y="380"/>
                    </a:lnTo>
                    <a:lnTo>
                      <a:pt x="171" y="380"/>
                    </a:lnTo>
                    <a:lnTo>
                      <a:pt x="181" y="371"/>
                    </a:lnTo>
                    <a:lnTo>
                      <a:pt x="190" y="361"/>
                    </a:lnTo>
                    <a:lnTo>
                      <a:pt x="200" y="352"/>
                    </a:lnTo>
                    <a:lnTo>
                      <a:pt x="209" y="352"/>
                    </a:lnTo>
                    <a:lnTo>
                      <a:pt x="219" y="342"/>
                    </a:lnTo>
                    <a:lnTo>
                      <a:pt x="228" y="333"/>
                    </a:lnTo>
                    <a:lnTo>
                      <a:pt x="238" y="333"/>
                    </a:lnTo>
                    <a:lnTo>
                      <a:pt x="247" y="323"/>
                    </a:lnTo>
                    <a:lnTo>
                      <a:pt x="257" y="314"/>
                    </a:lnTo>
                    <a:lnTo>
                      <a:pt x="266" y="304"/>
                    </a:lnTo>
                    <a:lnTo>
                      <a:pt x="276" y="295"/>
                    </a:lnTo>
                    <a:lnTo>
                      <a:pt x="285" y="295"/>
                    </a:lnTo>
                    <a:lnTo>
                      <a:pt x="295" y="285"/>
                    </a:lnTo>
                    <a:lnTo>
                      <a:pt x="304" y="276"/>
                    </a:lnTo>
                    <a:lnTo>
                      <a:pt x="314" y="276"/>
                    </a:lnTo>
                    <a:lnTo>
                      <a:pt x="323" y="266"/>
                    </a:lnTo>
                    <a:lnTo>
                      <a:pt x="333" y="257"/>
                    </a:lnTo>
                    <a:lnTo>
                      <a:pt x="342" y="247"/>
                    </a:lnTo>
                    <a:lnTo>
                      <a:pt x="352" y="247"/>
                    </a:lnTo>
                    <a:lnTo>
                      <a:pt x="361" y="238"/>
                    </a:lnTo>
                    <a:lnTo>
                      <a:pt x="371" y="228"/>
                    </a:lnTo>
                    <a:lnTo>
                      <a:pt x="380" y="228"/>
                    </a:lnTo>
                    <a:lnTo>
                      <a:pt x="390" y="219"/>
                    </a:lnTo>
                    <a:lnTo>
                      <a:pt x="399" y="209"/>
                    </a:lnTo>
                    <a:lnTo>
                      <a:pt x="409" y="209"/>
                    </a:lnTo>
                    <a:lnTo>
                      <a:pt x="418" y="200"/>
                    </a:lnTo>
                    <a:lnTo>
                      <a:pt x="428" y="190"/>
                    </a:lnTo>
                    <a:lnTo>
                      <a:pt x="437" y="190"/>
                    </a:lnTo>
                    <a:lnTo>
                      <a:pt x="447" y="181"/>
                    </a:lnTo>
                    <a:lnTo>
                      <a:pt x="456" y="171"/>
                    </a:lnTo>
                    <a:lnTo>
                      <a:pt x="466" y="171"/>
                    </a:lnTo>
                    <a:lnTo>
                      <a:pt x="475" y="162"/>
                    </a:lnTo>
                    <a:lnTo>
                      <a:pt x="485" y="152"/>
                    </a:lnTo>
                    <a:lnTo>
                      <a:pt x="494" y="152"/>
                    </a:lnTo>
                    <a:lnTo>
                      <a:pt x="504" y="143"/>
                    </a:lnTo>
                    <a:lnTo>
                      <a:pt x="513" y="143"/>
                    </a:lnTo>
                    <a:lnTo>
                      <a:pt x="523" y="133"/>
                    </a:lnTo>
                    <a:lnTo>
                      <a:pt x="532" y="133"/>
                    </a:lnTo>
                    <a:lnTo>
                      <a:pt x="542" y="124"/>
                    </a:lnTo>
                    <a:lnTo>
                      <a:pt x="551" y="114"/>
                    </a:lnTo>
                    <a:lnTo>
                      <a:pt x="561" y="114"/>
                    </a:lnTo>
                    <a:lnTo>
                      <a:pt x="570" y="105"/>
                    </a:lnTo>
                    <a:lnTo>
                      <a:pt x="580" y="105"/>
                    </a:lnTo>
                    <a:lnTo>
                      <a:pt x="589" y="95"/>
                    </a:lnTo>
                    <a:lnTo>
                      <a:pt x="599" y="95"/>
                    </a:lnTo>
                    <a:lnTo>
                      <a:pt x="608" y="86"/>
                    </a:lnTo>
                    <a:lnTo>
                      <a:pt x="618" y="86"/>
                    </a:lnTo>
                    <a:lnTo>
                      <a:pt x="627" y="86"/>
                    </a:lnTo>
                    <a:lnTo>
                      <a:pt x="637" y="76"/>
                    </a:lnTo>
                    <a:lnTo>
                      <a:pt x="646" y="76"/>
                    </a:lnTo>
                    <a:lnTo>
                      <a:pt x="656" y="67"/>
                    </a:lnTo>
                    <a:lnTo>
                      <a:pt x="665" y="67"/>
                    </a:lnTo>
                    <a:lnTo>
                      <a:pt x="675" y="57"/>
                    </a:lnTo>
                    <a:lnTo>
                      <a:pt x="684" y="57"/>
                    </a:lnTo>
                    <a:lnTo>
                      <a:pt x="694" y="57"/>
                    </a:lnTo>
                    <a:lnTo>
                      <a:pt x="703" y="48"/>
                    </a:lnTo>
                    <a:lnTo>
                      <a:pt x="713" y="48"/>
                    </a:lnTo>
                    <a:lnTo>
                      <a:pt x="722" y="48"/>
                    </a:lnTo>
                    <a:lnTo>
                      <a:pt x="732" y="38"/>
                    </a:lnTo>
                    <a:lnTo>
                      <a:pt x="741" y="38"/>
                    </a:lnTo>
                    <a:lnTo>
                      <a:pt x="751" y="29"/>
                    </a:lnTo>
                    <a:lnTo>
                      <a:pt x="760" y="29"/>
                    </a:lnTo>
                    <a:lnTo>
                      <a:pt x="770" y="29"/>
                    </a:lnTo>
                    <a:lnTo>
                      <a:pt x="779" y="29"/>
                    </a:lnTo>
                    <a:lnTo>
                      <a:pt x="789" y="19"/>
                    </a:lnTo>
                    <a:lnTo>
                      <a:pt x="798" y="19"/>
                    </a:lnTo>
                    <a:lnTo>
                      <a:pt x="808" y="19"/>
                    </a:lnTo>
                    <a:lnTo>
                      <a:pt x="817" y="19"/>
                    </a:lnTo>
                    <a:lnTo>
                      <a:pt x="827" y="10"/>
                    </a:lnTo>
                    <a:lnTo>
                      <a:pt x="836" y="10"/>
                    </a:lnTo>
                    <a:lnTo>
                      <a:pt x="846" y="10"/>
                    </a:lnTo>
                    <a:lnTo>
                      <a:pt x="855" y="10"/>
                    </a:lnTo>
                    <a:lnTo>
                      <a:pt x="865" y="10"/>
                    </a:lnTo>
                    <a:lnTo>
                      <a:pt x="874" y="10"/>
                    </a:lnTo>
                    <a:lnTo>
                      <a:pt x="884" y="0"/>
                    </a:lnTo>
                    <a:lnTo>
                      <a:pt x="893" y="0"/>
                    </a:lnTo>
                    <a:lnTo>
                      <a:pt x="903" y="0"/>
                    </a:lnTo>
                    <a:lnTo>
                      <a:pt x="912" y="0"/>
                    </a:lnTo>
                    <a:lnTo>
                      <a:pt x="922" y="0"/>
                    </a:lnTo>
                    <a:lnTo>
                      <a:pt x="931" y="0"/>
                    </a:lnTo>
                    <a:lnTo>
                      <a:pt x="941" y="0"/>
                    </a:lnTo>
                    <a:lnTo>
                      <a:pt x="950" y="0"/>
                    </a:lnTo>
                    <a:lnTo>
                      <a:pt x="960" y="0"/>
                    </a:lnTo>
                    <a:lnTo>
                      <a:pt x="969" y="0"/>
                    </a:lnTo>
                    <a:lnTo>
                      <a:pt x="979" y="0"/>
                    </a:lnTo>
                    <a:lnTo>
                      <a:pt x="988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3" name="Rectangle 393"/>
            <p:cNvSpPr>
              <a:spLocks noChangeArrowheads="1"/>
            </p:cNvSpPr>
            <p:nvPr/>
          </p:nvSpPr>
          <p:spPr bwMode="auto">
            <a:xfrm>
              <a:off x="4554" y="2263"/>
              <a:ext cx="258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T</a:t>
              </a:r>
              <a:r>
                <a:rPr kumimoji="0" lang="en-US" altLang="en-US" sz="12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4" name="Rectangle 392"/>
            <p:cNvSpPr>
              <a:spLocks noChangeArrowheads="1"/>
            </p:cNvSpPr>
            <p:nvPr/>
          </p:nvSpPr>
          <p:spPr bwMode="auto">
            <a:xfrm>
              <a:off x="6180" y="2263"/>
              <a:ext cx="592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1.5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Times New Roman" panose="02020603050405020304" pitchFamily="18" charset="0"/>
                </a:rPr>
                <a:t>T</a:t>
              </a:r>
              <a:r>
                <a:rPr kumimoji="0" lang="en-US" altLang="en-US" sz="12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5" name="Rectangle 391"/>
            <p:cNvSpPr>
              <a:spLocks noChangeArrowheads="1"/>
            </p:cNvSpPr>
            <p:nvPr/>
          </p:nvSpPr>
          <p:spPr bwMode="auto">
            <a:xfrm>
              <a:off x="8004" y="2258"/>
              <a:ext cx="392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Times New Roman" panose="02020603050405020304" pitchFamily="18" charset="0"/>
                </a:rPr>
                <a:t>T</a:t>
              </a:r>
              <a:r>
                <a:rPr kumimoji="0" lang="en-US" altLang="en-US" sz="12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6" name="Line 390"/>
            <p:cNvSpPr>
              <a:spLocks noChangeShapeType="1"/>
            </p:cNvSpPr>
            <p:nvPr/>
          </p:nvSpPr>
          <p:spPr bwMode="auto">
            <a:xfrm>
              <a:off x="1178" y="-293"/>
              <a:ext cx="702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Line 389"/>
            <p:cNvSpPr>
              <a:spLocks noChangeShapeType="1"/>
            </p:cNvSpPr>
            <p:nvPr/>
          </p:nvSpPr>
          <p:spPr bwMode="auto">
            <a:xfrm>
              <a:off x="1178" y="144"/>
              <a:ext cx="702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Line 388"/>
            <p:cNvSpPr>
              <a:spLocks noChangeShapeType="1"/>
            </p:cNvSpPr>
            <p:nvPr/>
          </p:nvSpPr>
          <p:spPr bwMode="auto">
            <a:xfrm>
              <a:off x="1178" y="1008"/>
              <a:ext cx="70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Line 387"/>
            <p:cNvSpPr>
              <a:spLocks noChangeShapeType="1"/>
            </p:cNvSpPr>
            <p:nvPr/>
          </p:nvSpPr>
          <p:spPr bwMode="auto">
            <a:xfrm>
              <a:off x="1178" y="1444"/>
              <a:ext cx="70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Line 386"/>
            <p:cNvSpPr>
              <a:spLocks noChangeShapeType="1"/>
            </p:cNvSpPr>
            <p:nvPr/>
          </p:nvSpPr>
          <p:spPr bwMode="auto">
            <a:xfrm>
              <a:off x="1178" y="1871"/>
              <a:ext cx="702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Line 385"/>
            <p:cNvSpPr>
              <a:spLocks noChangeShapeType="1"/>
            </p:cNvSpPr>
            <p:nvPr/>
          </p:nvSpPr>
          <p:spPr bwMode="auto">
            <a:xfrm>
              <a:off x="1199" y="-720"/>
              <a:ext cx="702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Text Box 384"/>
            <p:cNvSpPr txBox="1">
              <a:spLocks noChangeArrowheads="1"/>
            </p:cNvSpPr>
            <p:nvPr/>
          </p:nvSpPr>
          <p:spPr bwMode="auto">
            <a:xfrm>
              <a:off x="2118" y="-917"/>
              <a:ext cx="1671" cy="3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8000" rIns="18000" bIns="18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 = M/A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= 0.5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3" name="Line 383"/>
            <p:cNvSpPr>
              <a:spLocks noChangeShapeType="1"/>
            </p:cNvSpPr>
            <p:nvPr/>
          </p:nvSpPr>
          <p:spPr bwMode="auto">
            <a:xfrm>
              <a:off x="1178" y="580"/>
              <a:ext cx="70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2" name="Rectangle 56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23" name="Group 480"/>
          <p:cNvGrpSpPr>
            <a:grpSpLocks noChangeAspect="1"/>
          </p:cNvGrpSpPr>
          <p:nvPr/>
        </p:nvGrpSpPr>
        <p:grpSpPr bwMode="auto">
          <a:xfrm>
            <a:off x="152399" y="4667852"/>
            <a:ext cx="4952989" cy="2063488"/>
            <a:chOff x="380" y="-1043"/>
            <a:chExt cx="7990" cy="3609"/>
          </a:xfrm>
        </p:grpSpPr>
        <p:sp>
          <p:nvSpPr>
            <p:cNvPr id="524" name="AutoShape 563"/>
            <p:cNvSpPr>
              <a:spLocks noChangeAspect="1" noChangeArrowheads="1" noTextEdit="1"/>
            </p:cNvSpPr>
            <p:nvPr/>
          </p:nvSpPr>
          <p:spPr bwMode="auto">
            <a:xfrm>
              <a:off x="380" y="-1043"/>
              <a:ext cx="7990" cy="3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Rectangle 562"/>
            <p:cNvSpPr>
              <a:spLocks noChangeArrowheads="1"/>
            </p:cNvSpPr>
            <p:nvPr/>
          </p:nvSpPr>
          <p:spPr bwMode="auto">
            <a:xfrm>
              <a:off x="1178" y="-1042"/>
              <a:ext cx="7018" cy="32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Rectangle 561"/>
            <p:cNvSpPr>
              <a:spLocks noChangeArrowheads="1"/>
            </p:cNvSpPr>
            <p:nvPr/>
          </p:nvSpPr>
          <p:spPr bwMode="auto">
            <a:xfrm>
              <a:off x="1178" y="-1042"/>
              <a:ext cx="7018" cy="3249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Line 560"/>
            <p:cNvSpPr>
              <a:spLocks noChangeShapeType="1"/>
            </p:cNvSpPr>
            <p:nvPr/>
          </p:nvSpPr>
          <p:spPr bwMode="auto">
            <a:xfrm>
              <a:off x="1178" y="-1042"/>
              <a:ext cx="70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Line 559"/>
            <p:cNvSpPr>
              <a:spLocks noChangeShapeType="1"/>
            </p:cNvSpPr>
            <p:nvPr/>
          </p:nvSpPr>
          <p:spPr bwMode="auto">
            <a:xfrm>
              <a:off x="1178" y="2207"/>
              <a:ext cx="70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Line 558"/>
            <p:cNvSpPr>
              <a:spLocks noChangeShapeType="1"/>
            </p:cNvSpPr>
            <p:nvPr/>
          </p:nvSpPr>
          <p:spPr bwMode="auto">
            <a:xfrm flipV="1">
              <a:off x="8196" y="-1042"/>
              <a:ext cx="0" cy="32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Line 557"/>
            <p:cNvSpPr>
              <a:spLocks noChangeShapeType="1"/>
            </p:cNvSpPr>
            <p:nvPr/>
          </p:nvSpPr>
          <p:spPr bwMode="auto">
            <a:xfrm flipV="1">
              <a:off x="1178" y="-1042"/>
              <a:ext cx="0" cy="32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Line 556"/>
            <p:cNvSpPr>
              <a:spLocks noChangeShapeType="1"/>
            </p:cNvSpPr>
            <p:nvPr/>
          </p:nvSpPr>
          <p:spPr bwMode="auto">
            <a:xfrm>
              <a:off x="1178" y="2207"/>
              <a:ext cx="70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Line 555"/>
            <p:cNvSpPr>
              <a:spLocks noChangeShapeType="1"/>
            </p:cNvSpPr>
            <p:nvPr/>
          </p:nvSpPr>
          <p:spPr bwMode="auto">
            <a:xfrm flipV="1">
              <a:off x="1178" y="-1042"/>
              <a:ext cx="0" cy="32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Line 554"/>
            <p:cNvSpPr>
              <a:spLocks noChangeShapeType="1"/>
            </p:cNvSpPr>
            <p:nvPr/>
          </p:nvSpPr>
          <p:spPr bwMode="auto">
            <a:xfrm flipV="1">
              <a:off x="1178" y="2131"/>
              <a:ext cx="0" cy="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Line 553"/>
            <p:cNvSpPr>
              <a:spLocks noChangeShapeType="1"/>
            </p:cNvSpPr>
            <p:nvPr/>
          </p:nvSpPr>
          <p:spPr bwMode="auto">
            <a:xfrm>
              <a:off x="1178" y="-1042"/>
              <a:ext cx="0" cy="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Line 552"/>
            <p:cNvSpPr>
              <a:spLocks noChangeShapeType="1"/>
            </p:cNvSpPr>
            <p:nvPr/>
          </p:nvSpPr>
          <p:spPr bwMode="auto">
            <a:xfrm flipV="1">
              <a:off x="2051" y="2131"/>
              <a:ext cx="0" cy="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Line 551"/>
            <p:cNvSpPr>
              <a:spLocks noChangeShapeType="1"/>
            </p:cNvSpPr>
            <p:nvPr/>
          </p:nvSpPr>
          <p:spPr bwMode="auto">
            <a:xfrm>
              <a:off x="2051" y="-1042"/>
              <a:ext cx="0" cy="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Line 550"/>
            <p:cNvSpPr>
              <a:spLocks noChangeShapeType="1"/>
            </p:cNvSpPr>
            <p:nvPr/>
          </p:nvSpPr>
          <p:spPr bwMode="auto">
            <a:xfrm flipV="1">
              <a:off x="2925" y="2131"/>
              <a:ext cx="0" cy="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Line 549"/>
            <p:cNvSpPr>
              <a:spLocks noChangeShapeType="1"/>
            </p:cNvSpPr>
            <p:nvPr/>
          </p:nvSpPr>
          <p:spPr bwMode="auto">
            <a:xfrm>
              <a:off x="2925" y="-1042"/>
              <a:ext cx="0" cy="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Line 548"/>
            <p:cNvSpPr>
              <a:spLocks noChangeShapeType="1"/>
            </p:cNvSpPr>
            <p:nvPr/>
          </p:nvSpPr>
          <p:spPr bwMode="auto">
            <a:xfrm flipV="1">
              <a:off x="3808" y="2131"/>
              <a:ext cx="0" cy="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Line 547"/>
            <p:cNvSpPr>
              <a:spLocks noChangeShapeType="1"/>
            </p:cNvSpPr>
            <p:nvPr/>
          </p:nvSpPr>
          <p:spPr bwMode="auto">
            <a:xfrm>
              <a:off x="3808" y="-1042"/>
              <a:ext cx="0" cy="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Line 546"/>
            <p:cNvSpPr>
              <a:spLocks noChangeShapeType="1"/>
            </p:cNvSpPr>
            <p:nvPr/>
          </p:nvSpPr>
          <p:spPr bwMode="auto">
            <a:xfrm flipV="1">
              <a:off x="4682" y="2131"/>
              <a:ext cx="0" cy="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Line 545"/>
            <p:cNvSpPr>
              <a:spLocks noChangeShapeType="1"/>
            </p:cNvSpPr>
            <p:nvPr/>
          </p:nvSpPr>
          <p:spPr bwMode="auto">
            <a:xfrm>
              <a:off x="4682" y="-1042"/>
              <a:ext cx="0" cy="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Line 544"/>
            <p:cNvSpPr>
              <a:spLocks noChangeShapeType="1"/>
            </p:cNvSpPr>
            <p:nvPr/>
          </p:nvSpPr>
          <p:spPr bwMode="auto">
            <a:xfrm flipV="1">
              <a:off x="5556" y="2131"/>
              <a:ext cx="0" cy="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Line 543"/>
            <p:cNvSpPr>
              <a:spLocks noChangeShapeType="1"/>
            </p:cNvSpPr>
            <p:nvPr/>
          </p:nvSpPr>
          <p:spPr bwMode="auto">
            <a:xfrm>
              <a:off x="5556" y="-1042"/>
              <a:ext cx="0" cy="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Line 542"/>
            <p:cNvSpPr>
              <a:spLocks noChangeShapeType="1"/>
            </p:cNvSpPr>
            <p:nvPr/>
          </p:nvSpPr>
          <p:spPr bwMode="auto">
            <a:xfrm flipV="1">
              <a:off x="6439" y="2131"/>
              <a:ext cx="0" cy="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Line 541"/>
            <p:cNvSpPr>
              <a:spLocks noChangeShapeType="1"/>
            </p:cNvSpPr>
            <p:nvPr/>
          </p:nvSpPr>
          <p:spPr bwMode="auto">
            <a:xfrm>
              <a:off x="6439" y="-1042"/>
              <a:ext cx="0" cy="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Line 540"/>
            <p:cNvSpPr>
              <a:spLocks noChangeShapeType="1"/>
            </p:cNvSpPr>
            <p:nvPr/>
          </p:nvSpPr>
          <p:spPr bwMode="auto">
            <a:xfrm flipV="1">
              <a:off x="7312" y="2131"/>
              <a:ext cx="0" cy="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Line 539"/>
            <p:cNvSpPr>
              <a:spLocks noChangeShapeType="1"/>
            </p:cNvSpPr>
            <p:nvPr/>
          </p:nvSpPr>
          <p:spPr bwMode="auto">
            <a:xfrm>
              <a:off x="7312" y="-1042"/>
              <a:ext cx="0" cy="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Line 538"/>
            <p:cNvSpPr>
              <a:spLocks noChangeShapeType="1"/>
            </p:cNvSpPr>
            <p:nvPr/>
          </p:nvSpPr>
          <p:spPr bwMode="auto">
            <a:xfrm flipV="1">
              <a:off x="8196" y="2131"/>
              <a:ext cx="0" cy="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Line 537"/>
            <p:cNvSpPr>
              <a:spLocks noChangeShapeType="1"/>
            </p:cNvSpPr>
            <p:nvPr/>
          </p:nvSpPr>
          <p:spPr bwMode="auto">
            <a:xfrm>
              <a:off x="8196" y="-1042"/>
              <a:ext cx="0" cy="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Line 536"/>
            <p:cNvSpPr>
              <a:spLocks noChangeShapeType="1"/>
            </p:cNvSpPr>
            <p:nvPr/>
          </p:nvSpPr>
          <p:spPr bwMode="auto">
            <a:xfrm>
              <a:off x="1178" y="1875"/>
              <a:ext cx="6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Line 535"/>
            <p:cNvSpPr>
              <a:spLocks noChangeShapeType="1"/>
            </p:cNvSpPr>
            <p:nvPr/>
          </p:nvSpPr>
          <p:spPr bwMode="auto">
            <a:xfrm flipH="1">
              <a:off x="8120" y="1875"/>
              <a:ext cx="7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Line 534"/>
            <p:cNvSpPr>
              <a:spLocks noChangeShapeType="1"/>
            </p:cNvSpPr>
            <p:nvPr/>
          </p:nvSpPr>
          <p:spPr bwMode="auto">
            <a:xfrm>
              <a:off x="1178" y="1096"/>
              <a:ext cx="6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Line 533"/>
            <p:cNvSpPr>
              <a:spLocks noChangeShapeType="1"/>
            </p:cNvSpPr>
            <p:nvPr/>
          </p:nvSpPr>
          <p:spPr bwMode="auto">
            <a:xfrm flipH="1">
              <a:off x="8120" y="1096"/>
              <a:ext cx="7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Line 532"/>
            <p:cNvSpPr>
              <a:spLocks noChangeShapeType="1"/>
            </p:cNvSpPr>
            <p:nvPr/>
          </p:nvSpPr>
          <p:spPr bwMode="auto">
            <a:xfrm>
              <a:off x="1178" y="839"/>
              <a:ext cx="6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Line 531"/>
            <p:cNvSpPr>
              <a:spLocks noChangeShapeType="1"/>
            </p:cNvSpPr>
            <p:nvPr/>
          </p:nvSpPr>
          <p:spPr bwMode="auto">
            <a:xfrm flipH="1">
              <a:off x="8120" y="839"/>
              <a:ext cx="7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Line 530"/>
            <p:cNvSpPr>
              <a:spLocks noChangeShapeType="1"/>
            </p:cNvSpPr>
            <p:nvPr/>
          </p:nvSpPr>
          <p:spPr bwMode="auto">
            <a:xfrm>
              <a:off x="1178" y="583"/>
              <a:ext cx="6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Line 529"/>
            <p:cNvSpPr>
              <a:spLocks noChangeShapeType="1"/>
            </p:cNvSpPr>
            <p:nvPr/>
          </p:nvSpPr>
          <p:spPr bwMode="auto">
            <a:xfrm flipH="1">
              <a:off x="8120" y="583"/>
              <a:ext cx="7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Line 528"/>
            <p:cNvSpPr>
              <a:spLocks noChangeShapeType="1"/>
            </p:cNvSpPr>
            <p:nvPr/>
          </p:nvSpPr>
          <p:spPr bwMode="auto">
            <a:xfrm>
              <a:off x="1178" y="317"/>
              <a:ext cx="6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Line 527"/>
            <p:cNvSpPr>
              <a:spLocks noChangeShapeType="1"/>
            </p:cNvSpPr>
            <p:nvPr/>
          </p:nvSpPr>
          <p:spPr bwMode="auto">
            <a:xfrm flipH="1">
              <a:off x="8120" y="317"/>
              <a:ext cx="7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Line 526"/>
            <p:cNvSpPr>
              <a:spLocks noChangeShapeType="1"/>
            </p:cNvSpPr>
            <p:nvPr/>
          </p:nvSpPr>
          <p:spPr bwMode="auto">
            <a:xfrm>
              <a:off x="1178" y="60"/>
              <a:ext cx="6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Line 525"/>
            <p:cNvSpPr>
              <a:spLocks noChangeShapeType="1"/>
            </p:cNvSpPr>
            <p:nvPr/>
          </p:nvSpPr>
          <p:spPr bwMode="auto">
            <a:xfrm flipH="1">
              <a:off x="8120" y="60"/>
              <a:ext cx="7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Line 524"/>
            <p:cNvSpPr>
              <a:spLocks noChangeShapeType="1"/>
            </p:cNvSpPr>
            <p:nvPr/>
          </p:nvSpPr>
          <p:spPr bwMode="auto">
            <a:xfrm>
              <a:off x="1178" y="-719"/>
              <a:ext cx="6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Line 523"/>
            <p:cNvSpPr>
              <a:spLocks noChangeShapeType="1"/>
            </p:cNvSpPr>
            <p:nvPr/>
          </p:nvSpPr>
          <p:spPr bwMode="auto">
            <a:xfrm flipH="1">
              <a:off x="8120" y="-719"/>
              <a:ext cx="7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Line 522"/>
            <p:cNvSpPr>
              <a:spLocks noChangeShapeType="1"/>
            </p:cNvSpPr>
            <p:nvPr/>
          </p:nvSpPr>
          <p:spPr bwMode="auto">
            <a:xfrm>
              <a:off x="1178" y="-1042"/>
              <a:ext cx="70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Line 521"/>
            <p:cNvSpPr>
              <a:spLocks noChangeShapeType="1"/>
            </p:cNvSpPr>
            <p:nvPr/>
          </p:nvSpPr>
          <p:spPr bwMode="auto">
            <a:xfrm>
              <a:off x="1178" y="2207"/>
              <a:ext cx="70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Line 520"/>
            <p:cNvSpPr>
              <a:spLocks noChangeShapeType="1"/>
            </p:cNvSpPr>
            <p:nvPr/>
          </p:nvSpPr>
          <p:spPr bwMode="auto">
            <a:xfrm flipV="1">
              <a:off x="8196" y="-1042"/>
              <a:ext cx="0" cy="32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Line 519"/>
            <p:cNvSpPr>
              <a:spLocks noChangeShapeType="1"/>
            </p:cNvSpPr>
            <p:nvPr/>
          </p:nvSpPr>
          <p:spPr bwMode="auto">
            <a:xfrm flipV="1">
              <a:off x="1178" y="-1042"/>
              <a:ext cx="0" cy="32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69" name="Group 507"/>
            <p:cNvGrpSpPr>
              <a:grpSpLocks/>
            </p:cNvGrpSpPr>
            <p:nvPr/>
          </p:nvGrpSpPr>
          <p:grpSpPr bwMode="auto">
            <a:xfrm>
              <a:off x="1178" y="-719"/>
              <a:ext cx="7018" cy="2584"/>
              <a:chOff x="1178" y="-719"/>
              <a:chExt cx="7018" cy="2584"/>
            </a:xfrm>
          </p:grpSpPr>
          <p:sp>
            <p:nvSpPr>
              <p:cNvPr id="596" name="Freeform 518"/>
              <p:cNvSpPr>
                <a:spLocks/>
              </p:cNvSpPr>
              <p:nvPr/>
            </p:nvSpPr>
            <p:spPr bwMode="auto">
              <a:xfrm>
                <a:off x="1178" y="-719"/>
                <a:ext cx="598" cy="2584"/>
              </a:xfrm>
              <a:custGeom>
                <a:avLst/>
                <a:gdLst>
                  <a:gd name="T0" fmla="*/ 9 w 598"/>
                  <a:gd name="T1" fmla="*/ 86 h 2584"/>
                  <a:gd name="T2" fmla="*/ 19 w 598"/>
                  <a:gd name="T3" fmla="*/ 599 h 2584"/>
                  <a:gd name="T4" fmla="*/ 38 w 598"/>
                  <a:gd name="T5" fmla="*/ 1055 h 2584"/>
                  <a:gd name="T6" fmla="*/ 47 w 598"/>
                  <a:gd name="T7" fmla="*/ 1853 h 2584"/>
                  <a:gd name="T8" fmla="*/ 66 w 598"/>
                  <a:gd name="T9" fmla="*/ 2242 h 2584"/>
                  <a:gd name="T10" fmla="*/ 76 w 598"/>
                  <a:gd name="T11" fmla="*/ 2575 h 2584"/>
                  <a:gd name="T12" fmla="*/ 95 w 598"/>
                  <a:gd name="T13" fmla="*/ 2499 h 2584"/>
                  <a:gd name="T14" fmla="*/ 104 w 598"/>
                  <a:gd name="T15" fmla="*/ 2119 h 2584"/>
                  <a:gd name="T16" fmla="*/ 123 w 598"/>
                  <a:gd name="T17" fmla="*/ 1539 h 2584"/>
                  <a:gd name="T18" fmla="*/ 133 w 598"/>
                  <a:gd name="T19" fmla="*/ 903 h 2584"/>
                  <a:gd name="T20" fmla="*/ 152 w 598"/>
                  <a:gd name="T21" fmla="*/ 371 h 2584"/>
                  <a:gd name="T22" fmla="*/ 161 w 598"/>
                  <a:gd name="T23" fmla="*/ 76 h 2584"/>
                  <a:gd name="T24" fmla="*/ 171 w 598"/>
                  <a:gd name="T25" fmla="*/ 48 h 2584"/>
                  <a:gd name="T26" fmla="*/ 190 w 598"/>
                  <a:gd name="T27" fmla="*/ 285 h 2584"/>
                  <a:gd name="T28" fmla="*/ 199 w 598"/>
                  <a:gd name="T29" fmla="*/ 770 h 2584"/>
                  <a:gd name="T30" fmla="*/ 218 w 598"/>
                  <a:gd name="T31" fmla="*/ 1378 h 2584"/>
                  <a:gd name="T32" fmla="*/ 227 w 598"/>
                  <a:gd name="T33" fmla="*/ 1957 h 2584"/>
                  <a:gd name="T34" fmla="*/ 246 w 598"/>
                  <a:gd name="T35" fmla="*/ 2366 h 2584"/>
                  <a:gd name="T36" fmla="*/ 265 w 598"/>
                  <a:gd name="T37" fmla="*/ 2499 h 2584"/>
                  <a:gd name="T38" fmla="*/ 275 w 598"/>
                  <a:gd name="T39" fmla="*/ 2176 h 2584"/>
                  <a:gd name="T40" fmla="*/ 294 w 598"/>
                  <a:gd name="T41" fmla="*/ 1805 h 2584"/>
                  <a:gd name="T42" fmla="*/ 303 w 598"/>
                  <a:gd name="T43" fmla="*/ 1074 h 2584"/>
                  <a:gd name="T44" fmla="*/ 322 w 598"/>
                  <a:gd name="T45" fmla="*/ 551 h 2584"/>
                  <a:gd name="T46" fmla="*/ 332 w 598"/>
                  <a:gd name="T47" fmla="*/ 219 h 2584"/>
                  <a:gd name="T48" fmla="*/ 351 w 598"/>
                  <a:gd name="T49" fmla="*/ 162 h 2584"/>
                  <a:gd name="T50" fmla="*/ 360 w 598"/>
                  <a:gd name="T51" fmla="*/ 380 h 2584"/>
                  <a:gd name="T52" fmla="*/ 379 w 598"/>
                  <a:gd name="T53" fmla="*/ 817 h 2584"/>
                  <a:gd name="T54" fmla="*/ 389 w 598"/>
                  <a:gd name="T55" fmla="*/ 1368 h 2584"/>
                  <a:gd name="T56" fmla="*/ 408 w 598"/>
                  <a:gd name="T57" fmla="*/ 1881 h 2584"/>
                  <a:gd name="T58" fmla="*/ 417 w 598"/>
                  <a:gd name="T59" fmla="*/ 2252 h 2584"/>
                  <a:gd name="T60" fmla="*/ 436 w 598"/>
                  <a:gd name="T61" fmla="*/ 2356 h 2584"/>
                  <a:gd name="T62" fmla="*/ 446 w 598"/>
                  <a:gd name="T63" fmla="*/ 2223 h 2584"/>
                  <a:gd name="T64" fmla="*/ 465 w 598"/>
                  <a:gd name="T65" fmla="*/ 1853 h 2584"/>
                  <a:gd name="T66" fmla="*/ 474 w 598"/>
                  <a:gd name="T67" fmla="*/ 1235 h 2584"/>
                  <a:gd name="T68" fmla="*/ 493 w 598"/>
                  <a:gd name="T69" fmla="*/ 865 h 2584"/>
                  <a:gd name="T70" fmla="*/ 503 w 598"/>
                  <a:gd name="T71" fmla="*/ 428 h 2584"/>
                  <a:gd name="T72" fmla="*/ 522 w 598"/>
                  <a:gd name="T73" fmla="*/ 323 h 2584"/>
                  <a:gd name="T74" fmla="*/ 531 w 598"/>
                  <a:gd name="T75" fmla="*/ 456 h 2584"/>
                  <a:gd name="T76" fmla="*/ 550 w 598"/>
                  <a:gd name="T77" fmla="*/ 694 h 2584"/>
                  <a:gd name="T78" fmla="*/ 560 w 598"/>
                  <a:gd name="T79" fmla="*/ 1235 h 2584"/>
                  <a:gd name="T80" fmla="*/ 579 w 598"/>
                  <a:gd name="T81" fmla="*/ 1682 h 2584"/>
                  <a:gd name="T82" fmla="*/ 588 w 598"/>
                  <a:gd name="T83" fmla="*/ 2024 h 2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98" h="2584">
                    <a:moveTo>
                      <a:pt x="0" y="0"/>
                    </a:moveTo>
                    <a:lnTo>
                      <a:pt x="0" y="38"/>
                    </a:lnTo>
                    <a:lnTo>
                      <a:pt x="9" y="86"/>
                    </a:lnTo>
                    <a:lnTo>
                      <a:pt x="9" y="247"/>
                    </a:lnTo>
                    <a:lnTo>
                      <a:pt x="19" y="352"/>
                    </a:lnTo>
                    <a:lnTo>
                      <a:pt x="19" y="599"/>
                    </a:lnTo>
                    <a:lnTo>
                      <a:pt x="28" y="741"/>
                    </a:lnTo>
                    <a:lnTo>
                      <a:pt x="28" y="893"/>
                    </a:lnTo>
                    <a:lnTo>
                      <a:pt x="38" y="1055"/>
                    </a:lnTo>
                    <a:lnTo>
                      <a:pt x="38" y="1378"/>
                    </a:lnTo>
                    <a:lnTo>
                      <a:pt x="47" y="1539"/>
                    </a:lnTo>
                    <a:lnTo>
                      <a:pt x="47" y="1853"/>
                    </a:lnTo>
                    <a:lnTo>
                      <a:pt x="57" y="1995"/>
                    </a:lnTo>
                    <a:lnTo>
                      <a:pt x="57" y="2119"/>
                    </a:lnTo>
                    <a:lnTo>
                      <a:pt x="66" y="2242"/>
                    </a:lnTo>
                    <a:lnTo>
                      <a:pt x="66" y="2432"/>
                    </a:lnTo>
                    <a:lnTo>
                      <a:pt x="76" y="2499"/>
                    </a:lnTo>
                    <a:lnTo>
                      <a:pt x="76" y="2575"/>
                    </a:lnTo>
                    <a:lnTo>
                      <a:pt x="85" y="2584"/>
                    </a:lnTo>
                    <a:lnTo>
                      <a:pt x="85" y="2546"/>
                    </a:lnTo>
                    <a:lnTo>
                      <a:pt x="95" y="2499"/>
                    </a:lnTo>
                    <a:lnTo>
                      <a:pt x="95" y="2423"/>
                    </a:lnTo>
                    <a:lnTo>
                      <a:pt x="104" y="2337"/>
                    </a:lnTo>
                    <a:lnTo>
                      <a:pt x="104" y="2119"/>
                    </a:lnTo>
                    <a:lnTo>
                      <a:pt x="114" y="1986"/>
                    </a:lnTo>
                    <a:lnTo>
                      <a:pt x="114" y="1691"/>
                    </a:lnTo>
                    <a:lnTo>
                      <a:pt x="123" y="1539"/>
                    </a:lnTo>
                    <a:lnTo>
                      <a:pt x="123" y="1378"/>
                    </a:lnTo>
                    <a:lnTo>
                      <a:pt x="133" y="1216"/>
                    </a:lnTo>
                    <a:lnTo>
                      <a:pt x="133" y="903"/>
                    </a:lnTo>
                    <a:lnTo>
                      <a:pt x="142" y="751"/>
                    </a:lnTo>
                    <a:lnTo>
                      <a:pt x="142" y="485"/>
                    </a:lnTo>
                    <a:lnTo>
                      <a:pt x="152" y="371"/>
                    </a:lnTo>
                    <a:lnTo>
                      <a:pt x="152" y="190"/>
                    </a:lnTo>
                    <a:lnTo>
                      <a:pt x="161" y="124"/>
                    </a:lnTo>
                    <a:lnTo>
                      <a:pt x="161" y="76"/>
                    </a:lnTo>
                    <a:lnTo>
                      <a:pt x="171" y="48"/>
                    </a:lnTo>
                    <a:lnTo>
                      <a:pt x="171" y="38"/>
                    </a:lnTo>
                    <a:lnTo>
                      <a:pt x="171" y="48"/>
                    </a:lnTo>
                    <a:lnTo>
                      <a:pt x="180" y="76"/>
                    </a:lnTo>
                    <a:lnTo>
                      <a:pt x="180" y="200"/>
                    </a:lnTo>
                    <a:lnTo>
                      <a:pt x="190" y="285"/>
                    </a:lnTo>
                    <a:lnTo>
                      <a:pt x="190" y="380"/>
                    </a:lnTo>
                    <a:lnTo>
                      <a:pt x="199" y="504"/>
                    </a:lnTo>
                    <a:lnTo>
                      <a:pt x="199" y="770"/>
                    </a:lnTo>
                    <a:lnTo>
                      <a:pt x="209" y="912"/>
                    </a:lnTo>
                    <a:lnTo>
                      <a:pt x="209" y="1216"/>
                    </a:lnTo>
                    <a:lnTo>
                      <a:pt x="218" y="1378"/>
                    </a:lnTo>
                    <a:lnTo>
                      <a:pt x="218" y="1530"/>
                    </a:lnTo>
                    <a:lnTo>
                      <a:pt x="227" y="1682"/>
                    </a:lnTo>
                    <a:lnTo>
                      <a:pt x="227" y="1957"/>
                    </a:lnTo>
                    <a:lnTo>
                      <a:pt x="237" y="2081"/>
                    </a:lnTo>
                    <a:lnTo>
                      <a:pt x="237" y="2290"/>
                    </a:lnTo>
                    <a:lnTo>
                      <a:pt x="246" y="2366"/>
                    </a:lnTo>
                    <a:lnTo>
                      <a:pt x="246" y="2480"/>
                    </a:lnTo>
                    <a:lnTo>
                      <a:pt x="256" y="2508"/>
                    </a:lnTo>
                    <a:lnTo>
                      <a:pt x="265" y="2499"/>
                    </a:lnTo>
                    <a:lnTo>
                      <a:pt x="265" y="2423"/>
                    </a:lnTo>
                    <a:lnTo>
                      <a:pt x="275" y="2356"/>
                    </a:lnTo>
                    <a:lnTo>
                      <a:pt x="275" y="2176"/>
                    </a:lnTo>
                    <a:lnTo>
                      <a:pt x="284" y="2062"/>
                    </a:lnTo>
                    <a:lnTo>
                      <a:pt x="284" y="1938"/>
                    </a:lnTo>
                    <a:lnTo>
                      <a:pt x="294" y="1805"/>
                    </a:lnTo>
                    <a:lnTo>
                      <a:pt x="294" y="1520"/>
                    </a:lnTo>
                    <a:lnTo>
                      <a:pt x="303" y="1368"/>
                    </a:lnTo>
                    <a:lnTo>
                      <a:pt x="303" y="1074"/>
                    </a:lnTo>
                    <a:lnTo>
                      <a:pt x="313" y="931"/>
                    </a:lnTo>
                    <a:lnTo>
                      <a:pt x="313" y="665"/>
                    </a:lnTo>
                    <a:lnTo>
                      <a:pt x="322" y="551"/>
                    </a:lnTo>
                    <a:lnTo>
                      <a:pt x="322" y="447"/>
                    </a:lnTo>
                    <a:lnTo>
                      <a:pt x="332" y="352"/>
                    </a:lnTo>
                    <a:lnTo>
                      <a:pt x="332" y="219"/>
                    </a:lnTo>
                    <a:lnTo>
                      <a:pt x="341" y="181"/>
                    </a:lnTo>
                    <a:lnTo>
                      <a:pt x="341" y="143"/>
                    </a:lnTo>
                    <a:lnTo>
                      <a:pt x="351" y="162"/>
                    </a:lnTo>
                    <a:lnTo>
                      <a:pt x="351" y="190"/>
                    </a:lnTo>
                    <a:lnTo>
                      <a:pt x="360" y="238"/>
                    </a:lnTo>
                    <a:lnTo>
                      <a:pt x="360" y="380"/>
                    </a:lnTo>
                    <a:lnTo>
                      <a:pt x="370" y="475"/>
                    </a:lnTo>
                    <a:lnTo>
                      <a:pt x="370" y="694"/>
                    </a:lnTo>
                    <a:lnTo>
                      <a:pt x="379" y="817"/>
                    </a:lnTo>
                    <a:lnTo>
                      <a:pt x="379" y="950"/>
                    </a:lnTo>
                    <a:lnTo>
                      <a:pt x="389" y="1083"/>
                    </a:lnTo>
                    <a:lnTo>
                      <a:pt x="389" y="1368"/>
                    </a:lnTo>
                    <a:lnTo>
                      <a:pt x="398" y="1501"/>
                    </a:lnTo>
                    <a:lnTo>
                      <a:pt x="398" y="1767"/>
                    </a:lnTo>
                    <a:lnTo>
                      <a:pt x="408" y="1881"/>
                    </a:lnTo>
                    <a:lnTo>
                      <a:pt x="408" y="2090"/>
                    </a:lnTo>
                    <a:lnTo>
                      <a:pt x="417" y="2176"/>
                    </a:lnTo>
                    <a:lnTo>
                      <a:pt x="417" y="2252"/>
                    </a:lnTo>
                    <a:lnTo>
                      <a:pt x="427" y="2299"/>
                    </a:lnTo>
                    <a:lnTo>
                      <a:pt x="427" y="2366"/>
                    </a:lnTo>
                    <a:lnTo>
                      <a:pt x="436" y="2356"/>
                    </a:lnTo>
                    <a:lnTo>
                      <a:pt x="436" y="2328"/>
                    </a:lnTo>
                    <a:lnTo>
                      <a:pt x="446" y="2280"/>
                    </a:lnTo>
                    <a:lnTo>
                      <a:pt x="446" y="2223"/>
                    </a:lnTo>
                    <a:lnTo>
                      <a:pt x="455" y="2147"/>
                    </a:lnTo>
                    <a:lnTo>
                      <a:pt x="455" y="1967"/>
                    </a:lnTo>
                    <a:lnTo>
                      <a:pt x="465" y="1853"/>
                    </a:lnTo>
                    <a:lnTo>
                      <a:pt x="465" y="1615"/>
                    </a:lnTo>
                    <a:lnTo>
                      <a:pt x="474" y="1492"/>
                    </a:lnTo>
                    <a:lnTo>
                      <a:pt x="474" y="1235"/>
                    </a:lnTo>
                    <a:lnTo>
                      <a:pt x="484" y="1102"/>
                    </a:lnTo>
                    <a:lnTo>
                      <a:pt x="484" y="979"/>
                    </a:lnTo>
                    <a:lnTo>
                      <a:pt x="493" y="865"/>
                    </a:lnTo>
                    <a:lnTo>
                      <a:pt x="493" y="656"/>
                    </a:lnTo>
                    <a:lnTo>
                      <a:pt x="503" y="570"/>
                    </a:lnTo>
                    <a:lnTo>
                      <a:pt x="503" y="428"/>
                    </a:lnTo>
                    <a:lnTo>
                      <a:pt x="512" y="380"/>
                    </a:lnTo>
                    <a:lnTo>
                      <a:pt x="512" y="342"/>
                    </a:lnTo>
                    <a:lnTo>
                      <a:pt x="522" y="323"/>
                    </a:lnTo>
                    <a:lnTo>
                      <a:pt x="522" y="333"/>
                    </a:lnTo>
                    <a:lnTo>
                      <a:pt x="531" y="361"/>
                    </a:lnTo>
                    <a:lnTo>
                      <a:pt x="531" y="456"/>
                    </a:lnTo>
                    <a:lnTo>
                      <a:pt x="541" y="523"/>
                    </a:lnTo>
                    <a:lnTo>
                      <a:pt x="541" y="599"/>
                    </a:lnTo>
                    <a:lnTo>
                      <a:pt x="550" y="694"/>
                    </a:lnTo>
                    <a:lnTo>
                      <a:pt x="550" y="893"/>
                    </a:lnTo>
                    <a:lnTo>
                      <a:pt x="560" y="1007"/>
                    </a:lnTo>
                    <a:lnTo>
                      <a:pt x="560" y="1235"/>
                    </a:lnTo>
                    <a:lnTo>
                      <a:pt x="569" y="1359"/>
                    </a:lnTo>
                    <a:lnTo>
                      <a:pt x="569" y="1577"/>
                    </a:lnTo>
                    <a:lnTo>
                      <a:pt x="579" y="1682"/>
                    </a:lnTo>
                    <a:lnTo>
                      <a:pt x="579" y="1786"/>
                    </a:lnTo>
                    <a:lnTo>
                      <a:pt x="588" y="1872"/>
                    </a:lnTo>
                    <a:lnTo>
                      <a:pt x="588" y="2024"/>
                    </a:lnTo>
                    <a:lnTo>
                      <a:pt x="598" y="2081"/>
                    </a:lnTo>
                    <a:lnTo>
                      <a:pt x="598" y="2147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Freeform 517"/>
              <p:cNvSpPr>
                <a:spLocks/>
              </p:cNvSpPr>
              <p:nvPr/>
            </p:nvSpPr>
            <p:spPr bwMode="auto">
              <a:xfrm>
                <a:off x="1776" y="-187"/>
                <a:ext cx="646" cy="1634"/>
              </a:xfrm>
              <a:custGeom>
                <a:avLst/>
                <a:gdLst>
                  <a:gd name="T0" fmla="*/ 19 w 646"/>
                  <a:gd name="T1" fmla="*/ 1625 h 1634"/>
                  <a:gd name="T2" fmla="*/ 28 w 646"/>
                  <a:gd name="T3" fmla="*/ 1387 h 1634"/>
                  <a:gd name="T4" fmla="*/ 47 w 646"/>
                  <a:gd name="T5" fmla="*/ 1017 h 1634"/>
                  <a:gd name="T6" fmla="*/ 57 w 646"/>
                  <a:gd name="T7" fmla="*/ 608 h 1634"/>
                  <a:gd name="T8" fmla="*/ 76 w 646"/>
                  <a:gd name="T9" fmla="*/ 257 h 1634"/>
                  <a:gd name="T10" fmla="*/ 85 w 646"/>
                  <a:gd name="T11" fmla="*/ 48 h 1634"/>
                  <a:gd name="T12" fmla="*/ 104 w 646"/>
                  <a:gd name="T13" fmla="*/ 19 h 1634"/>
                  <a:gd name="T14" fmla="*/ 114 w 646"/>
                  <a:gd name="T15" fmla="*/ 171 h 1634"/>
                  <a:gd name="T16" fmla="*/ 133 w 646"/>
                  <a:gd name="T17" fmla="*/ 456 h 1634"/>
                  <a:gd name="T18" fmla="*/ 142 w 646"/>
                  <a:gd name="T19" fmla="*/ 808 h 1634"/>
                  <a:gd name="T20" fmla="*/ 161 w 646"/>
                  <a:gd name="T21" fmla="*/ 1131 h 1634"/>
                  <a:gd name="T22" fmla="*/ 171 w 646"/>
                  <a:gd name="T23" fmla="*/ 1340 h 1634"/>
                  <a:gd name="T24" fmla="*/ 190 w 646"/>
                  <a:gd name="T25" fmla="*/ 1397 h 1634"/>
                  <a:gd name="T26" fmla="*/ 199 w 646"/>
                  <a:gd name="T27" fmla="*/ 1264 h 1634"/>
                  <a:gd name="T28" fmla="*/ 218 w 646"/>
                  <a:gd name="T29" fmla="*/ 1093 h 1634"/>
                  <a:gd name="T30" fmla="*/ 228 w 646"/>
                  <a:gd name="T31" fmla="*/ 732 h 1634"/>
                  <a:gd name="T32" fmla="*/ 247 w 646"/>
                  <a:gd name="T33" fmla="*/ 523 h 1634"/>
                  <a:gd name="T34" fmla="*/ 256 w 646"/>
                  <a:gd name="T35" fmla="*/ 295 h 1634"/>
                  <a:gd name="T36" fmla="*/ 275 w 646"/>
                  <a:gd name="T37" fmla="*/ 247 h 1634"/>
                  <a:gd name="T38" fmla="*/ 285 w 646"/>
                  <a:gd name="T39" fmla="*/ 323 h 1634"/>
                  <a:gd name="T40" fmla="*/ 304 w 646"/>
                  <a:gd name="T41" fmla="*/ 504 h 1634"/>
                  <a:gd name="T42" fmla="*/ 313 w 646"/>
                  <a:gd name="T43" fmla="*/ 732 h 1634"/>
                  <a:gd name="T44" fmla="*/ 332 w 646"/>
                  <a:gd name="T45" fmla="*/ 950 h 1634"/>
                  <a:gd name="T46" fmla="*/ 342 w 646"/>
                  <a:gd name="T47" fmla="*/ 1102 h 1634"/>
                  <a:gd name="T48" fmla="*/ 361 w 646"/>
                  <a:gd name="T49" fmla="*/ 1169 h 1634"/>
                  <a:gd name="T50" fmla="*/ 370 w 646"/>
                  <a:gd name="T51" fmla="*/ 1121 h 1634"/>
                  <a:gd name="T52" fmla="*/ 389 w 646"/>
                  <a:gd name="T53" fmla="*/ 998 h 1634"/>
                  <a:gd name="T54" fmla="*/ 399 w 646"/>
                  <a:gd name="T55" fmla="*/ 827 h 1634"/>
                  <a:gd name="T56" fmla="*/ 418 w 646"/>
                  <a:gd name="T57" fmla="*/ 665 h 1634"/>
                  <a:gd name="T58" fmla="*/ 427 w 646"/>
                  <a:gd name="T59" fmla="*/ 542 h 1634"/>
                  <a:gd name="T60" fmla="*/ 446 w 646"/>
                  <a:gd name="T61" fmla="*/ 485 h 1634"/>
                  <a:gd name="T62" fmla="*/ 465 w 646"/>
                  <a:gd name="T63" fmla="*/ 532 h 1634"/>
                  <a:gd name="T64" fmla="*/ 475 w 646"/>
                  <a:gd name="T65" fmla="*/ 637 h 1634"/>
                  <a:gd name="T66" fmla="*/ 494 w 646"/>
                  <a:gd name="T67" fmla="*/ 751 h 1634"/>
                  <a:gd name="T68" fmla="*/ 503 w 646"/>
                  <a:gd name="T69" fmla="*/ 855 h 1634"/>
                  <a:gd name="T70" fmla="*/ 522 w 646"/>
                  <a:gd name="T71" fmla="*/ 912 h 1634"/>
                  <a:gd name="T72" fmla="*/ 541 w 646"/>
                  <a:gd name="T73" fmla="*/ 922 h 1634"/>
                  <a:gd name="T74" fmla="*/ 560 w 646"/>
                  <a:gd name="T75" fmla="*/ 865 h 1634"/>
                  <a:gd name="T76" fmla="*/ 570 w 646"/>
                  <a:gd name="T77" fmla="*/ 798 h 1634"/>
                  <a:gd name="T78" fmla="*/ 589 w 646"/>
                  <a:gd name="T79" fmla="*/ 741 h 1634"/>
                  <a:gd name="T80" fmla="*/ 608 w 646"/>
                  <a:gd name="T81" fmla="*/ 694 h 1634"/>
                  <a:gd name="T82" fmla="*/ 636 w 646"/>
                  <a:gd name="T83" fmla="*/ 713 h 1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46" h="1634">
                    <a:moveTo>
                      <a:pt x="0" y="1615"/>
                    </a:moveTo>
                    <a:lnTo>
                      <a:pt x="9" y="1634"/>
                    </a:lnTo>
                    <a:lnTo>
                      <a:pt x="19" y="1625"/>
                    </a:lnTo>
                    <a:lnTo>
                      <a:pt x="19" y="1568"/>
                    </a:lnTo>
                    <a:lnTo>
                      <a:pt x="28" y="1511"/>
                    </a:lnTo>
                    <a:lnTo>
                      <a:pt x="28" y="1387"/>
                    </a:lnTo>
                    <a:lnTo>
                      <a:pt x="38" y="1302"/>
                    </a:lnTo>
                    <a:lnTo>
                      <a:pt x="38" y="1121"/>
                    </a:lnTo>
                    <a:lnTo>
                      <a:pt x="47" y="1017"/>
                    </a:lnTo>
                    <a:lnTo>
                      <a:pt x="47" y="922"/>
                    </a:lnTo>
                    <a:lnTo>
                      <a:pt x="57" y="817"/>
                    </a:lnTo>
                    <a:lnTo>
                      <a:pt x="57" y="608"/>
                    </a:lnTo>
                    <a:lnTo>
                      <a:pt x="66" y="513"/>
                    </a:lnTo>
                    <a:lnTo>
                      <a:pt x="66" y="342"/>
                    </a:lnTo>
                    <a:lnTo>
                      <a:pt x="76" y="257"/>
                    </a:lnTo>
                    <a:lnTo>
                      <a:pt x="76" y="190"/>
                    </a:lnTo>
                    <a:lnTo>
                      <a:pt x="85" y="133"/>
                    </a:lnTo>
                    <a:lnTo>
                      <a:pt x="85" y="48"/>
                    </a:lnTo>
                    <a:lnTo>
                      <a:pt x="95" y="19"/>
                    </a:lnTo>
                    <a:lnTo>
                      <a:pt x="95" y="0"/>
                    </a:lnTo>
                    <a:lnTo>
                      <a:pt x="104" y="19"/>
                    </a:lnTo>
                    <a:lnTo>
                      <a:pt x="104" y="38"/>
                    </a:lnTo>
                    <a:lnTo>
                      <a:pt x="114" y="67"/>
                    </a:lnTo>
                    <a:lnTo>
                      <a:pt x="114" y="171"/>
                    </a:lnTo>
                    <a:lnTo>
                      <a:pt x="123" y="228"/>
                    </a:lnTo>
                    <a:lnTo>
                      <a:pt x="123" y="380"/>
                    </a:lnTo>
                    <a:lnTo>
                      <a:pt x="133" y="456"/>
                    </a:lnTo>
                    <a:lnTo>
                      <a:pt x="133" y="637"/>
                    </a:lnTo>
                    <a:lnTo>
                      <a:pt x="142" y="722"/>
                    </a:lnTo>
                    <a:lnTo>
                      <a:pt x="142" y="808"/>
                    </a:lnTo>
                    <a:lnTo>
                      <a:pt x="152" y="893"/>
                    </a:lnTo>
                    <a:lnTo>
                      <a:pt x="152" y="1055"/>
                    </a:lnTo>
                    <a:lnTo>
                      <a:pt x="161" y="1131"/>
                    </a:lnTo>
                    <a:lnTo>
                      <a:pt x="161" y="1254"/>
                    </a:lnTo>
                    <a:lnTo>
                      <a:pt x="171" y="1302"/>
                    </a:lnTo>
                    <a:lnTo>
                      <a:pt x="171" y="1340"/>
                    </a:lnTo>
                    <a:lnTo>
                      <a:pt x="180" y="1378"/>
                    </a:lnTo>
                    <a:lnTo>
                      <a:pt x="180" y="1406"/>
                    </a:lnTo>
                    <a:lnTo>
                      <a:pt x="190" y="1397"/>
                    </a:lnTo>
                    <a:lnTo>
                      <a:pt x="190" y="1378"/>
                    </a:lnTo>
                    <a:lnTo>
                      <a:pt x="199" y="1349"/>
                    </a:lnTo>
                    <a:lnTo>
                      <a:pt x="199" y="1264"/>
                    </a:lnTo>
                    <a:lnTo>
                      <a:pt x="209" y="1216"/>
                    </a:lnTo>
                    <a:lnTo>
                      <a:pt x="209" y="1150"/>
                    </a:lnTo>
                    <a:lnTo>
                      <a:pt x="218" y="1093"/>
                    </a:lnTo>
                    <a:lnTo>
                      <a:pt x="218" y="950"/>
                    </a:lnTo>
                    <a:lnTo>
                      <a:pt x="228" y="874"/>
                    </a:lnTo>
                    <a:lnTo>
                      <a:pt x="228" y="732"/>
                    </a:lnTo>
                    <a:lnTo>
                      <a:pt x="237" y="656"/>
                    </a:lnTo>
                    <a:lnTo>
                      <a:pt x="237" y="589"/>
                    </a:lnTo>
                    <a:lnTo>
                      <a:pt x="247" y="523"/>
                    </a:lnTo>
                    <a:lnTo>
                      <a:pt x="247" y="409"/>
                    </a:lnTo>
                    <a:lnTo>
                      <a:pt x="256" y="361"/>
                    </a:lnTo>
                    <a:lnTo>
                      <a:pt x="256" y="295"/>
                    </a:lnTo>
                    <a:lnTo>
                      <a:pt x="266" y="266"/>
                    </a:lnTo>
                    <a:lnTo>
                      <a:pt x="266" y="257"/>
                    </a:lnTo>
                    <a:lnTo>
                      <a:pt x="275" y="247"/>
                    </a:lnTo>
                    <a:lnTo>
                      <a:pt x="275" y="257"/>
                    </a:lnTo>
                    <a:lnTo>
                      <a:pt x="285" y="266"/>
                    </a:lnTo>
                    <a:lnTo>
                      <a:pt x="285" y="323"/>
                    </a:lnTo>
                    <a:lnTo>
                      <a:pt x="294" y="361"/>
                    </a:lnTo>
                    <a:lnTo>
                      <a:pt x="294" y="456"/>
                    </a:lnTo>
                    <a:lnTo>
                      <a:pt x="304" y="504"/>
                    </a:lnTo>
                    <a:lnTo>
                      <a:pt x="304" y="561"/>
                    </a:lnTo>
                    <a:lnTo>
                      <a:pt x="313" y="618"/>
                    </a:lnTo>
                    <a:lnTo>
                      <a:pt x="313" y="732"/>
                    </a:lnTo>
                    <a:lnTo>
                      <a:pt x="323" y="798"/>
                    </a:lnTo>
                    <a:lnTo>
                      <a:pt x="323" y="903"/>
                    </a:lnTo>
                    <a:lnTo>
                      <a:pt x="332" y="950"/>
                    </a:lnTo>
                    <a:lnTo>
                      <a:pt x="332" y="998"/>
                    </a:lnTo>
                    <a:lnTo>
                      <a:pt x="342" y="1036"/>
                    </a:lnTo>
                    <a:lnTo>
                      <a:pt x="342" y="1102"/>
                    </a:lnTo>
                    <a:lnTo>
                      <a:pt x="351" y="1131"/>
                    </a:lnTo>
                    <a:lnTo>
                      <a:pt x="351" y="1159"/>
                    </a:lnTo>
                    <a:lnTo>
                      <a:pt x="361" y="1169"/>
                    </a:lnTo>
                    <a:lnTo>
                      <a:pt x="361" y="1159"/>
                    </a:lnTo>
                    <a:lnTo>
                      <a:pt x="370" y="1140"/>
                    </a:lnTo>
                    <a:lnTo>
                      <a:pt x="370" y="1121"/>
                    </a:lnTo>
                    <a:lnTo>
                      <a:pt x="380" y="1093"/>
                    </a:lnTo>
                    <a:lnTo>
                      <a:pt x="380" y="1036"/>
                    </a:lnTo>
                    <a:lnTo>
                      <a:pt x="389" y="998"/>
                    </a:lnTo>
                    <a:lnTo>
                      <a:pt x="389" y="912"/>
                    </a:lnTo>
                    <a:lnTo>
                      <a:pt x="399" y="874"/>
                    </a:lnTo>
                    <a:lnTo>
                      <a:pt x="399" y="827"/>
                    </a:lnTo>
                    <a:lnTo>
                      <a:pt x="408" y="789"/>
                    </a:lnTo>
                    <a:lnTo>
                      <a:pt x="408" y="703"/>
                    </a:lnTo>
                    <a:lnTo>
                      <a:pt x="418" y="665"/>
                    </a:lnTo>
                    <a:lnTo>
                      <a:pt x="418" y="599"/>
                    </a:lnTo>
                    <a:lnTo>
                      <a:pt x="427" y="570"/>
                    </a:lnTo>
                    <a:lnTo>
                      <a:pt x="427" y="542"/>
                    </a:lnTo>
                    <a:lnTo>
                      <a:pt x="437" y="523"/>
                    </a:lnTo>
                    <a:lnTo>
                      <a:pt x="437" y="494"/>
                    </a:lnTo>
                    <a:lnTo>
                      <a:pt x="446" y="485"/>
                    </a:lnTo>
                    <a:lnTo>
                      <a:pt x="456" y="494"/>
                    </a:lnTo>
                    <a:lnTo>
                      <a:pt x="456" y="523"/>
                    </a:lnTo>
                    <a:lnTo>
                      <a:pt x="465" y="532"/>
                    </a:lnTo>
                    <a:lnTo>
                      <a:pt x="465" y="561"/>
                    </a:lnTo>
                    <a:lnTo>
                      <a:pt x="475" y="580"/>
                    </a:lnTo>
                    <a:lnTo>
                      <a:pt x="475" y="637"/>
                    </a:lnTo>
                    <a:lnTo>
                      <a:pt x="484" y="665"/>
                    </a:lnTo>
                    <a:lnTo>
                      <a:pt x="484" y="722"/>
                    </a:lnTo>
                    <a:lnTo>
                      <a:pt x="494" y="751"/>
                    </a:lnTo>
                    <a:lnTo>
                      <a:pt x="494" y="779"/>
                    </a:lnTo>
                    <a:lnTo>
                      <a:pt x="503" y="808"/>
                    </a:lnTo>
                    <a:lnTo>
                      <a:pt x="503" y="855"/>
                    </a:lnTo>
                    <a:lnTo>
                      <a:pt x="513" y="874"/>
                    </a:lnTo>
                    <a:lnTo>
                      <a:pt x="513" y="903"/>
                    </a:lnTo>
                    <a:lnTo>
                      <a:pt x="522" y="912"/>
                    </a:lnTo>
                    <a:lnTo>
                      <a:pt x="522" y="931"/>
                    </a:lnTo>
                    <a:lnTo>
                      <a:pt x="532" y="931"/>
                    </a:lnTo>
                    <a:lnTo>
                      <a:pt x="541" y="922"/>
                    </a:lnTo>
                    <a:lnTo>
                      <a:pt x="551" y="903"/>
                    </a:lnTo>
                    <a:lnTo>
                      <a:pt x="551" y="884"/>
                    </a:lnTo>
                    <a:lnTo>
                      <a:pt x="560" y="865"/>
                    </a:lnTo>
                    <a:lnTo>
                      <a:pt x="560" y="855"/>
                    </a:lnTo>
                    <a:lnTo>
                      <a:pt x="570" y="836"/>
                    </a:lnTo>
                    <a:lnTo>
                      <a:pt x="570" y="798"/>
                    </a:lnTo>
                    <a:lnTo>
                      <a:pt x="579" y="789"/>
                    </a:lnTo>
                    <a:lnTo>
                      <a:pt x="579" y="760"/>
                    </a:lnTo>
                    <a:lnTo>
                      <a:pt x="589" y="741"/>
                    </a:lnTo>
                    <a:lnTo>
                      <a:pt x="589" y="722"/>
                    </a:lnTo>
                    <a:lnTo>
                      <a:pt x="608" y="703"/>
                    </a:lnTo>
                    <a:lnTo>
                      <a:pt x="608" y="694"/>
                    </a:lnTo>
                    <a:lnTo>
                      <a:pt x="617" y="703"/>
                    </a:lnTo>
                    <a:lnTo>
                      <a:pt x="627" y="703"/>
                    </a:lnTo>
                    <a:lnTo>
                      <a:pt x="636" y="713"/>
                    </a:lnTo>
                    <a:lnTo>
                      <a:pt x="636" y="722"/>
                    </a:lnTo>
                    <a:lnTo>
                      <a:pt x="646" y="732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Freeform 516"/>
              <p:cNvSpPr>
                <a:spLocks/>
              </p:cNvSpPr>
              <p:nvPr/>
            </p:nvSpPr>
            <p:spPr bwMode="auto">
              <a:xfrm>
                <a:off x="2422" y="326"/>
                <a:ext cx="693" cy="513"/>
              </a:xfrm>
              <a:custGeom>
                <a:avLst/>
                <a:gdLst>
                  <a:gd name="T0" fmla="*/ 9 w 693"/>
                  <a:gd name="T1" fmla="*/ 238 h 513"/>
                  <a:gd name="T2" fmla="*/ 38 w 693"/>
                  <a:gd name="T3" fmla="*/ 247 h 513"/>
                  <a:gd name="T4" fmla="*/ 66 w 693"/>
                  <a:gd name="T5" fmla="*/ 219 h 513"/>
                  <a:gd name="T6" fmla="*/ 95 w 693"/>
                  <a:gd name="T7" fmla="*/ 228 h 513"/>
                  <a:gd name="T8" fmla="*/ 114 w 693"/>
                  <a:gd name="T9" fmla="*/ 257 h 513"/>
                  <a:gd name="T10" fmla="*/ 123 w 693"/>
                  <a:gd name="T11" fmla="*/ 295 h 513"/>
                  <a:gd name="T12" fmla="*/ 152 w 693"/>
                  <a:gd name="T13" fmla="*/ 352 h 513"/>
                  <a:gd name="T14" fmla="*/ 171 w 693"/>
                  <a:gd name="T15" fmla="*/ 352 h 513"/>
                  <a:gd name="T16" fmla="*/ 190 w 693"/>
                  <a:gd name="T17" fmla="*/ 314 h 513"/>
                  <a:gd name="T18" fmla="*/ 199 w 693"/>
                  <a:gd name="T19" fmla="*/ 228 h 513"/>
                  <a:gd name="T20" fmla="*/ 218 w 693"/>
                  <a:gd name="T21" fmla="*/ 171 h 513"/>
                  <a:gd name="T22" fmla="*/ 228 w 693"/>
                  <a:gd name="T23" fmla="*/ 95 h 513"/>
                  <a:gd name="T24" fmla="*/ 247 w 693"/>
                  <a:gd name="T25" fmla="*/ 76 h 513"/>
                  <a:gd name="T26" fmla="*/ 266 w 693"/>
                  <a:gd name="T27" fmla="*/ 114 h 513"/>
                  <a:gd name="T28" fmla="*/ 275 w 693"/>
                  <a:gd name="T29" fmla="*/ 190 h 513"/>
                  <a:gd name="T30" fmla="*/ 294 w 693"/>
                  <a:gd name="T31" fmla="*/ 295 h 513"/>
                  <a:gd name="T32" fmla="*/ 304 w 693"/>
                  <a:gd name="T33" fmla="*/ 390 h 513"/>
                  <a:gd name="T34" fmla="*/ 323 w 693"/>
                  <a:gd name="T35" fmla="*/ 456 h 513"/>
                  <a:gd name="T36" fmla="*/ 342 w 693"/>
                  <a:gd name="T37" fmla="*/ 466 h 513"/>
                  <a:gd name="T38" fmla="*/ 351 w 693"/>
                  <a:gd name="T39" fmla="*/ 399 h 513"/>
                  <a:gd name="T40" fmla="*/ 370 w 693"/>
                  <a:gd name="T41" fmla="*/ 295 h 513"/>
                  <a:gd name="T42" fmla="*/ 379 w 693"/>
                  <a:gd name="T43" fmla="*/ 181 h 513"/>
                  <a:gd name="T44" fmla="*/ 398 w 693"/>
                  <a:gd name="T45" fmla="*/ 76 h 513"/>
                  <a:gd name="T46" fmla="*/ 408 w 693"/>
                  <a:gd name="T47" fmla="*/ 10 h 513"/>
                  <a:gd name="T48" fmla="*/ 427 w 693"/>
                  <a:gd name="T49" fmla="*/ 29 h 513"/>
                  <a:gd name="T50" fmla="*/ 446 w 693"/>
                  <a:gd name="T51" fmla="*/ 86 h 513"/>
                  <a:gd name="T52" fmla="*/ 455 w 693"/>
                  <a:gd name="T53" fmla="*/ 238 h 513"/>
                  <a:gd name="T54" fmla="*/ 474 w 693"/>
                  <a:gd name="T55" fmla="*/ 333 h 513"/>
                  <a:gd name="T56" fmla="*/ 484 w 693"/>
                  <a:gd name="T57" fmla="*/ 466 h 513"/>
                  <a:gd name="T58" fmla="*/ 512 w 693"/>
                  <a:gd name="T59" fmla="*/ 513 h 513"/>
                  <a:gd name="T60" fmla="*/ 522 w 693"/>
                  <a:gd name="T61" fmla="*/ 475 h 513"/>
                  <a:gd name="T62" fmla="*/ 531 w 693"/>
                  <a:gd name="T63" fmla="*/ 390 h 513"/>
                  <a:gd name="T64" fmla="*/ 550 w 693"/>
                  <a:gd name="T65" fmla="*/ 266 h 513"/>
                  <a:gd name="T66" fmla="*/ 560 w 693"/>
                  <a:gd name="T67" fmla="*/ 143 h 513"/>
                  <a:gd name="T68" fmla="*/ 579 w 693"/>
                  <a:gd name="T69" fmla="*/ 48 h 513"/>
                  <a:gd name="T70" fmla="*/ 588 w 693"/>
                  <a:gd name="T71" fmla="*/ 0 h 513"/>
                  <a:gd name="T72" fmla="*/ 607 w 693"/>
                  <a:gd name="T73" fmla="*/ 57 h 513"/>
                  <a:gd name="T74" fmla="*/ 626 w 693"/>
                  <a:gd name="T75" fmla="*/ 152 h 513"/>
                  <a:gd name="T76" fmla="*/ 636 w 693"/>
                  <a:gd name="T77" fmla="*/ 266 h 513"/>
                  <a:gd name="T78" fmla="*/ 655 w 693"/>
                  <a:gd name="T79" fmla="*/ 380 h 513"/>
                  <a:gd name="T80" fmla="*/ 664 w 693"/>
                  <a:gd name="T81" fmla="*/ 447 h 513"/>
                  <a:gd name="T82" fmla="*/ 683 w 693"/>
                  <a:gd name="T83" fmla="*/ 466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93" h="513">
                    <a:moveTo>
                      <a:pt x="0" y="219"/>
                    </a:moveTo>
                    <a:lnTo>
                      <a:pt x="0" y="228"/>
                    </a:lnTo>
                    <a:lnTo>
                      <a:pt x="9" y="238"/>
                    </a:lnTo>
                    <a:lnTo>
                      <a:pt x="19" y="247"/>
                    </a:lnTo>
                    <a:lnTo>
                      <a:pt x="28" y="257"/>
                    </a:lnTo>
                    <a:lnTo>
                      <a:pt x="38" y="247"/>
                    </a:lnTo>
                    <a:lnTo>
                      <a:pt x="47" y="238"/>
                    </a:lnTo>
                    <a:lnTo>
                      <a:pt x="57" y="228"/>
                    </a:lnTo>
                    <a:lnTo>
                      <a:pt x="66" y="219"/>
                    </a:lnTo>
                    <a:lnTo>
                      <a:pt x="76" y="209"/>
                    </a:lnTo>
                    <a:lnTo>
                      <a:pt x="85" y="219"/>
                    </a:lnTo>
                    <a:lnTo>
                      <a:pt x="95" y="228"/>
                    </a:lnTo>
                    <a:lnTo>
                      <a:pt x="104" y="238"/>
                    </a:lnTo>
                    <a:lnTo>
                      <a:pt x="104" y="247"/>
                    </a:lnTo>
                    <a:lnTo>
                      <a:pt x="114" y="257"/>
                    </a:lnTo>
                    <a:lnTo>
                      <a:pt x="114" y="266"/>
                    </a:lnTo>
                    <a:lnTo>
                      <a:pt x="123" y="276"/>
                    </a:lnTo>
                    <a:lnTo>
                      <a:pt x="123" y="295"/>
                    </a:lnTo>
                    <a:lnTo>
                      <a:pt x="133" y="314"/>
                    </a:lnTo>
                    <a:lnTo>
                      <a:pt x="133" y="333"/>
                    </a:lnTo>
                    <a:lnTo>
                      <a:pt x="152" y="352"/>
                    </a:lnTo>
                    <a:lnTo>
                      <a:pt x="152" y="361"/>
                    </a:lnTo>
                    <a:lnTo>
                      <a:pt x="161" y="361"/>
                    </a:lnTo>
                    <a:lnTo>
                      <a:pt x="171" y="352"/>
                    </a:lnTo>
                    <a:lnTo>
                      <a:pt x="180" y="342"/>
                    </a:lnTo>
                    <a:lnTo>
                      <a:pt x="180" y="323"/>
                    </a:lnTo>
                    <a:lnTo>
                      <a:pt x="190" y="314"/>
                    </a:lnTo>
                    <a:lnTo>
                      <a:pt x="190" y="276"/>
                    </a:lnTo>
                    <a:lnTo>
                      <a:pt x="199" y="257"/>
                    </a:lnTo>
                    <a:lnTo>
                      <a:pt x="199" y="228"/>
                    </a:lnTo>
                    <a:lnTo>
                      <a:pt x="209" y="209"/>
                    </a:lnTo>
                    <a:lnTo>
                      <a:pt x="209" y="190"/>
                    </a:lnTo>
                    <a:lnTo>
                      <a:pt x="218" y="171"/>
                    </a:lnTo>
                    <a:lnTo>
                      <a:pt x="218" y="133"/>
                    </a:lnTo>
                    <a:lnTo>
                      <a:pt x="228" y="124"/>
                    </a:lnTo>
                    <a:lnTo>
                      <a:pt x="228" y="95"/>
                    </a:lnTo>
                    <a:lnTo>
                      <a:pt x="247" y="76"/>
                    </a:lnTo>
                    <a:lnTo>
                      <a:pt x="237" y="76"/>
                    </a:lnTo>
                    <a:lnTo>
                      <a:pt x="247" y="76"/>
                    </a:lnTo>
                    <a:lnTo>
                      <a:pt x="256" y="86"/>
                    </a:lnTo>
                    <a:lnTo>
                      <a:pt x="256" y="105"/>
                    </a:lnTo>
                    <a:lnTo>
                      <a:pt x="266" y="114"/>
                    </a:lnTo>
                    <a:lnTo>
                      <a:pt x="266" y="152"/>
                    </a:lnTo>
                    <a:lnTo>
                      <a:pt x="275" y="171"/>
                    </a:lnTo>
                    <a:lnTo>
                      <a:pt x="275" y="190"/>
                    </a:lnTo>
                    <a:lnTo>
                      <a:pt x="285" y="219"/>
                    </a:lnTo>
                    <a:lnTo>
                      <a:pt x="285" y="266"/>
                    </a:lnTo>
                    <a:lnTo>
                      <a:pt x="294" y="295"/>
                    </a:lnTo>
                    <a:lnTo>
                      <a:pt x="294" y="342"/>
                    </a:lnTo>
                    <a:lnTo>
                      <a:pt x="304" y="361"/>
                    </a:lnTo>
                    <a:lnTo>
                      <a:pt x="304" y="390"/>
                    </a:lnTo>
                    <a:lnTo>
                      <a:pt x="313" y="409"/>
                    </a:lnTo>
                    <a:lnTo>
                      <a:pt x="313" y="437"/>
                    </a:lnTo>
                    <a:lnTo>
                      <a:pt x="323" y="456"/>
                    </a:lnTo>
                    <a:lnTo>
                      <a:pt x="323" y="466"/>
                    </a:lnTo>
                    <a:lnTo>
                      <a:pt x="332" y="475"/>
                    </a:lnTo>
                    <a:lnTo>
                      <a:pt x="342" y="466"/>
                    </a:lnTo>
                    <a:lnTo>
                      <a:pt x="342" y="447"/>
                    </a:lnTo>
                    <a:lnTo>
                      <a:pt x="351" y="437"/>
                    </a:lnTo>
                    <a:lnTo>
                      <a:pt x="351" y="399"/>
                    </a:lnTo>
                    <a:lnTo>
                      <a:pt x="361" y="380"/>
                    </a:lnTo>
                    <a:lnTo>
                      <a:pt x="361" y="323"/>
                    </a:lnTo>
                    <a:lnTo>
                      <a:pt x="370" y="295"/>
                    </a:lnTo>
                    <a:lnTo>
                      <a:pt x="370" y="266"/>
                    </a:lnTo>
                    <a:lnTo>
                      <a:pt x="379" y="238"/>
                    </a:lnTo>
                    <a:lnTo>
                      <a:pt x="379" y="181"/>
                    </a:lnTo>
                    <a:lnTo>
                      <a:pt x="389" y="152"/>
                    </a:lnTo>
                    <a:lnTo>
                      <a:pt x="389" y="95"/>
                    </a:lnTo>
                    <a:lnTo>
                      <a:pt x="398" y="76"/>
                    </a:lnTo>
                    <a:lnTo>
                      <a:pt x="398" y="57"/>
                    </a:lnTo>
                    <a:lnTo>
                      <a:pt x="408" y="38"/>
                    </a:lnTo>
                    <a:lnTo>
                      <a:pt x="408" y="10"/>
                    </a:lnTo>
                    <a:lnTo>
                      <a:pt x="417" y="0"/>
                    </a:lnTo>
                    <a:lnTo>
                      <a:pt x="427" y="10"/>
                    </a:lnTo>
                    <a:lnTo>
                      <a:pt x="427" y="29"/>
                    </a:lnTo>
                    <a:lnTo>
                      <a:pt x="436" y="48"/>
                    </a:lnTo>
                    <a:lnTo>
                      <a:pt x="436" y="67"/>
                    </a:lnTo>
                    <a:lnTo>
                      <a:pt x="446" y="86"/>
                    </a:lnTo>
                    <a:lnTo>
                      <a:pt x="446" y="143"/>
                    </a:lnTo>
                    <a:lnTo>
                      <a:pt x="455" y="171"/>
                    </a:lnTo>
                    <a:lnTo>
                      <a:pt x="455" y="238"/>
                    </a:lnTo>
                    <a:lnTo>
                      <a:pt x="465" y="266"/>
                    </a:lnTo>
                    <a:lnTo>
                      <a:pt x="465" y="304"/>
                    </a:lnTo>
                    <a:lnTo>
                      <a:pt x="474" y="333"/>
                    </a:lnTo>
                    <a:lnTo>
                      <a:pt x="474" y="390"/>
                    </a:lnTo>
                    <a:lnTo>
                      <a:pt x="484" y="418"/>
                    </a:lnTo>
                    <a:lnTo>
                      <a:pt x="484" y="466"/>
                    </a:lnTo>
                    <a:lnTo>
                      <a:pt x="493" y="475"/>
                    </a:lnTo>
                    <a:lnTo>
                      <a:pt x="493" y="494"/>
                    </a:lnTo>
                    <a:lnTo>
                      <a:pt x="512" y="513"/>
                    </a:lnTo>
                    <a:lnTo>
                      <a:pt x="503" y="513"/>
                    </a:lnTo>
                    <a:lnTo>
                      <a:pt x="512" y="494"/>
                    </a:lnTo>
                    <a:lnTo>
                      <a:pt x="522" y="475"/>
                    </a:lnTo>
                    <a:lnTo>
                      <a:pt x="522" y="437"/>
                    </a:lnTo>
                    <a:lnTo>
                      <a:pt x="531" y="418"/>
                    </a:lnTo>
                    <a:lnTo>
                      <a:pt x="531" y="390"/>
                    </a:lnTo>
                    <a:lnTo>
                      <a:pt x="541" y="361"/>
                    </a:lnTo>
                    <a:lnTo>
                      <a:pt x="541" y="304"/>
                    </a:lnTo>
                    <a:lnTo>
                      <a:pt x="550" y="266"/>
                    </a:lnTo>
                    <a:lnTo>
                      <a:pt x="550" y="200"/>
                    </a:lnTo>
                    <a:lnTo>
                      <a:pt x="560" y="171"/>
                    </a:lnTo>
                    <a:lnTo>
                      <a:pt x="560" y="143"/>
                    </a:lnTo>
                    <a:lnTo>
                      <a:pt x="569" y="114"/>
                    </a:lnTo>
                    <a:lnTo>
                      <a:pt x="569" y="67"/>
                    </a:lnTo>
                    <a:lnTo>
                      <a:pt x="579" y="48"/>
                    </a:lnTo>
                    <a:lnTo>
                      <a:pt x="579" y="19"/>
                    </a:lnTo>
                    <a:lnTo>
                      <a:pt x="598" y="0"/>
                    </a:lnTo>
                    <a:lnTo>
                      <a:pt x="588" y="0"/>
                    </a:lnTo>
                    <a:lnTo>
                      <a:pt x="598" y="10"/>
                    </a:lnTo>
                    <a:lnTo>
                      <a:pt x="607" y="19"/>
                    </a:lnTo>
                    <a:lnTo>
                      <a:pt x="607" y="57"/>
                    </a:lnTo>
                    <a:lnTo>
                      <a:pt x="617" y="76"/>
                    </a:lnTo>
                    <a:lnTo>
                      <a:pt x="617" y="124"/>
                    </a:lnTo>
                    <a:lnTo>
                      <a:pt x="626" y="152"/>
                    </a:lnTo>
                    <a:lnTo>
                      <a:pt x="626" y="181"/>
                    </a:lnTo>
                    <a:lnTo>
                      <a:pt x="636" y="209"/>
                    </a:lnTo>
                    <a:lnTo>
                      <a:pt x="636" y="266"/>
                    </a:lnTo>
                    <a:lnTo>
                      <a:pt x="645" y="295"/>
                    </a:lnTo>
                    <a:lnTo>
                      <a:pt x="645" y="352"/>
                    </a:lnTo>
                    <a:lnTo>
                      <a:pt x="655" y="380"/>
                    </a:lnTo>
                    <a:lnTo>
                      <a:pt x="655" y="399"/>
                    </a:lnTo>
                    <a:lnTo>
                      <a:pt x="664" y="418"/>
                    </a:lnTo>
                    <a:lnTo>
                      <a:pt x="664" y="447"/>
                    </a:lnTo>
                    <a:lnTo>
                      <a:pt x="683" y="475"/>
                    </a:lnTo>
                    <a:lnTo>
                      <a:pt x="674" y="475"/>
                    </a:lnTo>
                    <a:lnTo>
                      <a:pt x="683" y="466"/>
                    </a:lnTo>
                    <a:lnTo>
                      <a:pt x="693" y="456"/>
                    </a:lnTo>
                    <a:lnTo>
                      <a:pt x="693" y="437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Freeform 515"/>
              <p:cNvSpPr>
                <a:spLocks/>
              </p:cNvSpPr>
              <p:nvPr/>
            </p:nvSpPr>
            <p:spPr bwMode="auto">
              <a:xfrm>
                <a:off x="3115" y="60"/>
                <a:ext cx="712" cy="922"/>
              </a:xfrm>
              <a:custGeom>
                <a:avLst/>
                <a:gdLst>
                  <a:gd name="T0" fmla="*/ 9 w 712"/>
                  <a:gd name="T1" fmla="*/ 656 h 922"/>
                  <a:gd name="T2" fmla="*/ 28 w 712"/>
                  <a:gd name="T3" fmla="*/ 561 h 922"/>
                  <a:gd name="T4" fmla="*/ 38 w 712"/>
                  <a:gd name="T5" fmla="*/ 456 h 922"/>
                  <a:gd name="T6" fmla="*/ 57 w 712"/>
                  <a:gd name="T7" fmla="*/ 380 h 922"/>
                  <a:gd name="T8" fmla="*/ 66 w 712"/>
                  <a:gd name="T9" fmla="*/ 342 h 922"/>
                  <a:gd name="T10" fmla="*/ 85 w 712"/>
                  <a:gd name="T11" fmla="*/ 371 h 922"/>
                  <a:gd name="T12" fmla="*/ 104 w 712"/>
                  <a:gd name="T13" fmla="*/ 418 h 922"/>
                  <a:gd name="T14" fmla="*/ 114 w 712"/>
                  <a:gd name="T15" fmla="*/ 513 h 922"/>
                  <a:gd name="T16" fmla="*/ 133 w 712"/>
                  <a:gd name="T17" fmla="*/ 561 h 922"/>
                  <a:gd name="T18" fmla="*/ 142 w 712"/>
                  <a:gd name="T19" fmla="*/ 618 h 922"/>
                  <a:gd name="T20" fmla="*/ 171 w 712"/>
                  <a:gd name="T21" fmla="*/ 618 h 922"/>
                  <a:gd name="T22" fmla="*/ 190 w 712"/>
                  <a:gd name="T23" fmla="*/ 580 h 922"/>
                  <a:gd name="T24" fmla="*/ 199 w 712"/>
                  <a:gd name="T25" fmla="*/ 532 h 922"/>
                  <a:gd name="T26" fmla="*/ 228 w 712"/>
                  <a:gd name="T27" fmla="*/ 485 h 922"/>
                  <a:gd name="T28" fmla="*/ 237 w 712"/>
                  <a:gd name="T29" fmla="*/ 475 h 922"/>
                  <a:gd name="T30" fmla="*/ 266 w 712"/>
                  <a:gd name="T31" fmla="*/ 504 h 922"/>
                  <a:gd name="T32" fmla="*/ 294 w 712"/>
                  <a:gd name="T33" fmla="*/ 513 h 922"/>
                  <a:gd name="T34" fmla="*/ 332 w 712"/>
                  <a:gd name="T35" fmla="*/ 475 h 922"/>
                  <a:gd name="T36" fmla="*/ 351 w 712"/>
                  <a:gd name="T37" fmla="*/ 447 h 922"/>
                  <a:gd name="T38" fmla="*/ 370 w 712"/>
                  <a:gd name="T39" fmla="*/ 485 h 922"/>
                  <a:gd name="T40" fmla="*/ 389 w 712"/>
                  <a:gd name="T41" fmla="*/ 542 h 922"/>
                  <a:gd name="T42" fmla="*/ 399 w 712"/>
                  <a:gd name="T43" fmla="*/ 608 h 922"/>
                  <a:gd name="T44" fmla="*/ 418 w 712"/>
                  <a:gd name="T45" fmla="*/ 656 h 922"/>
                  <a:gd name="T46" fmla="*/ 437 w 712"/>
                  <a:gd name="T47" fmla="*/ 675 h 922"/>
                  <a:gd name="T48" fmla="*/ 456 w 712"/>
                  <a:gd name="T49" fmla="*/ 627 h 922"/>
                  <a:gd name="T50" fmla="*/ 465 w 712"/>
                  <a:gd name="T51" fmla="*/ 532 h 922"/>
                  <a:gd name="T52" fmla="*/ 484 w 712"/>
                  <a:gd name="T53" fmla="*/ 418 h 922"/>
                  <a:gd name="T54" fmla="*/ 494 w 712"/>
                  <a:gd name="T55" fmla="*/ 314 h 922"/>
                  <a:gd name="T56" fmla="*/ 522 w 712"/>
                  <a:gd name="T57" fmla="*/ 238 h 922"/>
                  <a:gd name="T58" fmla="*/ 532 w 712"/>
                  <a:gd name="T59" fmla="*/ 257 h 922"/>
                  <a:gd name="T60" fmla="*/ 541 w 712"/>
                  <a:gd name="T61" fmla="*/ 380 h 922"/>
                  <a:gd name="T62" fmla="*/ 560 w 712"/>
                  <a:gd name="T63" fmla="*/ 494 h 922"/>
                  <a:gd name="T64" fmla="*/ 570 w 712"/>
                  <a:gd name="T65" fmla="*/ 713 h 922"/>
                  <a:gd name="T66" fmla="*/ 589 w 712"/>
                  <a:gd name="T67" fmla="*/ 817 h 922"/>
                  <a:gd name="T68" fmla="*/ 598 w 712"/>
                  <a:gd name="T69" fmla="*/ 912 h 922"/>
                  <a:gd name="T70" fmla="*/ 617 w 712"/>
                  <a:gd name="T71" fmla="*/ 884 h 922"/>
                  <a:gd name="T72" fmla="*/ 627 w 712"/>
                  <a:gd name="T73" fmla="*/ 751 h 922"/>
                  <a:gd name="T74" fmla="*/ 646 w 712"/>
                  <a:gd name="T75" fmla="*/ 551 h 922"/>
                  <a:gd name="T76" fmla="*/ 655 w 712"/>
                  <a:gd name="T77" fmla="*/ 314 h 922"/>
                  <a:gd name="T78" fmla="*/ 674 w 712"/>
                  <a:gd name="T79" fmla="*/ 114 h 922"/>
                  <a:gd name="T80" fmla="*/ 684 w 712"/>
                  <a:gd name="T81" fmla="*/ 10 h 922"/>
                  <a:gd name="T82" fmla="*/ 703 w 712"/>
                  <a:gd name="T83" fmla="*/ 19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12" h="922">
                    <a:moveTo>
                      <a:pt x="0" y="703"/>
                    </a:moveTo>
                    <a:lnTo>
                      <a:pt x="9" y="694"/>
                    </a:lnTo>
                    <a:lnTo>
                      <a:pt x="9" y="656"/>
                    </a:lnTo>
                    <a:lnTo>
                      <a:pt x="19" y="627"/>
                    </a:lnTo>
                    <a:lnTo>
                      <a:pt x="19" y="580"/>
                    </a:lnTo>
                    <a:lnTo>
                      <a:pt x="28" y="561"/>
                    </a:lnTo>
                    <a:lnTo>
                      <a:pt x="28" y="532"/>
                    </a:lnTo>
                    <a:lnTo>
                      <a:pt x="38" y="504"/>
                    </a:lnTo>
                    <a:lnTo>
                      <a:pt x="38" y="456"/>
                    </a:lnTo>
                    <a:lnTo>
                      <a:pt x="47" y="437"/>
                    </a:lnTo>
                    <a:lnTo>
                      <a:pt x="47" y="399"/>
                    </a:lnTo>
                    <a:lnTo>
                      <a:pt x="57" y="380"/>
                    </a:lnTo>
                    <a:lnTo>
                      <a:pt x="57" y="361"/>
                    </a:lnTo>
                    <a:lnTo>
                      <a:pt x="76" y="342"/>
                    </a:lnTo>
                    <a:lnTo>
                      <a:pt x="66" y="342"/>
                    </a:lnTo>
                    <a:lnTo>
                      <a:pt x="76" y="342"/>
                    </a:lnTo>
                    <a:lnTo>
                      <a:pt x="85" y="352"/>
                    </a:lnTo>
                    <a:lnTo>
                      <a:pt x="85" y="371"/>
                    </a:lnTo>
                    <a:lnTo>
                      <a:pt x="95" y="390"/>
                    </a:lnTo>
                    <a:lnTo>
                      <a:pt x="95" y="399"/>
                    </a:lnTo>
                    <a:lnTo>
                      <a:pt x="104" y="418"/>
                    </a:lnTo>
                    <a:lnTo>
                      <a:pt x="104" y="456"/>
                    </a:lnTo>
                    <a:lnTo>
                      <a:pt x="114" y="475"/>
                    </a:lnTo>
                    <a:lnTo>
                      <a:pt x="114" y="513"/>
                    </a:lnTo>
                    <a:lnTo>
                      <a:pt x="123" y="523"/>
                    </a:lnTo>
                    <a:lnTo>
                      <a:pt x="123" y="542"/>
                    </a:lnTo>
                    <a:lnTo>
                      <a:pt x="133" y="561"/>
                    </a:lnTo>
                    <a:lnTo>
                      <a:pt x="133" y="589"/>
                    </a:lnTo>
                    <a:lnTo>
                      <a:pt x="142" y="599"/>
                    </a:lnTo>
                    <a:lnTo>
                      <a:pt x="142" y="618"/>
                    </a:lnTo>
                    <a:lnTo>
                      <a:pt x="152" y="627"/>
                    </a:lnTo>
                    <a:lnTo>
                      <a:pt x="161" y="627"/>
                    </a:lnTo>
                    <a:lnTo>
                      <a:pt x="171" y="618"/>
                    </a:lnTo>
                    <a:lnTo>
                      <a:pt x="180" y="608"/>
                    </a:lnTo>
                    <a:lnTo>
                      <a:pt x="180" y="589"/>
                    </a:lnTo>
                    <a:lnTo>
                      <a:pt x="190" y="580"/>
                    </a:lnTo>
                    <a:lnTo>
                      <a:pt x="190" y="561"/>
                    </a:lnTo>
                    <a:lnTo>
                      <a:pt x="199" y="551"/>
                    </a:lnTo>
                    <a:lnTo>
                      <a:pt x="199" y="532"/>
                    </a:lnTo>
                    <a:lnTo>
                      <a:pt x="209" y="523"/>
                    </a:lnTo>
                    <a:lnTo>
                      <a:pt x="209" y="504"/>
                    </a:lnTo>
                    <a:lnTo>
                      <a:pt x="228" y="485"/>
                    </a:lnTo>
                    <a:lnTo>
                      <a:pt x="218" y="485"/>
                    </a:lnTo>
                    <a:lnTo>
                      <a:pt x="228" y="485"/>
                    </a:lnTo>
                    <a:lnTo>
                      <a:pt x="237" y="475"/>
                    </a:lnTo>
                    <a:lnTo>
                      <a:pt x="247" y="485"/>
                    </a:lnTo>
                    <a:lnTo>
                      <a:pt x="256" y="494"/>
                    </a:lnTo>
                    <a:lnTo>
                      <a:pt x="266" y="504"/>
                    </a:lnTo>
                    <a:lnTo>
                      <a:pt x="275" y="513"/>
                    </a:lnTo>
                    <a:lnTo>
                      <a:pt x="285" y="523"/>
                    </a:lnTo>
                    <a:lnTo>
                      <a:pt x="294" y="513"/>
                    </a:lnTo>
                    <a:lnTo>
                      <a:pt x="304" y="504"/>
                    </a:lnTo>
                    <a:lnTo>
                      <a:pt x="313" y="494"/>
                    </a:lnTo>
                    <a:lnTo>
                      <a:pt x="332" y="475"/>
                    </a:lnTo>
                    <a:lnTo>
                      <a:pt x="332" y="456"/>
                    </a:lnTo>
                    <a:lnTo>
                      <a:pt x="342" y="447"/>
                    </a:lnTo>
                    <a:lnTo>
                      <a:pt x="351" y="447"/>
                    </a:lnTo>
                    <a:lnTo>
                      <a:pt x="361" y="456"/>
                    </a:lnTo>
                    <a:lnTo>
                      <a:pt x="370" y="466"/>
                    </a:lnTo>
                    <a:lnTo>
                      <a:pt x="370" y="485"/>
                    </a:lnTo>
                    <a:lnTo>
                      <a:pt x="380" y="494"/>
                    </a:lnTo>
                    <a:lnTo>
                      <a:pt x="380" y="523"/>
                    </a:lnTo>
                    <a:lnTo>
                      <a:pt x="389" y="542"/>
                    </a:lnTo>
                    <a:lnTo>
                      <a:pt x="389" y="551"/>
                    </a:lnTo>
                    <a:lnTo>
                      <a:pt x="399" y="570"/>
                    </a:lnTo>
                    <a:lnTo>
                      <a:pt x="399" y="608"/>
                    </a:lnTo>
                    <a:lnTo>
                      <a:pt x="408" y="618"/>
                    </a:lnTo>
                    <a:lnTo>
                      <a:pt x="408" y="646"/>
                    </a:lnTo>
                    <a:lnTo>
                      <a:pt x="418" y="656"/>
                    </a:lnTo>
                    <a:lnTo>
                      <a:pt x="418" y="675"/>
                    </a:lnTo>
                    <a:lnTo>
                      <a:pt x="427" y="684"/>
                    </a:lnTo>
                    <a:lnTo>
                      <a:pt x="437" y="675"/>
                    </a:lnTo>
                    <a:lnTo>
                      <a:pt x="446" y="665"/>
                    </a:lnTo>
                    <a:lnTo>
                      <a:pt x="446" y="646"/>
                    </a:lnTo>
                    <a:lnTo>
                      <a:pt x="456" y="627"/>
                    </a:lnTo>
                    <a:lnTo>
                      <a:pt x="456" y="608"/>
                    </a:lnTo>
                    <a:lnTo>
                      <a:pt x="465" y="580"/>
                    </a:lnTo>
                    <a:lnTo>
                      <a:pt x="465" y="532"/>
                    </a:lnTo>
                    <a:lnTo>
                      <a:pt x="475" y="504"/>
                    </a:lnTo>
                    <a:lnTo>
                      <a:pt x="475" y="447"/>
                    </a:lnTo>
                    <a:lnTo>
                      <a:pt x="484" y="418"/>
                    </a:lnTo>
                    <a:lnTo>
                      <a:pt x="484" y="390"/>
                    </a:lnTo>
                    <a:lnTo>
                      <a:pt x="494" y="361"/>
                    </a:lnTo>
                    <a:lnTo>
                      <a:pt x="494" y="314"/>
                    </a:lnTo>
                    <a:lnTo>
                      <a:pt x="503" y="285"/>
                    </a:lnTo>
                    <a:lnTo>
                      <a:pt x="503" y="257"/>
                    </a:lnTo>
                    <a:lnTo>
                      <a:pt x="522" y="238"/>
                    </a:lnTo>
                    <a:lnTo>
                      <a:pt x="513" y="238"/>
                    </a:lnTo>
                    <a:lnTo>
                      <a:pt x="522" y="247"/>
                    </a:lnTo>
                    <a:lnTo>
                      <a:pt x="532" y="257"/>
                    </a:lnTo>
                    <a:lnTo>
                      <a:pt x="532" y="295"/>
                    </a:lnTo>
                    <a:lnTo>
                      <a:pt x="541" y="323"/>
                    </a:lnTo>
                    <a:lnTo>
                      <a:pt x="541" y="380"/>
                    </a:lnTo>
                    <a:lnTo>
                      <a:pt x="551" y="418"/>
                    </a:lnTo>
                    <a:lnTo>
                      <a:pt x="551" y="456"/>
                    </a:lnTo>
                    <a:lnTo>
                      <a:pt x="560" y="494"/>
                    </a:lnTo>
                    <a:lnTo>
                      <a:pt x="560" y="580"/>
                    </a:lnTo>
                    <a:lnTo>
                      <a:pt x="570" y="627"/>
                    </a:lnTo>
                    <a:lnTo>
                      <a:pt x="570" y="713"/>
                    </a:lnTo>
                    <a:lnTo>
                      <a:pt x="579" y="751"/>
                    </a:lnTo>
                    <a:lnTo>
                      <a:pt x="579" y="789"/>
                    </a:lnTo>
                    <a:lnTo>
                      <a:pt x="589" y="817"/>
                    </a:lnTo>
                    <a:lnTo>
                      <a:pt x="589" y="874"/>
                    </a:lnTo>
                    <a:lnTo>
                      <a:pt x="598" y="893"/>
                    </a:lnTo>
                    <a:lnTo>
                      <a:pt x="598" y="912"/>
                    </a:lnTo>
                    <a:lnTo>
                      <a:pt x="608" y="922"/>
                    </a:lnTo>
                    <a:lnTo>
                      <a:pt x="608" y="903"/>
                    </a:lnTo>
                    <a:lnTo>
                      <a:pt x="617" y="884"/>
                    </a:lnTo>
                    <a:lnTo>
                      <a:pt x="617" y="855"/>
                    </a:lnTo>
                    <a:lnTo>
                      <a:pt x="627" y="827"/>
                    </a:lnTo>
                    <a:lnTo>
                      <a:pt x="627" y="751"/>
                    </a:lnTo>
                    <a:lnTo>
                      <a:pt x="636" y="703"/>
                    </a:lnTo>
                    <a:lnTo>
                      <a:pt x="636" y="599"/>
                    </a:lnTo>
                    <a:lnTo>
                      <a:pt x="646" y="551"/>
                    </a:lnTo>
                    <a:lnTo>
                      <a:pt x="646" y="485"/>
                    </a:lnTo>
                    <a:lnTo>
                      <a:pt x="655" y="428"/>
                    </a:lnTo>
                    <a:lnTo>
                      <a:pt x="655" y="314"/>
                    </a:lnTo>
                    <a:lnTo>
                      <a:pt x="665" y="257"/>
                    </a:lnTo>
                    <a:lnTo>
                      <a:pt x="665" y="162"/>
                    </a:lnTo>
                    <a:lnTo>
                      <a:pt x="674" y="114"/>
                    </a:lnTo>
                    <a:lnTo>
                      <a:pt x="674" y="76"/>
                    </a:lnTo>
                    <a:lnTo>
                      <a:pt x="684" y="48"/>
                    </a:lnTo>
                    <a:lnTo>
                      <a:pt x="684" y="10"/>
                    </a:lnTo>
                    <a:lnTo>
                      <a:pt x="693" y="0"/>
                    </a:lnTo>
                    <a:lnTo>
                      <a:pt x="693" y="10"/>
                    </a:lnTo>
                    <a:lnTo>
                      <a:pt x="703" y="19"/>
                    </a:lnTo>
                    <a:lnTo>
                      <a:pt x="703" y="76"/>
                    </a:lnTo>
                    <a:lnTo>
                      <a:pt x="712" y="114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Freeform 514"/>
              <p:cNvSpPr>
                <a:spLocks/>
              </p:cNvSpPr>
              <p:nvPr/>
            </p:nvSpPr>
            <p:spPr bwMode="auto">
              <a:xfrm>
                <a:off x="3827" y="-576"/>
                <a:ext cx="598" cy="2365"/>
              </a:xfrm>
              <a:custGeom>
                <a:avLst/>
                <a:gdLst>
                  <a:gd name="T0" fmla="*/ 10 w 598"/>
                  <a:gd name="T1" fmla="*/ 855 h 2365"/>
                  <a:gd name="T2" fmla="*/ 19 w 598"/>
                  <a:gd name="T3" fmla="*/ 1187 h 2365"/>
                  <a:gd name="T4" fmla="*/ 38 w 598"/>
                  <a:gd name="T5" fmla="*/ 1406 h 2365"/>
                  <a:gd name="T6" fmla="*/ 48 w 598"/>
                  <a:gd name="T7" fmla="*/ 1700 h 2365"/>
                  <a:gd name="T8" fmla="*/ 67 w 598"/>
                  <a:gd name="T9" fmla="*/ 1795 h 2365"/>
                  <a:gd name="T10" fmla="*/ 86 w 598"/>
                  <a:gd name="T11" fmla="*/ 1691 h 2365"/>
                  <a:gd name="T12" fmla="*/ 95 w 598"/>
                  <a:gd name="T13" fmla="*/ 1444 h 2365"/>
                  <a:gd name="T14" fmla="*/ 114 w 598"/>
                  <a:gd name="T15" fmla="*/ 1111 h 2365"/>
                  <a:gd name="T16" fmla="*/ 124 w 598"/>
                  <a:gd name="T17" fmla="*/ 769 h 2365"/>
                  <a:gd name="T18" fmla="*/ 143 w 598"/>
                  <a:gd name="T19" fmla="*/ 503 h 2365"/>
                  <a:gd name="T20" fmla="*/ 152 w 598"/>
                  <a:gd name="T21" fmla="*/ 389 h 2365"/>
                  <a:gd name="T22" fmla="*/ 162 w 598"/>
                  <a:gd name="T23" fmla="*/ 437 h 2365"/>
                  <a:gd name="T24" fmla="*/ 181 w 598"/>
                  <a:gd name="T25" fmla="*/ 646 h 2365"/>
                  <a:gd name="T26" fmla="*/ 190 w 598"/>
                  <a:gd name="T27" fmla="*/ 997 h 2365"/>
                  <a:gd name="T28" fmla="*/ 209 w 598"/>
                  <a:gd name="T29" fmla="*/ 1406 h 2365"/>
                  <a:gd name="T30" fmla="*/ 219 w 598"/>
                  <a:gd name="T31" fmla="*/ 1843 h 2365"/>
                  <a:gd name="T32" fmla="*/ 238 w 598"/>
                  <a:gd name="T33" fmla="*/ 1995 h 2365"/>
                  <a:gd name="T34" fmla="*/ 247 w 598"/>
                  <a:gd name="T35" fmla="*/ 1976 h 2365"/>
                  <a:gd name="T36" fmla="*/ 266 w 598"/>
                  <a:gd name="T37" fmla="*/ 1814 h 2365"/>
                  <a:gd name="T38" fmla="*/ 276 w 598"/>
                  <a:gd name="T39" fmla="*/ 1330 h 2365"/>
                  <a:gd name="T40" fmla="*/ 295 w 598"/>
                  <a:gd name="T41" fmla="*/ 978 h 2365"/>
                  <a:gd name="T42" fmla="*/ 304 w 598"/>
                  <a:gd name="T43" fmla="*/ 456 h 2365"/>
                  <a:gd name="T44" fmla="*/ 323 w 598"/>
                  <a:gd name="T45" fmla="*/ 218 h 2365"/>
                  <a:gd name="T46" fmla="*/ 333 w 598"/>
                  <a:gd name="T47" fmla="*/ 199 h 2365"/>
                  <a:gd name="T48" fmla="*/ 352 w 598"/>
                  <a:gd name="T49" fmla="*/ 427 h 2365"/>
                  <a:gd name="T50" fmla="*/ 361 w 598"/>
                  <a:gd name="T51" fmla="*/ 836 h 2365"/>
                  <a:gd name="T52" fmla="*/ 380 w 598"/>
                  <a:gd name="T53" fmla="*/ 1349 h 2365"/>
                  <a:gd name="T54" fmla="*/ 389 w 598"/>
                  <a:gd name="T55" fmla="*/ 1824 h 2365"/>
                  <a:gd name="T56" fmla="*/ 408 w 598"/>
                  <a:gd name="T57" fmla="*/ 2137 h 2365"/>
                  <a:gd name="T58" fmla="*/ 427 w 598"/>
                  <a:gd name="T59" fmla="*/ 2194 h 2365"/>
                  <a:gd name="T60" fmla="*/ 437 w 598"/>
                  <a:gd name="T61" fmla="*/ 1852 h 2365"/>
                  <a:gd name="T62" fmla="*/ 456 w 598"/>
                  <a:gd name="T63" fmla="*/ 1491 h 2365"/>
                  <a:gd name="T64" fmla="*/ 465 w 598"/>
                  <a:gd name="T65" fmla="*/ 807 h 2365"/>
                  <a:gd name="T66" fmla="*/ 484 w 598"/>
                  <a:gd name="T67" fmla="*/ 332 h 2365"/>
                  <a:gd name="T68" fmla="*/ 494 w 598"/>
                  <a:gd name="T69" fmla="*/ 47 h 2365"/>
                  <a:gd name="T70" fmla="*/ 503 w 598"/>
                  <a:gd name="T71" fmla="*/ 9 h 2365"/>
                  <a:gd name="T72" fmla="*/ 522 w 598"/>
                  <a:gd name="T73" fmla="*/ 133 h 2365"/>
                  <a:gd name="T74" fmla="*/ 532 w 598"/>
                  <a:gd name="T75" fmla="*/ 655 h 2365"/>
                  <a:gd name="T76" fmla="*/ 551 w 598"/>
                  <a:gd name="T77" fmla="*/ 1225 h 2365"/>
                  <a:gd name="T78" fmla="*/ 560 w 598"/>
                  <a:gd name="T79" fmla="*/ 1795 h 2365"/>
                  <a:gd name="T80" fmla="*/ 579 w 598"/>
                  <a:gd name="T81" fmla="*/ 2213 h 2365"/>
                  <a:gd name="T82" fmla="*/ 589 w 598"/>
                  <a:gd name="T83" fmla="*/ 2365 h 2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98" h="2365">
                    <a:moveTo>
                      <a:pt x="0" y="750"/>
                    </a:moveTo>
                    <a:lnTo>
                      <a:pt x="0" y="798"/>
                    </a:lnTo>
                    <a:lnTo>
                      <a:pt x="10" y="855"/>
                    </a:lnTo>
                    <a:lnTo>
                      <a:pt x="10" y="978"/>
                    </a:lnTo>
                    <a:lnTo>
                      <a:pt x="19" y="1045"/>
                    </a:lnTo>
                    <a:lnTo>
                      <a:pt x="19" y="1187"/>
                    </a:lnTo>
                    <a:lnTo>
                      <a:pt x="29" y="1263"/>
                    </a:lnTo>
                    <a:lnTo>
                      <a:pt x="29" y="1339"/>
                    </a:lnTo>
                    <a:lnTo>
                      <a:pt x="38" y="1406"/>
                    </a:lnTo>
                    <a:lnTo>
                      <a:pt x="38" y="1539"/>
                    </a:lnTo>
                    <a:lnTo>
                      <a:pt x="48" y="1605"/>
                    </a:lnTo>
                    <a:lnTo>
                      <a:pt x="48" y="1700"/>
                    </a:lnTo>
                    <a:lnTo>
                      <a:pt x="57" y="1738"/>
                    </a:lnTo>
                    <a:lnTo>
                      <a:pt x="57" y="1786"/>
                    </a:lnTo>
                    <a:lnTo>
                      <a:pt x="67" y="1795"/>
                    </a:lnTo>
                    <a:lnTo>
                      <a:pt x="76" y="1786"/>
                    </a:lnTo>
                    <a:lnTo>
                      <a:pt x="76" y="1729"/>
                    </a:lnTo>
                    <a:lnTo>
                      <a:pt x="86" y="1691"/>
                    </a:lnTo>
                    <a:lnTo>
                      <a:pt x="86" y="1586"/>
                    </a:lnTo>
                    <a:lnTo>
                      <a:pt x="95" y="1520"/>
                    </a:lnTo>
                    <a:lnTo>
                      <a:pt x="95" y="1444"/>
                    </a:lnTo>
                    <a:lnTo>
                      <a:pt x="105" y="1368"/>
                    </a:lnTo>
                    <a:lnTo>
                      <a:pt x="105" y="1197"/>
                    </a:lnTo>
                    <a:lnTo>
                      <a:pt x="114" y="1111"/>
                    </a:lnTo>
                    <a:lnTo>
                      <a:pt x="114" y="931"/>
                    </a:lnTo>
                    <a:lnTo>
                      <a:pt x="124" y="845"/>
                    </a:lnTo>
                    <a:lnTo>
                      <a:pt x="124" y="769"/>
                    </a:lnTo>
                    <a:lnTo>
                      <a:pt x="133" y="693"/>
                    </a:lnTo>
                    <a:lnTo>
                      <a:pt x="133" y="560"/>
                    </a:lnTo>
                    <a:lnTo>
                      <a:pt x="143" y="503"/>
                    </a:lnTo>
                    <a:lnTo>
                      <a:pt x="143" y="427"/>
                    </a:lnTo>
                    <a:lnTo>
                      <a:pt x="152" y="408"/>
                    </a:lnTo>
                    <a:lnTo>
                      <a:pt x="152" y="389"/>
                    </a:lnTo>
                    <a:lnTo>
                      <a:pt x="152" y="399"/>
                    </a:lnTo>
                    <a:lnTo>
                      <a:pt x="162" y="408"/>
                    </a:lnTo>
                    <a:lnTo>
                      <a:pt x="162" y="437"/>
                    </a:lnTo>
                    <a:lnTo>
                      <a:pt x="171" y="475"/>
                    </a:lnTo>
                    <a:lnTo>
                      <a:pt x="171" y="579"/>
                    </a:lnTo>
                    <a:lnTo>
                      <a:pt x="181" y="646"/>
                    </a:lnTo>
                    <a:lnTo>
                      <a:pt x="181" y="817"/>
                    </a:lnTo>
                    <a:lnTo>
                      <a:pt x="190" y="902"/>
                    </a:lnTo>
                    <a:lnTo>
                      <a:pt x="190" y="997"/>
                    </a:lnTo>
                    <a:lnTo>
                      <a:pt x="200" y="1102"/>
                    </a:lnTo>
                    <a:lnTo>
                      <a:pt x="200" y="1311"/>
                    </a:lnTo>
                    <a:lnTo>
                      <a:pt x="209" y="1406"/>
                    </a:lnTo>
                    <a:lnTo>
                      <a:pt x="209" y="1605"/>
                    </a:lnTo>
                    <a:lnTo>
                      <a:pt x="219" y="1691"/>
                    </a:lnTo>
                    <a:lnTo>
                      <a:pt x="219" y="1843"/>
                    </a:lnTo>
                    <a:lnTo>
                      <a:pt x="228" y="1900"/>
                    </a:lnTo>
                    <a:lnTo>
                      <a:pt x="228" y="1957"/>
                    </a:lnTo>
                    <a:lnTo>
                      <a:pt x="238" y="1995"/>
                    </a:lnTo>
                    <a:lnTo>
                      <a:pt x="238" y="2023"/>
                    </a:lnTo>
                    <a:lnTo>
                      <a:pt x="247" y="2023"/>
                    </a:lnTo>
                    <a:lnTo>
                      <a:pt x="247" y="1976"/>
                    </a:lnTo>
                    <a:lnTo>
                      <a:pt x="257" y="1938"/>
                    </a:lnTo>
                    <a:lnTo>
                      <a:pt x="257" y="1881"/>
                    </a:lnTo>
                    <a:lnTo>
                      <a:pt x="266" y="1814"/>
                    </a:lnTo>
                    <a:lnTo>
                      <a:pt x="266" y="1643"/>
                    </a:lnTo>
                    <a:lnTo>
                      <a:pt x="276" y="1539"/>
                    </a:lnTo>
                    <a:lnTo>
                      <a:pt x="276" y="1330"/>
                    </a:lnTo>
                    <a:lnTo>
                      <a:pt x="285" y="1216"/>
                    </a:lnTo>
                    <a:lnTo>
                      <a:pt x="285" y="1092"/>
                    </a:lnTo>
                    <a:lnTo>
                      <a:pt x="295" y="978"/>
                    </a:lnTo>
                    <a:lnTo>
                      <a:pt x="295" y="750"/>
                    </a:lnTo>
                    <a:lnTo>
                      <a:pt x="304" y="646"/>
                    </a:lnTo>
                    <a:lnTo>
                      <a:pt x="304" y="456"/>
                    </a:lnTo>
                    <a:lnTo>
                      <a:pt x="314" y="380"/>
                    </a:lnTo>
                    <a:lnTo>
                      <a:pt x="314" y="256"/>
                    </a:lnTo>
                    <a:lnTo>
                      <a:pt x="323" y="218"/>
                    </a:lnTo>
                    <a:lnTo>
                      <a:pt x="323" y="190"/>
                    </a:lnTo>
                    <a:lnTo>
                      <a:pt x="333" y="180"/>
                    </a:lnTo>
                    <a:lnTo>
                      <a:pt x="333" y="199"/>
                    </a:lnTo>
                    <a:lnTo>
                      <a:pt x="342" y="237"/>
                    </a:lnTo>
                    <a:lnTo>
                      <a:pt x="342" y="351"/>
                    </a:lnTo>
                    <a:lnTo>
                      <a:pt x="352" y="427"/>
                    </a:lnTo>
                    <a:lnTo>
                      <a:pt x="352" y="513"/>
                    </a:lnTo>
                    <a:lnTo>
                      <a:pt x="361" y="617"/>
                    </a:lnTo>
                    <a:lnTo>
                      <a:pt x="361" y="836"/>
                    </a:lnTo>
                    <a:lnTo>
                      <a:pt x="370" y="959"/>
                    </a:lnTo>
                    <a:lnTo>
                      <a:pt x="370" y="1216"/>
                    </a:lnTo>
                    <a:lnTo>
                      <a:pt x="380" y="1349"/>
                    </a:lnTo>
                    <a:lnTo>
                      <a:pt x="380" y="1596"/>
                    </a:lnTo>
                    <a:lnTo>
                      <a:pt x="389" y="1710"/>
                    </a:lnTo>
                    <a:lnTo>
                      <a:pt x="389" y="1824"/>
                    </a:lnTo>
                    <a:lnTo>
                      <a:pt x="399" y="1919"/>
                    </a:lnTo>
                    <a:lnTo>
                      <a:pt x="399" y="2080"/>
                    </a:lnTo>
                    <a:lnTo>
                      <a:pt x="408" y="2137"/>
                    </a:lnTo>
                    <a:lnTo>
                      <a:pt x="408" y="2213"/>
                    </a:lnTo>
                    <a:lnTo>
                      <a:pt x="418" y="2223"/>
                    </a:lnTo>
                    <a:lnTo>
                      <a:pt x="427" y="2194"/>
                    </a:lnTo>
                    <a:lnTo>
                      <a:pt x="427" y="2109"/>
                    </a:lnTo>
                    <a:lnTo>
                      <a:pt x="437" y="2033"/>
                    </a:lnTo>
                    <a:lnTo>
                      <a:pt x="437" y="1852"/>
                    </a:lnTo>
                    <a:lnTo>
                      <a:pt x="446" y="1738"/>
                    </a:lnTo>
                    <a:lnTo>
                      <a:pt x="446" y="1624"/>
                    </a:lnTo>
                    <a:lnTo>
                      <a:pt x="456" y="1491"/>
                    </a:lnTo>
                    <a:lnTo>
                      <a:pt x="456" y="1225"/>
                    </a:lnTo>
                    <a:lnTo>
                      <a:pt x="465" y="1083"/>
                    </a:lnTo>
                    <a:lnTo>
                      <a:pt x="465" y="807"/>
                    </a:lnTo>
                    <a:lnTo>
                      <a:pt x="475" y="674"/>
                    </a:lnTo>
                    <a:lnTo>
                      <a:pt x="475" y="437"/>
                    </a:lnTo>
                    <a:lnTo>
                      <a:pt x="484" y="332"/>
                    </a:lnTo>
                    <a:lnTo>
                      <a:pt x="484" y="237"/>
                    </a:lnTo>
                    <a:lnTo>
                      <a:pt x="494" y="152"/>
                    </a:lnTo>
                    <a:lnTo>
                      <a:pt x="494" y="47"/>
                    </a:lnTo>
                    <a:lnTo>
                      <a:pt x="503" y="19"/>
                    </a:lnTo>
                    <a:lnTo>
                      <a:pt x="503" y="0"/>
                    </a:lnTo>
                    <a:lnTo>
                      <a:pt x="503" y="9"/>
                    </a:lnTo>
                    <a:lnTo>
                      <a:pt x="513" y="38"/>
                    </a:lnTo>
                    <a:lnTo>
                      <a:pt x="513" y="76"/>
                    </a:lnTo>
                    <a:lnTo>
                      <a:pt x="522" y="133"/>
                    </a:lnTo>
                    <a:lnTo>
                      <a:pt x="522" y="304"/>
                    </a:lnTo>
                    <a:lnTo>
                      <a:pt x="532" y="408"/>
                    </a:lnTo>
                    <a:lnTo>
                      <a:pt x="532" y="655"/>
                    </a:lnTo>
                    <a:lnTo>
                      <a:pt x="541" y="788"/>
                    </a:lnTo>
                    <a:lnTo>
                      <a:pt x="541" y="1083"/>
                    </a:lnTo>
                    <a:lnTo>
                      <a:pt x="551" y="1225"/>
                    </a:lnTo>
                    <a:lnTo>
                      <a:pt x="551" y="1377"/>
                    </a:lnTo>
                    <a:lnTo>
                      <a:pt x="560" y="1520"/>
                    </a:lnTo>
                    <a:lnTo>
                      <a:pt x="560" y="1795"/>
                    </a:lnTo>
                    <a:lnTo>
                      <a:pt x="570" y="1919"/>
                    </a:lnTo>
                    <a:lnTo>
                      <a:pt x="570" y="2128"/>
                    </a:lnTo>
                    <a:lnTo>
                      <a:pt x="579" y="2213"/>
                    </a:lnTo>
                    <a:lnTo>
                      <a:pt x="579" y="2280"/>
                    </a:lnTo>
                    <a:lnTo>
                      <a:pt x="589" y="2327"/>
                    </a:lnTo>
                    <a:lnTo>
                      <a:pt x="589" y="2365"/>
                    </a:lnTo>
                    <a:lnTo>
                      <a:pt x="598" y="2365"/>
                    </a:lnTo>
                    <a:lnTo>
                      <a:pt x="598" y="2289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Freeform 513"/>
              <p:cNvSpPr>
                <a:spLocks/>
              </p:cNvSpPr>
              <p:nvPr/>
            </p:nvSpPr>
            <p:spPr bwMode="auto">
              <a:xfrm>
                <a:off x="4425" y="-719"/>
                <a:ext cx="599" cy="2584"/>
              </a:xfrm>
              <a:custGeom>
                <a:avLst/>
                <a:gdLst>
                  <a:gd name="T0" fmla="*/ 10 w 599"/>
                  <a:gd name="T1" fmla="*/ 2290 h 2584"/>
                  <a:gd name="T2" fmla="*/ 29 w 599"/>
                  <a:gd name="T3" fmla="*/ 1824 h 2584"/>
                  <a:gd name="T4" fmla="*/ 38 w 599"/>
                  <a:gd name="T5" fmla="*/ 1064 h 2584"/>
                  <a:gd name="T6" fmla="*/ 57 w 599"/>
                  <a:gd name="T7" fmla="*/ 627 h 2584"/>
                  <a:gd name="T8" fmla="*/ 67 w 599"/>
                  <a:gd name="T9" fmla="*/ 124 h 2584"/>
                  <a:gd name="T10" fmla="*/ 86 w 599"/>
                  <a:gd name="T11" fmla="*/ 38 h 2584"/>
                  <a:gd name="T12" fmla="*/ 95 w 599"/>
                  <a:gd name="T13" fmla="*/ 266 h 2584"/>
                  <a:gd name="T14" fmla="*/ 114 w 599"/>
                  <a:gd name="T15" fmla="*/ 751 h 2584"/>
                  <a:gd name="T16" fmla="*/ 124 w 599"/>
                  <a:gd name="T17" fmla="*/ 1378 h 2584"/>
                  <a:gd name="T18" fmla="*/ 143 w 599"/>
                  <a:gd name="T19" fmla="*/ 1986 h 2584"/>
                  <a:gd name="T20" fmla="*/ 152 w 599"/>
                  <a:gd name="T21" fmla="*/ 2423 h 2584"/>
                  <a:gd name="T22" fmla="*/ 171 w 599"/>
                  <a:gd name="T23" fmla="*/ 2584 h 2584"/>
                  <a:gd name="T24" fmla="*/ 181 w 599"/>
                  <a:gd name="T25" fmla="*/ 2432 h 2584"/>
                  <a:gd name="T26" fmla="*/ 200 w 599"/>
                  <a:gd name="T27" fmla="*/ 1995 h 2584"/>
                  <a:gd name="T28" fmla="*/ 209 w 599"/>
                  <a:gd name="T29" fmla="*/ 1378 h 2584"/>
                  <a:gd name="T30" fmla="*/ 228 w 599"/>
                  <a:gd name="T31" fmla="*/ 741 h 2584"/>
                  <a:gd name="T32" fmla="*/ 238 w 599"/>
                  <a:gd name="T33" fmla="*/ 247 h 2584"/>
                  <a:gd name="T34" fmla="*/ 257 w 599"/>
                  <a:gd name="T35" fmla="*/ 10 h 2584"/>
                  <a:gd name="T36" fmla="*/ 266 w 599"/>
                  <a:gd name="T37" fmla="*/ 38 h 2584"/>
                  <a:gd name="T38" fmla="*/ 276 w 599"/>
                  <a:gd name="T39" fmla="*/ 352 h 2584"/>
                  <a:gd name="T40" fmla="*/ 295 w 599"/>
                  <a:gd name="T41" fmla="*/ 893 h 2584"/>
                  <a:gd name="T42" fmla="*/ 304 w 599"/>
                  <a:gd name="T43" fmla="*/ 1539 h 2584"/>
                  <a:gd name="T44" fmla="*/ 323 w 599"/>
                  <a:gd name="T45" fmla="*/ 2119 h 2584"/>
                  <a:gd name="T46" fmla="*/ 333 w 599"/>
                  <a:gd name="T47" fmla="*/ 2546 h 2584"/>
                  <a:gd name="T48" fmla="*/ 352 w 599"/>
                  <a:gd name="T49" fmla="*/ 2575 h 2584"/>
                  <a:gd name="T50" fmla="*/ 361 w 599"/>
                  <a:gd name="T51" fmla="*/ 2233 h 2584"/>
                  <a:gd name="T52" fmla="*/ 380 w 599"/>
                  <a:gd name="T53" fmla="*/ 1843 h 2584"/>
                  <a:gd name="T54" fmla="*/ 390 w 599"/>
                  <a:gd name="T55" fmla="*/ 1055 h 2584"/>
                  <a:gd name="T56" fmla="*/ 409 w 599"/>
                  <a:gd name="T57" fmla="*/ 618 h 2584"/>
                  <a:gd name="T58" fmla="*/ 418 w 599"/>
                  <a:gd name="T59" fmla="*/ 124 h 2584"/>
                  <a:gd name="T60" fmla="*/ 437 w 599"/>
                  <a:gd name="T61" fmla="*/ 48 h 2584"/>
                  <a:gd name="T62" fmla="*/ 447 w 599"/>
                  <a:gd name="T63" fmla="*/ 285 h 2584"/>
                  <a:gd name="T64" fmla="*/ 466 w 599"/>
                  <a:gd name="T65" fmla="*/ 770 h 2584"/>
                  <a:gd name="T66" fmla="*/ 475 w 599"/>
                  <a:gd name="T67" fmla="*/ 1378 h 2584"/>
                  <a:gd name="T68" fmla="*/ 494 w 599"/>
                  <a:gd name="T69" fmla="*/ 1957 h 2584"/>
                  <a:gd name="T70" fmla="*/ 504 w 599"/>
                  <a:gd name="T71" fmla="*/ 2366 h 2584"/>
                  <a:gd name="T72" fmla="*/ 523 w 599"/>
                  <a:gd name="T73" fmla="*/ 2499 h 2584"/>
                  <a:gd name="T74" fmla="*/ 532 w 599"/>
                  <a:gd name="T75" fmla="*/ 2356 h 2584"/>
                  <a:gd name="T76" fmla="*/ 551 w 599"/>
                  <a:gd name="T77" fmla="*/ 1938 h 2584"/>
                  <a:gd name="T78" fmla="*/ 561 w 599"/>
                  <a:gd name="T79" fmla="*/ 1368 h 2584"/>
                  <a:gd name="T80" fmla="*/ 580 w 599"/>
                  <a:gd name="T81" fmla="*/ 798 h 2584"/>
                  <a:gd name="T82" fmla="*/ 589 w 599"/>
                  <a:gd name="T83" fmla="*/ 276 h 2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99" h="2584">
                    <a:moveTo>
                      <a:pt x="0" y="2432"/>
                    </a:moveTo>
                    <a:lnTo>
                      <a:pt x="10" y="2366"/>
                    </a:lnTo>
                    <a:lnTo>
                      <a:pt x="10" y="2290"/>
                    </a:lnTo>
                    <a:lnTo>
                      <a:pt x="19" y="2195"/>
                    </a:lnTo>
                    <a:lnTo>
                      <a:pt x="19" y="1957"/>
                    </a:lnTo>
                    <a:lnTo>
                      <a:pt x="29" y="1824"/>
                    </a:lnTo>
                    <a:lnTo>
                      <a:pt x="29" y="1530"/>
                    </a:lnTo>
                    <a:lnTo>
                      <a:pt x="38" y="1378"/>
                    </a:lnTo>
                    <a:lnTo>
                      <a:pt x="38" y="1064"/>
                    </a:lnTo>
                    <a:lnTo>
                      <a:pt x="48" y="912"/>
                    </a:lnTo>
                    <a:lnTo>
                      <a:pt x="48" y="770"/>
                    </a:lnTo>
                    <a:lnTo>
                      <a:pt x="57" y="627"/>
                    </a:lnTo>
                    <a:lnTo>
                      <a:pt x="57" y="380"/>
                    </a:lnTo>
                    <a:lnTo>
                      <a:pt x="67" y="285"/>
                    </a:lnTo>
                    <a:lnTo>
                      <a:pt x="67" y="124"/>
                    </a:lnTo>
                    <a:lnTo>
                      <a:pt x="76" y="76"/>
                    </a:lnTo>
                    <a:lnTo>
                      <a:pt x="76" y="48"/>
                    </a:lnTo>
                    <a:lnTo>
                      <a:pt x="86" y="38"/>
                    </a:lnTo>
                    <a:lnTo>
                      <a:pt x="86" y="76"/>
                    </a:lnTo>
                    <a:lnTo>
                      <a:pt x="95" y="124"/>
                    </a:lnTo>
                    <a:lnTo>
                      <a:pt x="95" y="266"/>
                    </a:lnTo>
                    <a:lnTo>
                      <a:pt x="105" y="371"/>
                    </a:lnTo>
                    <a:lnTo>
                      <a:pt x="105" y="618"/>
                    </a:lnTo>
                    <a:lnTo>
                      <a:pt x="114" y="751"/>
                    </a:lnTo>
                    <a:lnTo>
                      <a:pt x="114" y="903"/>
                    </a:lnTo>
                    <a:lnTo>
                      <a:pt x="124" y="1055"/>
                    </a:lnTo>
                    <a:lnTo>
                      <a:pt x="124" y="1378"/>
                    </a:lnTo>
                    <a:lnTo>
                      <a:pt x="133" y="1539"/>
                    </a:lnTo>
                    <a:lnTo>
                      <a:pt x="133" y="1843"/>
                    </a:lnTo>
                    <a:lnTo>
                      <a:pt x="143" y="1986"/>
                    </a:lnTo>
                    <a:lnTo>
                      <a:pt x="143" y="2119"/>
                    </a:lnTo>
                    <a:lnTo>
                      <a:pt x="152" y="2233"/>
                    </a:lnTo>
                    <a:lnTo>
                      <a:pt x="152" y="2423"/>
                    </a:lnTo>
                    <a:lnTo>
                      <a:pt x="162" y="2499"/>
                    </a:lnTo>
                    <a:lnTo>
                      <a:pt x="162" y="2575"/>
                    </a:lnTo>
                    <a:lnTo>
                      <a:pt x="171" y="2584"/>
                    </a:lnTo>
                    <a:lnTo>
                      <a:pt x="171" y="2575"/>
                    </a:lnTo>
                    <a:lnTo>
                      <a:pt x="181" y="2546"/>
                    </a:lnTo>
                    <a:lnTo>
                      <a:pt x="181" y="2432"/>
                    </a:lnTo>
                    <a:lnTo>
                      <a:pt x="190" y="2347"/>
                    </a:lnTo>
                    <a:lnTo>
                      <a:pt x="190" y="2119"/>
                    </a:lnTo>
                    <a:lnTo>
                      <a:pt x="200" y="1995"/>
                    </a:lnTo>
                    <a:lnTo>
                      <a:pt x="200" y="1701"/>
                    </a:lnTo>
                    <a:lnTo>
                      <a:pt x="209" y="1539"/>
                    </a:lnTo>
                    <a:lnTo>
                      <a:pt x="209" y="1378"/>
                    </a:lnTo>
                    <a:lnTo>
                      <a:pt x="219" y="1216"/>
                    </a:lnTo>
                    <a:lnTo>
                      <a:pt x="219" y="893"/>
                    </a:lnTo>
                    <a:lnTo>
                      <a:pt x="228" y="741"/>
                    </a:lnTo>
                    <a:lnTo>
                      <a:pt x="228" y="466"/>
                    </a:lnTo>
                    <a:lnTo>
                      <a:pt x="238" y="352"/>
                    </a:lnTo>
                    <a:lnTo>
                      <a:pt x="238" y="247"/>
                    </a:lnTo>
                    <a:lnTo>
                      <a:pt x="247" y="162"/>
                    </a:lnTo>
                    <a:lnTo>
                      <a:pt x="247" y="38"/>
                    </a:lnTo>
                    <a:lnTo>
                      <a:pt x="257" y="10"/>
                    </a:lnTo>
                    <a:lnTo>
                      <a:pt x="257" y="0"/>
                    </a:lnTo>
                    <a:lnTo>
                      <a:pt x="257" y="10"/>
                    </a:lnTo>
                    <a:lnTo>
                      <a:pt x="266" y="38"/>
                    </a:lnTo>
                    <a:lnTo>
                      <a:pt x="266" y="162"/>
                    </a:lnTo>
                    <a:lnTo>
                      <a:pt x="276" y="247"/>
                    </a:lnTo>
                    <a:lnTo>
                      <a:pt x="276" y="352"/>
                    </a:lnTo>
                    <a:lnTo>
                      <a:pt x="285" y="466"/>
                    </a:lnTo>
                    <a:lnTo>
                      <a:pt x="285" y="741"/>
                    </a:lnTo>
                    <a:lnTo>
                      <a:pt x="295" y="893"/>
                    </a:lnTo>
                    <a:lnTo>
                      <a:pt x="295" y="1216"/>
                    </a:lnTo>
                    <a:lnTo>
                      <a:pt x="304" y="1378"/>
                    </a:lnTo>
                    <a:lnTo>
                      <a:pt x="304" y="1539"/>
                    </a:lnTo>
                    <a:lnTo>
                      <a:pt x="314" y="1701"/>
                    </a:lnTo>
                    <a:lnTo>
                      <a:pt x="314" y="1995"/>
                    </a:lnTo>
                    <a:lnTo>
                      <a:pt x="323" y="2119"/>
                    </a:lnTo>
                    <a:lnTo>
                      <a:pt x="323" y="2347"/>
                    </a:lnTo>
                    <a:lnTo>
                      <a:pt x="333" y="2432"/>
                    </a:lnTo>
                    <a:lnTo>
                      <a:pt x="333" y="2546"/>
                    </a:lnTo>
                    <a:lnTo>
                      <a:pt x="342" y="2575"/>
                    </a:lnTo>
                    <a:lnTo>
                      <a:pt x="342" y="2584"/>
                    </a:lnTo>
                    <a:lnTo>
                      <a:pt x="352" y="2575"/>
                    </a:lnTo>
                    <a:lnTo>
                      <a:pt x="352" y="2499"/>
                    </a:lnTo>
                    <a:lnTo>
                      <a:pt x="361" y="2423"/>
                    </a:lnTo>
                    <a:lnTo>
                      <a:pt x="361" y="2233"/>
                    </a:lnTo>
                    <a:lnTo>
                      <a:pt x="371" y="2119"/>
                    </a:lnTo>
                    <a:lnTo>
                      <a:pt x="371" y="1986"/>
                    </a:lnTo>
                    <a:lnTo>
                      <a:pt x="380" y="1843"/>
                    </a:lnTo>
                    <a:lnTo>
                      <a:pt x="380" y="1539"/>
                    </a:lnTo>
                    <a:lnTo>
                      <a:pt x="390" y="1378"/>
                    </a:lnTo>
                    <a:lnTo>
                      <a:pt x="390" y="1055"/>
                    </a:lnTo>
                    <a:lnTo>
                      <a:pt x="399" y="903"/>
                    </a:lnTo>
                    <a:lnTo>
                      <a:pt x="399" y="751"/>
                    </a:lnTo>
                    <a:lnTo>
                      <a:pt x="409" y="618"/>
                    </a:lnTo>
                    <a:lnTo>
                      <a:pt x="409" y="371"/>
                    </a:lnTo>
                    <a:lnTo>
                      <a:pt x="418" y="266"/>
                    </a:lnTo>
                    <a:lnTo>
                      <a:pt x="418" y="124"/>
                    </a:lnTo>
                    <a:lnTo>
                      <a:pt x="428" y="76"/>
                    </a:lnTo>
                    <a:lnTo>
                      <a:pt x="428" y="38"/>
                    </a:lnTo>
                    <a:lnTo>
                      <a:pt x="437" y="48"/>
                    </a:lnTo>
                    <a:lnTo>
                      <a:pt x="437" y="76"/>
                    </a:lnTo>
                    <a:lnTo>
                      <a:pt x="447" y="124"/>
                    </a:lnTo>
                    <a:lnTo>
                      <a:pt x="447" y="285"/>
                    </a:lnTo>
                    <a:lnTo>
                      <a:pt x="456" y="380"/>
                    </a:lnTo>
                    <a:lnTo>
                      <a:pt x="456" y="627"/>
                    </a:lnTo>
                    <a:lnTo>
                      <a:pt x="466" y="770"/>
                    </a:lnTo>
                    <a:lnTo>
                      <a:pt x="466" y="912"/>
                    </a:lnTo>
                    <a:lnTo>
                      <a:pt x="475" y="1064"/>
                    </a:lnTo>
                    <a:lnTo>
                      <a:pt x="475" y="1378"/>
                    </a:lnTo>
                    <a:lnTo>
                      <a:pt x="485" y="1530"/>
                    </a:lnTo>
                    <a:lnTo>
                      <a:pt x="485" y="1824"/>
                    </a:lnTo>
                    <a:lnTo>
                      <a:pt x="494" y="1957"/>
                    </a:lnTo>
                    <a:lnTo>
                      <a:pt x="494" y="2195"/>
                    </a:lnTo>
                    <a:lnTo>
                      <a:pt x="504" y="2290"/>
                    </a:lnTo>
                    <a:lnTo>
                      <a:pt x="504" y="2366"/>
                    </a:lnTo>
                    <a:lnTo>
                      <a:pt x="513" y="2432"/>
                    </a:lnTo>
                    <a:lnTo>
                      <a:pt x="513" y="2508"/>
                    </a:lnTo>
                    <a:lnTo>
                      <a:pt x="523" y="2499"/>
                    </a:lnTo>
                    <a:lnTo>
                      <a:pt x="523" y="2470"/>
                    </a:lnTo>
                    <a:lnTo>
                      <a:pt x="532" y="2423"/>
                    </a:lnTo>
                    <a:lnTo>
                      <a:pt x="532" y="2356"/>
                    </a:lnTo>
                    <a:lnTo>
                      <a:pt x="542" y="2271"/>
                    </a:lnTo>
                    <a:lnTo>
                      <a:pt x="542" y="2062"/>
                    </a:lnTo>
                    <a:lnTo>
                      <a:pt x="551" y="1938"/>
                    </a:lnTo>
                    <a:lnTo>
                      <a:pt x="551" y="1663"/>
                    </a:lnTo>
                    <a:lnTo>
                      <a:pt x="561" y="1520"/>
                    </a:lnTo>
                    <a:lnTo>
                      <a:pt x="561" y="1368"/>
                    </a:lnTo>
                    <a:lnTo>
                      <a:pt x="570" y="1226"/>
                    </a:lnTo>
                    <a:lnTo>
                      <a:pt x="570" y="931"/>
                    </a:lnTo>
                    <a:lnTo>
                      <a:pt x="580" y="798"/>
                    </a:lnTo>
                    <a:lnTo>
                      <a:pt x="580" y="551"/>
                    </a:lnTo>
                    <a:lnTo>
                      <a:pt x="589" y="447"/>
                    </a:lnTo>
                    <a:lnTo>
                      <a:pt x="589" y="276"/>
                    </a:lnTo>
                    <a:lnTo>
                      <a:pt x="599" y="219"/>
                    </a:lnTo>
                    <a:lnTo>
                      <a:pt x="599" y="181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Freeform 512"/>
              <p:cNvSpPr>
                <a:spLocks/>
              </p:cNvSpPr>
              <p:nvPr/>
            </p:nvSpPr>
            <p:spPr bwMode="auto">
              <a:xfrm>
                <a:off x="5024" y="-576"/>
                <a:ext cx="607" cy="2223"/>
              </a:xfrm>
              <a:custGeom>
                <a:avLst/>
                <a:gdLst>
                  <a:gd name="T0" fmla="*/ 9 w 607"/>
                  <a:gd name="T1" fmla="*/ 0 h 2223"/>
                  <a:gd name="T2" fmla="*/ 19 w 607"/>
                  <a:gd name="T3" fmla="*/ 152 h 2223"/>
                  <a:gd name="T4" fmla="*/ 38 w 607"/>
                  <a:gd name="T5" fmla="*/ 437 h 2223"/>
                  <a:gd name="T6" fmla="*/ 47 w 607"/>
                  <a:gd name="T7" fmla="*/ 1083 h 2223"/>
                  <a:gd name="T8" fmla="*/ 66 w 607"/>
                  <a:gd name="T9" fmla="*/ 1624 h 2223"/>
                  <a:gd name="T10" fmla="*/ 76 w 607"/>
                  <a:gd name="T11" fmla="*/ 2033 h 2223"/>
                  <a:gd name="T12" fmla="*/ 95 w 607"/>
                  <a:gd name="T13" fmla="*/ 2223 h 2223"/>
                  <a:gd name="T14" fmla="*/ 114 w 607"/>
                  <a:gd name="T15" fmla="*/ 2080 h 2223"/>
                  <a:gd name="T16" fmla="*/ 123 w 607"/>
                  <a:gd name="T17" fmla="*/ 1710 h 2223"/>
                  <a:gd name="T18" fmla="*/ 142 w 607"/>
                  <a:gd name="T19" fmla="*/ 1216 h 2223"/>
                  <a:gd name="T20" fmla="*/ 152 w 607"/>
                  <a:gd name="T21" fmla="*/ 617 h 2223"/>
                  <a:gd name="T22" fmla="*/ 171 w 607"/>
                  <a:gd name="T23" fmla="*/ 351 h 2223"/>
                  <a:gd name="T24" fmla="*/ 180 w 607"/>
                  <a:gd name="T25" fmla="*/ 180 h 2223"/>
                  <a:gd name="T26" fmla="*/ 199 w 607"/>
                  <a:gd name="T27" fmla="*/ 256 h 2223"/>
                  <a:gd name="T28" fmla="*/ 209 w 607"/>
                  <a:gd name="T29" fmla="*/ 646 h 2223"/>
                  <a:gd name="T30" fmla="*/ 228 w 607"/>
                  <a:gd name="T31" fmla="*/ 1092 h 2223"/>
                  <a:gd name="T32" fmla="*/ 237 w 607"/>
                  <a:gd name="T33" fmla="*/ 1539 h 2223"/>
                  <a:gd name="T34" fmla="*/ 256 w 607"/>
                  <a:gd name="T35" fmla="*/ 1881 h 2223"/>
                  <a:gd name="T36" fmla="*/ 266 w 607"/>
                  <a:gd name="T37" fmla="*/ 2023 h 2223"/>
                  <a:gd name="T38" fmla="*/ 285 w 607"/>
                  <a:gd name="T39" fmla="*/ 1957 h 2223"/>
                  <a:gd name="T40" fmla="*/ 294 w 607"/>
                  <a:gd name="T41" fmla="*/ 1691 h 2223"/>
                  <a:gd name="T42" fmla="*/ 313 w 607"/>
                  <a:gd name="T43" fmla="*/ 1311 h 2223"/>
                  <a:gd name="T44" fmla="*/ 323 w 607"/>
                  <a:gd name="T45" fmla="*/ 902 h 2223"/>
                  <a:gd name="T46" fmla="*/ 342 w 607"/>
                  <a:gd name="T47" fmla="*/ 579 h 2223"/>
                  <a:gd name="T48" fmla="*/ 351 w 607"/>
                  <a:gd name="T49" fmla="*/ 408 h 2223"/>
                  <a:gd name="T50" fmla="*/ 361 w 607"/>
                  <a:gd name="T51" fmla="*/ 408 h 2223"/>
                  <a:gd name="T52" fmla="*/ 380 w 607"/>
                  <a:gd name="T53" fmla="*/ 560 h 2223"/>
                  <a:gd name="T54" fmla="*/ 389 w 607"/>
                  <a:gd name="T55" fmla="*/ 845 h 2223"/>
                  <a:gd name="T56" fmla="*/ 408 w 607"/>
                  <a:gd name="T57" fmla="*/ 1197 h 2223"/>
                  <a:gd name="T58" fmla="*/ 418 w 607"/>
                  <a:gd name="T59" fmla="*/ 1520 h 2223"/>
                  <a:gd name="T60" fmla="*/ 437 w 607"/>
                  <a:gd name="T61" fmla="*/ 1729 h 2223"/>
                  <a:gd name="T62" fmla="*/ 456 w 607"/>
                  <a:gd name="T63" fmla="*/ 1786 h 2223"/>
                  <a:gd name="T64" fmla="*/ 465 w 607"/>
                  <a:gd name="T65" fmla="*/ 1605 h 2223"/>
                  <a:gd name="T66" fmla="*/ 484 w 607"/>
                  <a:gd name="T67" fmla="*/ 1339 h 2223"/>
                  <a:gd name="T68" fmla="*/ 494 w 607"/>
                  <a:gd name="T69" fmla="*/ 1045 h 2223"/>
                  <a:gd name="T70" fmla="*/ 513 w 607"/>
                  <a:gd name="T71" fmla="*/ 798 h 2223"/>
                  <a:gd name="T72" fmla="*/ 522 w 607"/>
                  <a:gd name="T73" fmla="*/ 655 h 2223"/>
                  <a:gd name="T74" fmla="*/ 541 w 607"/>
                  <a:gd name="T75" fmla="*/ 646 h 2223"/>
                  <a:gd name="T76" fmla="*/ 551 w 607"/>
                  <a:gd name="T77" fmla="*/ 750 h 2223"/>
                  <a:gd name="T78" fmla="*/ 569 w 607"/>
                  <a:gd name="T79" fmla="*/ 950 h 2223"/>
                  <a:gd name="T80" fmla="*/ 579 w 607"/>
                  <a:gd name="T81" fmla="*/ 1187 h 2223"/>
                  <a:gd name="T82" fmla="*/ 598 w 607"/>
                  <a:gd name="T83" fmla="*/ 1387 h 2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07" h="2223">
                    <a:moveTo>
                      <a:pt x="0" y="38"/>
                    </a:moveTo>
                    <a:lnTo>
                      <a:pt x="9" y="9"/>
                    </a:lnTo>
                    <a:lnTo>
                      <a:pt x="9" y="0"/>
                    </a:lnTo>
                    <a:lnTo>
                      <a:pt x="9" y="19"/>
                    </a:lnTo>
                    <a:lnTo>
                      <a:pt x="19" y="47"/>
                    </a:lnTo>
                    <a:lnTo>
                      <a:pt x="19" y="152"/>
                    </a:lnTo>
                    <a:lnTo>
                      <a:pt x="28" y="237"/>
                    </a:lnTo>
                    <a:lnTo>
                      <a:pt x="28" y="332"/>
                    </a:lnTo>
                    <a:lnTo>
                      <a:pt x="38" y="437"/>
                    </a:lnTo>
                    <a:lnTo>
                      <a:pt x="38" y="674"/>
                    </a:lnTo>
                    <a:lnTo>
                      <a:pt x="47" y="807"/>
                    </a:lnTo>
                    <a:lnTo>
                      <a:pt x="47" y="1083"/>
                    </a:lnTo>
                    <a:lnTo>
                      <a:pt x="57" y="1225"/>
                    </a:lnTo>
                    <a:lnTo>
                      <a:pt x="57" y="1491"/>
                    </a:lnTo>
                    <a:lnTo>
                      <a:pt x="66" y="1624"/>
                    </a:lnTo>
                    <a:lnTo>
                      <a:pt x="66" y="1738"/>
                    </a:lnTo>
                    <a:lnTo>
                      <a:pt x="76" y="1852"/>
                    </a:lnTo>
                    <a:lnTo>
                      <a:pt x="76" y="2033"/>
                    </a:lnTo>
                    <a:lnTo>
                      <a:pt x="85" y="2109"/>
                    </a:lnTo>
                    <a:lnTo>
                      <a:pt x="85" y="2194"/>
                    </a:lnTo>
                    <a:lnTo>
                      <a:pt x="95" y="2223"/>
                    </a:lnTo>
                    <a:lnTo>
                      <a:pt x="104" y="2213"/>
                    </a:lnTo>
                    <a:lnTo>
                      <a:pt x="104" y="2137"/>
                    </a:lnTo>
                    <a:lnTo>
                      <a:pt x="114" y="2080"/>
                    </a:lnTo>
                    <a:lnTo>
                      <a:pt x="114" y="1919"/>
                    </a:lnTo>
                    <a:lnTo>
                      <a:pt x="123" y="1824"/>
                    </a:lnTo>
                    <a:lnTo>
                      <a:pt x="123" y="1710"/>
                    </a:lnTo>
                    <a:lnTo>
                      <a:pt x="133" y="1596"/>
                    </a:lnTo>
                    <a:lnTo>
                      <a:pt x="133" y="1349"/>
                    </a:lnTo>
                    <a:lnTo>
                      <a:pt x="142" y="1216"/>
                    </a:lnTo>
                    <a:lnTo>
                      <a:pt x="142" y="959"/>
                    </a:lnTo>
                    <a:lnTo>
                      <a:pt x="152" y="836"/>
                    </a:lnTo>
                    <a:lnTo>
                      <a:pt x="152" y="617"/>
                    </a:lnTo>
                    <a:lnTo>
                      <a:pt x="161" y="513"/>
                    </a:lnTo>
                    <a:lnTo>
                      <a:pt x="161" y="427"/>
                    </a:lnTo>
                    <a:lnTo>
                      <a:pt x="171" y="351"/>
                    </a:lnTo>
                    <a:lnTo>
                      <a:pt x="171" y="237"/>
                    </a:lnTo>
                    <a:lnTo>
                      <a:pt x="180" y="199"/>
                    </a:lnTo>
                    <a:lnTo>
                      <a:pt x="180" y="180"/>
                    </a:lnTo>
                    <a:lnTo>
                      <a:pt x="190" y="190"/>
                    </a:lnTo>
                    <a:lnTo>
                      <a:pt x="190" y="218"/>
                    </a:lnTo>
                    <a:lnTo>
                      <a:pt x="199" y="256"/>
                    </a:lnTo>
                    <a:lnTo>
                      <a:pt x="199" y="380"/>
                    </a:lnTo>
                    <a:lnTo>
                      <a:pt x="209" y="456"/>
                    </a:lnTo>
                    <a:lnTo>
                      <a:pt x="209" y="646"/>
                    </a:lnTo>
                    <a:lnTo>
                      <a:pt x="218" y="750"/>
                    </a:lnTo>
                    <a:lnTo>
                      <a:pt x="218" y="978"/>
                    </a:lnTo>
                    <a:lnTo>
                      <a:pt x="228" y="1092"/>
                    </a:lnTo>
                    <a:lnTo>
                      <a:pt x="228" y="1216"/>
                    </a:lnTo>
                    <a:lnTo>
                      <a:pt x="237" y="1330"/>
                    </a:lnTo>
                    <a:lnTo>
                      <a:pt x="237" y="1539"/>
                    </a:lnTo>
                    <a:lnTo>
                      <a:pt x="247" y="1643"/>
                    </a:lnTo>
                    <a:lnTo>
                      <a:pt x="247" y="1814"/>
                    </a:lnTo>
                    <a:lnTo>
                      <a:pt x="256" y="1881"/>
                    </a:lnTo>
                    <a:lnTo>
                      <a:pt x="256" y="1938"/>
                    </a:lnTo>
                    <a:lnTo>
                      <a:pt x="266" y="1976"/>
                    </a:lnTo>
                    <a:lnTo>
                      <a:pt x="266" y="2023"/>
                    </a:lnTo>
                    <a:lnTo>
                      <a:pt x="275" y="2014"/>
                    </a:lnTo>
                    <a:lnTo>
                      <a:pt x="275" y="1995"/>
                    </a:lnTo>
                    <a:lnTo>
                      <a:pt x="285" y="1957"/>
                    </a:lnTo>
                    <a:lnTo>
                      <a:pt x="285" y="1900"/>
                    </a:lnTo>
                    <a:lnTo>
                      <a:pt x="294" y="1843"/>
                    </a:lnTo>
                    <a:lnTo>
                      <a:pt x="294" y="1691"/>
                    </a:lnTo>
                    <a:lnTo>
                      <a:pt x="304" y="1605"/>
                    </a:lnTo>
                    <a:lnTo>
                      <a:pt x="304" y="1406"/>
                    </a:lnTo>
                    <a:lnTo>
                      <a:pt x="313" y="1311"/>
                    </a:lnTo>
                    <a:lnTo>
                      <a:pt x="313" y="1102"/>
                    </a:lnTo>
                    <a:lnTo>
                      <a:pt x="323" y="997"/>
                    </a:lnTo>
                    <a:lnTo>
                      <a:pt x="323" y="902"/>
                    </a:lnTo>
                    <a:lnTo>
                      <a:pt x="332" y="817"/>
                    </a:lnTo>
                    <a:lnTo>
                      <a:pt x="332" y="646"/>
                    </a:lnTo>
                    <a:lnTo>
                      <a:pt x="342" y="579"/>
                    </a:lnTo>
                    <a:lnTo>
                      <a:pt x="342" y="475"/>
                    </a:lnTo>
                    <a:lnTo>
                      <a:pt x="351" y="437"/>
                    </a:lnTo>
                    <a:lnTo>
                      <a:pt x="351" y="408"/>
                    </a:lnTo>
                    <a:lnTo>
                      <a:pt x="361" y="399"/>
                    </a:lnTo>
                    <a:lnTo>
                      <a:pt x="361" y="389"/>
                    </a:lnTo>
                    <a:lnTo>
                      <a:pt x="361" y="408"/>
                    </a:lnTo>
                    <a:lnTo>
                      <a:pt x="370" y="427"/>
                    </a:lnTo>
                    <a:lnTo>
                      <a:pt x="370" y="503"/>
                    </a:lnTo>
                    <a:lnTo>
                      <a:pt x="380" y="560"/>
                    </a:lnTo>
                    <a:lnTo>
                      <a:pt x="380" y="693"/>
                    </a:lnTo>
                    <a:lnTo>
                      <a:pt x="389" y="769"/>
                    </a:lnTo>
                    <a:lnTo>
                      <a:pt x="389" y="845"/>
                    </a:lnTo>
                    <a:lnTo>
                      <a:pt x="399" y="931"/>
                    </a:lnTo>
                    <a:lnTo>
                      <a:pt x="399" y="1111"/>
                    </a:lnTo>
                    <a:lnTo>
                      <a:pt x="408" y="1197"/>
                    </a:lnTo>
                    <a:lnTo>
                      <a:pt x="408" y="1368"/>
                    </a:lnTo>
                    <a:lnTo>
                      <a:pt x="418" y="1444"/>
                    </a:lnTo>
                    <a:lnTo>
                      <a:pt x="418" y="1520"/>
                    </a:lnTo>
                    <a:lnTo>
                      <a:pt x="427" y="1586"/>
                    </a:lnTo>
                    <a:lnTo>
                      <a:pt x="427" y="1691"/>
                    </a:lnTo>
                    <a:lnTo>
                      <a:pt x="437" y="1729"/>
                    </a:lnTo>
                    <a:lnTo>
                      <a:pt x="437" y="1786"/>
                    </a:lnTo>
                    <a:lnTo>
                      <a:pt x="446" y="1795"/>
                    </a:lnTo>
                    <a:lnTo>
                      <a:pt x="456" y="1786"/>
                    </a:lnTo>
                    <a:lnTo>
                      <a:pt x="456" y="1738"/>
                    </a:lnTo>
                    <a:lnTo>
                      <a:pt x="465" y="1700"/>
                    </a:lnTo>
                    <a:lnTo>
                      <a:pt x="465" y="1605"/>
                    </a:lnTo>
                    <a:lnTo>
                      <a:pt x="475" y="1539"/>
                    </a:lnTo>
                    <a:lnTo>
                      <a:pt x="475" y="1406"/>
                    </a:lnTo>
                    <a:lnTo>
                      <a:pt x="484" y="1339"/>
                    </a:lnTo>
                    <a:lnTo>
                      <a:pt x="484" y="1263"/>
                    </a:lnTo>
                    <a:lnTo>
                      <a:pt x="494" y="1187"/>
                    </a:lnTo>
                    <a:lnTo>
                      <a:pt x="494" y="1045"/>
                    </a:lnTo>
                    <a:lnTo>
                      <a:pt x="503" y="978"/>
                    </a:lnTo>
                    <a:lnTo>
                      <a:pt x="503" y="855"/>
                    </a:lnTo>
                    <a:lnTo>
                      <a:pt x="513" y="798"/>
                    </a:lnTo>
                    <a:lnTo>
                      <a:pt x="513" y="750"/>
                    </a:lnTo>
                    <a:lnTo>
                      <a:pt x="522" y="712"/>
                    </a:lnTo>
                    <a:lnTo>
                      <a:pt x="522" y="655"/>
                    </a:lnTo>
                    <a:lnTo>
                      <a:pt x="532" y="646"/>
                    </a:lnTo>
                    <a:lnTo>
                      <a:pt x="532" y="636"/>
                    </a:lnTo>
                    <a:lnTo>
                      <a:pt x="541" y="646"/>
                    </a:lnTo>
                    <a:lnTo>
                      <a:pt x="541" y="684"/>
                    </a:lnTo>
                    <a:lnTo>
                      <a:pt x="551" y="712"/>
                    </a:lnTo>
                    <a:lnTo>
                      <a:pt x="551" y="750"/>
                    </a:lnTo>
                    <a:lnTo>
                      <a:pt x="560" y="798"/>
                    </a:lnTo>
                    <a:lnTo>
                      <a:pt x="560" y="893"/>
                    </a:lnTo>
                    <a:lnTo>
                      <a:pt x="569" y="950"/>
                    </a:lnTo>
                    <a:lnTo>
                      <a:pt x="569" y="1064"/>
                    </a:lnTo>
                    <a:lnTo>
                      <a:pt x="579" y="1121"/>
                    </a:lnTo>
                    <a:lnTo>
                      <a:pt x="579" y="1187"/>
                    </a:lnTo>
                    <a:lnTo>
                      <a:pt x="588" y="1235"/>
                    </a:lnTo>
                    <a:lnTo>
                      <a:pt x="588" y="1339"/>
                    </a:lnTo>
                    <a:lnTo>
                      <a:pt x="598" y="1387"/>
                    </a:lnTo>
                    <a:lnTo>
                      <a:pt x="598" y="1463"/>
                    </a:lnTo>
                    <a:lnTo>
                      <a:pt x="607" y="1491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Freeform 511"/>
              <p:cNvSpPr>
                <a:spLocks/>
              </p:cNvSpPr>
              <p:nvPr/>
            </p:nvSpPr>
            <p:spPr bwMode="auto">
              <a:xfrm>
                <a:off x="5631" y="298"/>
                <a:ext cx="703" cy="684"/>
              </a:xfrm>
              <a:custGeom>
                <a:avLst/>
                <a:gdLst>
                  <a:gd name="T0" fmla="*/ 10 w 703"/>
                  <a:gd name="T1" fmla="*/ 665 h 684"/>
                  <a:gd name="T2" fmla="*/ 19 w 703"/>
                  <a:gd name="T3" fmla="*/ 655 h 684"/>
                  <a:gd name="T4" fmla="*/ 38 w 703"/>
                  <a:gd name="T5" fmla="*/ 551 h 684"/>
                  <a:gd name="T6" fmla="*/ 48 w 703"/>
                  <a:gd name="T7" fmla="*/ 389 h 684"/>
                  <a:gd name="T8" fmla="*/ 67 w 703"/>
                  <a:gd name="T9" fmla="*/ 218 h 684"/>
                  <a:gd name="T10" fmla="*/ 76 w 703"/>
                  <a:gd name="T11" fmla="*/ 85 h 684"/>
                  <a:gd name="T12" fmla="*/ 105 w 703"/>
                  <a:gd name="T13" fmla="*/ 0 h 684"/>
                  <a:gd name="T14" fmla="*/ 114 w 703"/>
                  <a:gd name="T15" fmla="*/ 19 h 684"/>
                  <a:gd name="T16" fmla="*/ 124 w 703"/>
                  <a:gd name="T17" fmla="*/ 123 h 684"/>
                  <a:gd name="T18" fmla="*/ 143 w 703"/>
                  <a:gd name="T19" fmla="*/ 209 h 684"/>
                  <a:gd name="T20" fmla="*/ 152 w 703"/>
                  <a:gd name="T21" fmla="*/ 342 h 684"/>
                  <a:gd name="T22" fmla="*/ 171 w 703"/>
                  <a:gd name="T23" fmla="*/ 408 h 684"/>
                  <a:gd name="T24" fmla="*/ 181 w 703"/>
                  <a:gd name="T25" fmla="*/ 446 h 684"/>
                  <a:gd name="T26" fmla="*/ 200 w 703"/>
                  <a:gd name="T27" fmla="*/ 418 h 684"/>
                  <a:gd name="T28" fmla="*/ 219 w 703"/>
                  <a:gd name="T29" fmla="*/ 370 h 684"/>
                  <a:gd name="T30" fmla="*/ 228 w 703"/>
                  <a:gd name="T31" fmla="*/ 304 h 684"/>
                  <a:gd name="T32" fmla="*/ 247 w 703"/>
                  <a:gd name="T33" fmla="*/ 247 h 684"/>
                  <a:gd name="T34" fmla="*/ 266 w 703"/>
                  <a:gd name="T35" fmla="*/ 209 h 684"/>
                  <a:gd name="T36" fmla="*/ 295 w 703"/>
                  <a:gd name="T37" fmla="*/ 247 h 684"/>
                  <a:gd name="T38" fmla="*/ 323 w 703"/>
                  <a:gd name="T39" fmla="*/ 285 h 684"/>
                  <a:gd name="T40" fmla="*/ 361 w 703"/>
                  <a:gd name="T41" fmla="*/ 256 h 684"/>
                  <a:gd name="T42" fmla="*/ 371 w 703"/>
                  <a:gd name="T43" fmla="*/ 247 h 684"/>
                  <a:gd name="T44" fmla="*/ 399 w 703"/>
                  <a:gd name="T45" fmla="*/ 256 h 684"/>
                  <a:gd name="T46" fmla="*/ 418 w 703"/>
                  <a:gd name="T47" fmla="*/ 294 h 684"/>
                  <a:gd name="T48" fmla="*/ 428 w 703"/>
                  <a:gd name="T49" fmla="*/ 342 h 684"/>
                  <a:gd name="T50" fmla="*/ 456 w 703"/>
                  <a:gd name="T51" fmla="*/ 389 h 684"/>
                  <a:gd name="T52" fmla="*/ 466 w 703"/>
                  <a:gd name="T53" fmla="*/ 389 h 684"/>
                  <a:gd name="T54" fmla="*/ 485 w 703"/>
                  <a:gd name="T55" fmla="*/ 351 h 684"/>
                  <a:gd name="T56" fmla="*/ 494 w 703"/>
                  <a:gd name="T57" fmla="*/ 285 h 684"/>
                  <a:gd name="T58" fmla="*/ 513 w 703"/>
                  <a:gd name="T59" fmla="*/ 218 h 684"/>
                  <a:gd name="T60" fmla="*/ 523 w 703"/>
                  <a:gd name="T61" fmla="*/ 152 h 684"/>
                  <a:gd name="T62" fmla="*/ 542 w 703"/>
                  <a:gd name="T63" fmla="*/ 104 h 684"/>
                  <a:gd name="T64" fmla="*/ 561 w 703"/>
                  <a:gd name="T65" fmla="*/ 142 h 684"/>
                  <a:gd name="T66" fmla="*/ 580 w 703"/>
                  <a:gd name="T67" fmla="*/ 218 h 684"/>
                  <a:gd name="T68" fmla="*/ 589 w 703"/>
                  <a:gd name="T69" fmla="*/ 323 h 684"/>
                  <a:gd name="T70" fmla="*/ 608 w 703"/>
                  <a:gd name="T71" fmla="*/ 418 h 684"/>
                  <a:gd name="T72" fmla="*/ 618 w 703"/>
                  <a:gd name="T73" fmla="*/ 484 h 684"/>
                  <a:gd name="T74" fmla="*/ 637 w 703"/>
                  <a:gd name="T75" fmla="*/ 494 h 684"/>
                  <a:gd name="T76" fmla="*/ 656 w 703"/>
                  <a:gd name="T77" fmla="*/ 427 h 684"/>
                  <a:gd name="T78" fmla="*/ 665 w 703"/>
                  <a:gd name="T79" fmla="*/ 323 h 684"/>
                  <a:gd name="T80" fmla="*/ 684 w 703"/>
                  <a:gd name="T81" fmla="*/ 209 h 684"/>
                  <a:gd name="T82" fmla="*/ 694 w 703"/>
                  <a:gd name="T83" fmla="*/ 104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3" h="684">
                    <a:moveTo>
                      <a:pt x="0" y="617"/>
                    </a:moveTo>
                    <a:lnTo>
                      <a:pt x="0" y="646"/>
                    </a:lnTo>
                    <a:lnTo>
                      <a:pt x="10" y="665"/>
                    </a:lnTo>
                    <a:lnTo>
                      <a:pt x="10" y="684"/>
                    </a:lnTo>
                    <a:lnTo>
                      <a:pt x="19" y="674"/>
                    </a:lnTo>
                    <a:lnTo>
                      <a:pt x="19" y="655"/>
                    </a:lnTo>
                    <a:lnTo>
                      <a:pt x="29" y="636"/>
                    </a:lnTo>
                    <a:lnTo>
                      <a:pt x="29" y="579"/>
                    </a:lnTo>
                    <a:lnTo>
                      <a:pt x="38" y="551"/>
                    </a:lnTo>
                    <a:lnTo>
                      <a:pt x="38" y="513"/>
                    </a:lnTo>
                    <a:lnTo>
                      <a:pt x="48" y="475"/>
                    </a:lnTo>
                    <a:lnTo>
                      <a:pt x="48" y="389"/>
                    </a:lnTo>
                    <a:lnTo>
                      <a:pt x="57" y="342"/>
                    </a:lnTo>
                    <a:lnTo>
                      <a:pt x="57" y="256"/>
                    </a:lnTo>
                    <a:lnTo>
                      <a:pt x="67" y="218"/>
                    </a:lnTo>
                    <a:lnTo>
                      <a:pt x="67" y="180"/>
                    </a:lnTo>
                    <a:lnTo>
                      <a:pt x="76" y="142"/>
                    </a:lnTo>
                    <a:lnTo>
                      <a:pt x="76" y="85"/>
                    </a:lnTo>
                    <a:lnTo>
                      <a:pt x="86" y="57"/>
                    </a:lnTo>
                    <a:lnTo>
                      <a:pt x="86" y="19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105" y="9"/>
                    </a:lnTo>
                    <a:lnTo>
                      <a:pt x="114" y="19"/>
                    </a:lnTo>
                    <a:lnTo>
                      <a:pt x="114" y="47"/>
                    </a:lnTo>
                    <a:lnTo>
                      <a:pt x="124" y="76"/>
                    </a:lnTo>
                    <a:lnTo>
                      <a:pt x="124" y="123"/>
                    </a:lnTo>
                    <a:lnTo>
                      <a:pt x="133" y="152"/>
                    </a:lnTo>
                    <a:lnTo>
                      <a:pt x="133" y="180"/>
                    </a:lnTo>
                    <a:lnTo>
                      <a:pt x="143" y="209"/>
                    </a:lnTo>
                    <a:lnTo>
                      <a:pt x="143" y="266"/>
                    </a:lnTo>
                    <a:lnTo>
                      <a:pt x="152" y="294"/>
                    </a:lnTo>
                    <a:lnTo>
                      <a:pt x="152" y="342"/>
                    </a:lnTo>
                    <a:lnTo>
                      <a:pt x="162" y="370"/>
                    </a:lnTo>
                    <a:lnTo>
                      <a:pt x="162" y="389"/>
                    </a:lnTo>
                    <a:lnTo>
                      <a:pt x="171" y="408"/>
                    </a:lnTo>
                    <a:lnTo>
                      <a:pt x="171" y="427"/>
                    </a:lnTo>
                    <a:lnTo>
                      <a:pt x="190" y="446"/>
                    </a:lnTo>
                    <a:lnTo>
                      <a:pt x="181" y="446"/>
                    </a:lnTo>
                    <a:lnTo>
                      <a:pt x="190" y="437"/>
                    </a:lnTo>
                    <a:lnTo>
                      <a:pt x="200" y="437"/>
                    </a:lnTo>
                    <a:lnTo>
                      <a:pt x="200" y="418"/>
                    </a:lnTo>
                    <a:lnTo>
                      <a:pt x="209" y="408"/>
                    </a:lnTo>
                    <a:lnTo>
                      <a:pt x="209" y="380"/>
                    </a:lnTo>
                    <a:lnTo>
                      <a:pt x="219" y="370"/>
                    </a:lnTo>
                    <a:lnTo>
                      <a:pt x="219" y="332"/>
                    </a:lnTo>
                    <a:lnTo>
                      <a:pt x="228" y="313"/>
                    </a:lnTo>
                    <a:lnTo>
                      <a:pt x="228" y="304"/>
                    </a:lnTo>
                    <a:lnTo>
                      <a:pt x="238" y="285"/>
                    </a:lnTo>
                    <a:lnTo>
                      <a:pt x="238" y="256"/>
                    </a:lnTo>
                    <a:lnTo>
                      <a:pt x="247" y="247"/>
                    </a:lnTo>
                    <a:lnTo>
                      <a:pt x="247" y="228"/>
                    </a:lnTo>
                    <a:lnTo>
                      <a:pt x="257" y="218"/>
                    </a:lnTo>
                    <a:lnTo>
                      <a:pt x="266" y="209"/>
                    </a:lnTo>
                    <a:lnTo>
                      <a:pt x="276" y="218"/>
                    </a:lnTo>
                    <a:lnTo>
                      <a:pt x="295" y="237"/>
                    </a:lnTo>
                    <a:lnTo>
                      <a:pt x="295" y="247"/>
                    </a:lnTo>
                    <a:lnTo>
                      <a:pt x="314" y="266"/>
                    </a:lnTo>
                    <a:lnTo>
                      <a:pt x="314" y="275"/>
                    </a:lnTo>
                    <a:lnTo>
                      <a:pt x="323" y="285"/>
                    </a:lnTo>
                    <a:lnTo>
                      <a:pt x="333" y="285"/>
                    </a:lnTo>
                    <a:lnTo>
                      <a:pt x="342" y="275"/>
                    </a:lnTo>
                    <a:lnTo>
                      <a:pt x="361" y="256"/>
                    </a:lnTo>
                    <a:lnTo>
                      <a:pt x="352" y="256"/>
                    </a:lnTo>
                    <a:lnTo>
                      <a:pt x="361" y="256"/>
                    </a:lnTo>
                    <a:lnTo>
                      <a:pt x="371" y="247"/>
                    </a:lnTo>
                    <a:lnTo>
                      <a:pt x="380" y="237"/>
                    </a:lnTo>
                    <a:lnTo>
                      <a:pt x="390" y="247"/>
                    </a:lnTo>
                    <a:lnTo>
                      <a:pt x="399" y="256"/>
                    </a:lnTo>
                    <a:lnTo>
                      <a:pt x="409" y="266"/>
                    </a:lnTo>
                    <a:lnTo>
                      <a:pt x="409" y="285"/>
                    </a:lnTo>
                    <a:lnTo>
                      <a:pt x="418" y="294"/>
                    </a:lnTo>
                    <a:lnTo>
                      <a:pt x="418" y="313"/>
                    </a:lnTo>
                    <a:lnTo>
                      <a:pt x="428" y="323"/>
                    </a:lnTo>
                    <a:lnTo>
                      <a:pt x="428" y="342"/>
                    </a:lnTo>
                    <a:lnTo>
                      <a:pt x="437" y="351"/>
                    </a:lnTo>
                    <a:lnTo>
                      <a:pt x="437" y="370"/>
                    </a:lnTo>
                    <a:lnTo>
                      <a:pt x="456" y="389"/>
                    </a:lnTo>
                    <a:lnTo>
                      <a:pt x="447" y="389"/>
                    </a:lnTo>
                    <a:lnTo>
                      <a:pt x="456" y="389"/>
                    </a:lnTo>
                    <a:lnTo>
                      <a:pt x="466" y="389"/>
                    </a:lnTo>
                    <a:lnTo>
                      <a:pt x="475" y="380"/>
                    </a:lnTo>
                    <a:lnTo>
                      <a:pt x="475" y="361"/>
                    </a:lnTo>
                    <a:lnTo>
                      <a:pt x="485" y="351"/>
                    </a:lnTo>
                    <a:lnTo>
                      <a:pt x="485" y="323"/>
                    </a:lnTo>
                    <a:lnTo>
                      <a:pt x="494" y="304"/>
                    </a:lnTo>
                    <a:lnTo>
                      <a:pt x="494" y="285"/>
                    </a:lnTo>
                    <a:lnTo>
                      <a:pt x="504" y="275"/>
                    </a:lnTo>
                    <a:lnTo>
                      <a:pt x="504" y="237"/>
                    </a:lnTo>
                    <a:lnTo>
                      <a:pt x="513" y="218"/>
                    </a:lnTo>
                    <a:lnTo>
                      <a:pt x="513" y="180"/>
                    </a:lnTo>
                    <a:lnTo>
                      <a:pt x="523" y="161"/>
                    </a:lnTo>
                    <a:lnTo>
                      <a:pt x="523" y="152"/>
                    </a:lnTo>
                    <a:lnTo>
                      <a:pt x="532" y="133"/>
                    </a:lnTo>
                    <a:lnTo>
                      <a:pt x="532" y="114"/>
                    </a:lnTo>
                    <a:lnTo>
                      <a:pt x="542" y="104"/>
                    </a:lnTo>
                    <a:lnTo>
                      <a:pt x="551" y="114"/>
                    </a:lnTo>
                    <a:lnTo>
                      <a:pt x="561" y="123"/>
                    </a:lnTo>
                    <a:lnTo>
                      <a:pt x="561" y="142"/>
                    </a:lnTo>
                    <a:lnTo>
                      <a:pt x="570" y="161"/>
                    </a:lnTo>
                    <a:lnTo>
                      <a:pt x="570" y="199"/>
                    </a:lnTo>
                    <a:lnTo>
                      <a:pt x="580" y="218"/>
                    </a:lnTo>
                    <a:lnTo>
                      <a:pt x="580" y="266"/>
                    </a:lnTo>
                    <a:lnTo>
                      <a:pt x="589" y="294"/>
                    </a:lnTo>
                    <a:lnTo>
                      <a:pt x="589" y="323"/>
                    </a:lnTo>
                    <a:lnTo>
                      <a:pt x="599" y="342"/>
                    </a:lnTo>
                    <a:lnTo>
                      <a:pt x="599" y="389"/>
                    </a:lnTo>
                    <a:lnTo>
                      <a:pt x="608" y="418"/>
                    </a:lnTo>
                    <a:lnTo>
                      <a:pt x="608" y="456"/>
                    </a:lnTo>
                    <a:lnTo>
                      <a:pt x="618" y="465"/>
                    </a:lnTo>
                    <a:lnTo>
                      <a:pt x="618" y="484"/>
                    </a:lnTo>
                    <a:lnTo>
                      <a:pt x="637" y="503"/>
                    </a:lnTo>
                    <a:lnTo>
                      <a:pt x="627" y="503"/>
                    </a:lnTo>
                    <a:lnTo>
                      <a:pt x="637" y="494"/>
                    </a:lnTo>
                    <a:lnTo>
                      <a:pt x="646" y="475"/>
                    </a:lnTo>
                    <a:lnTo>
                      <a:pt x="646" y="446"/>
                    </a:lnTo>
                    <a:lnTo>
                      <a:pt x="656" y="427"/>
                    </a:lnTo>
                    <a:lnTo>
                      <a:pt x="656" y="408"/>
                    </a:lnTo>
                    <a:lnTo>
                      <a:pt x="665" y="380"/>
                    </a:lnTo>
                    <a:lnTo>
                      <a:pt x="665" y="323"/>
                    </a:lnTo>
                    <a:lnTo>
                      <a:pt x="675" y="294"/>
                    </a:lnTo>
                    <a:lnTo>
                      <a:pt x="675" y="237"/>
                    </a:lnTo>
                    <a:lnTo>
                      <a:pt x="684" y="209"/>
                    </a:lnTo>
                    <a:lnTo>
                      <a:pt x="684" y="180"/>
                    </a:lnTo>
                    <a:lnTo>
                      <a:pt x="694" y="152"/>
                    </a:lnTo>
                    <a:lnTo>
                      <a:pt x="694" y="104"/>
                    </a:lnTo>
                    <a:lnTo>
                      <a:pt x="703" y="85"/>
                    </a:lnTo>
                    <a:lnTo>
                      <a:pt x="703" y="47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Freeform 510"/>
              <p:cNvSpPr>
                <a:spLocks/>
              </p:cNvSpPr>
              <p:nvPr/>
            </p:nvSpPr>
            <p:spPr bwMode="auto">
              <a:xfrm>
                <a:off x="6334" y="326"/>
                <a:ext cx="722" cy="513"/>
              </a:xfrm>
              <a:custGeom>
                <a:avLst/>
                <a:gdLst>
                  <a:gd name="T0" fmla="*/ 10 w 722"/>
                  <a:gd name="T1" fmla="*/ 0 h 513"/>
                  <a:gd name="T2" fmla="*/ 29 w 722"/>
                  <a:gd name="T3" fmla="*/ 48 h 513"/>
                  <a:gd name="T4" fmla="*/ 48 w 722"/>
                  <a:gd name="T5" fmla="*/ 143 h 513"/>
                  <a:gd name="T6" fmla="*/ 57 w 722"/>
                  <a:gd name="T7" fmla="*/ 266 h 513"/>
                  <a:gd name="T8" fmla="*/ 76 w 722"/>
                  <a:gd name="T9" fmla="*/ 390 h 513"/>
                  <a:gd name="T10" fmla="*/ 86 w 722"/>
                  <a:gd name="T11" fmla="*/ 475 h 513"/>
                  <a:gd name="T12" fmla="*/ 105 w 722"/>
                  <a:gd name="T13" fmla="*/ 504 h 513"/>
                  <a:gd name="T14" fmla="*/ 124 w 722"/>
                  <a:gd name="T15" fmla="*/ 466 h 513"/>
                  <a:gd name="T16" fmla="*/ 133 w 722"/>
                  <a:gd name="T17" fmla="*/ 333 h 513"/>
                  <a:gd name="T18" fmla="*/ 152 w 722"/>
                  <a:gd name="T19" fmla="*/ 238 h 513"/>
                  <a:gd name="T20" fmla="*/ 162 w 722"/>
                  <a:gd name="T21" fmla="*/ 86 h 513"/>
                  <a:gd name="T22" fmla="*/ 181 w 722"/>
                  <a:gd name="T23" fmla="*/ 29 h 513"/>
                  <a:gd name="T24" fmla="*/ 200 w 722"/>
                  <a:gd name="T25" fmla="*/ 10 h 513"/>
                  <a:gd name="T26" fmla="*/ 209 w 722"/>
                  <a:gd name="T27" fmla="*/ 76 h 513"/>
                  <a:gd name="T28" fmla="*/ 228 w 722"/>
                  <a:gd name="T29" fmla="*/ 181 h 513"/>
                  <a:gd name="T30" fmla="*/ 238 w 722"/>
                  <a:gd name="T31" fmla="*/ 295 h 513"/>
                  <a:gd name="T32" fmla="*/ 257 w 722"/>
                  <a:gd name="T33" fmla="*/ 399 h 513"/>
                  <a:gd name="T34" fmla="*/ 266 w 722"/>
                  <a:gd name="T35" fmla="*/ 466 h 513"/>
                  <a:gd name="T36" fmla="*/ 285 w 722"/>
                  <a:gd name="T37" fmla="*/ 456 h 513"/>
                  <a:gd name="T38" fmla="*/ 304 w 722"/>
                  <a:gd name="T39" fmla="*/ 390 h 513"/>
                  <a:gd name="T40" fmla="*/ 314 w 722"/>
                  <a:gd name="T41" fmla="*/ 295 h 513"/>
                  <a:gd name="T42" fmla="*/ 333 w 722"/>
                  <a:gd name="T43" fmla="*/ 190 h 513"/>
                  <a:gd name="T44" fmla="*/ 342 w 722"/>
                  <a:gd name="T45" fmla="*/ 114 h 513"/>
                  <a:gd name="T46" fmla="*/ 361 w 722"/>
                  <a:gd name="T47" fmla="*/ 76 h 513"/>
                  <a:gd name="T48" fmla="*/ 380 w 722"/>
                  <a:gd name="T49" fmla="*/ 124 h 513"/>
                  <a:gd name="T50" fmla="*/ 399 w 722"/>
                  <a:gd name="T51" fmla="*/ 190 h 513"/>
                  <a:gd name="T52" fmla="*/ 409 w 722"/>
                  <a:gd name="T53" fmla="*/ 257 h 513"/>
                  <a:gd name="T54" fmla="*/ 428 w 722"/>
                  <a:gd name="T55" fmla="*/ 323 h 513"/>
                  <a:gd name="T56" fmla="*/ 437 w 722"/>
                  <a:gd name="T57" fmla="*/ 361 h 513"/>
                  <a:gd name="T58" fmla="*/ 466 w 722"/>
                  <a:gd name="T59" fmla="*/ 342 h 513"/>
                  <a:gd name="T60" fmla="*/ 485 w 722"/>
                  <a:gd name="T61" fmla="*/ 295 h 513"/>
                  <a:gd name="T62" fmla="*/ 494 w 722"/>
                  <a:gd name="T63" fmla="*/ 257 h 513"/>
                  <a:gd name="T64" fmla="*/ 513 w 722"/>
                  <a:gd name="T65" fmla="*/ 219 h 513"/>
                  <a:gd name="T66" fmla="*/ 542 w 722"/>
                  <a:gd name="T67" fmla="*/ 228 h 513"/>
                  <a:gd name="T68" fmla="*/ 570 w 722"/>
                  <a:gd name="T69" fmla="*/ 257 h 513"/>
                  <a:gd name="T70" fmla="*/ 599 w 722"/>
                  <a:gd name="T71" fmla="*/ 238 h 513"/>
                  <a:gd name="T72" fmla="*/ 618 w 722"/>
                  <a:gd name="T73" fmla="*/ 209 h 513"/>
                  <a:gd name="T74" fmla="*/ 637 w 722"/>
                  <a:gd name="T75" fmla="*/ 181 h 513"/>
                  <a:gd name="T76" fmla="*/ 665 w 722"/>
                  <a:gd name="T77" fmla="*/ 209 h 513"/>
                  <a:gd name="T78" fmla="*/ 674 w 722"/>
                  <a:gd name="T79" fmla="*/ 276 h 513"/>
                  <a:gd name="T80" fmla="*/ 693 w 722"/>
                  <a:gd name="T81" fmla="*/ 342 h 513"/>
                  <a:gd name="T82" fmla="*/ 703 w 722"/>
                  <a:gd name="T83" fmla="*/ 39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22" h="513">
                    <a:moveTo>
                      <a:pt x="0" y="19"/>
                    </a:moveTo>
                    <a:lnTo>
                      <a:pt x="19" y="0"/>
                    </a:lnTo>
                    <a:lnTo>
                      <a:pt x="10" y="0"/>
                    </a:lnTo>
                    <a:lnTo>
                      <a:pt x="19" y="10"/>
                    </a:lnTo>
                    <a:lnTo>
                      <a:pt x="29" y="19"/>
                    </a:lnTo>
                    <a:lnTo>
                      <a:pt x="29" y="48"/>
                    </a:lnTo>
                    <a:lnTo>
                      <a:pt x="38" y="67"/>
                    </a:lnTo>
                    <a:lnTo>
                      <a:pt x="38" y="114"/>
                    </a:lnTo>
                    <a:lnTo>
                      <a:pt x="48" y="143"/>
                    </a:lnTo>
                    <a:lnTo>
                      <a:pt x="48" y="171"/>
                    </a:lnTo>
                    <a:lnTo>
                      <a:pt x="57" y="200"/>
                    </a:lnTo>
                    <a:lnTo>
                      <a:pt x="57" y="266"/>
                    </a:lnTo>
                    <a:lnTo>
                      <a:pt x="67" y="304"/>
                    </a:lnTo>
                    <a:lnTo>
                      <a:pt x="67" y="361"/>
                    </a:lnTo>
                    <a:lnTo>
                      <a:pt x="76" y="390"/>
                    </a:lnTo>
                    <a:lnTo>
                      <a:pt x="76" y="418"/>
                    </a:lnTo>
                    <a:lnTo>
                      <a:pt x="86" y="437"/>
                    </a:lnTo>
                    <a:lnTo>
                      <a:pt x="86" y="475"/>
                    </a:lnTo>
                    <a:lnTo>
                      <a:pt x="95" y="494"/>
                    </a:lnTo>
                    <a:lnTo>
                      <a:pt x="95" y="513"/>
                    </a:lnTo>
                    <a:lnTo>
                      <a:pt x="105" y="504"/>
                    </a:lnTo>
                    <a:lnTo>
                      <a:pt x="114" y="494"/>
                    </a:lnTo>
                    <a:lnTo>
                      <a:pt x="114" y="475"/>
                    </a:lnTo>
                    <a:lnTo>
                      <a:pt x="124" y="466"/>
                    </a:lnTo>
                    <a:lnTo>
                      <a:pt x="124" y="418"/>
                    </a:lnTo>
                    <a:lnTo>
                      <a:pt x="133" y="390"/>
                    </a:lnTo>
                    <a:lnTo>
                      <a:pt x="133" y="333"/>
                    </a:lnTo>
                    <a:lnTo>
                      <a:pt x="143" y="304"/>
                    </a:lnTo>
                    <a:lnTo>
                      <a:pt x="143" y="266"/>
                    </a:lnTo>
                    <a:lnTo>
                      <a:pt x="152" y="238"/>
                    </a:lnTo>
                    <a:lnTo>
                      <a:pt x="152" y="171"/>
                    </a:lnTo>
                    <a:lnTo>
                      <a:pt x="162" y="143"/>
                    </a:lnTo>
                    <a:lnTo>
                      <a:pt x="162" y="86"/>
                    </a:lnTo>
                    <a:lnTo>
                      <a:pt x="171" y="67"/>
                    </a:lnTo>
                    <a:lnTo>
                      <a:pt x="171" y="48"/>
                    </a:lnTo>
                    <a:lnTo>
                      <a:pt x="181" y="29"/>
                    </a:lnTo>
                    <a:lnTo>
                      <a:pt x="181" y="10"/>
                    </a:lnTo>
                    <a:lnTo>
                      <a:pt x="190" y="0"/>
                    </a:lnTo>
                    <a:lnTo>
                      <a:pt x="200" y="10"/>
                    </a:lnTo>
                    <a:lnTo>
                      <a:pt x="200" y="38"/>
                    </a:lnTo>
                    <a:lnTo>
                      <a:pt x="209" y="57"/>
                    </a:lnTo>
                    <a:lnTo>
                      <a:pt x="209" y="76"/>
                    </a:lnTo>
                    <a:lnTo>
                      <a:pt x="219" y="95"/>
                    </a:lnTo>
                    <a:lnTo>
                      <a:pt x="219" y="152"/>
                    </a:lnTo>
                    <a:lnTo>
                      <a:pt x="228" y="181"/>
                    </a:lnTo>
                    <a:lnTo>
                      <a:pt x="228" y="238"/>
                    </a:lnTo>
                    <a:lnTo>
                      <a:pt x="238" y="266"/>
                    </a:lnTo>
                    <a:lnTo>
                      <a:pt x="238" y="295"/>
                    </a:lnTo>
                    <a:lnTo>
                      <a:pt x="247" y="323"/>
                    </a:lnTo>
                    <a:lnTo>
                      <a:pt x="247" y="380"/>
                    </a:lnTo>
                    <a:lnTo>
                      <a:pt x="257" y="399"/>
                    </a:lnTo>
                    <a:lnTo>
                      <a:pt x="257" y="437"/>
                    </a:lnTo>
                    <a:lnTo>
                      <a:pt x="266" y="447"/>
                    </a:lnTo>
                    <a:lnTo>
                      <a:pt x="266" y="466"/>
                    </a:lnTo>
                    <a:lnTo>
                      <a:pt x="276" y="475"/>
                    </a:lnTo>
                    <a:lnTo>
                      <a:pt x="285" y="466"/>
                    </a:lnTo>
                    <a:lnTo>
                      <a:pt x="285" y="456"/>
                    </a:lnTo>
                    <a:lnTo>
                      <a:pt x="295" y="437"/>
                    </a:lnTo>
                    <a:lnTo>
                      <a:pt x="295" y="409"/>
                    </a:lnTo>
                    <a:lnTo>
                      <a:pt x="304" y="390"/>
                    </a:lnTo>
                    <a:lnTo>
                      <a:pt x="304" y="361"/>
                    </a:lnTo>
                    <a:lnTo>
                      <a:pt x="314" y="342"/>
                    </a:lnTo>
                    <a:lnTo>
                      <a:pt x="314" y="295"/>
                    </a:lnTo>
                    <a:lnTo>
                      <a:pt x="323" y="266"/>
                    </a:lnTo>
                    <a:lnTo>
                      <a:pt x="323" y="219"/>
                    </a:lnTo>
                    <a:lnTo>
                      <a:pt x="333" y="190"/>
                    </a:lnTo>
                    <a:lnTo>
                      <a:pt x="333" y="171"/>
                    </a:lnTo>
                    <a:lnTo>
                      <a:pt x="342" y="152"/>
                    </a:lnTo>
                    <a:lnTo>
                      <a:pt x="342" y="114"/>
                    </a:lnTo>
                    <a:lnTo>
                      <a:pt x="352" y="105"/>
                    </a:lnTo>
                    <a:lnTo>
                      <a:pt x="352" y="86"/>
                    </a:lnTo>
                    <a:lnTo>
                      <a:pt x="361" y="76"/>
                    </a:lnTo>
                    <a:lnTo>
                      <a:pt x="371" y="86"/>
                    </a:lnTo>
                    <a:lnTo>
                      <a:pt x="380" y="95"/>
                    </a:lnTo>
                    <a:lnTo>
                      <a:pt x="380" y="124"/>
                    </a:lnTo>
                    <a:lnTo>
                      <a:pt x="390" y="133"/>
                    </a:lnTo>
                    <a:lnTo>
                      <a:pt x="390" y="171"/>
                    </a:lnTo>
                    <a:lnTo>
                      <a:pt x="399" y="190"/>
                    </a:lnTo>
                    <a:lnTo>
                      <a:pt x="399" y="209"/>
                    </a:lnTo>
                    <a:lnTo>
                      <a:pt x="409" y="228"/>
                    </a:lnTo>
                    <a:lnTo>
                      <a:pt x="409" y="257"/>
                    </a:lnTo>
                    <a:lnTo>
                      <a:pt x="418" y="276"/>
                    </a:lnTo>
                    <a:lnTo>
                      <a:pt x="418" y="314"/>
                    </a:lnTo>
                    <a:lnTo>
                      <a:pt x="428" y="323"/>
                    </a:lnTo>
                    <a:lnTo>
                      <a:pt x="428" y="342"/>
                    </a:lnTo>
                    <a:lnTo>
                      <a:pt x="447" y="361"/>
                    </a:lnTo>
                    <a:lnTo>
                      <a:pt x="437" y="361"/>
                    </a:lnTo>
                    <a:lnTo>
                      <a:pt x="447" y="361"/>
                    </a:lnTo>
                    <a:lnTo>
                      <a:pt x="456" y="352"/>
                    </a:lnTo>
                    <a:lnTo>
                      <a:pt x="466" y="342"/>
                    </a:lnTo>
                    <a:lnTo>
                      <a:pt x="475" y="333"/>
                    </a:lnTo>
                    <a:lnTo>
                      <a:pt x="475" y="314"/>
                    </a:lnTo>
                    <a:lnTo>
                      <a:pt x="485" y="295"/>
                    </a:lnTo>
                    <a:lnTo>
                      <a:pt x="485" y="276"/>
                    </a:lnTo>
                    <a:lnTo>
                      <a:pt x="494" y="266"/>
                    </a:lnTo>
                    <a:lnTo>
                      <a:pt x="494" y="257"/>
                    </a:lnTo>
                    <a:lnTo>
                      <a:pt x="504" y="247"/>
                    </a:lnTo>
                    <a:lnTo>
                      <a:pt x="504" y="228"/>
                    </a:lnTo>
                    <a:lnTo>
                      <a:pt x="513" y="219"/>
                    </a:lnTo>
                    <a:lnTo>
                      <a:pt x="523" y="209"/>
                    </a:lnTo>
                    <a:lnTo>
                      <a:pt x="532" y="219"/>
                    </a:lnTo>
                    <a:lnTo>
                      <a:pt x="542" y="228"/>
                    </a:lnTo>
                    <a:lnTo>
                      <a:pt x="551" y="238"/>
                    </a:lnTo>
                    <a:lnTo>
                      <a:pt x="561" y="247"/>
                    </a:lnTo>
                    <a:lnTo>
                      <a:pt x="570" y="257"/>
                    </a:lnTo>
                    <a:lnTo>
                      <a:pt x="580" y="257"/>
                    </a:lnTo>
                    <a:lnTo>
                      <a:pt x="589" y="247"/>
                    </a:lnTo>
                    <a:lnTo>
                      <a:pt x="599" y="238"/>
                    </a:lnTo>
                    <a:lnTo>
                      <a:pt x="608" y="228"/>
                    </a:lnTo>
                    <a:lnTo>
                      <a:pt x="608" y="219"/>
                    </a:lnTo>
                    <a:lnTo>
                      <a:pt x="618" y="209"/>
                    </a:lnTo>
                    <a:lnTo>
                      <a:pt x="618" y="200"/>
                    </a:lnTo>
                    <a:lnTo>
                      <a:pt x="627" y="190"/>
                    </a:lnTo>
                    <a:lnTo>
                      <a:pt x="637" y="181"/>
                    </a:lnTo>
                    <a:lnTo>
                      <a:pt x="646" y="190"/>
                    </a:lnTo>
                    <a:lnTo>
                      <a:pt x="655" y="200"/>
                    </a:lnTo>
                    <a:lnTo>
                      <a:pt x="665" y="209"/>
                    </a:lnTo>
                    <a:lnTo>
                      <a:pt x="665" y="228"/>
                    </a:lnTo>
                    <a:lnTo>
                      <a:pt x="674" y="247"/>
                    </a:lnTo>
                    <a:lnTo>
                      <a:pt x="674" y="276"/>
                    </a:lnTo>
                    <a:lnTo>
                      <a:pt x="684" y="285"/>
                    </a:lnTo>
                    <a:lnTo>
                      <a:pt x="684" y="323"/>
                    </a:lnTo>
                    <a:lnTo>
                      <a:pt x="693" y="342"/>
                    </a:lnTo>
                    <a:lnTo>
                      <a:pt x="693" y="352"/>
                    </a:lnTo>
                    <a:lnTo>
                      <a:pt x="703" y="371"/>
                    </a:lnTo>
                    <a:lnTo>
                      <a:pt x="703" y="390"/>
                    </a:lnTo>
                    <a:lnTo>
                      <a:pt x="722" y="418"/>
                    </a:lnTo>
                    <a:lnTo>
                      <a:pt x="712" y="418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Freeform 509"/>
              <p:cNvSpPr>
                <a:spLocks/>
              </p:cNvSpPr>
              <p:nvPr/>
            </p:nvSpPr>
            <p:spPr bwMode="auto">
              <a:xfrm>
                <a:off x="7046" y="-396"/>
                <a:ext cx="618" cy="1843"/>
              </a:xfrm>
              <a:custGeom>
                <a:avLst/>
                <a:gdLst>
                  <a:gd name="T0" fmla="*/ 19 w 618"/>
                  <a:gd name="T1" fmla="*/ 1131 h 1843"/>
                  <a:gd name="T2" fmla="*/ 29 w 618"/>
                  <a:gd name="T3" fmla="*/ 1083 h 1843"/>
                  <a:gd name="T4" fmla="*/ 48 w 618"/>
                  <a:gd name="T5" fmla="*/ 988 h 1843"/>
                  <a:gd name="T6" fmla="*/ 57 w 618"/>
                  <a:gd name="T7" fmla="*/ 874 h 1843"/>
                  <a:gd name="T8" fmla="*/ 76 w 618"/>
                  <a:gd name="T9" fmla="*/ 770 h 1843"/>
                  <a:gd name="T10" fmla="*/ 86 w 618"/>
                  <a:gd name="T11" fmla="*/ 703 h 1843"/>
                  <a:gd name="T12" fmla="*/ 105 w 618"/>
                  <a:gd name="T13" fmla="*/ 732 h 1843"/>
                  <a:gd name="T14" fmla="*/ 124 w 618"/>
                  <a:gd name="T15" fmla="*/ 808 h 1843"/>
                  <a:gd name="T16" fmla="*/ 133 w 618"/>
                  <a:gd name="T17" fmla="*/ 998 h 1843"/>
                  <a:gd name="T18" fmla="*/ 152 w 618"/>
                  <a:gd name="T19" fmla="*/ 1121 h 1843"/>
                  <a:gd name="T20" fmla="*/ 162 w 618"/>
                  <a:gd name="T21" fmla="*/ 1302 h 1843"/>
                  <a:gd name="T22" fmla="*/ 181 w 618"/>
                  <a:gd name="T23" fmla="*/ 1368 h 1843"/>
                  <a:gd name="T24" fmla="*/ 190 w 618"/>
                  <a:gd name="T25" fmla="*/ 1340 h 1843"/>
                  <a:gd name="T26" fmla="*/ 209 w 618"/>
                  <a:gd name="T27" fmla="*/ 1207 h 1843"/>
                  <a:gd name="T28" fmla="*/ 219 w 618"/>
                  <a:gd name="T29" fmla="*/ 1007 h 1843"/>
                  <a:gd name="T30" fmla="*/ 238 w 618"/>
                  <a:gd name="T31" fmla="*/ 770 h 1843"/>
                  <a:gd name="T32" fmla="*/ 247 w 618"/>
                  <a:gd name="T33" fmla="*/ 570 h 1843"/>
                  <a:gd name="T34" fmla="*/ 266 w 618"/>
                  <a:gd name="T35" fmla="*/ 466 h 1843"/>
                  <a:gd name="T36" fmla="*/ 276 w 618"/>
                  <a:gd name="T37" fmla="*/ 475 h 1843"/>
                  <a:gd name="T38" fmla="*/ 295 w 618"/>
                  <a:gd name="T39" fmla="*/ 618 h 1843"/>
                  <a:gd name="T40" fmla="*/ 304 w 618"/>
                  <a:gd name="T41" fmla="*/ 865 h 1843"/>
                  <a:gd name="T42" fmla="*/ 323 w 618"/>
                  <a:gd name="T43" fmla="*/ 1159 h 1843"/>
                  <a:gd name="T44" fmla="*/ 333 w 618"/>
                  <a:gd name="T45" fmla="*/ 1425 h 1843"/>
                  <a:gd name="T46" fmla="*/ 352 w 618"/>
                  <a:gd name="T47" fmla="*/ 1587 h 1843"/>
                  <a:gd name="T48" fmla="*/ 361 w 618"/>
                  <a:gd name="T49" fmla="*/ 1587 h 1843"/>
                  <a:gd name="T50" fmla="*/ 380 w 618"/>
                  <a:gd name="T51" fmla="*/ 1463 h 1843"/>
                  <a:gd name="T52" fmla="*/ 390 w 618"/>
                  <a:gd name="T53" fmla="*/ 1102 h 1843"/>
                  <a:gd name="T54" fmla="*/ 409 w 618"/>
                  <a:gd name="T55" fmla="*/ 846 h 1843"/>
                  <a:gd name="T56" fmla="*/ 418 w 618"/>
                  <a:gd name="T57" fmla="*/ 437 h 1843"/>
                  <a:gd name="T58" fmla="*/ 437 w 618"/>
                  <a:gd name="T59" fmla="*/ 247 h 1843"/>
                  <a:gd name="T60" fmla="*/ 447 w 618"/>
                  <a:gd name="T61" fmla="*/ 228 h 1843"/>
                  <a:gd name="T62" fmla="*/ 466 w 618"/>
                  <a:gd name="T63" fmla="*/ 399 h 1843"/>
                  <a:gd name="T64" fmla="*/ 475 w 618"/>
                  <a:gd name="T65" fmla="*/ 722 h 1843"/>
                  <a:gd name="T66" fmla="*/ 494 w 618"/>
                  <a:gd name="T67" fmla="*/ 1131 h 1843"/>
                  <a:gd name="T68" fmla="*/ 504 w 618"/>
                  <a:gd name="T69" fmla="*/ 1511 h 1843"/>
                  <a:gd name="T70" fmla="*/ 523 w 618"/>
                  <a:gd name="T71" fmla="*/ 1777 h 1843"/>
                  <a:gd name="T72" fmla="*/ 542 w 618"/>
                  <a:gd name="T73" fmla="*/ 1824 h 1843"/>
                  <a:gd name="T74" fmla="*/ 551 w 618"/>
                  <a:gd name="T75" fmla="*/ 1549 h 1843"/>
                  <a:gd name="T76" fmla="*/ 570 w 618"/>
                  <a:gd name="T77" fmla="*/ 1254 h 1843"/>
                  <a:gd name="T78" fmla="*/ 580 w 618"/>
                  <a:gd name="T79" fmla="*/ 684 h 1843"/>
                  <a:gd name="T80" fmla="*/ 599 w 618"/>
                  <a:gd name="T81" fmla="*/ 276 h 1843"/>
                  <a:gd name="T82" fmla="*/ 608 w 618"/>
                  <a:gd name="T83" fmla="*/ 38 h 1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18" h="1843">
                    <a:moveTo>
                      <a:pt x="0" y="1140"/>
                    </a:moveTo>
                    <a:lnTo>
                      <a:pt x="10" y="1140"/>
                    </a:lnTo>
                    <a:lnTo>
                      <a:pt x="19" y="1131"/>
                    </a:lnTo>
                    <a:lnTo>
                      <a:pt x="19" y="1121"/>
                    </a:lnTo>
                    <a:lnTo>
                      <a:pt x="29" y="1112"/>
                    </a:lnTo>
                    <a:lnTo>
                      <a:pt x="29" y="1083"/>
                    </a:lnTo>
                    <a:lnTo>
                      <a:pt x="38" y="1064"/>
                    </a:lnTo>
                    <a:lnTo>
                      <a:pt x="38" y="1017"/>
                    </a:lnTo>
                    <a:lnTo>
                      <a:pt x="48" y="988"/>
                    </a:lnTo>
                    <a:lnTo>
                      <a:pt x="48" y="960"/>
                    </a:lnTo>
                    <a:lnTo>
                      <a:pt x="57" y="931"/>
                    </a:lnTo>
                    <a:lnTo>
                      <a:pt x="57" y="874"/>
                    </a:lnTo>
                    <a:lnTo>
                      <a:pt x="67" y="846"/>
                    </a:lnTo>
                    <a:lnTo>
                      <a:pt x="67" y="789"/>
                    </a:lnTo>
                    <a:lnTo>
                      <a:pt x="76" y="770"/>
                    </a:lnTo>
                    <a:lnTo>
                      <a:pt x="76" y="741"/>
                    </a:lnTo>
                    <a:lnTo>
                      <a:pt x="86" y="732"/>
                    </a:lnTo>
                    <a:lnTo>
                      <a:pt x="86" y="703"/>
                    </a:lnTo>
                    <a:lnTo>
                      <a:pt x="95" y="694"/>
                    </a:lnTo>
                    <a:lnTo>
                      <a:pt x="105" y="703"/>
                    </a:lnTo>
                    <a:lnTo>
                      <a:pt x="105" y="732"/>
                    </a:lnTo>
                    <a:lnTo>
                      <a:pt x="114" y="751"/>
                    </a:lnTo>
                    <a:lnTo>
                      <a:pt x="114" y="779"/>
                    </a:lnTo>
                    <a:lnTo>
                      <a:pt x="124" y="808"/>
                    </a:lnTo>
                    <a:lnTo>
                      <a:pt x="124" y="874"/>
                    </a:lnTo>
                    <a:lnTo>
                      <a:pt x="133" y="912"/>
                    </a:lnTo>
                    <a:lnTo>
                      <a:pt x="133" y="998"/>
                    </a:lnTo>
                    <a:lnTo>
                      <a:pt x="143" y="1036"/>
                    </a:lnTo>
                    <a:lnTo>
                      <a:pt x="143" y="1083"/>
                    </a:lnTo>
                    <a:lnTo>
                      <a:pt x="152" y="1121"/>
                    </a:lnTo>
                    <a:lnTo>
                      <a:pt x="152" y="1207"/>
                    </a:lnTo>
                    <a:lnTo>
                      <a:pt x="162" y="1245"/>
                    </a:lnTo>
                    <a:lnTo>
                      <a:pt x="162" y="1302"/>
                    </a:lnTo>
                    <a:lnTo>
                      <a:pt x="171" y="1330"/>
                    </a:lnTo>
                    <a:lnTo>
                      <a:pt x="171" y="1349"/>
                    </a:lnTo>
                    <a:lnTo>
                      <a:pt x="181" y="1368"/>
                    </a:lnTo>
                    <a:lnTo>
                      <a:pt x="181" y="1378"/>
                    </a:lnTo>
                    <a:lnTo>
                      <a:pt x="190" y="1368"/>
                    </a:lnTo>
                    <a:lnTo>
                      <a:pt x="190" y="1340"/>
                    </a:lnTo>
                    <a:lnTo>
                      <a:pt x="200" y="1311"/>
                    </a:lnTo>
                    <a:lnTo>
                      <a:pt x="200" y="1245"/>
                    </a:lnTo>
                    <a:lnTo>
                      <a:pt x="209" y="1207"/>
                    </a:lnTo>
                    <a:lnTo>
                      <a:pt x="209" y="1159"/>
                    </a:lnTo>
                    <a:lnTo>
                      <a:pt x="219" y="1112"/>
                    </a:lnTo>
                    <a:lnTo>
                      <a:pt x="219" y="1007"/>
                    </a:lnTo>
                    <a:lnTo>
                      <a:pt x="228" y="941"/>
                    </a:lnTo>
                    <a:lnTo>
                      <a:pt x="228" y="827"/>
                    </a:lnTo>
                    <a:lnTo>
                      <a:pt x="238" y="770"/>
                    </a:lnTo>
                    <a:lnTo>
                      <a:pt x="238" y="713"/>
                    </a:lnTo>
                    <a:lnTo>
                      <a:pt x="247" y="665"/>
                    </a:lnTo>
                    <a:lnTo>
                      <a:pt x="247" y="570"/>
                    </a:lnTo>
                    <a:lnTo>
                      <a:pt x="257" y="532"/>
                    </a:lnTo>
                    <a:lnTo>
                      <a:pt x="257" y="475"/>
                    </a:lnTo>
                    <a:lnTo>
                      <a:pt x="266" y="466"/>
                    </a:lnTo>
                    <a:lnTo>
                      <a:pt x="266" y="456"/>
                    </a:lnTo>
                    <a:lnTo>
                      <a:pt x="276" y="466"/>
                    </a:lnTo>
                    <a:lnTo>
                      <a:pt x="276" y="475"/>
                    </a:lnTo>
                    <a:lnTo>
                      <a:pt x="285" y="504"/>
                    </a:lnTo>
                    <a:lnTo>
                      <a:pt x="285" y="570"/>
                    </a:lnTo>
                    <a:lnTo>
                      <a:pt x="295" y="618"/>
                    </a:lnTo>
                    <a:lnTo>
                      <a:pt x="295" y="732"/>
                    </a:lnTo>
                    <a:lnTo>
                      <a:pt x="304" y="798"/>
                    </a:lnTo>
                    <a:lnTo>
                      <a:pt x="304" y="865"/>
                    </a:lnTo>
                    <a:lnTo>
                      <a:pt x="314" y="941"/>
                    </a:lnTo>
                    <a:lnTo>
                      <a:pt x="314" y="1083"/>
                    </a:lnTo>
                    <a:lnTo>
                      <a:pt x="323" y="1159"/>
                    </a:lnTo>
                    <a:lnTo>
                      <a:pt x="323" y="1302"/>
                    </a:lnTo>
                    <a:lnTo>
                      <a:pt x="333" y="1359"/>
                    </a:lnTo>
                    <a:lnTo>
                      <a:pt x="333" y="1425"/>
                    </a:lnTo>
                    <a:lnTo>
                      <a:pt x="342" y="1473"/>
                    </a:lnTo>
                    <a:lnTo>
                      <a:pt x="342" y="1558"/>
                    </a:lnTo>
                    <a:lnTo>
                      <a:pt x="352" y="1587"/>
                    </a:lnTo>
                    <a:lnTo>
                      <a:pt x="352" y="1615"/>
                    </a:lnTo>
                    <a:lnTo>
                      <a:pt x="361" y="1606"/>
                    </a:lnTo>
                    <a:lnTo>
                      <a:pt x="361" y="1587"/>
                    </a:lnTo>
                    <a:lnTo>
                      <a:pt x="371" y="1549"/>
                    </a:lnTo>
                    <a:lnTo>
                      <a:pt x="371" y="1511"/>
                    </a:lnTo>
                    <a:lnTo>
                      <a:pt x="380" y="1463"/>
                    </a:lnTo>
                    <a:lnTo>
                      <a:pt x="380" y="1340"/>
                    </a:lnTo>
                    <a:lnTo>
                      <a:pt x="390" y="1264"/>
                    </a:lnTo>
                    <a:lnTo>
                      <a:pt x="390" y="1102"/>
                    </a:lnTo>
                    <a:lnTo>
                      <a:pt x="399" y="1017"/>
                    </a:lnTo>
                    <a:lnTo>
                      <a:pt x="399" y="931"/>
                    </a:lnTo>
                    <a:lnTo>
                      <a:pt x="409" y="846"/>
                    </a:lnTo>
                    <a:lnTo>
                      <a:pt x="409" y="665"/>
                    </a:lnTo>
                    <a:lnTo>
                      <a:pt x="418" y="589"/>
                    </a:lnTo>
                    <a:lnTo>
                      <a:pt x="418" y="437"/>
                    </a:lnTo>
                    <a:lnTo>
                      <a:pt x="428" y="380"/>
                    </a:lnTo>
                    <a:lnTo>
                      <a:pt x="428" y="276"/>
                    </a:lnTo>
                    <a:lnTo>
                      <a:pt x="437" y="247"/>
                    </a:lnTo>
                    <a:lnTo>
                      <a:pt x="437" y="228"/>
                    </a:lnTo>
                    <a:lnTo>
                      <a:pt x="447" y="209"/>
                    </a:lnTo>
                    <a:lnTo>
                      <a:pt x="447" y="228"/>
                    </a:lnTo>
                    <a:lnTo>
                      <a:pt x="456" y="257"/>
                    </a:lnTo>
                    <a:lnTo>
                      <a:pt x="456" y="342"/>
                    </a:lnTo>
                    <a:lnTo>
                      <a:pt x="466" y="399"/>
                    </a:lnTo>
                    <a:lnTo>
                      <a:pt x="466" y="466"/>
                    </a:lnTo>
                    <a:lnTo>
                      <a:pt x="475" y="551"/>
                    </a:lnTo>
                    <a:lnTo>
                      <a:pt x="475" y="722"/>
                    </a:lnTo>
                    <a:lnTo>
                      <a:pt x="485" y="817"/>
                    </a:lnTo>
                    <a:lnTo>
                      <a:pt x="485" y="1026"/>
                    </a:lnTo>
                    <a:lnTo>
                      <a:pt x="494" y="1131"/>
                    </a:lnTo>
                    <a:lnTo>
                      <a:pt x="494" y="1226"/>
                    </a:lnTo>
                    <a:lnTo>
                      <a:pt x="504" y="1330"/>
                    </a:lnTo>
                    <a:lnTo>
                      <a:pt x="504" y="1511"/>
                    </a:lnTo>
                    <a:lnTo>
                      <a:pt x="513" y="1596"/>
                    </a:lnTo>
                    <a:lnTo>
                      <a:pt x="513" y="1720"/>
                    </a:lnTo>
                    <a:lnTo>
                      <a:pt x="523" y="1777"/>
                    </a:lnTo>
                    <a:lnTo>
                      <a:pt x="523" y="1834"/>
                    </a:lnTo>
                    <a:lnTo>
                      <a:pt x="532" y="1843"/>
                    </a:lnTo>
                    <a:lnTo>
                      <a:pt x="542" y="1824"/>
                    </a:lnTo>
                    <a:lnTo>
                      <a:pt x="542" y="1758"/>
                    </a:lnTo>
                    <a:lnTo>
                      <a:pt x="551" y="1701"/>
                    </a:lnTo>
                    <a:lnTo>
                      <a:pt x="551" y="1549"/>
                    </a:lnTo>
                    <a:lnTo>
                      <a:pt x="561" y="1463"/>
                    </a:lnTo>
                    <a:lnTo>
                      <a:pt x="561" y="1359"/>
                    </a:lnTo>
                    <a:lnTo>
                      <a:pt x="570" y="1254"/>
                    </a:lnTo>
                    <a:lnTo>
                      <a:pt x="570" y="1036"/>
                    </a:lnTo>
                    <a:lnTo>
                      <a:pt x="580" y="912"/>
                    </a:lnTo>
                    <a:lnTo>
                      <a:pt x="580" y="684"/>
                    </a:lnTo>
                    <a:lnTo>
                      <a:pt x="589" y="570"/>
                    </a:lnTo>
                    <a:lnTo>
                      <a:pt x="589" y="371"/>
                    </a:lnTo>
                    <a:lnTo>
                      <a:pt x="599" y="276"/>
                    </a:lnTo>
                    <a:lnTo>
                      <a:pt x="599" y="200"/>
                    </a:lnTo>
                    <a:lnTo>
                      <a:pt x="608" y="133"/>
                    </a:lnTo>
                    <a:lnTo>
                      <a:pt x="608" y="38"/>
                    </a:lnTo>
                    <a:lnTo>
                      <a:pt x="618" y="10"/>
                    </a:lnTo>
                    <a:lnTo>
                      <a:pt x="618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Freeform 508"/>
              <p:cNvSpPr>
                <a:spLocks/>
              </p:cNvSpPr>
              <p:nvPr/>
            </p:nvSpPr>
            <p:spPr bwMode="auto">
              <a:xfrm>
                <a:off x="7664" y="-719"/>
                <a:ext cx="532" cy="2584"/>
              </a:xfrm>
              <a:custGeom>
                <a:avLst/>
                <a:gdLst>
                  <a:gd name="T0" fmla="*/ 9 w 532"/>
                  <a:gd name="T1" fmla="*/ 342 h 2584"/>
                  <a:gd name="T2" fmla="*/ 19 w 532"/>
                  <a:gd name="T3" fmla="*/ 428 h 2584"/>
                  <a:gd name="T4" fmla="*/ 28 w 532"/>
                  <a:gd name="T5" fmla="*/ 656 h 2584"/>
                  <a:gd name="T6" fmla="*/ 38 w 532"/>
                  <a:gd name="T7" fmla="*/ 979 h 2584"/>
                  <a:gd name="T8" fmla="*/ 47 w 532"/>
                  <a:gd name="T9" fmla="*/ 1235 h 2584"/>
                  <a:gd name="T10" fmla="*/ 57 w 532"/>
                  <a:gd name="T11" fmla="*/ 1615 h 2584"/>
                  <a:gd name="T12" fmla="*/ 66 w 532"/>
                  <a:gd name="T13" fmla="*/ 1967 h 2584"/>
                  <a:gd name="T14" fmla="*/ 76 w 532"/>
                  <a:gd name="T15" fmla="*/ 2223 h 2584"/>
                  <a:gd name="T16" fmla="*/ 85 w 532"/>
                  <a:gd name="T17" fmla="*/ 2328 h 2584"/>
                  <a:gd name="T18" fmla="*/ 95 w 532"/>
                  <a:gd name="T19" fmla="*/ 2366 h 2584"/>
                  <a:gd name="T20" fmla="*/ 104 w 532"/>
                  <a:gd name="T21" fmla="*/ 2252 h 2584"/>
                  <a:gd name="T22" fmla="*/ 114 w 532"/>
                  <a:gd name="T23" fmla="*/ 2090 h 2584"/>
                  <a:gd name="T24" fmla="*/ 123 w 532"/>
                  <a:gd name="T25" fmla="*/ 1767 h 2584"/>
                  <a:gd name="T26" fmla="*/ 133 w 532"/>
                  <a:gd name="T27" fmla="*/ 1368 h 2584"/>
                  <a:gd name="T28" fmla="*/ 142 w 532"/>
                  <a:gd name="T29" fmla="*/ 950 h 2584"/>
                  <a:gd name="T30" fmla="*/ 152 w 532"/>
                  <a:gd name="T31" fmla="*/ 694 h 2584"/>
                  <a:gd name="T32" fmla="*/ 161 w 532"/>
                  <a:gd name="T33" fmla="*/ 380 h 2584"/>
                  <a:gd name="T34" fmla="*/ 171 w 532"/>
                  <a:gd name="T35" fmla="*/ 190 h 2584"/>
                  <a:gd name="T36" fmla="*/ 180 w 532"/>
                  <a:gd name="T37" fmla="*/ 143 h 2584"/>
                  <a:gd name="T38" fmla="*/ 190 w 532"/>
                  <a:gd name="T39" fmla="*/ 219 h 2584"/>
                  <a:gd name="T40" fmla="*/ 199 w 532"/>
                  <a:gd name="T41" fmla="*/ 447 h 2584"/>
                  <a:gd name="T42" fmla="*/ 209 w 532"/>
                  <a:gd name="T43" fmla="*/ 665 h 2584"/>
                  <a:gd name="T44" fmla="*/ 218 w 532"/>
                  <a:gd name="T45" fmla="*/ 1074 h 2584"/>
                  <a:gd name="T46" fmla="*/ 228 w 532"/>
                  <a:gd name="T47" fmla="*/ 1520 h 2584"/>
                  <a:gd name="T48" fmla="*/ 237 w 532"/>
                  <a:gd name="T49" fmla="*/ 1938 h 2584"/>
                  <a:gd name="T50" fmla="*/ 247 w 532"/>
                  <a:gd name="T51" fmla="*/ 2176 h 2584"/>
                  <a:gd name="T52" fmla="*/ 256 w 532"/>
                  <a:gd name="T53" fmla="*/ 2423 h 2584"/>
                  <a:gd name="T54" fmla="*/ 266 w 532"/>
                  <a:gd name="T55" fmla="*/ 2508 h 2584"/>
                  <a:gd name="T56" fmla="*/ 275 w 532"/>
                  <a:gd name="T57" fmla="*/ 2366 h 2584"/>
                  <a:gd name="T58" fmla="*/ 285 w 532"/>
                  <a:gd name="T59" fmla="*/ 2081 h 2584"/>
                  <a:gd name="T60" fmla="*/ 294 w 532"/>
                  <a:gd name="T61" fmla="*/ 1682 h 2584"/>
                  <a:gd name="T62" fmla="*/ 304 w 532"/>
                  <a:gd name="T63" fmla="*/ 1378 h 2584"/>
                  <a:gd name="T64" fmla="*/ 313 w 532"/>
                  <a:gd name="T65" fmla="*/ 912 h 2584"/>
                  <a:gd name="T66" fmla="*/ 323 w 532"/>
                  <a:gd name="T67" fmla="*/ 504 h 2584"/>
                  <a:gd name="T68" fmla="*/ 332 w 532"/>
                  <a:gd name="T69" fmla="*/ 285 h 2584"/>
                  <a:gd name="T70" fmla="*/ 342 w 532"/>
                  <a:gd name="T71" fmla="*/ 76 h 2584"/>
                  <a:gd name="T72" fmla="*/ 351 w 532"/>
                  <a:gd name="T73" fmla="*/ 38 h 2584"/>
                  <a:gd name="T74" fmla="*/ 361 w 532"/>
                  <a:gd name="T75" fmla="*/ 76 h 2584"/>
                  <a:gd name="T76" fmla="*/ 370 w 532"/>
                  <a:gd name="T77" fmla="*/ 190 h 2584"/>
                  <a:gd name="T78" fmla="*/ 380 w 532"/>
                  <a:gd name="T79" fmla="*/ 485 h 2584"/>
                  <a:gd name="T80" fmla="*/ 389 w 532"/>
                  <a:gd name="T81" fmla="*/ 903 h 2584"/>
                  <a:gd name="T82" fmla="*/ 399 w 532"/>
                  <a:gd name="T83" fmla="*/ 1378 h 2584"/>
                  <a:gd name="T84" fmla="*/ 408 w 532"/>
                  <a:gd name="T85" fmla="*/ 1691 h 2584"/>
                  <a:gd name="T86" fmla="*/ 418 w 532"/>
                  <a:gd name="T87" fmla="*/ 2119 h 2584"/>
                  <a:gd name="T88" fmla="*/ 427 w 532"/>
                  <a:gd name="T89" fmla="*/ 2423 h 2584"/>
                  <a:gd name="T90" fmla="*/ 437 w 532"/>
                  <a:gd name="T91" fmla="*/ 2546 h 2584"/>
                  <a:gd name="T92" fmla="*/ 446 w 532"/>
                  <a:gd name="T93" fmla="*/ 2575 h 2584"/>
                  <a:gd name="T94" fmla="*/ 456 w 532"/>
                  <a:gd name="T95" fmla="*/ 2432 h 2584"/>
                  <a:gd name="T96" fmla="*/ 465 w 532"/>
                  <a:gd name="T97" fmla="*/ 2119 h 2584"/>
                  <a:gd name="T98" fmla="*/ 475 w 532"/>
                  <a:gd name="T99" fmla="*/ 1853 h 2584"/>
                  <a:gd name="T100" fmla="*/ 484 w 532"/>
                  <a:gd name="T101" fmla="*/ 1378 h 2584"/>
                  <a:gd name="T102" fmla="*/ 494 w 532"/>
                  <a:gd name="T103" fmla="*/ 893 h 2584"/>
                  <a:gd name="T104" fmla="*/ 503 w 532"/>
                  <a:gd name="T105" fmla="*/ 599 h 2584"/>
                  <a:gd name="T106" fmla="*/ 513 w 532"/>
                  <a:gd name="T107" fmla="*/ 247 h 2584"/>
                  <a:gd name="T108" fmla="*/ 522 w 532"/>
                  <a:gd name="T109" fmla="*/ 38 h 2584"/>
                  <a:gd name="T110" fmla="*/ 532 w 532"/>
                  <a:gd name="T111" fmla="*/ 0 h 2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32" h="2584">
                    <a:moveTo>
                      <a:pt x="0" y="323"/>
                    </a:moveTo>
                    <a:lnTo>
                      <a:pt x="9" y="342"/>
                    </a:lnTo>
                    <a:lnTo>
                      <a:pt x="9" y="380"/>
                    </a:lnTo>
                    <a:lnTo>
                      <a:pt x="19" y="428"/>
                    </a:lnTo>
                    <a:lnTo>
                      <a:pt x="19" y="570"/>
                    </a:lnTo>
                    <a:lnTo>
                      <a:pt x="28" y="656"/>
                    </a:lnTo>
                    <a:lnTo>
                      <a:pt x="28" y="865"/>
                    </a:lnTo>
                    <a:lnTo>
                      <a:pt x="38" y="979"/>
                    </a:lnTo>
                    <a:lnTo>
                      <a:pt x="38" y="1102"/>
                    </a:lnTo>
                    <a:lnTo>
                      <a:pt x="47" y="1235"/>
                    </a:lnTo>
                    <a:lnTo>
                      <a:pt x="47" y="1492"/>
                    </a:lnTo>
                    <a:lnTo>
                      <a:pt x="57" y="1615"/>
                    </a:lnTo>
                    <a:lnTo>
                      <a:pt x="57" y="1853"/>
                    </a:lnTo>
                    <a:lnTo>
                      <a:pt x="66" y="1967"/>
                    </a:lnTo>
                    <a:lnTo>
                      <a:pt x="66" y="2147"/>
                    </a:lnTo>
                    <a:lnTo>
                      <a:pt x="76" y="2223"/>
                    </a:lnTo>
                    <a:lnTo>
                      <a:pt x="76" y="2280"/>
                    </a:lnTo>
                    <a:lnTo>
                      <a:pt x="85" y="2328"/>
                    </a:lnTo>
                    <a:lnTo>
                      <a:pt x="85" y="2366"/>
                    </a:lnTo>
                    <a:lnTo>
                      <a:pt x="95" y="2366"/>
                    </a:lnTo>
                    <a:lnTo>
                      <a:pt x="95" y="2299"/>
                    </a:lnTo>
                    <a:lnTo>
                      <a:pt x="104" y="2252"/>
                    </a:lnTo>
                    <a:lnTo>
                      <a:pt x="104" y="2176"/>
                    </a:lnTo>
                    <a:lnTo>
                      <a:pt x="114" y="2090"/>
                    </a:lnTo>
                    <a:lnTo>
                      <a:pt x="114" y="1881"/>
                    </a:lnTo>
                    <a:lnTo>
                      <a:pt x="123" y="1767"/>
                    </a:lnTo>
                    <a:lnTo>
                      <a:pt x="123" y="1501"/>
                    </a:lnTo>
                    <a:lnTo>
                      <a:pt x="133" y="1368"/>
                    </a:lnTo>
                    <a:lnTo>
                      <a:pt x="133" y="1083"/>
                    </a:lnTo>
                    <a:lnTo>
                      <a:pt x="142" y="950"/>
                    </a:lnTo>
                    <a:lnTo>
                      <a:pt x="142" y="817"/>
                    </a:lnTo>
                    <a:lnTo>
                      <a:pt x="152" y="694"/>
                    </a:lnTo>
                    <a:lnTo>
                      <a:pt x="152" y="475"/>
                    </a:lnTo>
                    <a:lnTo>
                      <a:pt x="161" y="380"/>
                    </a:lnTo>
                    <a:lnTo>
                      <a:pt x="161" y="238"/>
                    </a:lnTo>
                    <a:lnTo>
                      <a:pt x="171" y="190"/>
                    </a:lnTo>
                    <a:lnTo>
                      <a:pt x="171" y="162"/>
                    </a:lnTo>
                    <a:lnTo>
                      <a:pt x="180" y="143"/>
                    </a:lnTo>
                    <a:lnTo>
                      <a:pt x="180" y="181"/>
                    </a:lnTo>
                    <a:lnTo>
                      <a:pt x="190" y="219"/>
                    </a:lnTo>
                    <a:lnTo>
                      <a:pt x="190" y="352"/>
                    </a:lnTo>
                    <a:lnTo>
                      <a:pt x="199" y="447"/>
                    </a:lnTo>
                    <a:lnTo>
                      <a:pt x="199" y="551"/>
                    </a:lnTo>
                    <a:lnTo>
                      <a:pt x="209" y="665"/>
                    </a:lnTo>
                    <a:lnTo>
                      <a:pt x="209" y="931"/>
                    </a:lnTo>
                    <a:lnTo>
                      <a:pt x="218" y="1074"/>
                    </a:lnTo>
                    <a:lnTo>
                      <a:pt x="218" y="1368"/>
                    </a:lnTo>
                    <a:lnTo>
                      <a:pt x="228" y="1520"/>
                    </a:lnTo>
                    <a:lnTo>
                      <a:pt x="228" y="1805"/>
                    </a:lnTo>
                    <a:lnTo>
                      <a:pt x="237" y="1938"/>
                    </a:lnTo>
                    <a:lnTo>
                      <a:pt x="237" y="2062"/>
                    </a:lnTo>
                    <a:lnTo>
                      <a:pt x="247" y="2176"/>
                    </a:lnTo>
                    <a:lnTo>
                      <a:pt x="247" y="2356"/>
                    </a:lnTo>
                    <a:lnTo>
                      <a:pt x="256" y="2423"/>
                    </a:lnTo>
                    <a:lnTo>
                      <a:pt x="256" y="2499"/>
                    </a:lnTo>
                    <a:lnTo>
                      <a:pt x="266" y="2508"/>
                    </a:lnTo>
                    <a:lnTo>
                      <a:pt x="275" y="2480"/>
                    </a:lnTo>
                    <a:lnTo>
                      <a:pt x="275" y="2366"/>
                    </a:lnTo>
                    <a:lnTo>
                      <a:pt x="285" y="2290"/>
                    </a:lnTo>
                    <a:lnTo>
                      <a:pt x="285" y="2081"/>
                    </a:lnTo>
                    <a:lnTo>
                      <a:pt x="294" y="1957"/>
                    </a:lnTo>
                    <a:lnTo>
                      <a:pt x="294" y="1682"/>
                    </a:lnTo>
                    <a:lnTo>
                      <a:pt x="304" y="1530"/>
                    </a:lnTo>
                    <a:lnTo>
                      <a:pt x="304" y="1378"/>
                    </a:lnTo>
                    <a:lnTo>
                      <a:pt x="313" y="1216"/>
                    </a:lnTo>
                    <a:lnTo>
                      <a:pt x="313" y="912"/>
                    </a:lnTo>
                    <a:lnTo>
                      <a:pt x="323" y="770"/>
                    </a:lnTo>
                    <a:lnTo>
                      <a:pt x="323" y="504"/>
                    </a:lnTo>
                    <a:lnTo>
                      <a:pt x="332" y="380"/>
                    </a:lnTo>
                    <a:lnTo>
                      <a:pt x="332" y="285"/>
                    </a:lnTo>
                    <a:lnTo>
                      <a:pt x="342" y="200"/>
                    </a:lnTo>
                    <a:lnTo>
                      <a:pt x="342" y="76"/>
                    </a:lnTo>
                    <a:lnTo>
                      <a:pt x="351" y="48"/>
                    </a:lnTo>
                    <a:lnTo>
                      <a:pt x="351" y="38"/>
                    </a:lnTo>
                    <a:lnTo>
                      <a:pt x="351" y="48"/>
                    </a:lnTo>
                    <a:lnTo>
                      <a:pt x="361" y="76"/>
                    </a:lnTo>
                    <a:lnTo>
                      <a:pt x="361" y="124"/>
                    </a:lnTo>
                    <a:lnTo>
                      <a:pt x="370" y="190"/>
                    </a:lnTo>
                    <a:lnTo>
                      <a:pt x="370" y="371"/>
                    </a:lnTo>
                    <a:lnTo>
                      <a:pt x="380" y="485"/>
                    </a:lnTo>
                    <a:lnTo>
                      <a:pt x="380" y="751"/>
                    </a:lnTo>
                    <a:lnTo>
                      <a:pt x="389" y="903"/>
                    </a:lnTo>
                    <a:lnTo>
                      <a:pt x="389" y="1216"/>
                    </a:lnTo>
                    <a:lnTo>
                      <a:pt x="399" y="1378"/>
                    </a:lnTo>
                    <a:lnTo>
                      <a:pt x="399" y="1539"/>
                    </a:lnTo>
                    <a:lnTo>
                      <a:pt x="408" y="1691"/>
                    </a:lnTo>
                    <a:lnTo>
                      <a:pt x="408" y="1986"/>
                    </a:lnTo>
                    <a:lnTo>
                      <a:pt x="418" y="2119"/>
                    </a:lnTo>
                    <a:lnTo>
                      <a:pt x="418" y="2337"/>
                    </a:lnTo>
                    <a:lnTo>
                      <a:pt x="427" y="2423"/>
                    </a:lnTo>
                    <a:lnTo>
                      <a:pt x="427" y="2499"/>
                    </a:lnTo>
                    <a:lnTo>
                      <a:pt x="437" y="2546"/>
                    </a:lnTo>
                    <a:lnTo>
                      <a:pt x="437" y="2584"/>
                    </a:lnTo>
                    <a:lnTo>
                      <a:pt x="446" y="2575"/>
                    </a:lnTo>
                    <a:lnTo>
                      <a:pt x="446" y="2499"/>
                    </a:lnTo>
                    <a:lnTo>
                      <a:pt x="456" y="2432"/>
                    </a:lnTo>
                    <a:lnTo>
                      <a:pt x="456" y="2242"/>
                    </a:lnTo>
                    <a:lnTo>
                      <a:pt x="465" y="2119"/>
                    </a:lnTo>
                    <a:lnTo>
                      <a:pt x="465" y="1995"/>
                    </a:lnTo>
                    <a:lnTo>
                      <a:pt x="475" y="1853"/>
                    </a:lnTo>
                    <a:lnTo>
                      <a:pt x="475" y="1539"/>
                    </a:lnTo>
                    <a:lnTo>
                      <a:pt x="484" y="1378"/>
                    </a:lnTo>
                    <a:lnTo>
                      <a:pt x="484" y="1055"/>
                    </a:lnTo>
                    <a:lnTo>
                      <a:pt x="494" y="893"/>
                    </a:lnTo>
                    <a:lnTo>
                      <a:pt x="494" y="741"/>
                    </a:lnTo>
                    <a:lnTo>
                      <a:pt x="503" y="599"/>
                    </a:lnTo>
                    <a:lnTo>
                      <a:pt x="503" y="352"/>
                    </a:lnTo>
                    <a:lnTo>
                      <a:pt x="513" y="247"/>
                    </a:lnTo>
                    <a:lnTo>
                      <a:pt x="513" y="86"/>
                    </a:lnTo>
                    <a:lnTo>
                      <a:pt x="522" y="38"/>
                    </a:lnTo>
                    <a:lnTo>
                      <a:pt x="522" y="10"/>
                    </a:lnTo>
                    <a:lnTo>
                      <a:pt x="532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70" name="Group 500"/>
            <p:cNvGrpSpPr>
              <a:grpSpLocks/>
            </p:cNvGrpSpPr>
            <p:nvPr/>
          </p:nvGrpSpPr>
          <p:grpSpPr bwMode="auto">
            <a:xfrm>
              <a:off x="1178" y="-719"/>
              <a:ext cx="7018" cy="1292"/>
              <a:chOff x="1178" y="-719"/>
              <a:chExt cx="7018" cy="1292"/>
            </a:xfrm>
          </p:grpSpPr>
          <p:sp>
            <p:nvSpPr>
              <p:cNvPr id="590" name="Freeform 506"/>
              <p:cNvSpPr>
                <a:spLocks/>
              </p:cNvSpPr>
              <p:nvPr/>
            </p:nvSpPr>
            <p:spPr bwMode="auto">
              <a:xfrm>
                <a:off x="1178" y="-719"/>
                <a:ext cx="1187" cy="1197"/>
              </a:xfrm>
              <a:custGeom>
                <a:avLst/>
                <a:gdLst>
                  <a:gd name="T0" fmla="*/ 19 w 1187"/>
                  <a:gd name="T1" fmla="*/ 0 h 1197"/>
                  <a:gd name="T2" fmla="*/ 47 w 1187"/>
                  <a:gd name="T3" fmla="*/ 0 h 1197"/>
                  <a:gd name="T4" fmla="*/ 76 w 1187"/>
                  <a:gd name="T5" fmla="*/ 10 h 1197"/>
                  <a:gd name="T6" fmla="*/ 104 w 1187"/>
                  <a:gd name="T7" fmla="*/ 10 h 1197"/>
                  <a:gd name="T8" fmla="*/ 133 w 1187"/>
                  <a:gd name="T9" fmla="*/ 19 h 1197"/>
                  <a:gd name="T10" fmla="*/ 161 w 1187"/>
                  <a:gd name="T11" fmla="*/ 29 h 1197"/>
                  <a:gd name="T12" fmla="*/ 190 w 1187"/>
                  <a:gd name="T13" fmla="*/ 48 h 1197"/>
                  <a:gd name="T14" fmla="*/ 218 w 1187"/>
                  <a:gd name="T15" fmla="*/ 57 h 1197"/>
                  <a:gd name="T16" fmla="*/ 246 w 1187"/>
                  <a:gd name="T17" fmla="*/ 76 h 1197"/>
                  <a:gd name="T18" fmla="*/ 275 w 1187"/>
                  <a:gd name="T19" fmla="*/ 95 h 1197"/>
                  <a:gd name="T20" fmla="*/ 303 w 1187"/>
                  <a:gd name="T21" fmla="*/ 114 h 1197"/>
                  <a:gd name="T22" fmla="*/ 332 w 1187"/>
                  <a:gd name="T23" fmla="*/ 133 h 1197"/>
                  <a:gd name="T24" fmla="*/ 360 w 1187"/>
                  <a:gd name="T25" fmla="*/ 162 h 1197"/>
                  <a:gd name="T26" fmla="*/ 389 w 1187"/>
                  <a:gd name="T27" fmla="*/ 190 h 1197"/>
                  <a:gd name="T28" fmla="*/ 417 w 1187"/>
                  <a:gd name="T29" fmla="*/ 209 h 1197"/>
                  <a:gd name="T30" fmla="*/ 446 w 1187"/>
                  <a:gd name="T31" fmla="*/ 238 h 1197"/>
                  <a:gd name="T32" fmla="*/ 484 w 1187"/>
                  <a:gd name="T33" fmla="*/ 276 h 1197"/>
                  <a:gd name="T34" fmla="*/ 503 w 1187"/>
                  <a:gd name="T35" fmla="*/ 295 h 1197"/>
                  <a:gd name="T36" fmla="*/ 522 w 1187"/>
                  <a:gd name="T37" fmla="*/ 323 h 1197"/>
                  <a:gd name="T38" fmla="*/ 550 w 1187"/>
                  <a:gd name="T39" fmla="*/ 352 h 1197"/>
                  <a:gd name="T40" fmla="*/ 579 w 1187"/>
                  <a:gd name="T41" fmla="*/ 390 h 1197"/>
                  <a:gd name="T42" fmla="*/ 607 w 1187"/>
                  <a:gd name="T43" fmla="*/ 428 h 1197"/>
                  <a:gd name="T44" fmla="*/ 645 w 1187"/>
                  <a:gd name="T45" fmla="*/ 466 h 1197"/>
                  <a:gd name="T46" fmla="*/ 674 w 1187"/>
                  <a:gd name="T47" fmla="*/ 504 h 1197"/>
                  <a:gd name="T48" fmla="*/ 693 w 1187"/>
                  <a:gd name="T49" fmla="*/ 523 h 1197"/>
                  <a:gd name="T50" fmla="*/ 721 w 1187"/>
                  <a:gd name="T51" fmla="*/ 561 h 1197"/>
                  <a:gd name="T52" fmla="*/ 740 w 1187"/>
                  <a:gd name="T53" fmla="*/ 599 h 1197"/>
                  <a:gd name="T54" fmla="*/ 769 w 1187"/>
                  <a:gd name="T55" fmla="*/ 637 h 1197"/>
                  <a:gd name="T56" fmla="*/ 797 w 1187"/>
                  <a:gd name="T57" fmla="*/ 675 h 1197"/>
                  <a:gd name="T58" fmla="*/ 835 w 1187"/>
                  <a:gd name="T59" fmla="*/ 722 h 1197"/>
                  <a:gd name="T60" fmla="*/ 864 w 1187"/>
                  <a:gd name="T61" fmla="*/ 760 h 1197"/>
                  <a:gd name="T62" fmla="*/ 892 w 1187"/>
                  <a:gd name="T63" fmla="*/ 798 h 1197"/>
                  <a:gd name="T64" fmla="*/ 921 w 1187"/>
                  <a:gd name="T65" fmla="*/ 836 h 1197"/>
                  <a:gd name="T66" fmla="*/ 940 w 1187"/>
                  <a:gd name="T67" fmla="*/ 874 h 1197"/>
                  <a:gd name="T68" fmla="*/ 968 w 1187"/>
                  <a:gd name="T69" fmla="*/ 912 h 1197"/>
                  <a:gd name="T70" fmla="*/ 997 w 1187"/>
                  <a:gd name="T71" fmla="*/ 950 h 1197"/>
                  <a:gd name="T72" fmla="*/ 1025 w 1187"/>
                  <a:gd name="T73" fmla="*/ 988 h 1197"/>
                  <a:gd name="T74" fmla="*/ 1063 w 1187"/>
                  <a:gd name="T75" fmla="*/ 1036 h 1197"/>
                  <a:gd name="T76" fmla="*/ 1082 w 1187"/>
                  <a:gd name="T77" fmla="*/ 1064 h 1197"/>
                  <a:gd name="T78" fmla="*/ 1111 w 1187"/>
                  <a:gd name="T79" fmla="*/ 1102 h 1197"/>
                  <a:gd name="T80" fmla="*/ 1139 w 1187"/>
                  <a:gd name="T81" fmla="*/ 1140 h 1197"/>
                  <a:gd name="T82" fmla="*/ 1177 w 1187"/>
                  <a:gd name="T83" fmla="*/ 1178 h 1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87" h="1197">
                    <a:moveTo>
                      <a:pt x="0" y="0"/>
                    </a:moveTo>
                    <a:lnTo>
                      <a:pt x="9" y="0"/>
                    </a:lnTo>
                    <a:lnTo>
                      <a:pt x="19" y="0"/>
                    </a:lnTo>
                    <a:lnTo>
                      <a:pt x="28" y="0"/>
                    </a:lnTo>
                    <a:lnTo>
                      <a:pt x="38" y="0"/>
                    </a:lnTo>
                    <a:lnTo>
                      <a:pt x="47" y="0"/>
                    </a:lnTo>
                    <a:lnTo>
                      <a:pt x="57" y="0"/>
                    </a:lnTo>
                    <a:lnTo>
                      <a:pt x="66" y="0"/>
                    </a:lnTo>
                    <a:lnTo>
                      <a:pt x="76" y="10"/>
                    </a:lnTo>
                    <a:lnTo>
                      <a:pt x="85" y="10"/>
                    </a:lnTo>
                    <a:lnTo>
                      <a:pt x="95" y="10"/>
                    </a:lnTo>
                    <a:lnTo>
                      <a:pt x="104" y="10"/>
                    </a:lnTo>
                    <a:lnTo>
                      <a:pt x="114" y="19"/>
                    </a:lnTo>
                    <a:lnTo>
                      <a:pt x="123" y="19"/>
                    </a:lnTo>
                    <a:lnTo>
                      <a:pt x="133" y="19"/>
                    </a:lnTo>
                    <a:lnTo>
                      <a:pt x="142" y="29"/>
                    </a:lnTo>
                    <a:lnTo>
                      <a:pt x="152" y="29"/>
                    </a:lnTo>
                    <a:lnTo>
                      <a:pt x="161" y="29"/>
                    </a:lnTo>
                    <a:lnTo>
                      <a:pt x="171" y="38"/>
                    </a:lnTo>
                    <a:lnTo>
                      <a:pt x="180" y="38"/>
                    </a:lnTo>
                    <a:lnTo>
                      <a:pt x="190" y="48"/>
                    </a:lnTo>
                    <a:lnTo>
                      <a:pt x="199" y="48"/>
                    </a:lnTo>
                    <a:lnTo>
                      <a:pt x="209" y="57"/>
                    </a:lnTo>
                    <a:lnTo>
                      <a:pt x="218" y="57"/>
                    </a:lnTo>
                    <a:lnTo>
                      <a:pt x="227" y="67"/>
                    </a:lnTo>
                    <a:lnTo>
                      <a:pt x="237" y="76"/>
                    </a:lnTo>
                    <a:lnTo>
                      <a:pt x="246" y="76"/>
                    </a:lnTo>
                    <a:lnTo>
                      <a:pt x="256" y="86"/>
                    </a:lnTo>
                    <a:lnTo>
                      <a:pt x="265" y="86"/>
                    </a:lnTo>
                    <a:lnTo>
                      <a:pt x="275" y="95"/>
                    </a:lnTo>
                    <a:lnTo>
                      <a:pt x="284" y="105"/>
                    </a:lnTo>
                    <a:lnTo>
                      <a:pt x="294" y="105"/>
                    </a:lnTo>
                    <a:lnTo>
                      <a:pt x="303" y="114"/>
                    </a:lnTo>
                    <a:lnTo>
                      <a:pt x="313" y="124"/>
                    </a:lnTo>
                    <a:lnTo>
                      <a:pt x="322" y="133"/>
                    </a:lnTo>
                    <a:lnTo>
                      <a:pt x="332" y="133"/>
                    </a:lnTo>
                    <a:lnTo>
                      <a:pt x="341" y="143"/>
                    </a:lnTo>
                    <a:lnTo>
                      <a:pt x="351" y="152"/>
                    </a:lnTo>
                    <a:lnTo>
                      <a:pt x="360" y="162"/>
                    </a:lnTo>
                    <a:lnTo>
                      <a:pt x="370" y="171"/>
                    </a:lnTo>
                    <a:lnTo>
                      <a:pt x="379" y="181"/>
                    </a:lnTo>
                    <a:lnTo>
                      <a:pt x="389" y="190"/>
                    </a:lnTo>
                    <a:lnTo>
                      <a:pt x="398" y="200"/>
                    </a:lnTo>
                    <a:lnTo>
                      <a:pt x="408" y="209"/>
                    </a:lnTo>
                    <a:lnTo>
                      <a:pt x="417" y="209"/>
                    </a:lnTo>
                    <a:lnTo>
                      <a:pt x="427" y="219"/>
                    </a:lnTo>
                    <a:lnTo>
                      <a:pt x="436" y="228"/>
                    </a:lnTo>
                    <a:lnTo>
                      <a:pt x="446" y="238"/>
                    </a:lnTo>
                    <a:lnTo>
                      <a:pt x="455" y="247"/>
                    </a:lnTo>
                    <a:lnTo>
                      <a:pt x="465" y="257"/>
                    </a:lnTo>
                    <a:lnTo>
                      <a:pt x="484" y="276"/>
                    </a:lnTo>
                    <a:lnTo>
                      <a:pt x="474" y="276"/>
                    </a:lnTo>
                    <a:lnTo>
                      <a:pt x="484" y="276"/>
                    </a:lnTo>
                    <a:lnTo>
                      <a:pt x="503" y="295"/>
                    </a:lnTo>
                    <a:lnTo>
                      <a:pt x="503" y="304"/>
                    </a:lnTo>
                    <a:lnTo>
                      <a:pt x="512" y="314"/>
                    </a:lnTo>
                    <a:lnTo>
                      <a:pt x="522" y="323"/>
                    </a:lnTo>
                    <a:lnTo>
                      <a:pt x="531" y="333"/>
                    </a:lnTo>
                    <a:lnTo>
                      <a:pt x="541" y="342"/>
                    </a:lnTo>
                    <a:lnTo>
                      <a:pt x="550" y="352"/>
                    </a:lnTo>
                    <a:lnTo>
                      <a:pt x="569" y="371"/>
                    </a:lnTo>
                    <a:lnTo>
                      <a:pt x="569" y="380"/>
                    </a:lnTo>
                    <a:lnTo>
                      <a:pt x="579" y="390"/>
                    </a:lnTo>
                    <a:lnTo>
                      <a:pt x="588" y="399"/>
                    </a:lnTo>
                    <a:lnTo>
                      <a:pt x="607" y="418"/>
                    </a:lnTo>
                    <a:lnTo>
                      <a:pt x="607" y="428"/>
                    </a:lnTo>
                    <a:lnTo>
                      <a:pt x="617" y="437"/>
                    </a:lnTo>
                    <a:lnTo>
                      <a:pt x="626" y="447"/>
                    </a:lnTo>
                    <a:lnTo>
                      <a:pt x="645" y="466"/>
                    </a:lnTo>
                    <a:lnTo>
                      <a:pt x="645" y="475"/>
                    </a:lnTo>
                    <a:lnTo>
                      <a:pt x="655" y="485"/>
                    </a:lnTo>
                    <a:lnTo>
                      <a:pt x="674" y="504"/>
                    </a:lnTo>
                    <a:lnTo>
                      <a:pt x="664" y="504"/>
                    </a:lnTo>
                    <a:lnTo>
                      <a:pt x="674" y="504"/>
                    </a:lnTo>
                    <a:lnTo>
                      <a:pt x="693" y="523"/>
                    </a:lnTo>
                    <a:lnTo>
                      <a:pt x="693" y="532"/>
                    </a:lnTo>
                    <a:lnTo>
                      <a:pt x="702" y="542"/>
                    </a:lnTo>
                    <a:lnTo>
                      <a:pt x="721" y="561"/>
                    </a:lnTo>
                    <a:lnTo>
                      <a:pt x="721" y="570"/>
                    </a:lnTo>
                    <a:lnTo>
                      <a:pt x="740" y="589"/>
                    </a:lnTo>
                    <a:lnTo>
                      <a:pt x="740" y="599"/>
                    </a:lnTo>
                    <a:lnTo>
                      <a:pt x="750" y="608"/>
                    </a:lnTo>
                    <a:lnTo>
                      <a:pt x="769" y="627"/>
                    </a:lnTo>
                    <a:lnTo>
                      <a:pt x="769" y="637"/>
                    </a:lnTo>
                    <a:lnTo>
                      <a:pt x="778" y="646"/>
                    </a:lnTo>
                    <a:lnTo>
                      <a:pt x="797" y="665"/>
                    </a:lnTo>
                    <a:lnTo>
                      <a:pt x="797" y="675"/>
                    </a:lnTo>
                    <a:lnTo>
                      <a:pt x="816" y="694"/>
                    </a:lnTo>
                    <a:lnTo>
                      <a:pt x="816" y="703"/>
                    </a:lnTo>
                    <a:lnTo>
                      <a:pt x="835" y="722"/>
                    </a:lnTo>
                    <a:lnTo>
                      <a:pt x="835" y="732"/>
                    </a:lnTo>
                    <a:lnTo>
                      <a:pt x="845" y="741"/>
                    </a:lnTo>
                    <a:lnTo>
                      <a:pt x="864" y="760"/>
                    </a:lnTo>
                    <a:lnTo>
                      <a:pt x="864" y="770"/>
                    </a:lnTo>
                    <a:lnTo>
                      <a:pt x="873" y="779"/>
                    </a:lnTo>
                    <a:lnTo>
                      <a:pt x="892" y="798"/>
                    </a:lnTo>
                    <a:lnTo>
                      <a:pt x="892" y="808"/>
                    </a:lnTo>
                    <a:lnTo>
                      <a:pt x="902" y="817"/>
                    </a:lnTo>
                    <a:lnTo>
                      <a:pt x="921" y="836"/>
                    </a:lnTo>
                    <a:lnTo>
                      <a:pt x="921" y="855"/>
                    </a:lnTo>
                    <a:lnTo>
                      <a:pt x="930" y="865"/>
                    </a:lnTo>
                    <a:lnTo>
                      <a:pt x="940" y="874"/>
                    </a:lnTo>
                    <a:lnTo>
                      <a:pt x="959" y="893"/>
                    </a:lnTo>
                    <a:lnTo>
                      <a:pt x="959" y="903"/>
                    </a:lnTo>
                    <a:lnTo>
                      <a:pt x="968" y="912"/>
                    </a:lnTo>
                    <a:lnTo>
                      <a:pt x="987" y="931"/>
                    </a:lnTo>
                    <a:lnTo>
                      <a:pt x="987" y="941"/>
                    </a:lnTo>
                    <a:lnTo>
                      <a:pt x="997" y="950"/>
                    </a:lnTo>
                    <a:lnTo>
                      <a:pt x="1016" y="969"/>
                    </a:lnTo>
                    <a:lnTo>
                      <a:pt x="1016" y="979"/>
                    </a:lnTo>
                    <a:lnTo>
                      <a:pt x="1025" y="988"/>
                    </a:lnTo>
                    <a:lnTo>
                      <a:pt x="1044" y="1007"/>
                    </a:lnTo>
                    <a:lnTo>
                      <a:pt x="1044" y="1017"/>
                    </a:lnTo>
                    <a:lnTo>
                      <a:pt x="1063" y="1036"/>
                    </a:lnTo>
                    <a:lnTo>
                      <a:pt x="1063" y="1045"/>
                    </a:lnTo>
                    <a:lnTo>
                      <a:pt x="1073" y="1055"/>
                    </a:lnTo>
                    <a:lnTo>
                      <a:pt x="1082" y="1064"/>
                    </a:lnTo>
                    <a:lnTo>
                      <a:pt x="1092" y="1074"/>
                    </a:lnTo>
                    <a:lnTo>
                      <a:pt x="1111" y="1093"/>
                    </a:lnTo>
                    <a:lnTo>
                      <a:pt x="1111" y="1102"/>
                    </a:lnTo>
                    <a:lnTo>
                      <a:pt x="1130" y="1121"/>
                    </a:lnTo>
                    <a:lnTo>
                      <a:pt x="1130" y="1131"/>
                    </a:lnTo>
                    <a:lnTo>
                      <a:pt x="1139" y="1140"/>
                    </a:lnTo>
                    <a:lnTo>
                      <a:pt x="1149" y="1150"/>
                    </a:lnTo>
                    <a:lnTo>
                      <a:pt x="1158" y="1159"/>
                    </a:lnTo>
                    <a:lnTo>
                      <a:pt x="1177" y="1178"/>
                    </a:lnTo>
                    <a:lnTo>
                      <a:pt x="1177" y="1188"/>
                    </a:lnTo>
                    <a:lnTo>
                      <a:pt x="1187" y="1197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Freeform 505"/>
              <p:cNvSpPr>
                <a:spLocks/>
              </p:cNvSpPr>
              <p:nvPr/>
            </p:nvSpPr>
            <p:spPr bwMode="auto">
              <a:xfrm>
                <a:off x="2365" y="317"/>
                <a:ext cx="1177" cy="256"/>
              </a:xfrm>
              <a:custGeom>
                <a:avLst/>
                <a:gdLst>
                  <a:gd name="T0" fmla="*/ 19 w 1177"/>
                  <a:gd name="T1" fmla="*/ 180 h 256"/>
                  <a:gd name="T2" fmla="*/ 38 w 1177"/>
                  <a:gd name="T3" fmla="*/ 199 h 256"/>
                  <a:gd name="T4" fmla="*/ 66 w 1177"/>
                  <a:gd name="T5" fmla="*/ 237 h 256"/>
                  <a:gd name="T6" fmla="*/ 95 w 1177"/>
                  <a:gd name="T7" fmla="*/ 256 h 256"/>
                  <a:gd name="T8" fmla="*/ 123 w 1177"/>
                  <a:gd name="T9" fmla="*/ 228 h 256"/>
                  <a:gd name="T10" fmla="*/ 152 w 1177"/>
                  <a:gd name="T11" fmla="*/ 199 h 256"/>
                  <a:gd name="T12" fmla="*/ 180 w 1177"/>
                  <a:gd name="T13" fmla="*/ 171 h 256"/>
                  <a:gd name="T14" fmla="*/ 209 w 1177"/>
                  <a:gd name="T15" fmla="*/ 152 h 256"/>
                  <a:gd name="T16" fmla="*/ 237 w 1177"/>
                  <a:gd name="T17" fmla="*/ 123 h 256"/>
                  <a:gd name="T18" fmla="*/ 266 w 1177"/>
                  <a:gd name="T19" fmla="*/ 104 h 256"/>
                  <a:gd name="T20" fmla="*/ 294 w 1177"/>
                  <a:gd name="T21" fmla="*/ 85 h 256"/>
                  <a:gd name="T22" fmla="*/ 323 w 1177"/>
                  <a:gd name="T23" fmla="*/ 66 h 256"/>
                  <a:gd name="T24" fmla="*/ 351 w 1177"/>
                  <a:gd name="T25" fmla="*/ 57 h 256"/>
                  <a:gd name="T26" fmla="*/ 380 w 1177"/>
                  <a:gd name="T27" fmla="*/ 38 h 256"/>
                  <a:gd name="T28" fmla="*/ 408 w 1177"/>
                  <a:gd name="T29" fmla="*/ 28 h 256"/>
                  <a:gd name="T30" fmla="*/ 436 w 1177"/>
                  <a:gd name="T31" fmla="*/ 19 h 256"/>
                  <a:gd name="T32" fmla="*/ 465 w 1177"/>
                  <a:gd name="T33" fmla="*/ 9 h 256"/>
                  <a:gd name="T34" fmla="*/ 493 w 1177"/>
                  <a:gd name="T35" fmla="*/ 9 h 256"/>
                  <a:gd name="T36" fmla="*/ 522 w 1177"/>
                  <a:gd name="T37" fmla="*/ 0 h 256"/>
                  <a:gd name="T38" fmla="*/ 550 w 1177"/>
                  <a:gd name="T39" fmla="*/ 0 h 256"/>
                  <a:gd name="T40" fmla="*/ 579 w 1177"/>
                  <a:gd name="T41" fmla="*/ 0 h 256"/>
                  <a:gd name="T42" fmla="*/ 607 w 1177"/>
                  <a:gd name="T43" fmla="*/ 0 h 256"/>
                  <a:gd name="T44" fmla="*/ 636 w 1177"/>
                  <a:gd name="T45" fmla="*/ 9 h 256"/>
                  <a:gd name="T46" fmla="*/ 664 w 1177"/>
                  <a:gd name="T47" fmla="*/ 19 h 256"/>
                  <a:gd name="T48" fmla="*/ 693 w 1177"/>
                  <a:gd name="T49" fmla="*/ 19 h 256"/>
                  <a:gd name="T50" fmla="*/ 721 w 1177"/>
                  <a:gd name="T51" fmla="*/ 38 h 256"/>
                  <a:gd name="T52" fmla="*/ 750 w 1177"/>
                  <a:gd name="T53" fmla="*/ 47 h 256"/>
                  <a:gd name="T54" fmla="*/ 778 w 1177"/>
                  <a:gd name="T55" fmla="*/ 57 h 256"/>
                  <a:gd name="T56" fmla="*/ 807 w 1177"/>
                  <a:gd name="T57" fmla="*/ 76 h 256"/>
                  <a:gd name="T58" fmla="*/ 835 w 1177"/>
                  <a:gd name="T59" fmla="*/ 95 h 256"/>
                  <a:gd name="T60" fmla="*/ 864 w 1177"/>
                  <a:gd name="T61" fmla="*/ 114 h 256"/>
                  <a:gd name="T62" fmla="*/ 892 w 1177"/>
                  <a:gd name="T63" fmla="*/ 133 h 256"/>
                  <a:gd name="T64" fmla="*/ 921 w 1177"/>
                  <a:gd name="T65" fmla="*/ 161 h 256"/>
                  <a:gd name="T66" fmla="*/ 949 w 1177"/>
                  <a:gd name="T67" fmla="*/ 180 h 256"/>
                  <a:gd name="T68" fmla="*/ 978 w 1177"/>
                  <a:gd name="T69" fmla="*/ 209 h 256"/>
                  <a:gd name="T70" fmla="*/ 1006 w 1177"/>
                  <a:gd name="T71" fmla="*/ 237 h 256"/>
                  <a:gd name="T72" fmla="*/ 1035 w 1177"/>
                  <a:gd name="T73" fmla="*/ 256 h 256"/>
                  <a:gd name="T74" fmla="*/ 1073 w 1177"/>
                  <a:gd name="T75" fmla="*/ 218 h 256"/>
                  <a:gd name="T76" fmla="*/ 1092 w 1177"/>
                  <a:gd name="T77" fmla="*/ 199 h 256"/>
                  <a:gd name="T78" fmla="*/ 1111 w 1177"/>
                  <a:gd name="T79" fmla="*/ 171 h 256"/>
                  <a:gd name="T80" fmla="*/ 1130 w 1177"/>
                  <a:gd name="T81" fmla="*/ 142 h 256"/>
                  <a:gd name="T82" fmla="*/ 1158 w 1177"/>
                  <a:gd name="T83" fmla="*/ 11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77" h="256">
                    <a:moveTo>
                      <a:pt x="0" y="161"/>
                    </a:moveTo>
                    <a:lnTo>
                      <a:pt x="9" y="171"/>
                    </a:lnTo>
                    <a:lnTo>
                      <a:pt x="19" y="180"/>
                    </a:lnTo>
                    <a:lnTo>
                      <a:pt x="38" y="199"/>
                    </a:lnTo>
                    <a:lnTo>
                      <a:pt x="28" y="199"/>
                    </a:lnTo>
                    <a:lnTo>
                      <a:pt x="38" y="199"/>
                    </a:lnTo>
                    <a:lnTo>
                      <a:pt x="57" y="218"/>
                    </a:lnTo>
                    <a:lnTo>
                      <a:pt x="57" y="228"/>
                    </a:lnTo>
                    <a:lnTo>
                      <a:pt x="66" y="237"/>
                    </a:lnTo>
                    <a:lnTo>
                      <a:pt x="76" y="247"/>
                    </a:lnTo>
                    <a:lnTo>
                      <a:pt x="85" y="256"/>
                    </a:lnTo>
                    <a:lnTo>
                      <a:pt x="95" y="256"/>
                    </a:lnTo>
                    <a:lnTo>
                      <a:pt x="104" y="247"/>
                    </a:lnTo>
                    <a:lnTo>
                      <a:pt x="114" y="237"/>
                    </a:lnTo>
                    <a:lnTo>
                      <a:pt x="123" y="228"/>
                    </a:lnTo>
                    <a:lnTo>
                      <a:pt x="133" y="218"/>
                    </a:lnTo>
                    <a:lnTo>
                      <a:pt x="142" y="209"/>
                    </a:lnTo>
                    <a:lnTo>
                      <a:pt x="152" y="199"/>
                    </a:lnTo>
                    <a:lnTo>
                      <a:pt x="161" y="190"/>
                    </a:lnTo>
                    <a:lnTo>
                      <a:pt x="171" y="180"/>
                    </a:lnTo>
                    <a:lnTo>
                      <a:pt x="180" y="171"/>
                    </a:lnTo>
                    <a:lnTo>
                      <a:pt x="190" y="161"/>
                    </a:lnTo>
                    <a:lnTo>
                      <a:pt x="199" y="161"/>
                    </a:lnTo>
                    <a:lnTo>
                      <a:pt x="209" y="152"/>
                    </a:lnTo>
                    <a:lnTo>
                      <a:pt x="218" y="142"/>
                    </a:lnTo>
                    <a:lnTo>
                      <a:pt x="228" y="133"/>
                    </a:lnTo>
                    <a:lnTo>
                      <a:pt x="237" y="123"/>
                    </a:lnTo>
                    <a:lnTo>
                      <a:pt x="247" y="123"/>
                    </a:lnTo>
                    <a:lnTo>
                      <a:pt x="256" y="114"/>
                    </a:lnTo>
                    <a:lnTo>
                      <a:pt x="266" y="104"/>
                    </a:lnTo>
                    <a:lnTo>
                      <a:pt x="275" y="104"/>
                    </a:lnTo>
                    <a:lnTo>
                      <a:pt x="285" y="95"/>
                    </a:lnTo>
                    <a:lnTo>
                      <a:pt x="294" y="85"/>
                    </a:lnTo>
                    <a:lnTo>
                      <a:pt x="304" y="85"/>
                    </a:lnTo>
                    <a:lnTo>
                      <a:pt x="313" y="76"/>
                    </a:lnTo>
                    <a:lnTo>
                      <a:pt x="323" y="66"/>
                    </a:lnTo>
                    <a:lnTo>
                      <a:pt x="332" y="66"/>
                    </a:lnTo>
                    <a:lnTo>
                      <a:pt x="342" y="57"/>
                    </a:lnTo>
                    <a:lnTo>
                      <a:pt x="351" y="57"/>
                    </a:lnTo>
                    <a:lnTo>
                      <a:pt x="361" y="47"/>
                    </a:lnTo>
                    <a:lnTo>
                      <a:pt x="370" y="47"/>
                    </a:lnTo>
                    <a:lnTo>
                      <a:pt x="380" y="38"/>
                    </a:lnTo>
                    <a:lnTo>
                      <a:pt x="389" y="38"/>
                    </a:lnTo>
                    <a:lnTo>
                      <a:pt x="399" y="38"/>
                    </a:lnTo>
                    <a:lnTo>
                      <a:pt x="408" y="28"/>
                    </a:lnTo>
                    <a:lnTo>
                      <a:pt x="418" y="28"/>
                    </a:lnTo>
                    <a:lnTo>
                      <a:pt x="427" y="19"/>
                    </a:lnTo>
                    <a:lnTo>
                      <a:pt x="436" y="19"/>
                    </a:lnTo>
                    <a:lnTo>
                      <a:pt x="446" y="19"/>
                    </a:lnTo>
                    <a:lnTo>
                      <a:pt x="455" y="19"/>
                    </a:lnTo>
                    <a:lnTo>
                      <a:pt x="465" y="9"/>
                    </a:lnTo>
                    <a:lnTo>
                      <a:pt x="474" y="9"/>
                    </a:lnTo>
                    <a:lnTo>
                      <a:pt x="484" y="9"/>
                    </a:lnTo>
                    <a:lnTo>
                      <a:pt x="493" y="9"/>
                    </a:lnTo>
                    <a:lnTo>
                      <a:pt x="503" y="9"/>
                    </a:lnTo>
                    <a:lnTo>
                      <a:pt x="512" y="0"/>
                    </a:lnTo>
                    <a:lnTo>
                      <a:pt x="522" y="0"/>
                    </a:lnTo>
                    <a:lnTo>
                      <a:pt x="531" y="0"/>
                    </a:lnTo>
                    <a:lnTo>
                      <a:pt x="541" y="0"/>
                    </a:lnTo>
                    <a:lnTo>
                      <a:pt x="550" y="0"/>
                    </a:lnTo>
                    <a:lnTo>
                      <a:pt x="560" y="0"/>
                    </a:lnTo>
                    <a:lnTo>
                      <a:pt x="569" y="0"/>
                    </a:lnTo>
                    <a:lnTo>
                      <a:pt x="579" y="0"/>
                    </a:lnTo>
                    <a:lnTo>
                      <a:pt x="588" y="0"/>
                    </a:lnTo>
                    <a:lnTo>
                      <a:pt x="598" y="0"/>
                    </a:lnTo>
                    <a:lnTo>
                      <a:pt x="607" y="0"/>
                    </a:lnTo>
                    <a:lnTo>
                      <a:pt x="617" y="9"/>
                    </a:lnTo>
                    <a:lnTo>
                      <a:pt x="626" y="9"/>
                    </a:lnTo>
                    <a:lnTo>
                      <a:pt x="636" y="9"/>
                    </a:lnTo>
                    <a:lnTo>
                      <a:pt x="645" y="9"/>
                    </a:lnTo>
                    <a:lnTo>
                      <a:pt x="655" y="9"/>
                    </a:lnTo>
                    <a:lnTo>
                      <a:pt x="664" y="19"/>
                    </a:lnTo>
                    <a:lnTo>
                      <a:pt x="674" y="19"/>
                    </a:lnTo>
                    <a:lnTo>
                      <a:pt x="683" y="19"/>
                    </a:lnTo>
                    <a:lnTo>
                      <a:pt x="693" y="19"/>
                    </a:lnTo>
                    <a:lnTo>
                      <a:pt x="702" y="28"/>
                    </a:lnTo>
                    <a:lnTo>
                      <a:pt x="712" y="28"/>
                    </a:lnTo>
                    <a:lnTo>
                      <a:pt x="721" y="38"/>
                    </a:lnTo>
                    <a:lnTo>
                      <a:pt x="731" y="38"/>
                    </a:lnTo>
                    <a:lnTo>
                      <a:pt x="740" y="38"/>
                    </a:lnTo>
                    <a:lnTo>
                      <a:pt x="750" y="47"/>
                    </a:lnTo>
                    <a:lnTo>
                      <a:pt x="759" y="47"/>
                    </a:lnTo>
                    <a:lnTo>
                      <a:pt x="769" y="57"/>
                    </a:lnTo>
                    <a:lnTo>
                      <a:pt x="778" y="57"/>
                    </a:lnTo>
                    <a:lnTo>
                      <a:pt x="788" y="66"/>
                    </a:lnTo>
                    <a:lnTo>
                      <a:pt x="797" y="76"/>
                    </a:lnTo>
                    <a:lnTo>
                      <a:pt x="807" y="76"/>
                    </a:lnTo>
                    <a:lnTo>
                      <a:pt x="816" y="85"/>
                    </a:lnTo>
                    <a:lnTo>
                      <a:pt x="826" y="85"/>
                    </a:lnTo>
                    <a:lnTo>
                      <a:pt x="835" y="95"/>
                    </a:lnTo>
                    <a:lnTo>
                      <a:pt x="845" y="104"/>
                    </a:lnTo>
                    <a:lnTo>
                      <a:pt x="854" y="104"/>
                    </a:lnTo>
                    <a:lnTo>
                      <a:pt x="864" y="114"/>
                    </a:lnTo>
                    <a:lnTo>
                      <a:pt x="873" y="123"/>
                    </a:lnTo>
                    <a:lnTo>
                      <a:pt x="883" y="123"/>
                    </a:lnTo>
                    <a:lnTo>
                      <a:pt x="892" y="133"/>
                    </a:lnTo>
                    <a:lnTo>
                      <a:pt x="902" y="142"/>
                    </a:lnTo>
                    <a:lnTo>
                      <a:pt x="911" y="152"/>
                    </a:lnTo>
                    <a:lnTo>
                      <a:pt x="921" y="161"/>
                    </a:lnTo>
                    <a:lnTo>
                      <a:pt x="930" y="171"/>
                    </a:lnTo>
                    <a:lnTo>
                      <a:pt x="940" y="171"/>
                    </a:lnTo>
                    <a:lnTo>
                      <a:pt x="949" y="180"/>
                    </a:lnTo>
                    <a:lnTo>
                      <a:pt x="959" y="190"/>
                    </a:lnTo>
                    <a:lnTo>
                      <a:pt x="968" y="199"/>
                    </a:lnTo>
                    <a:lnTo>
                      <a:pt x="978" y="209"/>
                    </a:lnTo>
                    <a:lnTo>
                      <a:pt x="987" y="218"/>
                    </a:lnTo>
                    <a:lnTo>
                      <a:pt x="997" y="228"/>
                    </a:lnTo>
                    <a:lnTo>
                      <a:pt x="1006" y="237"/>
                    </a:lnTo>
                    <a:lnTo>
                      <a:pt x="1016" y="247"/>
                    </a:lnTo>
                    <a:lnTo>
                      <a:pt x="1025" y="256"/>
                    </a:lnTo>
                    <a:lnTo>
                      <a:pt x="1035" y="256"/>
                    </a:lnTo>
                    <a:lnTo>
                      <a:pt x="1044" y="247"/>
                    </a:lnTo>
                    <a:lnTo>
                      <a:pt x="1054" y="237"/>
                    </a:lnTo>
                    <a:lnTo>
                      <a:pt x="1073" y="218"/>
                    </a:lnTo>
                    <a:lnTo>
                      <a:pt x="1063" y="218"/>
                    </a:lnTo>
                    <a:lnTo>
                      <a:pt x="1073" y="218"/>
                    </a:lnTo>
                    <a:lnTo>
                      <a:pt x="1092" y="199"/>
                    </a:lnTo>
                    <a:lnTo>
                      <a:pt x="1092" y="190"/>
                    </a:lnTo>
                    <a:lnTo>
                      <a:pt x="1101" y="180"/>
                    </a:lnTo>
                    <a:lnTo>
                      <a:pt x="1111" y="171"/>
                    </a:lnTo>
                    <a:lnTo>
                      <a:pt x="1120" y="161"/>
                    </a:lnTo>
                    <a:lnTo>
                      <a:pt x="1139" y="142"/>
                    </a:lnTo>
                    <a:lnTo>
                      <a:pt x="1130" y="142"/>
                    </a:lnTo>
                    <a:lnTo>
                      <a:pt x="1139" y="142"/>
                    </a:lnTo>
                    <a:lnTo>
                      <a:pt x="1158" y="123"/>
                    </a:lnTo>
                    <a:lnTo>
                      <a:pt x="1158" y="114"/>
                    </a:lnTo>
                    <a:lnTo>
                      <a:pt x="1168" y="104"/>
                    </a:lnTo>
                    <a:lnTo>
                      <a:pt x="1177" y="95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Freeform 504"/>
              <p:cNvSpPr>
                <a:spLocks/>
              </p:cNvSpPr>
              <p:nvPr/>
            </p:nvSpPr>
            <p:spPr bwMode="auto">
              <a:xfrm>
                <a:off x="3542" y="-719"/>
                <a:ext cx="1178" cy="1131"/>
              </a:xfrm>
              <a:custGeom>
                <a:avLst/>
                <a:gdLst>
                  <a:gd name="T0" fmla="*/ 19 w 1178"/>
                  <a:gd name="T1" fmla="*/ 1102 h 1131"/>
                  <a:gd name="T2" fmla="*/ 48 w 1178"/>
                  <a:gd name="T3" fmla="*/ 1064 h 1131"/>
                  <a:gd name="T4" fmla="*/ 86 w 1178"/>
                  <a:gd name="T5" fmla="*/ 1026 h 1131"/>
                  <a:gd name="T6" fmla="*/ 114 w 1178"/>
                  <a:gd name="T7" fmla="*/ 988 h 1131"/>
                  <a:gd name="T8" fmla="*/ 143 w 1178"/>
                  <a:gd name="T9" fmla="*/ 950 h 1131"/>
                  <a:gd name="T10" fmla="*/ 171 w 1178"/>
                  <a:gd name="T11" fmla="*/ 912 h 1131"/>
                  <a:gd name="T12" fmla="*/ 190 w 1178"/>
                  <a:gd name="T13" fmla="*/ 874 h 1131"/>
                  <a:gd name="T14" fmla="*/ 209 w 1178"/>
                  <a:gd name="T15" fmla="*/ 846 h 1131"/>
                  <a:gd name="T16" fmla="*/ 238 w 1178"/>
                  <a:gd name="T17" fmla="*/ 808 h 1131"/>
                  <a:gd name="T18" fmla="*/ 266 w 1178"/>
                  <a:gd name="T19" fmla="*/ 770 h 1131"/>
                  <a:gd name="T20" fmla="*/ 295 w 1178"/>
                  <a:gd name="T21" fmla="*/ 732 h 1131"/>
                  <a:gd name="T22" fmla="*/ 323 w 1178"/>
                  <a:gd name="T23" fmla="*/ 694 h 1131"/>
                  <a:gd name="T24" fmla="*/ 352 w 1178"/>
                  <a:gd name="T25" fmla="*/ 656 h 1131"/>
                  <a:gd name="T26" fmla="*/ 380 w 1178"/>
                  <a:gd name="T27" fmla="*/ 618 h 1131"/>
                  <a:gd name="T28" fmla="*/ 409 w 1178"/>
                  <a:gd name="T29" fmla="*/ 580 h 1131"/>
                  <a:gd name="T30" fmla="*/ 437 w 1178"/>
                  <a:gd name="T31" fmla="*/ 542 h 1131"/>
                  <a:gd name="T32" fmla="*/ 466 w 1178"/>
                  <a:gd name="T33" fmla="*/ 504 h 1131"/>
                  <a:gd name="T34" fmla="*/ 485 w 1178"/>
                  <a:gd name="T35" fmla="*/ 475 h 1131"/>
                  <a:gd name="T36" fmla="*/ 513 w 1178"/>
                  <a:gd name="T37" fmla="*/ 437 h 1131"/>
                  <a:gd name="T38" fmla="*/ 542 w 1178"/>
                  <a:gd name="T39" fmla="*/ 399 h 1131"/>
                  <a:gd name="T40" fmla="*/ 570 w 1178"/>
                  <a:gd name="T41" fmla="*/ 371 h 1131"/>
                  <a:gd name="T42" fmla="*/ 599 w 1178"/>
                  <a:gd name="T43" fmla="*/ 333 h 1131"/>
                  <a:gd name="T44" fmla="*/ 637 w 1178"/>
                  <a:gd name="T45" fmla="*/ 295 h 1131"/>
                  <a:gd name="T46" fmla="*/ 655 w 1178"/>
                  <a:gd name="T47" fmla="*/ 276 h 1131"/>
                  <a:gd name="T48" fmla="*/ 674 w 1178"/>
                  <a:gd name="T49" fmla="*/ 247 h 1131"/>
                  <a:gd name="T50" fmla="*/ 703 w 1178"/>
                  <a:gd name="T51" fmla="*/ 219 h 1131"/>
                  <a:gd name="T52" fmla="*/ 731 w 1178"/>
                  <a:gd name="T53" fmla="*/ 200 h 1131"/>
                  <a:gd name="T54" fmla="*/ 760 w 1178"/>
                  <a:gd name="T55" fmla="*/ 171 h 1131"/>
                  <a:gd name="T56" fmla="*/ 788 w 1178"/>
                  <a:gd name="T57" fmla="*/ 143 h 1131"/>
                  <a:gd name="T58" fmla="*/ 817 w 1178"/>
                  <a:gd name="T59" fmla="*/ 124 h 1131"/>
                  <a:gd name="T60" fmla="*/ 845 w 1178"/>
                  <a:gd name="T61" fmla="*/ 105 h 1131"/>
                  <a:gd name="T62" fmla="*/ 874 w 1178"/>
                  <a:gd name="T63" fmla="*/ 86 h 1131"/>
                  <a:gd name="T64" fmla="*/ 902 w 1178"/>
                  <a:gd name="T65" fmla="*/ 67 h 1131"/>
                  <a:gd name="T66" fmla="*/ 931 w 1178"/>
                  <a:gd name="T67" fmla="*/ 48 h 1131"/>
                  <a:gd name="T68" fmla="*/ 959 w 1178"/>
                  <a:gd name="T69" fmla="*/ 38 h 1131"/>
                  <a:gd name="T70" fmla="*/ 988 w 1178"/>
                  <a:gd name="T71" fmla="*/ 29 h 1131"/>
                  <a:gd name="T72" fmla="*/ 1016 w 1178"/>
                  <a:gd name="T73" fmla="*/ 19 h 1131"/>
                  <a:gd name="T74" fmla="*/ 1045 w 1178"/>
                  <a:gd name="T75" fmla="*/ 10 h 1131"/>
                  <a:gd name="T76" fmla="*/ 1073 w 1178"/>
                  <a:gd name="T77" fmla="*/ 0 h 1131"/>
                  <a:gd name="T78" fmla="*/ 1102 w 1178"/>
                  <a:gd name="T79" fmla="*/ 0 h 1131"/>
                  <a:gd name="T80" fmla="*/ 1130 w 1178"/>
                  <a:gd name="T81" fmla="*/ 0 h 1131"/>
                  <a:gd name="T82" fmla="*/ 1159 w 1178"/>
                  <a:gd name="T83" fmla="*/ 0 h 1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78" h="1131">
                    <a:moveTo>
                      <a:pt x="0" y="1131"/>
                    </a:moveTo>
                    <a:lnTo>
                      <a:pt x="19" y="1112"/>
                    </a:lnTo>
                    <a:lnTo>
                      <a:pt x="19" y="1102"/>
                    </a:lnTo>
                    <a:lnTo>
                      <a:pt x="29" y="1093"/>
                    </a:lnTo>
                    <a:lnTo>
                      <a:pt x="48" y="1074"/>
                    </a:lnTo>
                    <a:lnTo>
                      <a:pt x="48" y="1064"/>
                    </a:lnTo>
                    <a:lnTo>
                      <a:pt x="57" y="1055"/>
                    </a:lnTo>
                    <a:lnTo>
                      <a:pt x="67" y="1045"/>
                    </a:lnTo>
                    <a:lnTo>
                      <a:pt x="86" y="1026"/>
                    </a:lnTo>
                    <a:lnTo>
                      <a:pt x="86" y="1017"/>
                    </a:lnTo>
                    <a:lnTo>
                      <a:pt x="95" y="1007"/>
                    </a:lnTo>
                    <a:lnTo>
                      <a:pt x="114" y="988"/>
                    </a:lnTo>
                    <a:lnTo>
                      <a:pt x="114" y="979"/>
                    </a:lnTo>
                    <a:lnTo>
                      <a:pt x="124" y="969"/>
                    </a:lnTo>
                    <a:lnTo>
                      <a:pt x="143" y="950"/>
                    </a:lnTo>
                    <a:lnTo>
                      <a:pt x="143" y="941"/>
                    </a:lnTo>
                    <a:lnTo>
                      <a:pt x="152" y="931"/>
                    </a:lnTo>
                    <a:lnTo>
                      <a:pt x="171" y="912"/>
                    </a:lnTo>
                    <a:lnTo>
                      <a:pt x="171" y="903"/>
                    </a:lnTo>
                    <a:lnTo>
                      <a:pt x="190" y="884"/>
                    </a:lnTo>
                    <a:lnTo>
                      <a:pt x="190" y="874"/>
                    </a:lnTo>
                    <a:lnTo>
                      <a:pt x="200" y="865"/>
                    </a:lnTo>
                    <a:lnTo>
                      <a:pt x="209" y="855"/>
                    </a:lnTo>
                    <a:lnTo>
                      <a:pt x="209" y="846"/>
                    </a:lnTo>
                    <a:lnTo>
                      <a:pt x="219" y="836"/>
                    </a:lnTo>
                    <a:lnTo>
                      <a:pt x="238" y="817"/>
                    </a:lnTo>
                    <a:lnTo>
                      <a:pt x="238" y="808"/>
                    </a:lnTo>
                    <a:lnTo>
                      <a:pt x="247" y="798"/>
                    </a:lnTo>
                    <a:lnTo>
                      <a:pt x="266" y="779"/>
                    </a:lnTo>
                    <a:lnTo>
                      <a:pt x="266" y="770"/>
                    </a:lnTo>
                    <a:lnTo>
                      <a:pt x="285" y="751"/>
                    </a:lnTo>
                    <a:lnTo>
                      <a:pt x="285" y="741"/>
                    </a:lnTo>
                    <a:lnTo>
                      <a:pt x="295" y="732"/>
                    </a:lnTo>
                    <a:lnTo>
                      <a:pt x="314" y="713"/>
                    </a:lnTo>
                    <a:lnTo>
                      <a:pt x="314" y="703"/>
                    </a:lnTo>
                    <a:lnTo>
                      <a:pt x="323" y="694"/>
                    </a:lnTo>
                    <a:lnTo>
                      <a:pt x="333" y="684"/>
                    </a:lnTo>
                    <a:lnTo>
                      <a:pt x="333" y="675"/>
                    </a:lnTo>
                    <a:lnTo>
                      <a:pt x="352" y="656"/>
                    </a:lnTo>
                    <a:lnTo>
                      <a:pt x="352" y="646"/>
                    </a:lnTo>
                    <a:lnTo>
                      <a:pt x="361" y="637"/>
                    </a:lnTo>
                    <a:lnTo>
                      <a:pt x="380" y="618"/>
                    </a:lnTo>
                    <a:lnTo>
                      <a:pt x="380" y="608"/>
                    </a:lnTo>
                    <a:lnTo>
                      <a:pt x="390" y="599"/>
                    </a:lnTo>
                    <a:lnTo>
                      <a:pt x="409" y="580"/>
                    </a:lnTo>
                    <a:lnTo>
                      <a:pt x="409" y="570"/>
                    </a:lnTo>
                    <a:lnTo>
                      <a:pt x="418" y="561"/>
                    </a:lnTo>
                    <a:lnTo>
                      <a:pt x="437" y="542"/>
                    </a:lnTo>
                    <a:lnTo>
                      <a:pt x="437" y="532"/>
                    </a:lnTo>
                    <a:lnTo>
                      <a:pt x="447" y="523"/>
                    </a:lnTo>
                    <a:lnTo>
                      <a:pt x="466" y="504"/>
                    </a:lnTo>
                    <a:lnTo>
                      <a:pt x="466" y="494"/>
                    </a:lnTo>
                    <a:lnTo>
                      <a:pt x="475" y="485"/>
                    </a:lnTo>
                    <a:lnTo>
                      <a:pt x="485" y="475"/>
                    </a:lnTo>
                    <a:lnTo>
                      <a:pt x="504" y="456"/>
                    </a:lnTo>
                    <a:lnTo>
                      <a:pt x="504" y="447"/>
                    </a:lnTo>
                    <a:lnTo>
                      <a:pt x="513" y="437"/>
                    </a:lnTo>
                    <a:lnTo>
                      <a:pt x="523" y="428"/>
                    </a:lnTo>
                    <a:lnTo>
                      <a:pt x="542" y="409"/>
                    </a:lnTo>
                    <a:lnTo>
                      <a:pt x="542" y="399"/>
                    </a:lnTo>
                    <a:lnTo>
                      <a:pt x="551" y="390"/>
                    </a:lnTo>
                    <a:lnTo>
                      <a:pt x="561" y="380"/>
                    </a:lnTo>
                    <a:lnTo>
                      <a:pt x="570" y="371"/>
                    </a:lnTo>
                    <a:lnTo>
                      <a:pt x="589" y="352"/>
                    </a:lnTo>
                    <a:lnTo>
                      <a:pt x="589" y="342"/>
                    </a:lnTo>
                    <a:lnTo>
                      <a:pt x="599" y="333"/>
                    </a:lnTo>
                    <a:lnTo>
                      <a:pt x="608" y="323"/>
                    </a:lnTo>
                    <a:lnTo>
                      <a:pt x="618" y="314"/>
                    </a:lnTo>
                    <a:lnTo>
                      <a:pt x="637" y="295"/>
                    </a:lnTo>
                    <a:lnTo>
                      <a:pt x="627" y="295"/>
                    </a:lnTo>
                    <a:lnTo>
                      <a:pt x="637" y="295"/>
                    </a:lnTo>
                    <a:lnTo>
                      <a:pt x="655" y="276"/>
                    </a:lnTo>
                    <a:lnTo>
                      <a:pt x="655" y="266"/>
                    </a:lnTo>
                    <a:lnTo>
                      <a:pt x="665" y="257"/>
                    </a:lnTo>
                    <a:lnTo>
                      <a:pt x="674" y="247"/>
                    </a:lnTo>
                    <a:lnTo>
                      <a:pt x="684" y="238"/>
                    </a:lnTo>
                    <a:lnTo>
                      <a:pt x="693" y="228"/>
                    </a:lnTo>
                    <a:lnTo>
                      <a:pt x="703" y="219"/>
                    </a:lnTo>
                    <a:lnTo>
                      <a:pt x="712" y="209"/>
                    </a:lnTo>
                    <a:lnTo>
                      <a:pt x="722" y="200"/>
                    </a:lnTo>
                    <a:lnTo>
                      <a:pt x="731" y="200"/>
                    </a:lnTo>
                    <a:lnTo>
                      <a:pt x="741" y="190"/>
                    </a:lnTo>
                    <a:lnTo>
                      <a:pt x="750" y="181"/>
                    </a:lnTo>
                    <a:lnTo>
                      <a:pt x="760" y="171"/>
                    </a:lnTo>
                    <a:lnTo>
                      <a:pt x="769" y="162"/>
                    </a:lnTo>
                    <a:lnTo>
                      <a:pt x="779" y="152"/>
                    </a:lnTo>
                    <a:lnTo>
                      <a:pt x="788" y="143"/>
                    </a:lnTo>
                    <a:lnTo>
                      <a:pt x="798" y="133"/>
                    </a:lnTo>
                    <a:lnTo>
                      <a:pt x="807" y="133"/>
                    </a:lnTo>
                    <a:lnTo>
                      <a:pt x="817" y="124"/>
                    </a:lnTo>
                    <a:lnTo>
                      <a:pt x="826" y="114"/>
                    </a:lnTo>
                    <a:lnTo>
                      <a:pt x="836" y="105"/>
                    </a:lnTo>
                    <a:lnTo>
                      <a:pt x="845" y="105"/>
                    </a:lnTo>
                    <a:lnTo>
                      <a:pt x="855" y="95"/>
                    </a:lnTo>
                    <a:lnTo>
                      <a:pt x="864" y="86"/>
                    </a:lnTo>
                    <a:lnTo>
                      <a:pt x="874" y="86"/>
                    </a:lnTo>
                    <a:lnTo>
                      <a:pt x="883" y="76"/>
                    </a:lnTo>
                    <a:lnTo>
                      <a:pt x="893" y="76"/>
                    </a:lnTo>
                    <a:lnTo>
                      <a:pt x="902" y="67"/>
                    </a:lnTo>
                    <a:lnTo>
                      <a:pt x="912" y="57"/>
                    </a:lnTo>
                    <a:lnTo>
                      <a:pt x="921" y="57"/>
                    </a:lnTo>
                    <a:lnTo>
                      <a:pt x="931" y="48"/>
                    </a:lnTo>
                    <a:lnTo>
                      <a:pt x="940" y="48"/>
                    </a:lnTo>
                    <a:lnTo>
                      <a:pt x="950" y="38"/>
                    </a:lnTo>
                    <a:lnTo>
                      <a:pt x="959" y="38"/>
                    </a:lnTo>
                    <a:lnTo>
                      <a:pt x="969" y="29"/>
                    </a:lnTo>
                    <a:lnTo>
                      <a:pt x="978" y="29"/>
                    </a:lnTo>
                    <a:lnTo>
                      <a:pt x="988" y="29"/>
                    </a:lnTo>
                    <a:lnTo>
                      <a:pt x="997" y="19"/>
                    </a:lnTo>
                    <a:lnTo>
                      <a:pt x="1007" y="19"/>
                    </a:lnTo>
                    <a:lnTo>
                      <a:pt x="1016" y="19"/>
                    </a:lnTo>
                    <a:lnTo>
                      <a:pt x="1026" y="10"/>
                    </a:lnTo>
                    <a:lnTo>
                      <a:pt x="1035" y="10"/>
                    </a:lnTo>
                    <a:lnTo>
                      <a:pt x="1045" y="10"/>
                    </a:lnTo>
                    <a:lnTo>
                      <a:pt x="1054" y="10"/>
                    </a:lnTo>
                    <a:lnTo>
                      <a:pt x="1064" y="0"/>
                    </a:lnTo>
                    <a:lnTo>
                      <a:pt x="1073" y="0"/>
                    </a:lnTo>
                    <a:lnTo>
                      <a:pt x="1083" y="0"/>
                    </a:lnTo>
                    <a:lnTo>
                      <a:pt x="1092" y="0"/>
                    </a:lnTo>
                    <a:lnTo>
                      <a:pt x="1102" y="0"/>
                    </a:lnTo>
                    <a:lnTo>
                      <a:pt x="1111" y="0"/>
                    </a:lnTo>
                    <a:lnTo>
                      <a:pt x="1121" y="0"/>
                    </a:lnTo>
                    <a:lnTo>
                      <a:pt x="1130" y="0"/>
                    </a:lnTo>
                    <a:lnTo>
                      <a:pt x="1140" y="0"/>
                    </a:lnTo>
                    <a:lnTo>
                      <a:pt x="1149" y="0"/>
                    </a:lnTo>
                    <a:lnTo>
                      <a:pt x="1159" y="0"/>
                    </a:lnTo>
                    <a:lnTo>
                      <a:pt x="1168" y="0"/>
                    </a:lnTo>
                    <a:lnTo>
                      <a:pt x="1178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Freeform 503"/>
              <p:cNvSpPr>
                <a:spLocks/>
              </p:cNvSpPr>
              <p:nvPr/>
            </p:nvSpPr>
            <p:spPr bwMode="auto">
              <a:xfrm>
                <a:off x="4720" y="-719"/>
                <a:ext cx="1168" cy="1216"/>
              </a:xfrm>
              <a:custGeom>
                <a:avLst/>
                <a:gdLst>
                  <a:gd name="T0" fmla="*/ 19 w 1168"/>
                  <a:gd name="T1" fmla="*/ 0 h 1216"/>
                  <a:gd name="T2" fmla="*/ 47 w 1168"/>
                  <a:gd name="T3" fmla="*/ 10 h 1216"/>
                  <a:gd name="T4" fmla="*/ 76 w 1168"/>
                  <a:gd name="T5" fmla="*/ 10 h 1216"/>
                  <a:gd name="T6" fmla="*/ 104 w 1168"/>
                  <a:gd name="T7" fmla="*/ 19 h 1216"/>
                  <a:gd name="T8" fmla="*/ 133 w 1168"/>
                  <a:gd name="T9" fmla="*/ 38 h 1216"/>
                  <a:gd name="T10" fmla="*/ 161 w 1168"/>
                  <a:gd name="T11" fmla="*/ 48 h 1216"/>
                  <a:gd name="T12" fmla="*/ 190 w 1168"/>
                  <a:gd name="T13" fmla="*/ 67 h 1216"/>
                  <a:gd name="T14" fmla="*/ 218 w 1168"/>
                  <a:gd name="T15" fmla="*/ 76 h 1216"/>
                  <a:gd name="T16" fmla="*/ 247 w 1168"/>
                  <a:gd name="T17" fmla="*/ 95 h 1216"/>
                  <a:gd name="T18" fmla="*/ 275 w 1168"/>
                  <a:gd name="T19" fmla="*/ 114 h 1216"/>
                  <a:gd name="T20" fmla="*/ 304 w 1168"/>
                  <a:gd name="T21" fmla="*/ 143 h 1216"/>
                  <a:gd name="T22" fmla="*/ 332 w 1168"/>
                  <a:gd name="T23" fmla="*/ 162 h 1216"/>
                  <a:gd name="T24" fmla="*/ 361 w 1168"/>
                  <a:gd name="T25" fmla="*/ 190 h 1216"/>
                  <a:gd name="T26" fmla="*/ 389 w 1168"/>
                  <a:gd name="T27" fmla="*/ 219 h 1216"/>
                  <a:gd name="T28" fmla="*/ 418 w 1168"/>
                  <a:gd name="T29" fmla="*/ 247 h 1216"/>
                  <a:gd name="T30" fmla="*/ 446 w 1168"/>
                  <a:gd name="T31" fmla="*/ 276 h 1216"/>
                  <a:gd name="T32" fmla="*/ 475 w 1168"/>
                  <a:gd name="T33" fmla="*/ 304 h 1216"/>
                  <a:gd name="T34" fmla="*/ 494 w 1168"/>
                  <a:gd name="T35" fmla="*/ 323 h 1216"/>
                  <a:gd name="T36" fmla="*/ 522 w 1168"/>
                  <a:gd name="T37" fmla="*/ 361 h 1216"/>
                  <a:gd name="T38" fmla="*/ 560 w 1168"/>
                  <a:gd name="T39" fmla="*/ 399 h 1216"/>
                  <a:gd name="T40" fmla="*/ 579 w 1168"/>
                  <a:gd name="T41" fmla="*/ 428 h 1216"/>
                  <a:gd name="T42" fmla="*/ 608 w 1168"/>
                  <a:gd name="T43" fmla="*/ 466 h 1216"/>
                  <a:gd name="T44" fmla="*/ 636 w 1168"/>
                  <a:gd name="T45" fmla="*/ 504 h 1216"/>
                  <a:gd name="T46" fmla="*/ 674 w 1168"/>
                  <a:gd name="T47" fmla="*/ 542 h 1216"/>
                  <a:gd name="T48" fmla="*/ 693 w 1168"/>
                  <a:gd name="T49" fmla="*/ 580 h 1216"/>
                  <a:gd name="T50" fmla="*/ 722 w 1168"/>
                  <a:gd name="T51" fmla="*/ 618 h 1216"/>
                  <a:gd name="T52" fmla="*/ 750 w 1168"/>
                  <a:gd name="T53" fmla="*/ 656 h 1216"/>
                  <a:gd name="T54" fmla="*/ 769 w 1168"/>
                  <a:gd name="T55" fmla="*/ 684 h 1216"/>
                  <a:gd name="T56" fmla="*/ 798 w 1168"/>
                  <a:gd name="T57" fmla="*/ 722 h 1216"/>
                  <a:gd name="T58" fmla="*/ 826 w 1168"/>
                  <a:gd name="T59" fmla="*/ 760 h 1216"/>
                  <a:gd name="T60" fmla="*/ 855 w 1168"/>
                  <a:gd name="T61" fmla="*/ 798 h 1216"/>
                  <a:gd name="T62" fmla="*/ 883 w 1168"/>
                  <a:gd name="T63" fmla="*/ 836 h 1216"/>
                  <a:gd name="T64" fmla="*/ 911 w 1168"/>
                  <a:gd name="T65" fmla="*/ 874 h 1216"/>
                  <a:gd name="T66" fmla="*/ 940 w 1168"/>
                  <a:gd name="T67" fmla="*/ 912 h 1216"/>
                  <a:gd name="T68" fmla="*/ 968 w 1168"/>
                  <a:gd name="T69" fmla="*/ 950 h 1216"/>
                  <a:gd name="T70" fmla="*/ 997 w 1168"/>
                  <a:gd name="T71" fmla="*/ 988 h 1216"/>
                  <a:gd name="T72" fmla="*/ 1016 w 1168"/>
                  <a:gd name="T73" fmla="*/ 1026 h 1216"/>
                  <a:gd name="T74" fmla="*/ 1044 w 1168"/>
                  <a:gd name="T75" fmla="*/ 1064 h 1216"/>
                  <a:gd name="T76" fmla="*/ 1073 w 1168"/>
                  <a:gd name="T77" fmla="*/ 1093 h 1216"/>
                  <a:gd name="T78" fmla="*/ 1111 w 1168"/>
                  <a:gd name="T79" fmla="*/ 1140 h 1216"/>
                  <a:gd name="T80" fmla="*/ 1130 w 1168"/>
                  <a:gd name="T81" fmla="*/ 1159 h 1216"/>
                  <a:gd name="T82" fmla="*/ 1149 w 1168"/>
                  <a:gd name="T83" fmla="*/ 1188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68" h="1216">
                    <a:moveTo>
                      <a:pt x="0" y="0"/>
                    </a:moveTo>
                    <a:lnTo>
                      <a:pt x="9" y="0"/>
                    </a:lnTo>
                    <a:lnTo>
                      <a:pt x="19" y="0"/>
                    </a:lnTo>
                    <a:lnTo>
                      <a:pt x="28" y="0"/>
                    </a:lnTo>
                    <a:lnTo>
                      <a:pt x="38" y="10"/>
                    </a:lnTo>
                    <a:lnTo>
                      <a:pt x="47" y="10"/>
                    </a:lnTo>
                    <a:lnTo>
                      <a:pt x="57" y="10"/>
                    </a:lnTo>
                    <a:lnTo>
                      <a:pt x="66" y="10"/>
                    </a:lnTo>
                    <a:lnTo>
                      <a:pt x="76" y="10"/>
                    </a:lnTo>
                    <a:lnTo>
                      <a:pt x="85" y="19"/>
                    </a:lnTo>
                    <a:lnTo>
                      <a:pt x="95" y="19"/>
                    </a:lnTo>
                    <a:lnTo>
                      <a:pt x="104" y="19"/>
                    </a:lnTo>
                    <a:lnTo>
                      <a:pt x="114" y="29"/>
                    </a:lnTo>
                    <a:lnTo>
                      <a:pt x="123" y="29"/>
                    </a:lnTo>
                    <a:lnTo>
                      <a:pt x="133" y="38"/>
                    </a:lnTo>
                    <a:lnTo>
                      <a:pt x="142" y="38"/>
                    </a:lnTo>
                    <a:lnTo>
                      <a:pt x="152" y="48"/>
                    </a:lnTo>
                    <a:lnTo>
                      <a:pt x="161" y="48"/>
                    </a:lnTo>
                    <a:lnTo>
                      <a:pt x="171" y="48"/>
                    </a:lnTo>
                    <a:lnTo>
                      <a:pt x="180" y="57"/>
                    </a:lnTo>
                    <a:lnTo>
                      <a:pt x="190" y="67"/>
                    </a:lnTo>
                    <a:lnTo>
                      <a:pt x="199" y="67"/>
                    </a:lnTo>
                    <a:lnTo>
                      <a:pt x="209" y="76"/>
                    </a:lnTo>
                    <a:lnTo>
                      <a:pt x="218" y="76"/>
                    </a:lnTo>
                    <a:lnTo>
                      <a:pt x="228" y="86"/>
                    </a:lnTo>
                    <a:lnTo>
                      <a:pt x="237" y="95"/>
                    </a:lnTo>
                    <a:lnTo>
                      <a:pt x="247" y="95"/>
                    </a:lnTo>
                    <a:lnTo>
                      <a:pt x="256" y="105"/>
                    </a:lnTo>
                    <a:lnTo>
                      <a:pt x="266" y="114"/>
                    </a:lnTo>
                    <a:lnTo>
                      <a:pt x="275" y="114"/>
                    </a:lnTo>
                    <a:lnTo>
                      <a:pt x="285" y="124"/>
                    </a:lnTo>
                    <a:lnTo>
                      <a:pt x="294" y="133"/>
                    </a:lnTo>
                    <a:lnTo>
                      <a:pt x="304" y="143"/>
                    </a:lnTo>
                    <a:lnTo>
                      <a:pt x="313" y="152"/>
                    </a:lnTo>
                    <a:lnTo>
                      <a:pt x="323" y="162"/>
                    </a:lnTo>
                    <a:lnTo>
                      <a:pt x="332" y="162"/>
                    </a:lnTo>
                    <a:lnTo>
                      <a:pt x="342" y="171"/>
                    </a:lnTo>
                    <a:lnTo>
                      <a:pt x="351" y="181"/>
                    </a:lnTo>
                    <a:lnTo>
                      <a:pt x="361" y="190"/>
                    </a:lnTo>
                    <a:lnTo>
                      <a:pt x="370" y="200"/>
                    </a:lnTo>
                    <a:lnTo>
                      <a:pt x="380" y="209"/>
                    </a:lnTo>
                    <a:lnTo>
                      <a:pt x="389" y="219"/>
                    </a:lnTo>
                    <a:lnTo>
                      <a:pt x="399" y="228"/>
                    </a:lnTo>
                    <a:lnTo>
                      <a:pt x="408" y="238"/>
                    </a:lnTo>
                    <a:lnTo>
                      <a:pt x="418" y="247"/>
                    </a:lnTo>
                    <a:lnTo>
                      <a:pt x="427" y="257"/>
                    </a:lnTo>
                    <a:lnTo>
                      <a:pt x="437" y="266"/>
                    </a:lnTo>
                    <a:lnTo>
                      <a:pt x="446" y="276"/>
                    </a:lnTo>
                    <a:lnTo>
                      <a:pt x="456" y="285"/>
                    </a:lnTo>
                    <a:lnTo>
                      <a:pt x="465" y="295"/>
                    </a:lnTo>
                    <a:lnTo>
                      <a:pt x="475" y="304"/>
                    </a:lnTo>
                    <a:lnTo>
                      <a:pt x="494" y="323"/>
                    </a:lnTo>
                    <a:lnTo>
                      <a:pt x="484" y="323"/>
                    </a:lnTo>
                    <a:lnTo>
                      <a:pt x="494" y="323"/>
                    </a:lnTo>
                    <a:lnTo>
                      <a:pt x="513" y="342"/>
                    </a:lnTo>
                    <a:lnTo>
                      <a:pt x="513" y="352"/>
                    </a:lnTo>
                    <a:lnTo>
                      <a:pt x="522" y="361"/>
                    </a:lnTo>
                    <a:lnTo>
                      <a:pt x="532" y="371"/>
                    </a:lnTo>
                    <a:lnTo>
                      <a:pt x="541" y="380"/>
                    </a:lnTo>
                    <a:lnTo>
                      <a:pt x="560" y="399"/>
                    </a:lnTo>
                    <a:lnTo>
                      <a:pt x="560" y="409"/>
                    </a:lnTo>
                    <a:lnTo>
                      <a:pt x="570" y="418"/>
                    </a:lnTo>
                    <a:lnTo>
                      <a:pt x="579" y="428"/>
                    </a:lnTo>
                    <a:lnTo>
                      <a:pt x="589" y="437"/>
                    </a:lnTo>
                    <a:lnTo>
                      <a:pt x="608" y="456"/>
                    </a:lnTo>
                    <a:lnTo>
                      <a:pt x="608" y="466"/>
                    </a:lnTo>
                    <a:lnTo>
                      <a:pt x="627" y="485"/>
                    </a:lnTo>
                    <a:lnTo>
                      <a:pt x="627" y="494"/>
                    </a:lnTo>
                    <a:lnTo>
                      <a:pt x="636" y="504"/>
                    </a:lnTo>
                    <a:lnTo>
                      <a:pt x="646" y="513"/>
                    </a:lnTo>
                    <a:lnTo>
                      <a:pt x="655" y="523"/>
                    </a:lnTo>
                    <a:lnTo>
                      <a:pt x="674" y="542"/>
                    </a:lnTo>
                    <a:lnTo>
                      <a:pt x="674" y="551"/>
                    </a:lnTo>
                    <a:lnTo>
                      <a:pt x="693" y="570"/>
                    </a:lnTo>
                    <a:lnTo>
                      <a:pt x="693" y="580"/>
                    </a:lnTo>
                    <a:lnTo>
                      <a:pt x="703" y="589"/>
                    </a:lnTo>
                    <a:lnTo>
                      <a:pt x="722" y="608"/>
                    </a:lnTo>
                    <a:lnTo>
                      <a:pt x="722" y="618"/>
                    </a:lnTo>
                    <a:lnTo>
                      <a:pt x="731" y="627"/>
                    </a:lnTo>
                    <a:lnTo>
                      <a:pt x="750" y="646"/>
                    </a:lnTo>
                    <a:lnTo>
                      <a:pt x="750" y="656"/>
                    </a:lnTo>
                    <a:lnTo>
                      <a:pt x="760" y="665"/>
                    </a:lnTo>
                    <a:lnTo>
                      <a:pt x="769" y="675"/>
                    </a:lnTo>
                    <a:lnTo>
                      <a:pt x="769" y="684"/>
                    </a:lnTo>
                    <a:lnTo>
                      <a:pt x="788" y="703"/>
                    </a:lnTo>
                    <a:lnTo>
                      <a:pt x="788" y="713"/>
                    </a:lnTo>
                    <a:lnTo>
                      <a:pt x="798" y="722"/>
                    </a:lnTo>
                    <a:lnTo>
                      <a:pt x="817" y="741"/>
                    </a:lnTo>
                    <a:lnTo>
                      <a:pt x="817" y="751"/>
                    </a:lnTo>
                    <a:lnTo>
                      <a:pt x="826" y="760"/>
                    </a:lnTo>
                    <a:lnTo>
                      <a:pt x="845" y="779"/>
                    </a:lnTo>
                    <a:lnTo>
                      <a:pt x="845" y="789"/>
                    </a:lnTo>
                    <a:lnTo>
                      <a:pt x="855" y="798"/>
                    </a:lnTo>
                    <a:lnTo>
                      <a:pt x="873" y="817"/>
                    </a:lnTo>
                    <a:lnTo>
                      <a:pt x="873" y="827"/>
                    </a:lnTo>
                    <a:lnTo>
                      <a:pt x="883" y="836"/>
                    </a:lnTo>
                    <a:lnTo>
                      <a:pt x="892" y="846"/>
                    </a:lnTo>
                    <a:lnTo>
                      <a:pt x="892" y="855"/>
                    </a:lnTo>
                    <a:lnTo>
                      <a:pt x="911" y="874"/>
                    </a:lnTo>
                    <a:lnTo>
                      <a:pt x="911" y="884"/>
                    </a:lnTo>
                    <a:lnTo>
                      <a:pt x="921" y="893"/>
                    </a:lnTo>
                    <a:lnTo>
                      <a:pt x="940" y="912"/>
                    </a:lnTo>
                    <a:lnTo>
                      <a:pt x="940" y="922"/>
                    </a:lnTo>
                    <a:lnTo>
                      <a:pt x="949" y="931"/>
                    </a:lnTo>
                    <a:lnTo>
                      <a:pt x="968" y="950"/>
                    </a:lnTo>
                    <a:lnTo>
                      <a:pt x="968" y="960"/>
                    </a:lnTo>
                    <a:lnTo>
                      <a:pt x="978" y="969"/>
                    </a:lnTo>
                    <a:lnTo>
                      <a:pt x="997" y="988"/>
                    </a:lnTo>
                    <a:lnTo>
                      <a:pt x="997" y="998"/>
                    </a:lnTo>
                    <a:lnTo>
                      <a:pt x="1016" y="1017"/>
                    </a:lnTo>
                    <a:lnTo>
                      <a:pt x="1016" y="1026"/>
                    </a:lnTo>
                    <a:lnTo>
                      <a:pt x="1025" y="1036"/>
                    </a:lnTo>
                    <a:lnTo>
                      <a:pt x="1044" y="1055"/>
                    </a:lnTo>
                    <a:lnTo>
                      <a:pt x="1044" y="1064"/>
                    </a:lnTo>
                    <a:lnTo>
                      <a:pt x="1054" y="1074"/>
                    </a:lnTo>
                    <a:lnTo>
                      <a:pt x="1063" y="1083"/>
                    </a:lnTo>
                    <a:lnTo>
                      <a:pt x="1073" y="1093"/>
                    </a:lnTo>
                    <a:lnTo>
                      <a:pt x="1092" y="1112"/>
                    </a:lnTo>
                    <a:lnTo>
                      <a:pt x="1092" y="1121"/>
                    </a:lnTo>
                    <a:lnTo>
                      <a:pt x="1111" y="1140"/>
                    </a:lnTo>
                    <a:lnTo>
                      <a:pt x="1101" y="1140"/>
                    </a:lnTo>
                    <a:lnTo>
                      <a:pt x="1111" y="1140"/>
                    </a:lnTo>
                    <a:lnTo>
                      <a:pt x="1130" y="1159"/>
                    </a:lnTo>
                    <a:lnTo>
                      <a:pt x="1130" y="1169"/>
                    </a:lnTo>
                    <a:lnTo>
                      <a:pt x="1139" y="1178"/>
                    </a:lnTo>
                    <a:lnTo>
                      <a:pt x="1149" y="1188"/>
                    </a:lnTo>
                    <a:lnTo>
                      <a:pt x="1168" y="1207"/>
                    </a:lnTo>
                    <a:lnTo>
                      <a:pt x="1168" y="1216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Freeform 502"/>
              <p:cNvSpPr>
                <a:spLocks/>
              </p:cNvSpPr>
              <p:nvPr/>
            </p:nvSpPr>
            <p:spPr bwMode="auto">
              <a:xfrm>
                <a:off x="5888" y="317"/>
                <a:ext cx="1196" cy="256"/>
              </a:xfrm>
              <a:custGeom>
                <a:avLst/>
                <a:gdLst>
                  <a:gd name="T0" fmla="*/ 19 w 1196"/>
                  <a:gd name="T1" fmla="*/ 199 h 256"/>
                  <a:gd name="T2" fmla="*/ 47 w 1196"/>
                  <a:gd name="T3" fmla="*/ 228 h 256"/>
                  <a:gd name="T4" fmla="*/ 66 w 1196"/>
                  <a:gd name="T5" fmla="*/ 256 h 256"/>
                  <a:gd name="T6" fmla="*/ 95 w 1196"/>
                  <a:gd name="T7" fmla="*/ 237 h 256"/>
                  <a:gd name="T8" fmla="*/ 123 w 1196"/>
                  <a:gd name="T9" fmla="*/ 209 h 256"/>
                  <a:gd name="T10" fmla="*/ 152 w 1196"/>
                  <a:gd name="T11" fmla="*/ 190 h 256"/>
                  <a:gd name="T12" fmla="*/ 180 w 1196"/>
                  <a:gd name="T13" fmla="*/ 161 h 256"/>
                  <a:gd name="T14" fmla="*/ 209 w 1196"/>
                  <a:gd name="T15" fmla="*/ 142 h 256"/>
                  <a:gd name="T16" fmla="*/ 237 w 1196"/>
                  <a:gd name="T17" fmla="*/ 114 h 256"/>
                  <a:gd name="T18" fmla="*/ 266 w 1196"/>
                  <a:gd name="T19" fmla="*/ 95 h 256"/>
                  <a:gd name="T20" fmla="*/ 294 w 1196"/>
                  <a:gd name="T21" fmla="*/ 76 h 256"/>
                  <a:gd name="T22" fmla="*/ 323 w 1196"/>
                  <a:gd name="T23" fmla="*/ 57 h 256"/>
                  <a:gd name="T24" fmla="*/ 351 w 1196"/>
                  <a:gd name="T25" fmla="*/ 47 h 256"/>
                  <a:gd name="T26" fmla="*/ 380 w 1196"/>
                  <a:gd name="T27" fmla="*/ 38 h 256"/>
                  <a:gd name="T28" fmla="*/ 408 w 1196"/>
                  <a:gd name="T29" fmla="*/ 28 h 256"/>
                  <a:gd name="T30" fmla="*/ 437 w 1196"/>
                  <a:gd name="T31" fmla="*/ 19 h 256"/>
                  <a:gd name="T32" fmla="*/ 465 w 1196"/>
                  <a:gd name="T33" fmla="*/ 9 h 256"/>
                  <a:gd name="T34" fmla="*/ 494 w 1196"/>
                  <a:gd name="T35" fmla="*/ 9 h 256"/>
                  <a:gd name="T36" fmla="*/ 522 w 1196"/>
                  <a:gd name="T37" fmla="*/ 0 h 256"/>
                  <a:gd name="T38" fmla="*/ 551 w 1196"/>
                  <a:gd name="T39" fmla="*/ 0 h 256"/>
                  <a:gd name="T40" fmla="*/ 579 w 1196"/>
                  <a:gd name="T41" fmla="*/ 0 h 256"/>
                  <a:gd name="T42" fmla="*/ 608 w 1196"/>
                  <a:gd name="T43" fmla="*/ 9 h 256"/>
                  <a:gd name="T44" fmla="*/ 636 w 1196"/>
                  <a:gd name="T45" fmla="*/ 9 h 256"/>
                  <a:gd name="T46" fmla="*/ 665 w 1196"/>
                  <a:gd name="T47" fmla="*/ 19 h 256"/>
                  <a:gd name="T48" fmla="*/ 693 w 1196"/>
                  <a:gd name="T49" fmla="*/ 28 h 256"/>
                  <a:gd name="T50" fmla="*/ 722 w 1196"/>
                  <a:gd name="T51" fmla="*/ 38 h 256"/>
                  <a:gd name="T52" fmla="*/ 750 w 1196"/>
                  <a:gd name="T53" fmla="*/ 57 h 256"/>
                  <a:gd name="T54" fmla="*/ 779 w 1196"/>
                  <a:gd name="T55" fmla="*/ 66 h 256"/>
                  <a:gd name="T56" fmla="*/ 807 w 1196"/>
                  <a:gd name="T57" fmla="*/ 85 h 256"/>
                  <a:gd name="T58" fmla="*/ 836 w 1196"/>
                  <a:gd name="T59" fmla="*/ 104 h 256"/>
                  <a:gd name="T60" fmla="*/ 864 w 1196"/>
                  <a:gd name="T61" fmla="*/ 123 h 256"/>
                  <a:gd name="T62" fmla="*/ 893 w 1196"/>
                  <a:gd name="T63" fmla="*/ 152 h 256"/>
                  <a:gd name="T64" fmla="*/ 921 w 1196"/>
                  <a:gd name="T65" fmla="*/ 171 h 256"/>
                  <a:gd name="T66" fmla="*/ 950 w 1196"/>
                  <a:gd name="T67" fmla="*/ 199 h 256"/>
                  <a:gd name="T68" fmla="*/ 978 w 1196"/>
                  <a:gd name="T69" fmla="*/ 218 h 256"/>
                  <a:gd name="T70" fmla="*/ 1007 w 1196"/>
                  <a:gd name="T71" fmla="*/ 247 h 256"/>
                  <a:gd name="T72" fmla="*/ 1035 w 1196"/>
                  <a:gd name="T73" fmla="*/ 237 h 256"/>
                  <a:gd name="T74" fmla="*/ 1064 w 1196"/>
                  <a:gd name="T75" fmla="*/ 209 h 256"/>
                  <a:gd name="T76" fmla="*/ 1101 w 1196"/>
                  <a:gd name="T77" fmla="*/ 171 h 256"/>
                  <a:gd name="T78" fmla="*/ 1120 w 1196"/>
                  <a:gd name="T79" fmla="*/ 152 h 256"/>
                  <a:gd name="T80" fmla="*/ 1139 w 1196"/>
                  <a:gd name="T81" fmla="*/ 123 h 256"/>
                  <a:gd name="T82" fmla="*/ 1168 w 1196"/>
                  <a:gd name="T83" fmla="*/ 8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6" h="256">
                    <a:moveTo>
                      <a:pt x="0" y="180"/>
                    </a:moveTo>
                    <a:lnTo>
                      <a:pt x="9" y="190"/>
                    </a:lnTo>
                    <a:lnTo>
                      <a:pt x="19" y="199"/>
                    </a:lnTo>
                    <a:lnTo>
                      <a:pt x="28" y="209"/>
                    </a:lnTo>
                    <a:lnTo>
                      <a:pt x="38" y="218"/>
                    </a:lnTo>
                    <a:lnTo>
                      <a:pt x="47" y="228"/>
                    </a:lnTo>
                    <a:lnTo>
                      <a:pt x="57" y="237"/>
                    </a:lnTo>
                    <a:lnTo>
                      <a:pt x="76" y="256"/>
                    </a:lnTo>
                    <a:lnTo>
                      <a:pt x="66" y="256"/>
                    </a:lnTo>
                    <a:lnTo>
                      <a:pt x="76" y="256"/>
                    </a:lnTo>
                    <a:lnTo>
                      <a:pt x="85" y="247"/>
                    </a:lnTo>
                    <a:lnTo>
                      <a:pt x="95" y="237"/>
                    </a:lnTo>
                    <a:lnTo>
                      <a:pt x="104" y="237"/>
                    </a:lnTo>
                    <a:lnTo>
                      <a:pt x="123" y="218"/>
                    </a:lnTo>
                    <a:lnTo>
                      <a:pt x="123" y="209"/>
                    </a:lnTo>
                    <a:lnTo>
                      <a:pt x="133" y="209"/>
                    </a:lnTo>
                    <a:lnTo>
                      <a:pt x="142" y="199"/>
                    </a:lnTo>
                    <a:lnTo>
                      <a:pt x="152" y="190"/>
                    </a:lnTo>
                    <a:lnTo>
                      <a:pt x="161" y="180"/>
                    </a:lnTo>
                    <a:lnTo>
                      <a:pt x="171" y="171"/>
                    </a:lnTo>
                    <a:lnTo>
                      <a:pt x="180" y="161"/>
                    </a:lnTo>
                    <a:lnTo>
                      <a:pt x="190" y="152"/>
                    </a:lnTo>
                    <a:lnTo>
                      <a:pt x="199" y="152"/>
                    </a:lnTo>
                    <a:lnTo>
                      <a:pt x="209" y="142"/>
                    </a:lnTo>
                    <a:lnTo>
                      <a:pt x="218" y="133"/>
                    </a:lnTo>
                    <a:lnTo>
                      <a:pt x="228" y="123"/>
                    </a:lnTo>
                    <a:lnTo>
                      <a:pt x="237" y="114"/>
                    </a:lnTo>
                    <a:lnTo>
                      <a:pt x="247" y="114"/>
                    </a:lnTo>
                    <a:lnTo>
                      <a:pt x="256" y="104"/>
                    </a:lnTo>
                    <a:lnTo>
                      <a:pt x="266" y="95"/>
                    </a:lnTo>
                    <a:lnTo>
                      <a:pt x="275" y="95"/>
                    </a:lnTo>
                    <a:lnTo>
                      <a:pt x="285" y="85"/>
                    </a:lnTo>
                    <a:lnTo>
                      <a:pt x="294" y="76"/>
                    </a:lnTo>
                    <a:lnTo>
                      <a:pt x="304" y="76"/>
                    </a:lnTo>
                    <a:lnTo>
                      <a:pt x="313" y="66"/>
                    </a:lnTo>
                    <a:lnTo>
                      <a:pt x="323" y="57"/>
                    </a:lnTo>
                    <a:lnTo>
                      <a:pt x="332" y="57"/>
                    </a:lnTo>
                    <a:lnTo>
                      <a:pt x="342" y="57"/>
                    </a:lnTo>
                    <a:lnTo>
                      <a:pt x="351" y="47"/>
                    </a:lnTo>
                    <a:lnTo>
                      <a:pt x="361" y="47"/>
                    </a:lnTo>
                    <a:lnTo>
                      <a:pt x="370" y="38"/>
                    </a:lnTo>
                    <a:lnTo>
                      <a:pt x="380" y="38"/>
                    </a:lnTo>
                    <a:lnTo>
                      <a:pt x="389" y="28"/>
                    </a:lnTo>
                    <a:lnTo>
                      <a:pt x="399" y="28"/>
                    </a:lnTo>
                    <a:lnTo>
                      <a:pt x="408" y="28"/>
                    </a:lnTo>
                    <a:lnTo>
                      <a:pt x="418" y="19"/>
                    </a:lnTo>
                    <a:lnTo>
                      <a:pt x="427" y="19"/>
                    </a:lnTo>
                    <a:lnTo>
                      <a:pt x="437" y="19"/>
                    </a:lnTo>
                    <a:lnTo>
                      <a:pt x="446" y="9"/>
                    </a:lnTo>
                    <a:lnTo>
                      <a:pt x="456" y="9"/>
                    </a:lnTo>
                    <a:lnTo>
                      <a:pt x="465" y="9"/>
                    </a:lnTo>
                    <a:lnTo>
                      <a:pt x="475" y="9"/>
                    </a:lnTo>
                    <a:lnTo>
                      <a:pt x="484" y="9"/>
                    </a:lnTo>
                    <a:lnTo>
                      <a:pt x="494" y="9"/>
                    </a:lnTo>
                    <a:lnTo>
                      <a:pt x="503" y="0"/>
                    </a:lnTo>
                    <a:lnTo>
                      <a:pt x="513" y="0"/>
                    </a:lnTo>
                    <a:lnTo>
                      <a:pt x="522" y="0"/>
                    </a:lnTo>
                    <a:lnTo>
                      <a:pt x="532" y="0"/>
                    </a:lnTo>
                    <a:lnTo>
                      <a:pt x="541" y="0"/>
                    </a:lnTo>
                    <a:lnTo>
                      <a:pt x="551" y="0"/>
                    </a:lnTo>
                    <a:lnTo>
                      <a:pt x="560" y="0"/>
                    </a:lnTo>
                    <a:lnTo>
                      <a:pt x="570" y="0"/>
                    </a:lnTo>
                    <a:lnTo>
                      <a:pt x="579" y="0"/>
                    </a:lnTo>
                    <a:lnTo>
                      <a:pt x="589" y="0"/>
                    </a:lnTo>
                    <a:lnTo>
                      <a:pt x="598" y="9"/>
                    </a:lnTo>
                    <a:lnTo>
                      <a:pt x="608" y="9"/>
                    </a:lnTo>
                    <a:lnTo>
                      <a:pt x="617" y="9"/>
                    </a:lnTo>
                    <a:lnTo>
                      <a:pt x="627" y="9"/>
                    </a:lnTo>
                    <a:lnTo>
                      <a:pt x="636" y="9"/>
                    </a:lnTo>
                    <a:lnTo>
                      <a:pt x="646" y="9"/>
                    </a:lnTo>
                    <a:lnTo>
                      <a:pt x="655" y="19"/>
                    </a:lnTo>
                    <a:lnTo>
                      <a:pt x="665" y="19"/>
                    </a:lnTo>
                    <a:lnTo>
                      <a:pt x="674" y="19"/>
                    </a:lnTo>
                    <a:lnTo>
                      <a:pt x="684" y="28"/>
                    </a:lnTo>
                    <a:lnTo>
                      <a:pt x="693" y="28"/>
                    </a:lnTo>
                    <a:lnTo>
                      <a:pt x="703" y="28"/>
                    </a:lnTo>
                    <a:lnTo>
                      <a:pt x="712" y="38"/>
                    </a:lnTo>
                    <a:lnTo>
                      <a:pt x="722" y="38"/>
                    </a:lnTo>
                    <a:lnTo>
                      <a:pt x="731" y="47"/>
                    </a:lnTo>
                    <a:lnTo>
                      <a:pt x="741" y="47"/>
                    </a:lnTo>
                    <a:lnTo>
                      <a:pt x="750" y="57"/>
                    </a:lnTo>
                    <a:lnTo>
                      <a:pt x="760" y="57"/>
                    </a:lnTo>
                    <a:lnTo>
                      <a:pt x="769" y="66"/>
                    </a:lnTo>
                    <a:lnTo>
                      <a:pt x="779" y="66"/>
                    </a:lnTo>
                    <a:lnTo>
                      <a:pt x="788" y="76"/>
                    </a:lnTo>
                    <a:lnTo>
                      <a:pt x="798" y="76"/>
                    </a:lnTo>
                    <a:lnTo>
                      <a:pt x="807" y="85"/>
                    </a:lnTo>
                    <a:lnTo>
                      <a:pt x="817" y="95"/>
                    </a:lnTo>
                    <a:lnTo>
                      <a:pt x="826" y="95"/>
                    </a:lnTo>
                    <a:lnTo>
                      <a:pt x="836" y="104"/>
                    </a:lnTo>
                    <a:lnTo>
                      <a:pt x="845" y="114"/>
                    </a:lnTo>
                    <a:lnTo>
                      <a:pt x="855" y="114"/>
                    </a:lnTo>
                    <a:lnTo>
                      <a:pt x="864" y="123"/>
                    </a:lnTo>
                    <a:lnTo>
                      <a:pt x="874" y="133"/>
                    </a:lnTo>
                    <a:lnTo>
                      <a:pt x="883" y="142"/>
                    </a:lnTo>
                    <a:lnTo>
                      <a:pt x="893" y="152"/>
                    </a:lnTo>
                    <a:lnTo>
                      <a:pt x="902" y="152"/>
                    </a:lnTo>
                    <a:lnTo>
                      <a:pt x="912" y="161"/>
                    </a:lnTo>
                    <a:lnTo>
                      <a:pt x="921" y="171"/>
                    </a:lnTo>
                    <a:lnTo>
                      <a:pt x="931" y="180"/>
                    </a:lnTo>
                    <a:lnTo>
                      <a:pt x="940" y="190"/>
                    </a:lnTo>
                    <a:lnTo>
                      <a:pt x="950" y="199"/>
                    </a:lnTo>
                    <a:lnTo>
                      <a:pt x="959" y="209"/>
                    </a:lnTo>
                    <a:lnTo>
                      <a:pt x="969" y="218"/>
                    </a:lnTo>
                    <a:lnTo>
                      <a:pt x="978" y="218"/>
                    </a:lnTo>
                    <a:lnTo>
                      <a:pt x="997" y="237"/>
                    </a:lnTo>
                    <a:lnTo>
                      <a:pt x="997" y="247"/>
                    </a:lnTo>
                    <a:lnTo>
                      <a:pt x="1007" y="247"/>
                    </a:lnTo>
                    <a:lnTo>
                      <a:pt x="1016" y="256"/>
                    </a:lnTo>
                    <a:lnTo>
                      <a:pt x="1026" y="247"/>
                    </a:lnTo>
                    <a:lnTo>
                      <a:pt x="1035" y="237"/>
                    </a:lnTo>
                    <a:lnTo>
                      <a:pt x="1045" y="228"/>
                    </a:lnTo>
                    <a:lnTo>
                      <a:pt x="1054" y="218"/>
                    </a:lnTo>
                    <a:lnTo>
                      <a:pt x="1064" y="209"/>
                    </a:lnTo>
                    <a:lnTo>
                      <a:pt x="1073" y="199"/>
                    </a:lnTo>
                    <a:lnTo>
                      <a:pt x="1083" y="190"/>
                    </a:lnTo>
                    <a:lnTo>
                      <a:pt x="1101" y="171"/>
                    </a:lnTo>
                    <a:lnTo>
                      <a:pt x="1092" y="171"/>
                    </a:lnTo>
                    <a:lnTo>
                      <a:pt x="1101" y="171"/>
                    </a:lnTo>
                    <a:lnTo>
                      <a:pt x="1120" y="152"/>
                    </a:lnTo>
                    <a:lnTo>
                      <a:pt x="1120" y="142"/>
                    </a:lnTo>
                    <a:lnTo>
                      <a:pt x="1130" y="133"/>
                    </a:lnTo>
                    <a:lnTo>
                      <a:pt x="1139" y="123"/>
                    </a:lnTo>
                    <a:lnTo>
                      <a:pt x="1158" y="104"/>
                    </a:lnTo>
                    <a:lnTo>
                      <a:pt x="1158" y="95"/>
                    </a:lnTo>
                    <a:lnTo>
                      <a:pt x="1168" y="85"/>
                    </a:lnTo>
                    <a:lnTo>
                      <a:pt x="1177" y="76"/>
                    </a:lnTo>
                    <a:lnTo>
                      <a:pt x="1196" y="57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Freeform 501"/>
              <p:cNvSpPr>
                <a:spLocks/>
              </p:cNvSpPr>
              <p:nvPr/>
            </p:nvSpPr>
            <p:spPr bwMode="auto">
              <a:xfrm>
                <a:off x="7084" y="-719"/>
                <a:ext cx="1112" cy="1093"/>
              </a:xfrm>
              <a:custGeom>
                <a:avLst/>
                <a:gdLst>
                  <a:gd name="T0" fmla="*/ 0 w 1112"/>
                  <a:gd name="T1" fmla="*/ 1083 h 1093"/>
                  <a:gd name="T2" fmla="*/ 19 w 1112"/>
                  <a:gd name="T3" fmla="*/ 1064 h 1093"/>
                  <a:gd name="T4" fmla="*/ 38 w 1112"/>
                  <a:gd name="T5" fmla="*/ 1036 h 1093"/>
                  <a:gd name="T6" fmla="*/ 67 w 1112"/>
                  <a:gd name="T7" fmla="*/ 1007 h 1093"/>
                  <a:gd name="T8" fmla="*/ 76 w 1112"/>
                  <a:gd name="T9" fmla="*/ 988 h 1093"/>
                  <a:gd name="T10" fmla="*/ 95 w 1112"/>
                  <a:gd name="T11" fmla="*/ 960 h 1093"/>
                  <a:gd name="T12" fmla="*/ 124 w 1112"/>
                  <a:gd name="T13" fmla="*/ 931 h 1093"/>
                  <a:gd name="T14" fmla="*/ 133 w 1112"/>
                  <a:gd name="T15" fmla="*/ 912 h 1093"/>
                  <a:gd name="T16" fmla="*/ 152 w 1112"/>
                  <a:gd name="T17" fmla="*/ 884 h 1093"/>
                  <a:gd name="T18" fmla="*/ 171 w 1112"/>
                  <a:gd name="T19" fmla="*/ 855 h 1093"/>
                  <a:gd name="T20" fmla="*/ 190 w 1112"/>
                  <a:gd name="T21" fmla="*/ 827 h 1093"/>
                  <a:gd name="T22" fmla="*/ 219 w 1112"/>
                  <a:gd name="T23" fmla="*/ 798 h 1093"/>
                  <a:gd name="T24" fmla="*/ 238 w 1112"/>
                  <a:gd name="T25" fmla="*/ 770 h 1093"/>
                  <a:gd name="T26" fmla="*/ 247 w 1112"/>
                  <a:gd name="T27" fmla="*/ 751 h 1093"/>
                  <a:gd name="T28" fmla="*/ 266 w 1112"/>
                  <a:gd name="T29" fmla="*/ 722 h 1093"/>
                  <a:gd name="T30" fmla="*/ 295 w 1112"/>
                  <a:gd name="T31" fmla="*/ 694 h 1093"/>
                  <a:gd name="T32" fmla="*/ 314 w 1112"/>
                  <a:gd name="T33" fmla="*/ 665 h 1093"/>
                  <a:gd name="T34" fmla="*/ 333 w 1112"/>
                  <a:gd name="T35" fmla="*/ 637 h 1093"/>
                  <a:gd name="T36" fmla="*/ 342 w 1112"/>
                  <a:gd name="T37" fmla="*/ 618 h 1093"/>
                  <a:gd name="T38" fmla="*/ 361 w 1112"/>
                  <a:gd name="T39" fmla="*/ 589 h 1093"/>
                  <a:gd name="T40" fmla="*/ 390 w 1112"/>
                  <a:gd name="T41" fmla="*/ 561 h 1093"/>
                  <a:gd name="T42" fmla="*/ 399 w 1112"/>
                  <a:gd name="T43" fmla="*/ 542 h 1093"/>
                  <a:gd name="T44" fmla="*/ 418 w 1112"/>
                  <a:gd name="T45" fmla="*/ 513 h 1093"/>
                  <a:gd name="T46" fmla="*/ 437 w 1112"/>
                  <a:gd name="T47" fmla="*/ 494 h 1093"/>
                  <a:gd name="T48" fmla="*/ 456 w 1112"/>
                  <a:gd name="T49" fmla="*/ 466 h 1093"/>
                  <a:gd name="T50" fmla="*/ 485 w 1112"/>
                  <a:gd name="T51" fmla="*/ 437 h 1093"/>
                  <a:gd name="T52" fmla="*/ 494 w 1112"/>
                  <a:gd name="T53" fmla="*/ 418 h 1093"/>
                  <a:gd name="T54" fmla="*/ 523 w 1112"/>
                  <a:gd name="T55" fmla="*/ 390 h 1093"/>
                  <a:gd name="T56" fmla="*/ 532 w 1112"/>
                  <a:gd name="T57" fmla="*/ 371 h 1093"/>
                  <a:gd name="T58" fmla="*/ 551 w 1112"/>
                  <a:gd name="T59" fmla="*/ 352 h 1093"/>
                  <a:gd name="T60" fmla="*/ 580 w 1112"/>
                  <a:gd name="T61" fmla="*/ 323 h 1093"/>
                  <a:gd name="T62" fmla="*/ 589 w 1112"/>
                  <a:gd name="T63" fmla="*/ 304 h 1093"/>
                  <a:gd name="T64" fmla="*/ 608 w 1112"/>
                  <a:gd name="T65" fmla="*/ 285 h 1093"/>
                  <a:gd name="T66" fmla="*/ 627 w 1112"/>
                  <a:gd name="T67" fmla="*/ 266 h 1093"/>
                  <a:gd name="T68" fmla="*/ 646 w 1112"/>
                  <a:gd name="T69" fmla="*/ 247 h 1093"/>
                  <a:gd name="T70" fmla="*/ 665 w 1112"/>
                  <a:gd name="T71" fmla="*/ 228 h 1093"/>
                  <a:gd name="T72" fmla="*/ 684 w 1112"/>
                  <a:gd name="T73" fmla="*/ 209 h 1093"/>
                  <a:gd name="T74" fmla="*/ 703 w 1112"/>
                  <a:gd name="T75" fmla="*/ 190 h 1093"/>
                  <a:gd name="T76" fmla="*/ 722 w 1112"/>
                  <a:gd name="T77" fmla="*/ 171 h 1093"/>
                  <a:gd name="T78" fmla="*/ 741 w 1112"/>
                  <a:gd name="T79" fmla="*/ 152 h 1093"/>
                  <a:gd name="T80" fmla="*/ 760 w 1112"/>
                  <a:gd name="T81" fmla="*/ 143 h 1093"/>
                  <a:gd name="T82" fmla="*/ 779 w 1112"/>
                  <a:gd name="T83" fmla="*/ 124 h 1093"/>
                  <a:gd name="T84" fmla="*/ 798 w 1112"/>
                  <a:gd name="T85" fmla="*/ 114 h 1093"/>
                  <a:gd name="T86" fmla="*/ 817 w 1112"/>
                  <a:gd name="T87" fmla="*/ 95 h 1093"/>
                  <a:gd name="T88" fmla="*/ 836 w 1112"/>
                  <a:gd name="T89" fmla="*/ 86 h 1093"/>
                  <a:gd name="T90" fmla="*/ 855 w 1112"/>
                  <a:gd name="T91" fmla="*/ 76 h 1093"/>
                  <a:gd name="T92" fmla="*/ 874 w 1112"/>
                  <a:gd name="T93" fmla="*/ 57 h 1093"/>
                  <a:gd name="T94" fmla="*/ 893 w 1112"/>
                  <a:gd name="T95" fmla="*/ 48 h 1093"/>
                  <a:gd name="T96" fmla="*/ 912 w 1112"/>
                  <a:gd name="T97" fmla="*/ 48 h 1093"/>
                  <a:gd name="T98" fmla="*/ 931 w 1112"/>
                  <a:gd name="T99" fmla="*/ 38 h 1093"/>
                  <a:gd name="T100" fmla="*/ 950 w 1112"/>
                  <a:gd name="T101" fmla="*/ 29 h 1093"/>
                  <a:gd name="T102" fmla="*/ 969 w 1112"/>
                  <a:gd name="T103" fmla="*/ 19 h 1093"/>
                  <a:gd name="T104" fmla="*/ 988 w 1112"/>
                  <a:gd name="T105" fmla="*/ 10 h 1093"/>
                  <a:gd name="T106" fmla="*/ 1007 w 1112"/>
                  <a:gd name="T107" fmla="*/ 10 h 1093"/>
                  <a:gd name="T108" fmla="*/ 1026 w 1112"/>
                  <a:gd name="T109" fmla="*/ 0 h 1093"/>
                  <a:gd name="T110" fmla="*/ 1045 w 1112"/>
                  <a:gd name="T111" fmla="*/ 0 h 1093"/>
                  <a:gd name="T112" fmla="*/ 1064 w 1112"/>
                  <a:gd name="T113" fmla="*/ 0 h 1093"/>
                  <a:gd name="T114" fmla="*/ 1083 w 1112"/>
                  <a:gd name="T115" fmla="*/ 0 h 1093"/>
                  <a:gd name="T116" fmla="*/ 1102 w 1112"/>
                  <a:gd name="T117" fmla="*/ 0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12" h="1093">
                    <a:moveTo>
                      <a:pt x="0" y="1093"/>
                    </a:moveTo>
                    <a:lnTo>
                      <a:pt x="0" y="1083"/>
                    </a:lnTo>
                    <a:lnTo>
                      <a:pt x="10" y="1074"/>
                    </a:lnTo>
                    <a:lnTo>
                      <a:pt x="19" y="1064"/>
                    </a:lnTo>
                    <a:lnTo>
                      <a:pt x="38" y="1045"/>
                    </a:lnTo>
                    <a:lnTo>
                      <a:pt x="38" y="1036"/>
                    </a:lnTo>
                    <a:lnTo>
                      <a:pt x="48" y="1026"/>
                    </a:lnTo>
                    <a:lnTo>
                      <a:pt x="67" y="1007"/>
                    </a:lnTo>
                    <a:lnTo>
                      <a:pt x="67" y="998"/>
                    </a:lnTo>
                    <a:lnTo>
                      <a:pt x="76" y="988"/>
                    </a:lnTo>
                    <a:lnTo>
                      <a:pt x="95" y="969"/>
                    </a:lnTo>
                    <a:lnTo>
                      <a:pt x="95" y="960"/>
                    </a:lnTo>
                    <a:lnTo>
                      <a:pt x="105" y="950"/>
                    </a:lnTo>
                    <a:lnTo>
                      <a:pt x="124" y="931"/>
                    </a:lnTo>
                    <a:lnTo>
                      <a:pt x="124" y="922"/>
                    </a:lnTo>
                    <a:lnTo>
                      <a:pt x="133" y="912"/>
                    </a:lnTo>
                    <a:lnTo>
                      <a:pt x="152" y="893"/>
                    </a:lnTo>
                    <a:lnTo>
                      <a:pt x="152" y="884"/>
                    </a:lnTo>
                    <a:lnTo>
                      <a:pt x="171" y="865"/>
                    </a:lnTo>
                    <a:lnTo>
                      <a:pt x="171" y="855"/>
                    </a:lnTo>
                    <a:lnTo>
                      <a:pt x="190" y="836"/>
                    </a:lnTo>
                    <a:lnTo>
                      <a:pt x="190" y="827"/>
                    </a:lnTo>
                    <a:lnTo>
                      <a:pt x="200" y="817"/>
                    </a:lnTo>
                    <a:lnTo>
                      <a:pt x="219" y="798"/>
                    </a:lnTo>
                    <a:lnTo>
                      <a:pt x="219" y="789"/>
                    </a:lnTo>
                    <a:lnTo>
                      <a:pt x="238" y="770"/>
                    </a:lnTo>
                    <a:lnTo>
                      <a:pt x="238" y="760"/>
                    </a:lnTo>
                    <a:lnTo>
                      <a:pt x="247" y="751"/>
                    </a:lnTo>
                    <a:lnTo>
                      <a:pt x="266" y="732"/>
                    </a:lnTo>
                    <a:lnTo>
                      <a:pt x="266" y="722"/>
                    </a:lnTo>
                    <a:lnTo>
                      <a:pt x="276" y="713"/>
                    </a:lnTo>
                    <a:lnTo>
                      <a:pt x="295" y="694"/>
                    </a:lnTo>
                    <a:lnTo>
                      <a:pt x="295" y="684"/>
                    </a:lnTo>
                    <a:lnTo>
                      <a:pt x="314" y="665"/>
                    </a:lnTo>
                    <a:lnTo>
                      <a:pt x="314" y="656"/>
                    </a:lnTo>
                    <a:lnTo>
                      <a:pt x="333" y="637"/>
                    </a:lnTo>
                    <a:lnTo>
                      <a:pt x="333" y="627"/>
                    </a:lnTo>
                    <a:lnTo>
                      <a:pt x="342" y="618"/>
                    </a:lnTo>
                    <a:lnTo>
                      <a:pt x="361" y="599"/>
                    </a:lnTo>
                    <a:lnTo>
                      <a:pt x="361" y="589"/>
                    </a:lnTo>
                    <a:lnTo>
                      <a:pt x="371" y="580"/>
                    </a:lnTo>
                    <a:lnTo>
                      <a:pt x="390" y="561"/>
                    </a:lnTo>
                    <a:lnTo>
                      <a:pt x="390" y="551"/>
                    </a:lnTo>
                    <a:lnTo>
                      <a:pt x="399" y="542"/>
                    </a:lnTo>
                    <a:lnTo>
                      <a:pt x="418" y="523"/>
                    </a:lnTo>
                    <a:lnTo>
                      <a:pt x="418" y="513"/>
                    </a:lnTo>
                    <a:lnTo>
                      <a:pt x="428" y="504"/>
                    </a:lnTo>
                    <a:lnTo>
                      <a:pt x="437" y="494"/>
                    </a:lnTo>
                    <a:lnTo>
                      <a:pt x="456" y="475"/>
                    </a:lnTo>
                    <a:lnTo>
                      <a:pt x="456" y="466"/>
                    </a:lnTo>
                    <a:lnTo>
                      <a:pt x="466" y="456"/>
                    </a:lnTo>
                    <a:lnTo>
                      <a:pt x="485" y="437"/>
                    </a:lnTo>
                    <a:lnTo>
                      <a:pt x="485" y="428"/>
                    </a:lnTo>
                    <a:lnTo>
                      <a:pt x="494" y="418"/>
                    </a:lnTo>
                    <a:lnTo>
                      <a:pt x="504" y="409"/>
                    </a:lnTo>
                    <a:lnTo>
                      <a:pt x="523" y="390"/>
                    </a:lnTo>
                    <a:lnTo>
                      <a:pt x="523" y="380"/>
                    </a:lnTo>
                    <a:lnTo>
                      <a:pt x="532" y="371"/>
                    </a:lnTo>
                    <a:lnTo>
                      <a:pt x="542" y="361"/>
                    </a:lnTo>
                    <a:lnTo>
                      <a:pt x="551" y="352"/>
                    </a:lnTo>
                    <a:lnTo>
                      <a:pt x="561" y="342"/>
                    </a:lnTo>
                    <a:lnTo>
                      <a:pt x="580" y="323"/>
                    </a:lnTo>
                    <a:lnTo>
                      <a:pt x="580" y="314"/>
                    </a:lnTo>
                    <a:lnTo>
                      <a:pt x="589" y="304"/>
                    </a:lnTo>
                    <a:lnTo>
                      <a:pt x="599" y="295"/>
                    </a:lnTo>
                    <a:lnTo>
                      <a:pt x="608" y="285"/>
                    </a:lnTo>
                    <a:lnTo>
                      <a:pt x="618" y="276"/>
                    </a:lnTo>
                    <a:lnTo>
                      <a:pt x="627" y="266"/>
                    </a:lnTo>
                    <a:lnTo>
                      <a:pt x="637" y="257"/>
                    </a:lnTo>
                    <a:lnTo>
                      <a:pt x="646" y="247"/>
                    </a:lnTo>
                    <a:lnTo>
                      <a:pt x="656" y="238"/>
                    </a:lnTo>
                    <a:lnTo>
                      <a:pt x="665" y="228"/>
                    </a:lnTo>
                    <a:lnTo>
                      <a:pt x="675" y="219"/>
                    </a:lnTo>
                    <a:lnTo>
                      <a:pt x="684" y="209"/>
                    </a:lnTo>
                    <a:lnTo>
                      <a:pt x="694" y="200"/>
                    </a:lnTo>
                    <a:lnTo>
                      <a:pt x="703" y="190"/>
                    </a:lnTo>
                    <a:lnTo>
                      <a:pt x="713" y="181"/>
                    </a:lnTo>
                    <a:lnTo>
                      <a:pt x="722" y="171"/>
                    </a:lnTo>
                    <a:lnTo>
                      <a:pt x="732" y="162"/>
                    </a:lnTo>
                    <a:lnTo>
                      <a:pt x="741" y="152"/>
                    </a:lnTo>
                    <a:lnTo>
                      <a:pt x="751" y="152"/>
                    </a:lnTo>
                    <a:lnTo>
                      <a:pt x="760" y="143"/>
                    </a:lnTo>
                    <a:lnTo>
                      <a:pt x="770" y="133"/>
                    </a:lnTo>
                    <a:lnTo>
                      <a:pt x="779" y="124"/>
                    </a:lnTo>
                    <a:lnTo>
                      <a:pt x="789" y="114"/>
                    </a:lnTo>
                    <a:lnTo>
                      <a:pt x="798" y="114"/>
                    </a:lnTo>
                    <a:lnTo>
                      <a:pt x="808" y="105"/>
                    </a:lnTo>
                    <a:lnTo>
                      <a:pt x="817" y="95"/>
                    </a:lnTo>
                    <a:lnTo>
                      <a:pt x="827" y="95"/>
                    </a:lnTo>
                    <a:lnTo>
                      <a:pt x="836" y="86"/>
                    </a:lnTo>
                    <a:lnTo>
                      <a:pt x="846" y="76"/>
                    </a:lnTo>
                    <a:lnTo>
                      <a:pt x="855" y="76"/>
                    </a:lnTo>
                    <a:lnTo>
                      <a:pt x="865" y="67"/>
                    </a:lnTo>
                    <a:lnTo>
                      <a:pt x="874" y="57"/>
                    </a:lnTo>
                    <a:lnTo>
                      <a:pt x="884" y="57"/>
                    </a:lnTo>
                    <a:lnTo>
                      <a:pt x="893" y="48"/>
                    </a:lnTo>
                    <a:lnTo>
                      <a:pt x="903" y="48"/>
                    </a:lnTo>
                    <a:lnTo>
                      <a:pt x="912" y="48"/>
                    </a:lnTo>
                    <a:lnTo>
                      <a:pt x="922" y="38"/>
                    </a:lnTo>
                    <a:lnTo>
                      <a:pt x="931" y="38"/>
                    </a:lnTo>
                    <a:lnTo>
                      <a:pt x="941" y="29"/>
                    </a:lnTo>
                    <a:lnTo>
                      <a:pt x="950" y="29"/>
                    </a:lnTo>
                    <a:lnTo>
                      <a:pt x="960" y="19"/>
                    </a:lnTo>
                    <a:lnTo>
                      <a:pt x="969" y="19"/>
                    </a:lnTo>
                    <a:lnTo>
                      <a:pt x="979" y="19"/>
                    </a:lnTo>
                    <a:lnTo>
                      <a:pt x="988" y="10"/>
                    </a:lnTo>
                    <a:lnTo>
                      <a:pt x="998" y="10"/>
                    </a:lnTo>
                    <a:lnTo>
                      <a:pt x="1007" y="10"/>
                    </a:lnTo>
                    <a:lnTo>
                      <a:pt x="1017" y="10"/>
                    </a:lnTo>
                    <a:lnTo>
                      <a:pt x="1026" y="0"/>
                    </a:lnTo>
                    <a:lnTo>
                      <a:pt x="1036" y="0"/>
                    </a:lnTo>
                    <a:lnTo>
                      <a:pt x="1045" y="0"/>
                    </a:lnTo>
                    <a:lnTo>
                      <a:pt x="1055" y="0"/>
                    </a:lnTo>
                    <a:lnTo>
                      <a:pt x="1064" y="0"/>
                    </a:lnTo>
                    <a:lnTo>
                      <a:pt x="1074" y="0"/>
                    </a:lnTo>
                    <a:lnTo>
                      <a:pt x="1083" y="0"/>
                    </a:lnTo>
                    <a:lnTo>
                      <a:pt x="1093" y="0"/>
                    </a:lnTo>
                    <a:lnTo>
                      <a:pt x="1102" y="0"/>
                    </a:lnTo>
                    <a:lnTo>
                      <a:pt x="1112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71" name="Rectangle 499"/>
            <p:cNvSpPr>
              <a:spLocks noChangeArrowheads="1"/>
            </p:cNvSpPr>
            <p:nvPr/>
          </p:nvSpPr>
          <p:spPr bwMode="auto">
            <a:xfrm>
              <a:off x="643" y="-836"/>
              <a:ext cx="53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2" name="Rectangle 498"/>
            <p:cNvSpPr>
              <a:spLocks noChangeArrowheads="1"/>
            </p:cNvSpPr>
            <p:nvPr/>
          </p:nvSpPr>
          <p:spPr bwMode="auto">
            <a:xfrm>
              <a:off x="380" y="1700"/>
              <a:ext cx="79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-(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3" name="Rectangle 497"/>
            <p:cNvSpPr>
              <a:spLocks noChangeArrowheads="1"/>
            </p:cNvSpPr>
            <p:nvPr/>
          </p:nvSpPr>
          <p:spPr bwMode="auto">
            <a:xfrm>
              <a:off x="978" y="-112"/>
              <a:ext cx="21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4" name="Rectangle 496"/>
            <p:cNvSpPr>
              <a:spLocks noChangeArrowheads="1"/>
            </p:cNvSpPr>
            <p:nvPr/>
          </p:nvSpPr>
          <p:spPr bwMode="auto">
            <a:xfrm>
              <a:off x="703" y="709"/>
              <a:ext cx="48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-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5" name="Rectangle 495"/>
            <p:cNvSpPr>
              <a:spLocks noChangeArrowheads="1"/>
            </p:cNvSpPr>
            <p:nvPr/>
          </p:nvSpPr>
          <p:spPr bwMode="auto">
            <a:xfrm>
              <a:off x="817" y="982"/>
              <a:ext cx="30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-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6" name="Rectangle 494"/>
            <p:cNvSpPr>
              <a:spLocks noChangeArrowheads="1"/>
            </p:cNvSpPr>
            <p:nvPr/>
          </p:nvSpPr>
          <p:spPr bwMode="auto">
            <a:xfrm>
              <a:off x="1017" y="448"/>
              <a:ext cx="12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7" name="Rectangle 493"/>
            <p:cNvSpPr>
              <a:spLocks noChangeArrowheads="1"/>
            </p:cNvSpPr>
            <p:nvPr/>
          </p:nvSpPr>
          <p:spPr bwMode="auto">
            <a:xfrm>
              <a:off x="441" y="185"/>
              <a:ext cx="74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-(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-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8" name="Rectangle 492"/>
            <p:cNvSpPr>
              <a:spLocks noChangeArrowheads="1"/>
            </p:cNvSpPr>
            <p:nvPr/>
          </p:nvSpPr>
          <p:spPr bwMode="auto">
            <a:xfrm>
              <a:off x="2644" y="2264"/>
              <a:ext cx="592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0.5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Times New Roman" panose="02020603050405020304" pitchFamily="18" charset="0"/>
                </a:rPr>
                <a:t>T</a:t>
              </a:r>
              <a:r>
                <a:rPr kumimoji="0" lang="en-US" altLang="en-US" sz="12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9" name="Rectangle 491"/>
            <p:cNvSpPr>
              <a:spLocks noChangeArrowheads="1"/>
            </p:cNvSpPr>
            <p:nvPr/>
          </p:nvSpPr>
          <p:spPr bwMode="auto">
            <a:xfrm>
              <a:off x="4551" y="2271"/>
              <a:ext cx="258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T</a:t>
              </a:r>
              <a:r>
                <a:rPr kumimoji="0" lang="en-US" altLang="en-US" sz="12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0" name="Rectangle 490"/>
            <p:cNvSpPr>
              <a:spLocks noChangeArrowheads="1"/>
            </p:cNvSpPr>
            <p:nvPr/>
          </p:nvSpPr>
          <p:spPr bwMode="auto">
            <a:xfrm>
              <a:off x="6161" y="2263"/>
              <a:ext cx="592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1.5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Times New Roman" panose="02020603050405020304" pitchFamily="18" charset="0"/>
                </a:rPr>
                <a:t>T</a:t>
              </a:r>
              <a:r>
                <a:rPr kumimoji="0" lang="en-US" altLang="en-US" sz="12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1" name="Rectangle 489"/>
            <p:cNvSpPr>
              <a:spLocks noChangeArrowheads="1"/>
            </p:cNvSpPr>
            <p:nvPr/>
          </p:nvSpPr>
          <p:spPr bwMode="auto">
            <a:xfrm>
              <a:off x="7978" y="2249"/>
              <a:ext cx="392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Times New Roman" panose="02020603050405020304" pitchFamily="18" charset="0"/>
                </a:rPr>
                <a:t>T</a:t>
              </a:r>
              <a:r>
                <a:rPr kumimoji="0" lang="en-US" altLang="en-US" sz="12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2" name="Line 488"/>
            <p:cNvSpPr>
              <a:spLocks noChangeShapeType="1"/>
            </p:cNvSpPr>
            <p:nvPr/>
          </p:nvSpPr>
          <p:spPr bwMode="auto">
            <a:xfrm>
              <a:off x="1178" y="1875"/>
              <a:ext cx="70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Line 487"/>
            <p:cNvSpPr>
              <a:spLocks noChangeShapeType="1"/>
            </p:cNvSpPr>
            <p:nvPr/>
          </p:nvSpPr>
          <p:spPr bwMode="auto">
            <a:xfrm>
              <a:off x="1178" y="1096"/>
              <a:ext cx="70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Line 486"/>
            <p:cNvSpPr>
              <a:spLocks noChangeShapeType="1"/>
            </p:cNvSpPr>
            <p:nvPr/>
          </p:nvSpPr>
          <p:spPr bwMode="auto">
            <a:xfrm>
              <a:off x="1178" y="839"/>
              <a:ext cx="70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Line 485"/>
            <p:cNvSpPr>
              <a:spLocks noChangeShapeType="1"/>
            </p:cNvSpPr>
            <p:nvPr/>
          </p:nvSpPr>
          <p:spPr bwMode="auto">
            <a:xfrm>
              <a:off x="1178" y="-719"/>
              <a:ext cx="70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Line 484"/>
            <p:cNvSpPr>
              <a:spLocks noChangeShapeType="1"/>
            </p:cNvSpPr>
            <p:nvPr/>
          </p:nvSpPr>
          <p:spPr bwMode="auto">
            <a:xfrm flipH="1">
              <a:off x="1178" y="60"/>
              <a:ext cx="70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Line 483"/>
            <p:cNvSpPr>
              <a:spLocks noChangeShapeType="1"/>
            </p:cNvSpPr>
            <p:nvPr/>
          </p:nvSpPr>
          <p:spPr bwMode="auto">
            <a:xfrm>
              <a:off x="1178" y="317"/>
              <a:ext cx="70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Line 482"/>
            <p:cNvSpPr>
              <a:spLocks noChangeShapeType="1"/>
            </p:cNvSpPr>
            <p:nvPr/>
          </p:nvSpPr>
          <p:spPr bwMode="auto">
            <a:xfrm flipH="1">
              <a:off x="1178" y="583"/>
              <a:ext cx="70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Text Box 481"/>
            <p:cNvSpPr txBox="1">
              <a:spLocks noChangeArrowheads="1"/>
            </p:cNvSpPr>
            <p:nvPr/>
          </p:nvSpPr>
          <p:spPr bwMode="auto">
            <a:xfrm>
              <a:off x="2094" y="-795"/>
              <a:ext cx="1743" cy="3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8000" rIns="18000" bIns="18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 = M/A </a:t>
              </a: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= 1.5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07" name="Rectangle 57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08" name="Object 607"/>
          <p:cNvGraphicFramePr>
            <a:graphicFrameLocks noChangeAspect="1"/>
          </p:cNvGraphicFramePr>
          <p:nvPr/>
        </p:nvGraphicFramePr>
        <p:xfrm>
          <a:off x="533399" y="1788160"/>
          <a:ext cx="3952641" cy="34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8" name="Equation" r:id="rId4" imgW="2476500" imgH="215900" progId="Equation.3">
                  <p:embed/>
                </p:oleObj>
              </mc:Choice>
              <mc:Fallback>
                <p:oleObj name="Equation" r:id="rId4" imgW="2476500" imgH="2159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99" y="1788160"/>
                        <a:ext cx="3952641" cy="349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9" name="Content Placeholder 3"/>
          <p:cNvSpPr txBox="1">
            <a:spLocks/>
          </p:cNvSpPr>
          <p:nvPr/>
        </p:nvSpPr>
        <p:spPr>
          <a:xfrm>
            <a:off x="5195692" y="5316852"/>
            <a:ext cx="3721104" cy="728424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hu-H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hu-H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/>
              <a:t> </a:t>
            </a:r>
            <a:r>
              <a:rPr lang="hu-HU" sz="2000" dirty="0" smtClean="0"/>
              <a:t>burkoló </a:t>
            </a:r>
            <a:r>
              <a:rPr lang="hu-HU" sz="2000" dirty="0" err="1" smtClean="0"/>
              <a:t>detekció</a:t>
            </a:r>
            <a:r>
              <a:rPr lang="hu-HU" sz="2000" dirty="0" smtClean="0"/>
              <a:t> </a:t>
            </a:r>
            <a:br>
              <a:rPr lang="hu-HU" sz="2000" dirty="0" smtClean="0"/>
            </a:br>
            <a:r>
              <a:rPr lang="hu-HU" sz="2000" dirty="0" smtClean="0"/>
              <a:t>        </a:t>
            </a:r>
            <a:r>
              <a:rPr lang="hu-HU" sz="2000" u="sng" dirty="0" smtClean="0"/>
              <a:t>nem</a:t>
            </a:r>
            <a:r>
              <a:rPr lang="hu-HU" sz="2000" dirty="0" smtClean="0"/>
              <a:t> alkalmazható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8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hu-HU" dirty="0" smtClean="0"/>
              <a:t>AM </a:t>
            </a:r>
            <a:r>
              <a:rPr lang="en-US" dirty="0" err="1" smtClean="0"/>
              <a:t>tulajdons</a:t>
            </a:r>
            <a:r>
              <a:rPr lang="hu-HU" dirty="0" smtClean="0"/>
              <a:t>á</a:t>
            </a:r>
            <a:r>
              <a:rPr lang="en-US" dirty="0" err="1" smtClean="0"/>
              <a:t>gai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Viszonylag kis sávszélességet igénylő </a:t>
            </a:r>
            <a:r>
              <a:rPr lang="hu-HU" dirty="0"/>
              <a:t>eljárás</a:t>
            </a:r>
          </a:p>
          <a:p>
            <a:r>
              <a:rPr lang="hu-HU" dirty="0" smtClean="0"/>
              <a:t>Zajjal szembe </a:t>
            </a:r>
            <a:r>
              <a:rPr lang="hu-HU" dirty="0"/>
              <a:t>nem vagy csak alig mutat védettséget</a:t>
            </a:r>
          </a:p>
          <a:p>
            <a:r>
              <a:rPr lang="hu-HU" dirty="0" smtClean="0"/>
              <a:t>Lineáris torzításra érzékeny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Szögmodulációs</a:t>
            </a:r>
            <a:r>
              <a:rPr lang="hu-HU" dirty="0" smtClean="0"/>
              <a:t> eljárások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612648" y="1702259"/>
            <a:ext cx="8153400" cy="4495800"/>
          </a:xfrm>
        </p:spPr>
        <p:txBody>
          <a:bodyPr>
            <a:normAutofit/>
          </a:bodyPr>
          <a:lstStyle/>
          <a:p>
            <a:r>
              <a:rPr lang="hu-HU" dirty="0" smtClean="0"/>
              <a:t>Összefoglaló néven </a:t>
            </a:r>
            <a:r>
              <a:rPr lang="hu-HU" dirty="0" err="1" smtClean="0"/>
              <a:t>szögmodulációnak</a:t>
            </a:r>
            <a:r>
              <a:rPr lang="hu-HU" dirty="0" smtClean="0"/>
              <a:t> nevezzük azokat a modulációs eljárásokat mikor a modulált vivő fázisa hordozza az információt</a:t>
            </a:r>
            <a:r>
              <a:rPr lang="en-US" dirty="0" smtClean="0"/>
              <a:t>.</a:t>
            </a:r>
            <a:endParaRPr lang="hu-HU" dirty="0"/>
          </a:p>
          <a:p>
            <a:pPr lvl="1">
              <a:spcBef>
                <a:spcPts val="1200"/>
              </a:spcBef>
            </a:pPr>
            <a:r>
              <a:rPr lang="hu-HU" dirty="0" err="1" smtClean="0"/>
              <a:t>Fázismoduláció</a:t>
            </a:r>
            <a:r>
              <a:rPr lang="hu-HU" dirty="0" smtClean="0"/>
              <a:t> (PM): Amikor a modulált vivő fázisa a moduláló </a:t>
            </a:r>
            <a:r>
              <a:rPr lang="hu-HU" dirty="0"/>
              <a:t>jel lineáris </a:t>
            </a:r>
            <a:r>
              <a:rPr lang="hu-HU" dirty="0" smtClean="0"/>
              <a:t>függvényeként változik.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hu-HU" dirty="0" smtClean="0"/>
              <a:t>Frekvenciamoduláció (FM):</a:t>
            </a:r>
            <a:r>
              <a:rPr lang="en-US" dirty="0" smtClean="0"/>
              <a:t> </a:t>
            </a:r>
            <a:r>
              <a:rPr lang="hu-HU" dirty="0" smtClean="0"/>
              <a:t>Mikor a vivő pillanatnyi frekvenciája a moduláló jel lineáris függvénye.</a:t>
            </a:r>
          </a:p>
          <a:p>
            <a:pPr marL="365760" lvl="1" indent="0">
              <a:spcBef>
                <a:spcPts val="1200"/>
              </a:spcBef>
              <a:buNone/>
            </a:pPr>
            <a:r>
              <a:rPr lang="hu-HU" dirty="0" smtClean="0"/>
              <a:t>   A frekvencia a fázis idő szerinti deriváltja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599108"/>
              </p:ext>
            </p:extLst>
          </p:nvPr>
        </p:nvGraphicFramePr>
        <p:xfrm>
          <a:off x="3231753" y="5661248"/>
          <a:ext cx="14732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1" name="Equation" r:id="rId4" imgW="736560" imgH="393480" progId="Equation.3">
                  <p:embed/>
                </p:oleObj>
              </mc:Choice>
              <mc:Fallback>
                <p:oleObj name="Equation" r:id="rId4" imgW="73656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1753" y="5661248"/>
                        <a:ext cx="147320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873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>
                <a:solidFill>
                  <a:srgbClr val="775F55"/>
                </a:solidFill>
              </a:rPr>
              <a:t>Szögmoduláció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hu-HU" dirty="0" smtClean="0"/>
              <a:t>Szögmodulált jel időfüggvénye: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/>
              <a:t>: </a:t>
            </a:r>
            <a:r>
              <a:rPr lang="hu-HU" dirty="0" smtClean="0"/>
              <a:t>vivőfrekvencia</a:t>
            </a:r>
            <a:r>
              <a:rPr lang="hu-HU" dirty="0"/>
              <a:t>,</a:t>
            </a:r>
            <a:r>
              <a:rPr lang="en-US" dirty="0" smtClean="0"/>
              <a:t>   </a:t>
            </a:r>
            <a:r>
              <a:rPr lang="el-GR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ϕ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</a:rPr>
              <a:t>: </a:t>
            </a:r>
            <a:r>
              <a:rPr lang="hu-HU" dirty="0" smtClean="0">
                <a:cs typeface="Times New Roman" panose="02020603050405020304" pitchFamily="18" charset="0"/>
              </a:rPr>
              <a:t>a vivő fázisa</a:t>
            </a:r>
            <a:endParaRPr lang="hu-HU" dirty="0" smtClean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l-G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dirty="0" smtClean="0"/>
              <a:t>: </a:t>
            </a:r>
            <a:r>
              <a:rPr lang="hu-HU" dirty="0" smtClean="0"/>
              <a:t>modulációs tartalom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hu-HU" dirty="0" err="1" smtClean="0"/>
              <a:t>Fázismoduláció</a:t>
            </a:r>
            <a:r>
              <a:rPr lang="hu-HU" dirty="0" smtClean="0"/>
              <a:t>:</a:t>
            </a:r>
            <a:r>
              <a:rPr lang="en-US" dirty="0" smtClean="0"/>
              <a:t> </a:t>
            </a:r>
          </a:p>
          <a:p>
            <a:pPr>
              <a:spcBef>
                <a:spcPts val="2400"/>
              </a:spcBef>
            </a:pPr>
            <a:r>
              <a:rPr lang="hu-HU" dirty="0" smtClean="0"/>
              <a:t>Frekvencia moduláció: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spcBef>
                <a:spcPts val="2400"/>
              </a:spcBef>
              <a:buNone/>
            </a:pPr>
            <a:r>
              <a:rPr lang="hu-HU" dirty="0"/>
              <a:t>f</a:t>
            </a:r>
            <a:r>
              <a:rPr lang="hu-HU" dirty="0" smtClean="0"/>
              <a:t>ázislöket:</a:t>
            </a:r>
            <a:r>
              <a:rPr lang="en-US" dirty="0" smtClean="0"/>
              <a:t>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hu-HU" dirty="0"/>
              <a:t>f</a:t>
            </a:r>
            <a:r>
              <a:rPr lang="hu-HU" dirty="0" smtClean="0"/>
              <a:t>rekvencialöket:</a:t>
            </a:r>
            <a:endParaRPr lang="hu-H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graphicFrame>
        <p:nvGraphicFramePr>
          <p:cNvPr id="8" name="Objektum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791116"/>
              </p:ext>
            </p:extLst>
          </p:nvPr>
        </p:nvGraphicFramePr>
        <p:xfrm>
          <a:off x="2154238" y="2120900"/>
          <a:ext cx="478948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1" name="Equation" r:id="rId4" imgW="1917360" imgH="241200" progId="Equation.3">
                  <p:embed/>
                </p:oleObj>
              </mc:Choice>
              <mc:Fallback>
                <p:oleObj name="Equation" r:id="rId4" imgW="1917360" imgH="2412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2120900"/>
                        <a:ext cx="4789487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995936" y="3862709"/>
          <a:ext cx="2353297" cy="538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2" name="Equation" r:id="rId6" imgW="939600" imgH="215640" progId="Equation.3">
                  <p:embed/>
                </p:oleObj>
              </mc:Choice>
              <mc:Fallback>
                <p:oleObj name="Equation" r:id="rId6" imgW="939600" imgH="21564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3862709"/>
                        <a:ext cx="2353297" cy="5386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4508935" y="4325154"/>
          <a:ext cx="2943385" cy="1150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3" name="Equation" r:id="rId8" imgW="1231560" imgH="482400" progId="Equation.3">
                  <p:embed/>
                </p:oleObj>
              </mc:Choice>
              <mc:Fallback>
                <p:oleObj name="Equation" r:id="rId8" imgW="1231560" imgH="4824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935" y="4325154"/>
                        <a:ext cx="2943385" cy="1150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752600"/>
              </p:ext>
            </p:extLst>
          </p:nvPr>
        </p:nvGraphicFramePr>
        <p:xfrm>
          <a:off x="2910205" y="5402944"/>
          <a:ext cx="2669907" cy="50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4" name="Equation" r:id="rId10" imgW="1143000" imgH="215640" progId="Equation.3">
                  <p:embed/>
                </p:oleObj>
              </mc:Choice>
              <mc:Fallback>
                <p:oleObj name="Equation" r:id="rId10" imgW="1143000" imgH="21564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0205" y="5402944"/>
                        <a:ext cx="2669907" cy="50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3809330" y="5789612"/>
          <a:ext cx="3138934" cy="102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5" name="Equation" r:id="rId12" imgW="1396800" imgH="457200" progId="Equation.3">
                  <p:embed/>
                </p:oleObj>
              </mc:Choice>
              <mc:Fallback>
                <p:oleObj name="Equation" r:id="rId12" imgW="1396800" imgH="4572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330" y="5789612"/>
                        <a:ext cx="3138934" cy="1021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91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9552" y="3284984"/>
            <a:ext cx="8153400" cy="990600"/>
          </a:xfrm>
        </p:spPr>
        <p:txBody>
          <a:bodyPr/>
          <a:lstStyle/>
          <a:p>
            <a:pPr algn="ctr"/>
            <a:r>
              <a:rPr lang="hu-HU" b="1" dirty="0"/>
              <a:t>M</a:t>
            </a:r>
            <a:r>
              <a:rPr lang="hu-HU" b="1" dirty="0" smtClean="0"/>
              <a:t>odulációs technikák</a:t>
            </a:r>
            <a:endParaRPr lang="hu-HU" b="1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2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Fázismodulált jel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32091" y="1516698"/>
            <a:ext cx="5314509" cy="4305300"/>
          </a:xfrm>
          <a:prstGeom prst="rect">
            <a:avLst/>
          </a:prstGeom>
        </p:spPr>
      </p:pic>
      <p:pic>
        <p:nvPicPr>
          <p:cNvPr id="6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graphicFrame>
        <p:nvGraphicFramePr>
          <p:cNvPr id="9" name="Objektum 5"/>
          <p:cNvGraphicFramePr>
            <a:graphicFrameLocks noChangeAspect="1"/>
          </p:cNvGraphicFramePr>
          <p:nvPr>
            <p:extLst/>
          </p:nvPr>
        </p:nvGraphicFramePr>
        <p:xfrm>
          <a:off x="1992313" y="6096000"/>
          <a:ext cx="53943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8" name="Equation" r:id="rId5" imgW="2158920" imgH="228600" progId="Equation.3">
                  <p:embed/>
                </p:oleObj>
              </mc:Choice>
              <mc:Fallback>
                <p:oleObj name="Equation" r:id="rId5" imgW="215892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6096000"/>
                        <a:ext cx="53943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67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Frekvencia modulált jel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619672" y="1549244"/>
            <a:ext cx="5372179" cy="4205064"/>
          </a:xfrm>
          <a:prstGeom prst="rect">
            <a:avLst/>
          </a:prstGeom>
        </p:spPr>
      </p:pic>
      <p:graphicFrame>
        <p:nvGraphicFramePr>
          <p:cNvPr id="5" name="Objektum 5"/>
          <p:cNvGraphicFramePr>
            <a:graphicFrameLocks noChangeAspect="1"/>
          </p:cNvGraphicFramePr>
          <p:nvPr>
            <p:extLst/>
          </p:nvPr>
        </p:nvGraphicFramePr>
        <p:xfrm>
          <a:off x="1433513" y="5949950"/>
          <a:ext cx="612457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2" name="Equation" r:id="rId4" imgW="2450880" imgH="279360" progId="Equation.3">
                  <p:embed/>
                </p:oleObj>
              </mc:Choice>
              <mc:Fallback>
                <p:oleObj name="Equation" r:id="rId4" imgW="2450880" imgH="2793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5949950"/>
                        <a:ext cx="6124575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Kép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514528" cy="990600"/>
          </a:xfrm>
        </p:spPr>
        <p:txBody>
          <a:bodyPr/>
          <a:lstStyle/>
          <a:p>
            <a:r>
              <a:rPr lang="hu-HU" dirty="0" smtClean="0"/>
              <a:t>Szögmodulált jelek előállítása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7504" y="1609307"/>
            <a:ext cx="2907206" cy="5073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600" dirty="0" smtClean="0"/>
              <a:t>FM jel előállítása fáziszárt hurokkal (PLL)</a:t>
            </a: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hu-HU" sz="2600" dirty="0" smtClean="0"/>
              <a:t>PM jel előállítása frekvenciamodulátor segítségével</a:t>
            </a:r>
            <a:endParaRPr lang="en-US" sz="2600" dirty="0"/>
          </a:p>
        </p:txBody>
      </p:sp>
      <p:pic>
        <p:nvPicPr>
          <p:cNvPr id="5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11088"/>
            <a:ext cx="1008112" cy="1008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8178" y="1698575"/>
            <a:ext cx="5544616" cy="27684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14710" y="5085184"/>
            <a:ext cx="5362128" cy="1597193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509364"/>
              </p:ext>
            </p:extLst>
          </p:nvPr>
        </p:nvGraphicFramePr>
        <p:xfrm>
          <a:off x="7092280" y="2132856"/>
          <a:ext cx="504056" cy="320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6" name="Equation" r:id="rId6" imgW="317160" imgH="203040" progId="Equation.3">
                  <p:embed/>
                </p:oleObj>
              </mc:Choice>
              <mc:Fallback>
                <p:oleObj name="Equation" r:id="rId6" imgW="31716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2132856"/>
                        <a:ext cx="504056" cy="3209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062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</a:t>
            </a:r>
            <a:r>
              <a:rPr lang="hu-HU" dirty="0" smtClean="0"/>
              <a:t> jelek demodulálása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Kép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5572" y="4035018"/>
            <a:ext cx="6190476" cy="2790476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179511" y="1700808"/>
            <a:ext cx="2396061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 smtClean="0"/>
              <a:t>FM jel demodulálása szűrővel (Frekvencia </a:t>
            </a:r>
            <a:r>
              <a:rPr lang="hu-HU" sz="2400" dirty="0" err="1" smtClean="0"/>
              <a:t>diszkriminátor</a:t>
            </a:r>
            <a:r>
              <a:rPr lang="hu-HU" sz="2400" dirty="0" smtClean="0"/>
              <a:t>)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hu-HU" sz="2400" dirty="0" smtClean="0"/>
              <a:t>FM jel demodulálása fáziszárt hurokkal (PLL)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74875" y="1801388"/>
            <a:ext cx="6591870" cy="170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9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658544" cy="990600"/>
          </a:xfrm>
        </p:spPr>
        <p:txBody>
          <a:bodyPr>
            <a:normAutofit/>
          </a:bodyPr>
          <a:lstStyle/>
          <a:p>
            <a:r>
              <a:rPr lang="hu-HU" sz="3600" dirty="0" smtClean="0"/>
              <a:t>FM jel demodulálása fázistolós szorzóval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graphicFrame>
        <p:nvGraphicFramePr>
          <p:cNvPr id="6" name="Tartalom helye 5"/>
          <p:cNvGraphicFramePr>
            <a:graphicFrameLocks noGrp="1" noChangeAspect="1"/>
          </p:cNvGraphicFramePr>
          <p:nvPr>
            <p:ph sz="quarter" idx="1"/>
            <p:extLst/>
          </p:nvPr>
        </p:nvGraphicFramePr>
        <p:xfrm>
          <a:off x="276225" y="3455988"/>
          <a:ext cx="7038975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2" name="Equation" r:id="rId4" imgW="4584600" imgH="215640" progId="Equation.3">
                  <p:embed/>
                </p:oleObj>
              </mc:Choice>
              <mc:Fallback>
                <p:oleObj name="Equation" r:id="rId4" imgW="4584600" imgH="215640" progId="Equation.3">
                  <p:embed/>
                  <p:pic>
                    <p:nvPicPr>
                      <p:cNvPr id="0" name="Tartalom hely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3455988"/>
                        <a:ext cx="7038975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um 5"/>
          <p:cNvGraphicFramePr>
            <a:graphicFrameLocks noChangeAspect="1"/>
          </p:cNvGraphicFramePr>
          <p:nvPr>
            <p:extLst/>
          </p:nvPr>
        </p:nvGraphicFramePr>
        <p:xfrm>
          <a:off x="672789" y="3842969"/>
          <a:ext cx="718978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3" name="Equation" r:id="rId6" imgW="4394160" imgH="596880" progId="Equation.3">
                  <p:embed/>
                </p:oleObj>
              </mc:Choice>
              <mc:Fallback>
                <p:oleObj name="Equation" r:id="rId6" imgW="4394160" imgH="596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789" y="3842969"/>
                        <a:ext cx="7189787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um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584238"/>
              </p:ext>
            </p:extLst>
          </p:nvPr>
        </p:nvGraphicFramePr>
        <p:xfrm>
          <a:off x="107504" y="4939256"/>
          <a:ext cx="7580313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4" name="Equation" r:id="rId8" imgW="4622760" imgH="495000" progId="Equation.3">
                  <p:embed/>
                </p:oleObj>
              </mc:Choice>
              <mc:Fallback>
                <p:oleObj name="Equation" r:id="rId8" imgW="4622760" imgH="495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39256"/>
                        <a:ext cx="7580313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um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198547"/>
              </p:ext>
            </p:extLst>
          </p:nvPr>
        </p:nvGraphicFramePr>
        <p:xfrm>
          <a:off x="539439" y="5653707"/>
          <a:ext cx="745648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5" name="Equation" r:id="rId10" imgW="4546440" imgH="419040" progId="Equation.3">
                  <p:embed/>
                </p:oleObj>
              </mc:Choice>
              <mc:Fallback>
                <p:oleObj name="Equation" r:id="rId10" imgW="454644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9" y="5653707"/>
                        <a:ext cx="7456488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3321" y="1648796"/>
            <a:ext cx="7797743" cy="144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Fázismodulált jel demodulálása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25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7745" y="2996952"/>
            <a:ext cx="794593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8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658544" cy="990600"/>
          </a:xfrm>
        </p:spPr>
        <p:txBody>
          <a:bodyPr>
            <a:normAutofit/>
          </a:bodyPr>
          <a:lstStyle/>
          <a:p>
            <a:r>
              <a:rPr lang="hu-HU" dirty="0" smtClean="0"/>
              <a:t>Szögmodulált jelek sávszélessége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66700" y="1600200"/>
            <a:ext cx="8499348" cy="514116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 smtClean="0"/>
          </a:p>
          <a:p>
            <a:pPr marL="0" indent="0">
              <a:buNone/>
            </a:pPr>
            <a:endParaRPr lang="en-US" sz="26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600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l-GR" sz="2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r>
              <a:rPr lang="en-US" sz="26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sz="2600" dirty="0" smtClean="0">
                <a:ea typeface="Cambria Math" panose="02040503050406030204" pitchFamily="18" charset="0"/>
              </a:rPr>
              <a:t>: </a:t>
            </a:r>
            <a:r>
              <a:rPr lang="hu-HU" sz="2600" dirty="0" smtClean="0">
                <a:ea typeface="Cambria Math" panose="02040503050406030204" pitchFamily="18" charset="0"/>
              </a:rPr>
              <a:t>a legnagyobb kitevő           és           közelítésében </a:t>
            </a:r>
            <a:r>
              <a:rPr lang="hu-HU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2600" dirty="0" smtClean="0"/>
          </a:p>
          <a:p>
            <a:pPr marL="0" indent="0">
              <a:spcBef>
                <a:spcPts val="2400"/>
              </a:spcBef>
              <a:buNone/>
            </a:pPr>
            <a:r>
              <a:rPr lang="hu-HU" sz="2600" dirty="0"/>
              <a:t>s</a:t>
            </a:r>
            <a:r>
              <a:rPr lang="hu-HU" sz="2600" dirty="0" smtClean="0"/>
              <a:t>zinuszos moduláló jelek esetében:</a:t>
            </a:r>
            <a:endParaRPr lang="en-US" sz="26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43869"/>
            <a:ext cx="1008112" cy="1008112"/>
          </a:xfrm>
          <a:prstGeom prst="rect">
            <a:avLst/>
          </a:prstGeom>
        </p:spPr>
      </p:pic>
      <p:graphicFrame>
        <p:nvGraphicFramePr>
          <p:cNvPr id="8" name="Objektum 5"/>
          <p:cNvGraphicFramePr>
            <a:graphicFrameLocks noChangeAspect="1"/>
          </p:cNvGraphicFramePr>
          <p:nvPr>
            <p:extLst/>
          </p:nvPr>
        </p:nvGraphicFramePr>
        <p:xfrm>
          <a:off x="497743" y="1631616"/>
          <a:ext cx="3786225" cy="41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8" name="Equation" r:id="rId4" imgW="1879560" imgH="203040" progId="Equation.3">
                  <p:embed/>
                </p:oleObj>
              </mc:Choice>
              <mc:Fallback>
                <p:oleObj name="Equation" r:id="rId4" imgW="1879560" imgH="20304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743" y="1631616"/>
                        <a:ext cx="3786225" cy="41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um 5"/>
          <p:cNvGraphicFramePr>
            <a:graphicFrameLocks noChangeAspect="1"/>
          </p:cNvGraphicFramePr>
          <p:nvPr>
            <p:extLst/>
          </p:nvPr>
        </p:nvGraphicFramePr>
        <p:xfrm>
          <a:off x="971600" y="2059066"/>
          <a:ext cx="6272611" cy="402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9" name="Equation" r:id="rId6" imgW="3174840" imgH="203040" progId="Equation.3">
                  <p:embed/>
                </p:oleObj>
              </mc:Choice>
              <mc:Fallback>
                <p:oleObj name="Equation" r:id="rId6" imgW="3174840" imgH="20304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059066"/>
                        <a:ext cx="6272611" cy="4022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544641" y="2488862"/>
          <a:ext cx="4686672" cy="418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0" name="Equation" r:id="rId8" imgW="2692080" imgH="241200" progId="Equation.3">
                  <p:embed/>
                </p:oleObj>
              </mc:Choice>
              <mc:Fallback>
                <p:oleObj name="Equation" r:id="rId8" imgW="2692080" imgH="2412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41" y="2488862"/>
                        <a:ext cx="4686672" cy="4184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550719" y="2877211"/>
          <a:ext cx="5118720" cy="426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1" name="Equation" r:id="rId10" imgW="2882880" imgH="241200" progId="Equation.3">
                  <p:embed/>
                </p:oleObj>
              </mc:Choice>
              <mc:Fallback>
                <p:oleObj name="Equation" r:id="rId10" imgW="2882880" imgH="2412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19" y="2877211"/>
                        <a:ext cx="5118720" cy="4261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3110079" y="5186532"/>
          <a:ext cx="1733156" cy="39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2" name="Equation" r:id="rId12" imgW="939600" imgH="215640" progId="Equation.3">
                  <p:embed/>
                </p:oleObj>
              </mc:Choice>
              <mc:Fallback>
                <p:oleObj name="Equation" r:id="rId12" imgW="939600" imgH="21564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0079" y="5186532"/>
                        <a:ext cx="1733156" cy="3960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7018" y="3187553"/>
            <a:ext cx="7293899" cy="1680415"/>
          </a:xfrm>
          <a:prstGeom prst="rect">
            <a:avLst/>
          </a:prstGeom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1244449" y="6024182"/>
          <a:ext cx="9366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3" name="Equation" r:id="rId15" imgW="507960" imgH="215640" progId="Equation.3">
                  <p:embed/>
                </p:oleObj>
              </mc:Choice>
              <mc:Fallback>
                <p:oleObj name="Equation" r:id="rId15" imgW="507960" imgH="21564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449" y="6024182"/>
                        <a:ext cx="936625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3158823" y="6022595"/>
          <a:ext cx="1498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4" name="Equation" r:id="rId17" imgW="812520" imgH="215640" progId="Equation.3">
                  <p:embed/>
                </p:oleObj>
              </mc:Choice>
              <mc:Fallback>
                <p:oleObj name="Equation" r:id="rId17" imgW="812520" imgH="21564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8823" y="6022595"/>
                        <a:ext cx="14986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5366329" y="5954333"/>
          <a:ext cx="269081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5" name="Equation" r:id="rId19" imgW="1460160" imgH="253800" progId="Equation.3">
                  <p:embed/>
                </p:oleObj>
              </mc:Choice>
              <mc:Fallback>
                <p:oleObj name="Equation" r:id="rId19" imgW="1460160" imgH="25380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6329" y="5954333"/>
                        <a:ext cx="2690813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428322"/>
              </p:ext>
            </p:extLst>
          </p:nvPr>
        </p:nvGraphicFramePr>
        <p:xfrm>
          <a:off x="4204192" y="4864634"/>
          <a:ext cx="90646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6" name="Equation" r:id="rId21" imgW="520560" imgH="203040" progId="Equation.3">
                  <p:embed/>
                </p:oleObj>
              </mc:Choice>
              <mc:Fallback>
                <p:oleObj name="Equation" r:id="rId21" imgW="520560" imgH="20304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4192" y="4864634"/>
                        <a:ext cx="906462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301397"/>
              </p:ext>
            </p:extLst>
          </p:nvPr>
        </p:nvGraphicFramePr>
        <p:xfrm>
          <a:off x="5478286" y="4870089"/>
          <a:ext cx="88423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7" name="Equation" r:id="rId23" imgW="507960" imgH="203040" progId="Equation.3">
                  <p:embed/>
                </p:oleObj>
              </mc:Choice>
              <mc:Fallback>
                <p:oleObj name="Equation" r:id="rId23" imgW="507960" imgH="20304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286" y="4870089"/>
                        <a:ext cx="884237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7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Kislöketű PM jel vizsgálata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graphicFrame>
        <p:nvGraphicFramePr>
          <p:cNvPr id="6" name="Tartalom helye 5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33890963"/>
              </p:ext>
            </p:extLst>
          </p:nvPr>
        </p:nvGraphicFramePr>
        <p:xfrm>
          <a:off x="629948" y="2315359"/>
          <a:ext cx="30416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4" name="Equation" r:id="rId4" imgW="1663560" imgH="203040" progId="Equation.3">
                  <p:embed/>
                </p:oleObj>
              </mc:Choice>
              <mc:Fallback>
                <p:oleObj name="Equation" r:id="rId4" imgW="1663560" imgH="203040" progId="Equation.3">
                  <p:embed/>
                  <p:pic>
                    <p:nvPicPr>
                      <p:cNvPr id="0" name="Tartalom hely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48" y="2315359"/>
                        <a:ext cx="304165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um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392309"/>
              </p:ext>
            </p:extLst>
          </p:nvPr>
        </p:nvGraphicFramePr>
        <p:xfrm>
          <a:off x="1115615" y="2887345"/>
          <a:ext cx="5040561" cy="373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5" name="Equation" r:id="rId6" imgW="2743200" imgH="203040" progId="Equation.3">
                  <p:embed/>
                </p:oleObj>
              </mc:Choice>
              <mc:Fallback>
                <p:oleObj name="Equation" r:id="rId6" imgW="274320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5" y="2887345"/>
                        <a:ext cx="5040561" cy="3736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3668940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Ha</a:t>
            </a:r>
            <a:r>
              <a:rPr lang="hu-HU" dirty="0" smtClean="0"/>
              <a:t> </a:t>
            </a:r>
            <a:r>
              <a:rPr lang="el-GR" sz="2400" i="1" dirty="0" smtClean="0">
                <a:ea typeface="Cambria Math" panose="02040503050406030204" pitchFamily="18" charset="0"/>
              </a:rPr>
              <a:t>μ</a:t>
            </a:r>
            <a:r>
              <a:rPr lang="hu-HU" sz="2400" dirty="0" smtClean="0">
                <a:ea typeface="Cambria Math" panose="02040503050406030204" pitchFamily="18" charset="0"/>
              </a:rPr>
              <a:t>(</a:t>
            </a:r>
            <a:r>
              <a:rPr lang="hu-HU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hu-HU" sz="2400" dirty="0" smtClean="0">
                <a:ea typeface="Cambria Math" panose="02040503050406030204" pitchFamily="18" charset="0"/>
              </a:rPr>
              <a:t>)&lt;0.3 </a:t>
            </a:r>
            <a:r>
              <a:rPr lang="hu-HU" sz="2400" dirty="0" err="1" smtClean="0">
                <a:ea typeface="Cambria Math" panose="02040503050406030204" pitchFamily="18" charset="0"/>
              </a:rPr>
              <a:t>rad</a:t>
            </a:r>
            <a:r>
              <a:rPr lang="hu-HU" sz="2400" dirty="0">
                <a:ea typeface="Cambria Math" panose="02040503050406030204" pitchFamily="18" charset="0"/>
              </a:rPr>
              <a:t>:</a:t>
            </a:r>
            <a:r>
              <a:rPr lang="hu-HU" sz="2400" dirty="0" smtClean="0">
                <a:ea typeface="Cambria Math" panose="02040503050406030204" pitchFamily="18" charset="0"/>
              </a:rPr>
              <a:t>   </a:t>
            </a:r>
            <a:r>
              <a:rPr lang="hu-HU" sz="2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cos</a:t>
            </a:r>
            <a:r>
              <a:rPr lang="el-GR" sz="2400" i="1" dirty="0">
                <a:ea typeface="Cambria Math" panose="02040503050406030204" pitchFamily="18" charset="0"/>
              </a:rPr>
              <a:t>μ</a:t>
            </a:r>
            <a:r>
              <a:rPr lang="hu-HU" sz="2400" dirty="0">
                <a:ea typeface="Cambria Math" panose="02040503050406030204" pitchFamily="18" charset="0"/>
              </a:rPr>
              <a:t>(</a:t>
            </a:r>
            <a:r>
              <a:rPr lang="hu-HU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hu-HU" sz="2400" dirty="0" smtClean="0">
                <a:ea typeface="Cambria Math" panose="02040503050406030204" pitchFamily="18" charset="0"/>
              </a:rPr>
              <a:t>)≈1,</a:t>
            </a:r>
            <a:r>
              <a:rPr lang="hu-H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hu-HU" sz="2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sin</a:t>
            </a:r>
            <a:r>
              <a:rPr lang="el-GR" sz="2400" i="1" dirty="0" smtClean="0">
                <a:ea typeface="Cambria Math" panose="02040503050406030204" pitchFamily="18" charset="0"/>
              </a:rPr>
              <a:t>μ</a:t>
            </a:r>
            <a:r>
              <a:rPr lang="hu-HU" sz="2400" dirty="0">
                <a:ea typeface="Cambria Math" panose="02040503050406030204" pitchFamily="18" charset="0"/>
              </a:rPr>
              <a:t>(</a:t>
            </a:r>
            <a:r>
              <a:rPr lang="hu-HU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hu-HU" sz="2400" dirty="0">
                <a:ea typeface="Cambria Math" panose="02040503050406030204" pitchFamily="18" charset="0"/>
              </a:rPr>
              <a:t>)</a:t>
            </a:r>
            <a:r>
              <a:rPr lang="hu-HU" sz="2400" dirty="0" smtClean="0">
                <a:ea typeface="Cambria Math" panose="02040503050406030204" pitchFamily="18" charset="0"/>
              </a:rPr>
              <a:t>≈</a:t>
            </a:r>
            <a:r>
              <a:rPr lang="el-GR" sz="2400" i="1" dirty="0">
                <a:ea typeface="Cambria Math" panose="02040503050406030204" pitchFamily="18" charset="0"/>
              </a:rPr>
              <a:t> μ</a:t>
            </a:r>
            <a:r>
              <a:rPr lang="hu-HU" sz="2400" dirty="0">
                <a:ea typeface="Cambria Math" panose="02040503050406030204" pitchFamily="18" charset="0"/>
              </a:rPr>
              <a:t>(</a:t>
            </a:r>
            <a:r>
              <a:rPr lang="hu-HU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hu-HU" sz="2400" dirty="0">
                <a:ea typeface="Cambria Math" panose="02040503050406030204" pitchFamily="18" charset="0"/>
              </a:rPr>
              <a:t>)</a:t>
            </a:r>
            <a:endParaRPr lang="en-US" sz="2400" dirty="0"/>
          </a:p>
        </p:txBody>
      </p:sp>
      <p:graphicFrame>
        <p:nvGraphicFramePr>
          <p:cNvPr id="9" name="Objektum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491835"/>
              </p:ext>
            </p:extLst>
          </p:nvPr>
        </p:nvGraphicFramePr>
        <p:xfrm>
          <a:off x="806450" y="4419600"/>
          <a:ext cx="3848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6" name="Equation" r:id="rId8" imgW="2108160" imgH="203040" progId="Equation.3">
                  <p:embed/>
                </p:oleObj>
              </mc:Choice>
              <mc:Fallback>
                <p:oleObj name="Equation" r:id="rId8" imgW="210816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4419600"/>
                        <a:ext cx="38481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837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FM jel sávszélessége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586536" cy="4853136"/>
          </a:xfrm>
        </p:spPr>
        <p:txBody>
          <a:bodyPr/>
          <a:lstStyle/>
          <a:p>
            <a:pPr marL="0" indent="0">
              <a:buNone/>
            </a:pPr>
            <a:r>
              <a:rPr lang="hu-HU" dirty="0" err="1" smtClean="0"/>
              <a:t>Carson</a:t>
            </a:r>
            <a:r>
              <a:rPr lang="hu-HU" dirty="0" smtClean="0"/>
              <a:t> szabály</a:t>
            </a:r>
            <a:endParaRPr lang="en-US" dirty="0" smtClean="0"/>
          </a:p>
          <a:p>
            <a:pPr marL="0" indent="0">
              <a:buNone/>
            </a:pPr>
            <a:r>
              <a:rPr lang="hu-HU" sz="2600" dirty="0" smtClean="0"/>
              <a:t>A kisfrekvenciás komponensek nagy amplitúdóval vannak jelen,</a:t>
            </a:r>
            <a:endParaRPr lang="en-US" sz="2600" dirty="0" smtClean="0"/>
          </a:p>
          <a:p>
            <a:pPr marL="0" indent="0">
              <a:buNone/>
            </a:pPr>
            <a:r>
              <a:rPr lang="hu-HU" sz="2600" dirty="0" smtClean="0"/>
              <a:t>a nagyfrekvenciás komponensek amplitúdója kicsi</a:t>
            </a:r>
            <a:r>
              <a:rPr lang="en-US" sz="2600" dirty="0" smtClean="0"/>
              <a:t> </a:t>
            </a:r>
            <a:r>
              <a:rPr lang="hu-HU" sz="2600" dirty="0" smtClean="0"/>
              <a:t>(pl. beszéd)</a:t>
            </a:r>
            <a:endParaRPr lang="hu-HU" sz="26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509961" y="3561586"/>
          <a:ext cx="19256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5" name="Equation" r:id="rId4" imgW="939600" imgH="215640" progId="Equation.3">
                  <p:embed/>
                </p:oleObj>
              </mc:Choice>
              <mc:Fallback>
                <p:oleObj name="Equation" r:id="rId4" imgW="93960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961" y="3561586"/>
                        <a:ext cx="1925637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2023" y="4458444"/>
            <a:ext cx="8304025" cy="19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5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Szögmoduláció</a:t>
            </a:r>
            <a:r>
              <a:rPr lang="hu-HU" dirty="0" smtClean="0"/>
              <a:t> jellemzői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Nagy sávszélességet </a:t>
            </a:r>
            <a:r>
              <a:rPr lang="hu-HU" dirty="0" smtClean="0"/>
              <a:t>igénylő eljárás</a:t>
            </a:r>
          </a:p>
          <a:p>
            <a:r>
              <a:rPr lang="hu-HU" dirty="0" smtClean="0"/>
              <a:t>Zajjal szemben jelentős </a:t>
            </a:r>
            <a:r>
              <a:rPr lang="hu-HU" dirty="0"/>
              <a:t>védettséget </a:t>
            </a:r>
            <a:r>
              <a:rPr lang="hu-HU" dirty="0" smtClean="0"/>
              <a:t>mutat</a:t>
            </a:r>
          </a:p>
          <a:p>
            <a:r>
              <a:rPr lang="hu-HU" dirty="0" smtClean="0"/>
              <a:t>Lineáris torzításokra</a:t>
            </a:r>
            <a:r>
              <a:rPr lang="hu-HU" dirty="0"/>
              <a:t>, különösen a fázistorzításra </a:t>
            </a:r>
            <a:r>
              <a:rPr lang="hu-HU" dirty="0" smtClean="0"/>
              <a:t>érzékeny rendszer</a:t>
            </a:r>
          </a:p>
          <a:p>
            <a:r>
              <a:rPr lang="hu-HU" dirty="0"/>
              <a:t>Mivel az FM </a:t>
            </a:r>
            <a:r>
              <a:rPr lang="hu-HU" dirty="0" smtClean="0"/>
              <a:t>nemlineáris rendszer</a:t>
            </a:r>
            <a:r>
              <a:rPr lang="hu-HU" dirty="0"/>
              <a:t>, a </a:t>
            </a:r>
            <a:r>
              <a:rPr lang="hu-HU" dirty="0" smtClean="0"/>
              <a:t>lineáris torzítás hatására nemlineáris torzítási </a:t>
            </a:r>
            <a:r>
              <a:rPr lang="hu-HU" dirty="0"/>
              <a:t>komponensek léphetnek fel a </a:t>
            </a:r>
            <a:r>
              <a:rPr lang="hu-HU" dirty="0" smtClean="0"/>
              <a:t>kimeneten</a:t>
            </a:r>
            <a:endParaRPr lang="hu-HU" dirty="0"/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6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 moduláció?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</a:t>
            </a:r>
            <a:r>
              <a:rPr lang="hu-HU" dirty="0" smtClean="0"/>
              <a:t> </a:t>
            </a:r>
            <a:r>
              <a:rPr lang="hu-HU" dirty="0"/>
              <a:t>hírközlésben a vivőhullám valamely jellemzőjének változtatását </a:t>
            </a:r>
            <a:r>
              <a:rPr lang="hu-HU" dirty="0" smtClean="0"/>
              <a:t>nevezik modulációnak</a:t>
            </a:r>
          </a:p>
          <a:p>
            <a:r>
              <a:rPr lang="hu-HU" dirty="0" smtClean="0"/>
              <a:t>Egy </a:t>
            </a:r>
            <a:r>
              <a:rPr lang="hu-HU" dirty="0"/>
              <a:t>szinuszos jel három fő </a:t>
            </a:r>
            <a:r>
              <a:rPr lang="hu-HU" dirty="0" smtClean="0"/>
              <a:t>paraméterét módosíthatja </a:t>
            </a:r>
            <a:r>
              <a:rPr lang="hu-HU" dirty="0"/>
              <a:t>a modulációs eljárás, azért, hogy a vivő információt </a:t>
            </a:r>
            <a:r>
              <a:rPr lang="hu-HU" dirty="0" smtClean="0"/>
              <a:t>hordozhasson:</a:t>
            </a:r>
          </a:p>
          <a:p>
            <a:pPr lvl="1"/>
            <a:r>
              <a:rPr lang="hu-HU" dirty="0" smtClean="0"/>
              <a:t>amplitúdó    </a:t>
            </a:r>
            <a:r>
              <a:rPr lang="hu-H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hu-HU" dirty="0" smtClean="0"/>
              <a:t>  </a:t>
            </a:r>
            <a:r>
              <a:rPr lang="hu-HU" dirty="0" err="1" smtClean="0"/>
              <a:t>amplitudó</a:t>
            </a:r>
            <a:r>
              <a:rPr lang="hu-HU" dirty="0" smtClean="0"/>
              <a:t> moduláció</a:t>
            </a:r>
          </a:p>
          <a:p>
            <a:pPr lvl="1"/>
            <a:r>
              <a:rPr lang="hu-HU" dirty="0" smtClean="0"/>
              <a:t>fázis</a:t>
            </a:r>
          </a:p>
          <a:p>
            <a:pPr lvl="1"/>
            <a:r>
              <a:rPr lang="hu-HU" dirty="0" smtClean="0"/>
              <a:t>frekvencia</a:t>
            </a:r>
            <a:endParaRPr lang="hu-HU" dirty="0"/>
          </a:p>
          <a:p>
            <a:pPr lvl="1"/>
            <a:endParaRPr lang="hu-HU" dirty="0" smtClean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1800" y="4437112"/>
            <a:ext cx="360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dirty="0" smtClean="0"/>
              <a:t>}</a:t>
            </a:r>
            <a:r>
              <a:rPr lang="hu-HU" dirty="0" smtClean="0"/>
              <a:t>   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131840" y="4629472"/>
            <a:ext cx="266429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prstClr val="black"/>
                </a:solidFill>
              </a:rPr>
              <a:t> </a:t>
            </a:r>
            <a:r>
              <a:rPr lang="hu-HU" sz="2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hu-HU" sz="2600" dirty="0" err="1">
                <a:solidFill>
                  <a:prstClr val="black"/>
                </a:solidFill>
              </a:rPr>
              <a:t>szögmoduláció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84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FM adó DIY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9" y="1988840"/>
            <a:ext cx="5314321" cy="230425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496332"/>
            <a:ext cx="4914668" cy="288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4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FM az autóban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59394" name="Picture 2" descr="http://www.wkjeeps.com/sound/ref_radio_2_w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6095209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396" name="Picture 4" descr="http://www.mp3plaza.hu/components/com_virtuemart/shop_image/product/concorde-tr-09-fm-transmitter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7" r="32179"/>
          <a:stretch/>
        </p:blipFill>
        <p:spPr bwMode="auto">
          <a:xfrm>
            <a:off x="6735692" y="1730685"/>
            <a:ext cx="1994877" cy="501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7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Miért van szükség modulációra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hullámokat megfelelő hatásfokkal sugározhassuk</a:t>
            </a:r>
          </a:p>
          <a:p>
            <a:r>
              <a:rPr lang="hu-HU" dirty="0"/>
              <a:t>ha minden adó ugyanazon a frekvencián sugározna, az eredmény az lenne, mintha több száz ember beszélne egyszerre, ugyanabba a </a:t>
            </a:r>
            <a:br>
              <a:rPr lang="hu-HU" dirty="0"/>
            </a:br>
            <a:r>
              <a:rPr lang="hu-HU" dirty="0"/>
              <a:t>teremben</a:t>
            </a:r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6" name="Picture 4" descr="http://www.vilaglex.hu/Lexikon/Kepek/Modulac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825" y="3861048"/>
            <a:ext cx="4503607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94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az eszköze?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327504" cy="4495800"/>
          </a:xfrm>
        </p:spPr>
        <p:txBody>
          <a:bodyPr>
            <a:normAutofit fontScale="92500"/>
          </a:bodyPr>
          <a:lstStyle/>
          <a:p>
            <a:r>
              <a:rPr lang="hu-HU" dirty="0"/>
              <a:t>A berendezés, amely végrehajtja a modulációt: </a:t>
            </a:r>
            <a:r>
              <a:rPr lang="hu-HU" b="1" dirty="0" smtClean="0"/>
              <a:t>modulátor</a:t>
            </a:r>
            <a:r>
              <a:rPr lang="hu-HU" dirty="0" smtClean="0"/>
              <a:t> </a:t>
            </a:r>
          </a:p>
          <a:p>
            <a:r>
              <a:rPr lang="hu-HU" dirty="0" smtClean="0"/>
              <a:t>A </a:t>
            </a:r>
            <a:r>
              <a:rPr lang="hu-HU" dirty="0"/>
              <a:t>berendezés, ami a visszaállításhoz szükséges inverz műveletet hajtja végre: </a:t>
            </a:r>
            <a:r>
              <a:rPr lang="hu-HU" b="1" dirty="0" err="1" smtClean="0"/>
              <a:t>demodulátor</a:t>
            </a:r>
            <a:r>
              <a:rPr lang="hu-HU" dirty="0" smtClean="0"/>
              <a:t> </a:t>
            </a:r>
          </a:p>
          <a:p>
            <a:r>
              <a:rPr lang="hu-HU" dirty="0" smtClean="0"/>
              <a:t>A </a:t>
            </a:r>
            <a:r>
              <a:rPr lang="hu-HU" dirty="0"/>
              <a:t>mindkét művelet végrehajtására képes eszköz (a két kifejezés összevonásából): </a:t>
            </a:r>
            <a:r>
              <a:rPr lang="hu-HU" b="1" dirty="0" smtClean="0"/>
              <a:t>modem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700808"/>
            <a:ext cx="257960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6" name="Picture 2" descr="http://www.xing-gou.com/bigpic/159/2012092221133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036082"/>
            <a:ext cx="2692555" cy="170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85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45" y="228600"/>
            <a:ext cx="8264603" cy="990600"/>
          </a:xfrm>
        </p:spPr>
        <p:txBody>
          <a:bodyPr>
            <a:normAutofit/>
          </a:bodyPr>
          <a:lstStyle/>
          <a:p>
            <a:r>
              <a:rPr lang="hu-HU" dirty="0" smtClean="0"/>
              <a:t>A vivős (modulált) átviteli modell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7" name="Tartalom helye 6"/>
          <p:cNvSpPr>
            <a:spLocks noGrp="1"/>
          </p:cNvSpPr>
          <p:nvPr>
            <p:ph sz="quarter" idx="1"/>
          </p:nvPr>
        </p:nvSpPr>
        <p:spPr>
          <a:xfrm>
            <a:off x="545051" y="3789040"/>
            <a:ext cx="8351840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hu-HU" sz="2400" b="1" dirty="0" err="1"/>
              <a:t>s</a:t>
            </a:r>
            <a:r>
              <a:rPr lang="hu-HU" sz="2400" b="1" baseline="-25000" dirty="0" err="1"/>
              <a:t>m</a:t>
            </a:r>
            <a:r>
              <a:rPr lang="hu-HU" sz="2400" b="1" dirty="0"/>
              <a:t>(t) </a:t>
            </a:r>
            <a:r>
              <a:rPr lang="hu-HU" sz="2400" dirty="0" smtClean="0"/>
              <a:t>– moduláló jel </a:t>
            </a:r>
            <a:r>
              <a:rPr lang="hu-HU" sz="2400" dirty="0"/>
              <a:t>(</a:t>
            </a:r>
            <a:r>
              <a:rPr lang="hu-HU" sz="2400" dirty="0" smtClean="0"/>
              <a:t>információ)</a:t>
            </a:r>
            <a:endParaRPr lang="en-US" sz="2400" dirty="0" smtClean="0"/>
          </a:p>
          <a:p>
            <a:pPr marL="0" indent="0">
              <a:buNone/>
            </a:pPr>
            <a:r>
              <a:rPr lang="hu-HU" sz="2400" b="1" dirty="0" smtClean="0"/>
              <a:t>f</a:t>
            </a:r>
            <a:r>
              <a:rPr lang="en-US" sz="2400" b="1" baseline="-25000" dirty="0" smtClean="0"/>
              <a:t>c</a:t>
            </a:r>
            <a:r>
              <a:rPr lang="hu-HU" sz="2400" dirty="0" smtClean="0"/>
              <a:t>     – vivőfrekvencia</a:t>
            </a:r>
            <a:endParaRPr lang="hu-HU" sz="2400" dirty="0"/>
          </a:p>
          <a:p>
            <a:pPr marL="0" indent="0">
              <a:buNone/>
            </a:pPr>
            <a:r>
              <a:rPr lang="hu-HU" sz="2400" b="1" dirty="0" smtClean="0"/>
              <a:t>s(t)  </a:t>
            </a:r>
            <a:r>
              <a:rPr lang="hu-HU" sz="2400" dirty="0" smtClean="0"/>
              <a:t>– modulált jel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N</a:t>
            </a:r>
            <a:r>
              <a:rPr lang="en-US" sz="2400" b="1" baseline="-25000" dirty="0" smtClean="0"/>
              <a:t>0</a:t>
            </a:r>
            <a:r>
              <a:rPr lang="hu-HU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 </a:t>
            </a:r>
            <a:r>
              <a:rPr lang="hu-HU" sz="2400" dirty="0" smtClean="0">
                <a:solidFill>
                  <a:prstClr val="black"/>
                </a:solidFill>
              </a:rPr>
              <a:t>– átlagos zajteljesítmény</a:t>
            </a:r>
            <a:r>
              <a:rPr lang="en-US" sz="2400" dirty="0" smtClean="0">
                <a:solidFill>
                  <a:prstClr val="black"/>
                </a:solidFill>
              </a:rPr>
              <a:t>,	</a:t>
            </a:r>
            <a:r>
              <a:rPr lang="hu-HU" sz="2400" dirty="0" smtClean="0">
                <a:solidFill>
                  <a:prstClr val="black"/>
                </a:solidFill>
              </a:rPr>
              <a:t>   </a:t>
            </a:r>
            <a:r>
              <a:rPr lang="en-US" sz="2400" b="1" dirty="0" smtClean="0"/>
              <a:t>N(f)</a:t>
            </a:r>
            <a:r>
              <a:rPr lang="hu-HU" sz="2400" dirty="0">
                <a:solidFill>
                  <a:prstClr val="black"/>
                </a:solidFill>
              </a:rPr>
              <a:t> – </a:t>
            </a:r>
            <a:r>
              <a:rPr lang="hu-HU" sz="2400" dirty="0" smtClean="0">
                <a:solidFill>
                  <a:prstClr val="black"/>
                </a:solidFill>
              </a:rPr>
              <a:t>zaj spektrális sűrűsége</a:t>
            </a:r>
            <a:endParaRPr lang="en-US" sz="2400" dirty="0" smtClean="0"/>
          </a:p>
          <a:p>
            <a:pPr marL="0" indent="0">
              <a:buNone/>
            </a:pPr>
            <a:r>
              <a:rPr lang="hu-HU" sz="2400" b="1" dirty="0" smtClean="0"/>
              <a:t>r(t</a:t>
            </a:r>
            <a:r>
              <a:rPr lang="hu-HU" sz="2400" b="1" dirty="0"/>
              <a:t>) </a:t>
            </a:r>
            <a:r>
              <a:rPr lang="en-US" sz="2400" b="1" dirty="0" smtClean="0"/>
              <a:t>  </a:t>
            </a:r>
            <a:r>
              <a:rPr lang="hu-HU" sz="2400" dirty="0" smtClean="0"/>
              <a:t>– modulált jel</a:t>
            </a:r>
            <a:r>
              <a:rPr lang="en-US" sz="2400" dirty="0" smtClean="0"/>
              <a:t> + </a:t>
            </a:r>
            <a:r>
              <a:rPr lang="hu-HU" sz="2400" dirty="0" smtClean="0"/>
              <a:t>csatorna zaj</a:t>
            </a:r>
            <a:endParaRPr lang="hu-HU" sz="2400" dirty="0"/>
          </a:p>
          <a:p>
            <a:pPr marL="896938" indent="-896938" eaLnBrk="1" hangingPunct="1">
              <a:buFont typeface="Wingdings" pitchFamily="2" charset="2"/>
              <a:buNone/>
            </a:pPr>
            <a:r>
              <a:rPr lang="hu-HU" sz="2400" b="1" dirty="0" err="1" smtClean="0"/>
              <a:t>s</a:t>
            </a:r>
            <a:r>
              <a:rPr lang="hu-HU" sz="2400" b="1" baseline="-25000" dirty="0" err="1" smtClean="0"/>
              <a:t>d</a:t>
            </a:r>
            <a:r>
              <a:rPr lang="hu-HU" sz="2400" b="1" dirty="0" smtClean="0"/>
              <a:t>(t</a:t>
            </a:r>
            <a:r>
              <a:rPr lang="hu-HU" sz="2400" b="1" dirty="0"/>
              <a:t>) </a:t>
            </a:r>
            <a:r>
              <a:rPr lang="hu-HU" sz="2400" dirty="0" smtClean="0"/>
              <a:t>– </a:t>
            </a:r>
            <a:r>
              <a:rPr lang="hu-HU" sz="2400" dirty="0" err="1" smtClean="0"/>
              <a:t>demodulált</a:t>
            </a:r>
            <a:r>
              <a:rPr lang="hu-HU" sz="2400" dirty="0" smtClean="0"/>
              <a:t>  jel</a:t>
            </a:r>
            <a:r>
              <a:rPr lang="en-US" sz="2400" dirty="0" smtClean="0"/>
              <a:t>   </a:t>
            </a:r>
            <a:endParaRPr lang="hu-H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795" y="1988840"/>
            <a:ext cx="8744693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Analóg moduláció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Az analóg moduláció esetén a vivőjel változása folyamatos, és a vivőjel valamilyen jellemzőjének </a:t>
            </a:r>
            <a:r>
              <a:rPr lang="hu-HU" dirty="0" smtClean="0"/>
              <a:t>folyamatos </a:t>
            </a:r>
            <a:r>
              <a:rPr lang="hu-HU" dirty="0"/>
              <a:t>megváltoztatásával történik az információ(k) </a:t>
            </a:r>
            <a:r>
              <a:rPr lang="hu-HU" dirty="0" smtClean="0"/>
              <a:t>továbbítása</a:t>
            </a:r>
            <a:endParaRPr lang="hu-HU" dirty="0"/>
          </a:p>
          <a:p>
            <a:pPr>
              <a:spcBef>
                <a:spcPts val="1200"/>
              </a:spcBef>
            </a:pPr>
            <a:r>
              <a:rPr lang="hu-HU" dirty="0"/>
              <a:t>Általában a modulációval szemben a következő követelményeket támasztják:</a:t>
            </a:r>
          </a:p>
          <a:p>
            <a:pPr lvl="1"/>
            <a:r>
              <a:rPr lang="hu-HU" dirty="0" smtClean="0"/>
              <a:t>Egyszerűség, kis veszteségek, jó zajtűrő képesség </a:t>
            </a:r>
            <a:endParaRPr lang="hu-HU" dirty="0"/>
          </a:p>
          <a:p>
            <a:pPr lvl="1"/>
            <a:r>
              <a:rPr lang="hu-HU" dirty="0" err="1" smtClean="0"/>
              <a:t>Multiplexálhatóság</a:t>
            </a:r>
            <a:r>
              <a:rPr lang="hu-HU" dirty="0" smtClean="0"/>
              <a:t> </a:t>
            </a:r>
            <a:r>
              <a:rPr lang="en-US" dirty="0"/>
              <a:t>− </a:t>
            </a:r>
            <a:r>
              <a:rPr lang="hu-HU" dirty="0" smtClean="0"/>
              <a:t>egy </a:t>
            </a:r>
            <a:r>
              <a:rPr lang="hu-HU" dirty="0"/>
              <a:t>adott átviteli közegen keresztül több jelfolyam is átvihető legyen egy időben</a:t>
            </a:r>
          </a:p>
          <a:p>
            <a:pPr lvl="1"/>
            <a:r>
              <a:rPr lang="hu-HU" dirty="0" smtClean="0"/>
              <a:t>Egyszerű detektálhatóság a </a:t>
            </a:r>
            <a:r>
              <a:rPr lang="hu-HU" dirty="0"/>
              <a:t>vevő </a:t>
            </a:r>
            <a:r>
              <a:rPr lang="hu-HU" dirty="0" smtClean="0"/>
              <a:t>oldalon</a:t>
            </a:r>
            <a:endParaRPr lang="hu-HU" dirty="0"/>
          </a:p>
          <a:p>
            <a:pPr>
              <a:spcBef>
                <a:spcPts val="1200"/>
              </a:spcBef>
            </a:pPr>
            <a:r>
              <a:rPr lang="hu-HU" dirty="0"/>
              <a:t>A vivőjel általában nagyfrekvenciájú elektromágneses </a:t>
            </a:r>
            <a:r>
              <a:rPr lang="hu-HU" dirty="0" smtClean="0"/>
              <a:t>hullám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20574"/>
            <a:ext cx="7323716" cy="27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Amplitúdómoduláció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514528" cy="4495800"/>
          </a:xfrm>
        </p:spPr>
        <p:txBody>
          <a:bodyPr/>
          <a:lstStyle/>
          <a:p>
            <a:r>
              <a:rPr lang="hu-HU" dirty="0" smtClean="0"/>
              <a:t>A vivő amplitúdója </a:t>
            </a:r>
            <a:r>
              <a:rPr lang="hu-HU" dirty="0"/>
              <a:t>hordozza az </a:t>
            </a:r>
            <a:r>
              <a:rPr lang="hu-HU" dirty="0" smtClean="0"/>
              <a:t>információt</a:t>
            </a:r>
          </a:p>
          <a:p>
            <a:r>
              <a:rPr lang="hu-HU" dirty="0" smtClean="0"/>
              <a:t>Az </a:t>
            </a:r>
            <a:r>
              <a:rPr lang="hu-H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hu-HU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dirty="0" smtClean="0"/>
              <a:t> </a:t>
            </a:r>
            <a:r>
              <a:rPr lang="hu-HU" dirty="0"/>
              <a:t>modulált jel </a:t>
            </a:r>
            <a:r>
              <a:rPr lang="hu-HU" dirty="0" smtClean="0"/>
              <a:t>pillanatnyi </a:t>
            </a:r>
            <a:r>
              <a:rPr lang="hu-HU" dirty="0"/>
              <a:t>amplitúdója </a:t>
            </a:r>
            <a:r>
              <a:rPr lang="hu-HU" dirty="0" smtClean="0"/>
              <a:t>az </a:t>
            </a:r>
            <a:r>
              <a:rPr lang="hu-H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dirty="0"/>
              <a:t> moduláló jel pillanatnyi értékétől </a:t>
            </a:r>
            <a:r>
              <a:rPr lang="hu-HU" dirty="0" smtClean="0"/>
              <a:t>függ:</a:t>
            </a:r>
            <a:endParaRPr lang="hu-HU" dirty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9" name="Objektum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797311"/>
              </p:ext>
            </p:extLst>
          </p:nvPr>
        </p:nvGraphicFramePr>
        <p:xfrm>
          <a:off x="436563" y="3275013"/>
          <a:ext cx="49530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6" name="Equation" r:id="rId6" imgW="1942920" imgH="228600" progId="Equation.3">
                  <p:embed/>
                </p:oleObj>
              </mc:Choice>
              <mc:Fallback>
                <p:oleObj name="Equation" r:id="rId6" imgW="1942920" imgH="22860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3275013"/>
                        <a:ext cx="49530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um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275552"/>
              </p:ext>
            </p:extLst>
          </p:nvPr>
        </p:nvGraphicFramePr>
        <p:xfrm>
          <a:off x="5984875" y="3300413"/>
          <a:ext cx="21971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7" name="Equation" r:id="rId8" imgW="965160" imgH="241200" progId="Equation.3">
                  <p:embed/>
                </p:oleObj>
              </mc:Choice>
              <mc:Fallback>
                <p:oleObj name="Equation" r:id="rId8" imgW="965160" imgH="241200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75" y="3300413"/>
                        <a:ext cx="2197100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36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AM_DSB_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099278"/>
            <a:ext cx="6926752" cy="371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32648" cy="990600"/>
          </a:xfrm>
        </p:spPr>
        <p:txBody>
          <a:bodyPr>
            <a:noAutofit/>
          </a:bodyPr>
          <a:lstStyle/>
          <a:p>
            <a:r>
              <a:rPr lang="hu-HU" sz="4000" dirty="0" smtClean="0">
                <a:solidFill>
                  <a:srgbClr val="775F55"/>
                </a:solidFill>
              </a:rPr>
              <a:t>AM-DSB</a:t>
            </a:r>
            <a:br>
              <a:rPr lang="hu-HU" sz="4000" dirty="0" smtClean="0">
                <a:solidFill>
                  <a:srgbClr val="775F55"/>
                </a:solidFill>
              </a:rPr>
            </a:br>
            <a:r>
              <a:rPr lang="hu-HU" sz="4000" dirty="0" smtClean="0">
                <a:solidFill>
                  <a:srgbClr val="775F55"/>
                </a:solidFill>
              </a:rPr>
              <a:t>(két oldalsávos amplitúdó moduláció)</a:t>
            </a:r>
            <a:endParaRPr lang="hu-HU" sz="4000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640960" cy="521317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200" dirty="0" smtClean="0"/>
          </a:p>
          <a:p>
            <a:pPr>
              <a:spcBef>
                <a:spcPts val="0"/>
              </a:spcBef>
              <a:buNone/>
            </a:pPr>
            <a:endParaRPr lang="hu-HU" sz="2400" dirty="0" smtClean="0"/>
          </a:p>
          <a:p>
            <a:pPr>
              <a:buNone/>
            </a:pPr>
            <a:r>
              <a:rPr lang="hu-HU" sz="2200" dirty="0" err="1" smtClean="0"/>
              <a:t>Modu</a:t>
            </a:r>
            <a:r>
              <a:rPr lang="en-US" sz="2200" dirty="0" smtClean="0"/>
              <a:t>l</a:t>
            </a:r>
            <a:r>
              <a:rPr lang="hu-HU" sz="2200" dirty="0" err="1" smtClean="0"/>
              <a:t>ációs</a:t>
            </a:r>
            <a:r>
              <a:rPr lang="hu-HU" sz="2200" dirty="0" smtClean="0"/>
              <a:t> mélység: </a:t>
            </a:r>
            <a:endParaRPr lang="hu-HU" sz="2200" baseline="-250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hu-HU" sz="24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hu-HU" sz="2200" dirty="0" smtClean="0">
                <a:solidFill>
                  <a:prstClr val="black"/>
                </a:solidFill>
              </a:rPr>
              <a:t>Sávszélesség:</a:t>
            </a:r>
            <a:endParaRPr lang="hu-HU" sz="22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graphicFrame>
        <p:nvGraphicFramePr>
          <p:cNvPr id="10" name="Objektum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559942"/>
              </p:ext>
            </p:extLst>
          </p:nvPr>
        </p:nvGraphicFramePr>
        <p:xfrm>
          <a:off x="348205" y="1632360"/>
          <a:ext cx="4079779" cy="35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0" name="Equation" r:id="rId5" imgW="2590560" imgH="228600" progId="Equation.3">
                  <p:embed/>
                </p:oleObj>
              </mc:Choice>
              <mc:Fallback>
                <p:oleObj name="Equation" r:id="rId5" imgW="2590560" imgH="22860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05" y="1632360"/>
                        <a:ext cx="4079779" cy="3591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um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700870"/>
              </p:ext>
            </p:extLst>
          </p:nvPr>
        </p:nvGraphicFramePr>
        <p:xfrm>
          <a:off x="2855913" y="2593975"/>
          <a:ext cx="293846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1" name="Equation" r:id="rId7" imgW="1854000" imgH="253800" progId="Equation.3">
                  <p:embed/>
                </p:oleObj>
              </mc:Choice>
              <mc:Fallback>
                <p:oleObj name="Equation" r:id="rId7" imgW="1854000" imgH="25380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2593975"/>
                        <a:ext cx="2938462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um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893946"/>
              </p:ext>
            </p:extLst>
          </p:nvPr>
        </p:nvGraphicFramePr>
        <p:xfrm>
          <a:off x="1979712" y="5733256"/>
          <a:ext cx="1512168" cy="372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2" name="Equation" r:id="rId9" imgW="927000" imgH="228600" progId="Equation.3">
                  <p:embed/>
                </p:oleObj>
              </mc:Choice>
              <mc:Fallback>
                <p:oleObj name="Equation" r:id="rId9" imgW="927000" imgH="22860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733256"/>
                        <a:ext cx="1512168" cy="3720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um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649236"/>
              </p:ext>
            </p:extLst>
          </p:nvPr>
        </p:nvGraphicFramePr>
        <p:xfrm>
          <a:off x="1042988" y="1944688"/>
          <a:ext cx="6193308" cy="615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3" name="Equation" r:id="rId11" imgW="3962160" imgH="393480" progId="Equation.3">
                  <p:embed/>
                </p:oleObj>
              </mc:Choice>
              <mc:Fallback>
                <p:oleObj name="Equation" r:id="rId11" imgW="3962160" imgH="39348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44688"/>
                        <a:ext cx="6193308" cy="6153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66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E35A9B8-A14E-4A1D-99A9-D7B2BA1AAE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727</Words>
  <Application>Microsoft Office PowerPoint</Application>
  <PresentationFormat>On-screen Show (4:3)</PresentationFormat>
  <Paragraphs>183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Cambria Math</vt:lpstr>
      <vt:lpstr>Symbol</vt:lpstr>
      <vt:lpstr>Times New Roman</vt:lpstr>
      <vt:lpstr>Tw Cen MT</vt:lpstr>
      <vt:lpstr>Wingdings</vt:lpstr>
      <vt:lpstr>Wingdings 2</vt:lpstr>
      <vt:lpstr>EdStudPres</vt:lpstr>
      <vt:lpstr>Equation</vt:lpstr>
      <vt:lpstr>Microsoft Equation 3.0</vt:lpstr>
      <vt:lpstr>PowerPoint Presentation</vt:lpstr>
      <vt:lpstr>Modulációs technikák</vt:lpstr>
      <vt:lpstr>Mi a moduláció?</vt:lpstr>
      <vt:lpstr>Miért van szükség modulációra?</vt:lpstr>
      <vt:lpstr>Mi az eszköze?</vt:lpstr>
      <vt:lpstr>A vivős (modulált) átviteli modell</vt:lpstr>
      <vt:lpstr>Analóg moduláció</vt:lpstr>
      <vt:lpstr>Amplitúdómoduláció</vt:lpstr>
      <vt:lpstr>AM-DSB (két oldalsávos amplitúdó moduláció)</vt:lpstr>
      <vt:lpstr>AM-DSB/SC (elnyomott vivőjű két oldalsávos AM)</vt:lpstr>
      <vt:lpstr>AM-DSB és AM-DSB/SC összehasonlítása</vt:lpstr>
      <vt:lpstr>AM-SSB (egy oldalsávos AM)</vt:lpstr>
      <vt:lpstr>AM-SSB/USB és AM-SSB/LSB</vt:lpstr>
      <vt:lpstr>AM jelek demodulálása</vt:lpstr>
      <vt:lpstr>AM-DSB demodulálása burkoló demodulátorral</vt:lpstr>
      <vt:lpstr>A burkoló detekció korlátai</vt:lpstr>
      <vt:lpstr>Az AM tulajdonságai</vt:lpstr>
      <vt:lpstr>Szögmodulációs eljárások</vt:lpstr>
      <vt:lpstr>Szögmoduláció</vt:lpstr>
      <vt:lpstr>Fázismodulált jel</vt:lpstr>
      <vt:lpstr>Frekvencia modulált jel</vt:lpstr>
      <vt:lpstr>Szögmodulált jelek előállítása</vt:lpstr>
      <vt:lpstr>FM jelek demodulálása</vt:lpstr>
      <vt:lpstr>FM jel demodulálása fázistolós szorzóval</vt:lpstr>
      <vt:lpstr>Fázismodulált jel demodulálása</vt:lpstr>
      <vt:lpstr>Szögmodulált jelek sávszélessége</vt:lpstr>
      <vt:lpstr>Kislöketű PM jel vizsgálata</vt:lpstr>
      <vt:lpstr>FM jel sávszélessége</vt:lpstr>
      <vt:lpstr>Szögmoduláció jellemzői</vt:lpstr>
      <vt:lpstr>FM adó DIY</vt:lpstr>
      <vt:lpstr>FM az autóban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2013-09-03T19:02:47Z</dcterms:created>
  <dcterms:modified xsi:type="dcterms:W3CDTF">2015-11-07T18:06:33Z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