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345" r:id="rId3"/>
    <p:sldId id="364" r:id="rId4"/>
    <p:sldId id="346" r:id="rId5"/>
    <p:sldId id="3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A36C"/>
    <a:srgbClr val="2394AF"/>
    <a:srgbClr val="FF5621"/>
    <a:srgbClr val="203864"/>
    <a:srgbClr val="FFCC00"/>
    <a:srgbClr val="FDCEED"/>
    <a:srgbClr val="CE79FF"/>
    <a:srgbClr val="AB91A9"/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19ADCF51-1ECF-44C0-8DCE-4E782C23F697}"/>
              </a:ext>
            </a:extLst>
          </p:cNvPr>
          <p:cNvSpPr txBox="1"/>
          <p:nvPr/>
        </p:nvSpPr>
        <p:spPr>
          <a:xfrm>
            <a:off x="1317813" y="464097"/>
            <a:ext cx="51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Introduction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of ITR</a:t>
            </a:r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HW2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53188B-4380-43EC-8D1D-C3A2FFA80244}"/>
              </a:ext>
            </a:extLst>
          </p:cNvPr>
          <p:cNvSpPr txBox="1"/>
          <p:nvPr/>
        </p:nvSpPr>
        <p:spPr>
          <a:xfrm>
            <a:off x="7006876" y="49289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800CD0-D651-4204-BE92-C6B90EE64927}"/>
              </a:ext>
            </a:extLst>
          </p:cNvPr>
          <p:cNvSpPr txBox="1"/>
          <p:nvPr/>
        </p:nvSpPr>
        <p:spPr>
          <a:xfrm>
            <a:off x="9374442" y="49411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8A9A69E7-159A-4AB8-9822-FA8448685198}"/>
              </a:ext>
            </a:extLst>
          </p:cNvPr>
          <p:cNvSpPr txBox="1"/>
          <p:nvPr/>
        </p:nvSpPr>
        <p:spPr>
          <a:xfrm>
            <a:off x="853363" y="1324802"/>
            <a:ext cx="5363455" cy="378563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400" dirty="0">
                <a:latin typeface="Avenir Next LT Pro Demi" panose="020B0604020202020204" pitchFamily="34" charset="0"/>
              </a:rPr>
              <a:t>The goal of this assignment is to simulate how students can be assigned to courses based on some predefined conditions. </a:t>
            </a:r>
          </a:p>
          <a:p>
            <a:endParaRPr lang="en-US" altLang="zh-TW" sz="2400" dirty="0">
              <a:latin typeface="Avenir Next LT Pro Demi" panose="020B0604020202020204" pitchFamily="34" charset="0"/>
            </a:endParaRPr>
          </a:p>
          <a:p>
            <a:r>
              <a:rPr lang="en-US" altLang="zh-TW" sz="2400" dirty="0">
                <a:latin typeface="Avenir Next LT Pro Demi" panose="020B0604020202020204" pitchFamily="34" charset="0"/>
              </a:rPr>
              <a:t>You will need to select or design data structures and algorithms based on everything you learned in this class to provide an optimal solution.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604020202020204" pitchFamily="34" charset="0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9889" y="484095"/>
            <a:ext cx="1756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FFFF"/>
                </a:solidFill>
              </a:rPr>
              <a:t>https://www.ypppt.com/</a:t>
            </a:r>
            <a:endParaRPr lang="zh-CN" altLang="en-US" sz="1050" dirty="0">
              <a:solidFill>
                <a:srgbClr val="FFFFFF"/>
              </a:solidFill>
            </a:endParaRPr>
          </a:p>
        </p:txBody>
      </p:sp>
      <p:pic>
        <p:nvPicPr>
          <p:cNvPr id="7" name="圖片 6" descr="一張含有 天空, 草, 男人, 室外 的圖片&#10;&#10;自動產生的描述">
            <a:extLst>
              <a:ext uri="{FF2B5EF4-FFF2-40B4-BE49-F238E27FC236}">
                <a16:creationId xmlns:a16="http://schemas.microsoft.com/office/drawing/2014/main" id="{B070FBAB-F6AB-188A-B01F-B53DF3A1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54" y="887507"/>
            <a:ext cx="3280499" cy="4375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E8B2F4F-D839-87B5-37A5-A95768DDC0D1}"/>
              </a:ext>
            </a:extLst>
          </p:cNvPr>
          <p:cNvSpPr txBox="1"/>
          <p:nvPr/>
        </p:nvSpPr>
        <p:spPr>
          <a:xfrm>
            <a:off x="7861510" y="5493298"/>
            <a:ext cx="2587233" cy="40009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rPr lang="en-US" altLang="zh-TW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M104020014 </a:t>
            </a:r>
            <a:r>
              <a:rPr lang="zh-TW" altLang="en-US" sz="2000" dirty="0">
                <a:latin typeface="華康雅風體W3(P)" panose="03000300000000000000" pitchFamily="66" charset="-120"/>
                <a:ea typeface="華康雅風體W3(P)" panose="03000300000000000000" pitchFamily="66" charset="-120"/>
              </a:rPr>
              <a:t>周紘樟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華康雅風體W3(P)" panose="03000300000000000000" pitchFamily="66" charset="-120"/>
              <a:ea typeface="華康雅風體W3(P)" panose="03000300000000000000" pitchFamily="66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044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5"/>
            <a:ext cx="11086010" cy="470695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645458" y="1616232"/>
            <a:ext cx="10693102" cy="146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ArrayList</a:t>
            </a:r>
            <a:r>
              <a:rPr lang="zh-TW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structure was implemented</a:t>
            </a: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to store the data of the students.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reason is that the size of ArrayList is easy to resize.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Also, the sort() method in ArrayList helps me sort easily. I just need to implement and rewrite the methods.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4301AD4-006E-2386-A973-17B7CAF04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27" y="3215822"/>
            <a:ext cx="9204546" cy="2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559374"/>
            <a:ext cx="11086010" cy="4928511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5972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Data Structure and Algorithm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1048870" y="1788190"/>
            <a:ext cx="10498695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As for the algorithm, </a:t>
            </a:r>
          </a:p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overriding the compare method of sort(), I can manipulate the function to compare according to the requirements.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333A0E-BDE4-FC70-1C18-5B707B952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6" y="3233555"/>
            <a:ext cx="6840327" cy="2982831"/>
          </a:xfrm>
          <a:prstGeom prst="rect">
            <a:avLst/>
          </a:prstGeom>
        </p:spPr>
      </p:pic>
      <p:sp>
        <p:nvSpPr>
          <p:cNvPr id="26" name="Rectangle 66">
            <a:extLst>
              <a:ext uri="{FF2B5EF4-FFF2-40B4-BE49-F238E27FC236}">
                <a16:creationId xmlns:a16="http://schemas.microsoft.com/office/drawing/2014/main" id="{D2BF6671-0B6B-31F4-1B24-91703BBD3AF4}"/>
              </a:ext>
            </a:extLst>
          </p:cNvPr>
          <p:cNvSpPr/>
          <p:nvPr/>
        </p:nvSpPr>
        <p:spPr>
          <a:xfrm>
            <a:off x="2647406" y="4091169"/>
            <a:ext cx="46890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600" b="1" noProof="1">
                <a:solidFill>
                  <a:srgbClr val="FF0000"/>
                </a:solidFill>
                <a:cs typeface="+mn-ea"/>
                <a:sym typeface="+mn-lt"/>
              </a:rPr>
              <a:t>Time complexity approximately : O(nlogn)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4E196-FC1B-02F5-BE0B-A409E5E2D58C}"/>
              </a:ext>
            </a:extLst>
          </p:cNvPr>
          <p:cNvSpPr/>
          <p:nvPr/>
        </p:nvSpPr>
        <p:spPr>
          <a:xfrm>
            <a:off x="2647406" y="3703850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3041BE-91C8-1F6D-2C87-15156C791949}"/>
              </a:ext>
            </a:extLst>
          </p:cNvPr>
          <p:cNvSpPr/>
          <p:nvPr/>
        </p:nvSpPr>
        <p:spPr>
          <a:xfrm>
            <a:off x="2799806" y="4909991"/>
            <a:ext cx="6487885" cy="505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66">
            <a:extLst>
              <a:ext uri="{FF2B5EF4-FFF2-40B4-BE49-F238E27FC236}">
                <a16:creationId xmlns:a16="http://schemas.microsoft.com/office/drawing/2014/main" id="{086CEC4A-AACE-056D-A328-4E915C4D087D}"/>
              </a:ext>
            </a:extLst>
          </p:cNvPr>
          <p:cNvSpPr/>
          <p:nvPr/>
        </p:nvSpPr>
        <p:spPr>
          <a:xfrm>
            <a:off x="474104" y="6416089"/>
            <a:ext cx="104986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Reference: https://www.geeksforgeeks.org/how-to-override-compareto-method-in-java/</a:t>
            </a: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0ADAAAB-33B7-4A68-9F2D-D3E7AEECD688}"/>
              </a:ext>
            </a:extLst>
          </p:cNvPr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21832E-16EB-4C94-AB88-EEB7C5015D9D}"/>
                </a:ext>
              </a:extLst>
            </p:cNvPr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E86C01F-DD96-49C0-BF99-A96C9B6A7070}"/>
                </a:ext>
              </a:extLst>
            </p:cNvPr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854923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557350" y="1262743"/>
            <a:ext cx="11086010" cy="5277394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4D5F76D-D6A8-712E-D685-D138D5F350A5}"/>
              </a:ext>
            </a:extLst>
          </p:cNvPr>
          <p:cNvSpPr txBox="1"/>
          <p:nvPr/>
        </p:nvSpPr>
        <p:spPr>
          <a:xfrm>
            <a:off x="1317813" y="464097"/>
            <a:ext cx="3365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How it works ?...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id="{92930129-D4E5-C3F3-A4BA-3E43929B8100}"/>
              </a:ext>
            </a:extLst>
          </p:cNvPr>
          <p:cNvSpPr/>
          <p:nvPr/>
        </p:nvSpPr>
        <p:spPr>
          <a:xfrm>
            <a:off x="683109" y="1256959"/>
            <a:ext cx="9959787" cy="571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Check whether students have preferneces for the courses or not.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separate them into two ArrayLists, one with preferences, and the other doesn’t.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Sort two ArrayList independently, then we concatenate them together as a new ArrayList.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Loop through the sorted ArrayList and check each students’ preferences once at a time.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the first-preferred course is available, we add that student into the course candidates.Then we record the the action which takes 1 candiate spot for the course.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 not, we check the student’s next-preferred course and reassure there is still available spot. Add if there exists otherwise continue looking.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Repeat 5. and 6. for the rest of the students with preferences.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Finally, those with no preferences, we loop through the courses to find the rest of the spots for students to add.</a:t>
            </a:r>
          </a:p>
          <a:p>
            <a:pPr marL="342900" indent="-342900" defTabSz="1828800" rtl="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buAutoNum type="arabicPeriod"/>
              <a:defRPr/>
            </a:pPr>
            <a:endParaRPr lang="en-US" sz="16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34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335</Words>
  <Application>Microsoft Office PowerPoint</Application>
  <PresentationFormat>寬螢幕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華康雅風體W3(P)</vt:lpstr>
      <vt:lpstr>Arial</vt:lpstr>
      <vt:lpstr>Avenir Next LT Pro Demi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鴻章 周</cp:lastModifiedBy>
  <cp:revision>494</cp:revision>
  <dcterms:created xsi:type="dcterms:W3CDTF">2019-07-04T08:14:45Z</dcterms:created>
  <dcterms:modified xsi:type="dcterms:W3CDTF">2022-05-21T15:24:20Z</dcterms:modified>
</cp:coreProperties>
</file>