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345" r:id="rId3"/>
    <p:sldId id="364" r:id="rId4"/>
    <p:sldId id="346" r:id="rId5"/>
    <p:sldId id="3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A36C"/>
    <a:srgbClr val="2394AF"/>
    <a:srgbClr val="FF5621"/>
    <a:srgbClr val="203864"/>
    <a:srgbClr val="FFCC00"/>
    <a:srgbClr val="FDCEED"/>
    <a:srgbClr val="CE79FF"/>
    <a:srgbClr val="AB91A9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2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5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5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5103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Introduction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of ITR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HW2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374442" y="49411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853363" y="1324802"/>
            <a:ext cx="5363455" cy="378563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400" dirty="0">
                <a:latin typeface="Avenir Next LT Pro Demi" panose="020B0604020202020204" pitchFamily="34" charset="0"/>
              </a:rPr>
              <a:t>The goal of this assignment is to simulate how students can be assigned to courses based on some predefined conditions. </a:t>
            </a:r>
          </a:p>
          <a:p>
            <a:endParaRPr lang="en-US" altLang="zh-TW" sz="2400" dirty="0">
              <a:latin typeface="Avenir Next LT Pro Demi" panose="020B0604020202020204" pitchFamily="34" charset="0"/>
            </a:endParaRPr>
          </a:p>
          <a:p>
            <a:r>
              <a:rPr lang="en-US" altLang="zh-TW" sz="2400" dirty="0">
                <a:latin typeface="Avenir Next LT Pro Demi" panose="020B0604020202020204" pitchFamily="34" charset="0"/>
              </a:rPr>
              <a:t>You will need to select or design data structures and algorithms based on everything you learned in this class to provide an optimal solution.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604020202020204" pitchFamily="34" charset="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pic>
        <p:nvPicPr>
          <p:cNvPr id="7" name="圖片 6" descr="一張含有 天空, 草, 男人, 室外 的圖片&#10;&#10;自動產生的描述">
            <a:extLst>
              <a:ext uri="{FF2B5EF4-FFF2-40B4-BE49-F238E27FC236}">
                <a16:creationId xmlns:a16="http://schemas.microsoft.com/office/drawing/2014/main" id="{B070FBAB-F6AB-188A-B01F-B53DF3A1A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54" y="887507"/>
            <a:ext cx="3280499" cy="4375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EE8B2F4F-D839-87B5-37A5-A95768DDC0D1}"/>
              </a:ext>
            </a:extLst>
          </p:cNvPr>
          <p:cNvSpPr txBox="1"/>
          <p:nvPr/>
        </p:nvSpPr>
        <p:spPr>
          <a:xfrm>
            <a:off x="7861510" y="5493298"/>
            <a:ext cx="2587233" cy="40009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M104020014 </a:t>
            </a:r>
            <a:r>
              <a:rPr lang="zh-TW" altLang="en-US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周紘樟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華康雅風體W3(P)" panose="03000300000000000000" pitchFamily="66" charset="-120"/>
              <a:ea typeface="華康雅風體W3(P)" panose="03000300000000000000" pitchFamily="66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044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5"/>
            <a:ext cx="11086010" cy="4706954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53060C0D-3232-46C7-9FC4-502A9BB97766}"/>
              </a:ext>
            </a:extLst>
          </p:cNvPr>
          <p:cNvSpPr/>
          <p:nvPr/>
        </p:nvSpPr>
        <p:spPr>
          <a:xfrm>
            <a:off x="645458" y="1616232"/>
            <a:ext cx="10693102" cy="146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ArrayList</a:t>
            </a:r>
            <a:r>
              <a:rPr lang="zh-TW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 structure was implemented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to store the data of the students. 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reason is that the size of ArrayList is easy to resize.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Also, the sort() method in ArrayList helps me sort easily. I just need to implement and rewrite the methods.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5972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4301AD4-006E-2386-A973-17B7CAF04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27" y="3215822"/>
            <a:ext cx="9204546" cy="2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1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4"/>
            <a:ext cx="11086010" cy="4928511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5972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1048870" y="1788190"/>
            <a:ext cx="10498695" cy="131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As for the algorithm, 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by overriding the compare method of sort(), I can manipulate the function to compare according to the requirements.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3333A0E-BDE4-FC70-1C18-5B707B952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46" y="3233555"/>
            <a:ext cx="6840327" cy="2982831"/>
          </a:xfrm>
          <a:prstGeom prst="rect">
            <a:avLst/>
          </a:prstGeom>
        </p:spPr>
      </p:pic>
      <p:sp>
        <p:nvSpPr>
          <p:cNvPr id="26" name="Rectangle 66">
            <a:extLst>
              <a:ext uri="{FF2B5EF4-FFF2-40B4-BE49-F238E27FC236}">
                <a16:creationId xmlns:a16="http://schemas.microsoft.com/office/drawing/2014/main" id="{D2BF6671-0B6B-31F4-1B24-91703BBD3AF4}"/>
              </a:ext>
            </a:extLst>
          </p:cNvPr>
          <p:cNvSpPr/>
          <p:nvPr/>
        </p:nvSpPr>
        <p:spPr>
          <a:xfrm>
            <a:off x="2647406" y="4091169"/>
            <a:ext cx="468905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b="1" noProof="1">
                <a:solidFill>
                  <a:srgbClr val="FF0000"/>
                </a:solidFill>
                <a:cs typeface="+mn-ea"/>
                <a:sym typeface="+mn-lt"/>
              </a:rPr>
              <a:t>Time complexity approximately : O(nlogn)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44E196-FC1B-02F5-BE0B-A409E5E2D58C}"/>
              </a:ext>
            </a:extLst>
          </p:cNvPr>
          <p:cNvSpPr/>
          <p:nvPr/>
        </p:nvSpPr>
        <p:spPr>
          <a:xfrm>
            <a:off x="2647406" y="3703850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3041BE-91C8-1F6D-2C87-15156C791949}"/>
              </a:ext>
            </a:extLst>
          </p:cNvPr>
          <p:cNvSpPr/>
          <p:nvPr/>
        </p:nvSpPr>
        <p:spPr>
          <a:xfrm>
            <a:off x="2799806" y="4909991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086CEC4A-AACE-056D-A328-4E915C4D087D}"/>
              </a:ext>
            </a:extLst>
          </p:cNvPr>
          <p:cNvSpPr/>
          <p:nvPr/>
        </p:nvSpPr>
        <p:spPr>
          <a:xfrm>
            <a:off x="474104" y="6416089"/>
            <a:ext cx="104986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Reference: https://www.geeksforgeeks.org/how-to-override-compareto-method-in-java/</a:t>
            </a:r>
          </a:p>
        </p:txBody>
      </p:sp>
    </p:spTree>
    <p:extLst>
      <p:ext uri="{BB962C8B-B14F-4D97-AF65-F5344CB8AC3E}">
        <p14:creationId xmlns:p14="http://schemas.microsoft.com/office/powerpoint/2010/main" val="185832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510222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37970"/>
            <a:ext cx="336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How it works ?...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683109" y="1126330"/>
            <a:ext cx="10728961" cy="593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Check whether students have preferneces for the courses or not.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We separate them into two ArrayLists, one includes preferences, and the other doesn’t.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Sort two ArrayList by year and id independently, then we concatenate them together as a new ArrayList.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Loop through the sorted ArrayList and check each students’ preferences once at a time.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If the first-preferred course is available, we add that student into the course candidates.Then we record the the action which takes 1 candiate spot for the course.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If not, we check the student’s next-preferred course and reassure there is still available spot, and so on.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Repeat 5. and 6. for the rest of the students with preferences.</a:t>
            </a:r>
          </a:p>
          <a:p>
            <a:pPr marL="342900" indent="-342900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If there are students with preferneces still get no chances to pick a course, </a:t>
            </a:r>
            <a:r>
              <a:rPr lang="en-US" altLang="zh-TW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we loop through the courses to find the rest of the spots of courses for students to add.</a:t>
            </a:r>
            <a:endParaRPr lang="en-US" sz="1500" noProof="1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Finally, those with no preferences, we loop through the courses to find the rest of the spots of courses for students to add.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endParaRPr lang="en-US" sz="1500" noProof="1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40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371</Words>
  <Application>Microsoft Office PowerPoint</Application>
  <PresentationFormat>寬螢幕</PresentationFormat>
  <Paragraphs>31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等线</vt:lpstr>
      <vt:lpstr>微软雅黑</vt:lpstr>
      <vt:lpstr>華康雅風體W3(P)</vt:lpstr>
      <vt:lpstr>Arial</vt:lpstr>
      <vt:lpstr>Arial Rounded MT Bold</vt:lpstr>
      <vt:lpstr>Avenir Next LT Pro Demi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鴻章 周</cp:lastModifiedBy>
  <cp:revision>495</cp:revision>
  <dcterms:created xsi:type="dcterms:W3CDTF">2019-07-04T08:14:45Z</dcterms:created>
  <dcterms:modified xsi:type="dcterms:W3CDTF">2022-05-24T09:32:19Z</dcterms:modified>
</cp:coreProperties>
</file>