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Nunito"/>
      <p:regular r:id="rId10"/>
      <p:bold r:id="rId11"/>
      <p:italic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Nunito-bold.fntdata"/><Relationship Id="rId10" Type="http://schemas.openxmlformats.org/officeDocument/2006/relationships/font" Target="fonts/Nunito-regular.fntdata"/><Relationship Id="rId13" Type="http://schemas.openxmlformats.org/officeDocument/2006/relationships/font" Target="fonts/Nunito-boldItalic.fntdata"/><Relationship Id="rId12" Type="http://schemas.openxmlformats.org/officeDocument/2006/relationships/font" Target="fonts/Nuni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Shape 13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Shape 14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Shape 15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Shape 17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Shape 18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Shape 19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Shape 21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Shape 2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Shape 2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Shape 26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Shape 27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Shape 30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Shape 3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Shape 34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Shape 35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Shape 1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Shape 11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Shape 115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Shape 116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Shape 119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Shape 12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Shape 39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Shape 40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Shape 4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Shape 44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Shape 46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Shape 47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Shape 51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Shape 52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Shape 5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Shape 58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Shape 5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Shape 6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Shape 62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Shape 6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Shape 6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Shape 6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Shape 6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Shape 7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Shape 73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Shape 74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Shape 7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Shape 79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Shape 80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Shape 81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Shape 8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Shape 85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Shape 86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Shape 89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Shape 90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Shape 9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Shape 93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Shape 9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Shape 9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Shape 100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Shape 101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Shape 10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Shape 10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Shape 10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localhost:8889/notebooks/Final%20Project.ipynb#Objective:-To-visualize-microarray-data;-specifically-as-a-volcano-plot" TargetMode="External"/><Relationship Id="rId4" Type="http://schemas.openxmlformats.org/officeDocument/2006/relationships/hyperlink" Target="http://localhost:8889/notebooks/Final%20Project.ipynb#Objective:-To-visualize-microarray-data;-specifically-as-a-volcano-plot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hyperlink" Target="https://www.ncbi.nlm.nih.gov/pmc/articles/PMC2528102/bin/pp.108.121038_index.html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ctrTitle"/>
          </p:nvPr>
        </p:nvSpPr>
        <p:spPr>
          <a:xfrm>
            <a:off x="1858703" y="1512158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Visualizing Significant Gene Expression Change During CaLCuV </a:t>
            </a:r>
            <a:r>
              <a:rPr lang="en"/>
              <a:t>Infection</a:t>
            </a:r>
            <a:endParaRPr/>
          </a:p>
        </p:txBody>
      </p:sp>
      <p:sp>
        <p:nvSpPr>
          <p:cNvPr id="129" name="Shape 129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Warda Arman &amp; Tami Coursey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</a:t>
            </a:r>
            <a:endParaRPr/>
          </a:p>
        </p:txBody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90500" marR="190500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 visualize microarray data; specifically as a volcano plot</a:t>
            </a:r>
            <a:r>
              <a:rPr b="1" lang="en" sz="1400">
                <a:solidFill>
                  <a:srgbClr val="337AB7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/>
              </a:rPr>
              <a:t>¶</a:t>
            </a:r>
            <a:endParaRPr b="1" sz="1400">
              <a:solidFill>
                <a:srgbClr val="337AB7"/>
              </a:solidFill>
              <a:uFill>
                <a:noFill/>
              </a:uFill>
              <a:latin typeface="Arial"/>
              <a:ea typeface="Arial"/>
              <a:cs typeface="Arial"/>
              <a:sym typeface="Arial"/>
              <a:hlinkClick r:id="rId4"/>
            </a:endParaRPr>
          </a:p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819150" y="6869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that was used</a:t>
            </a:r>
            <a:endParaRPr/>
          </a:p>
        </p:txBody>
      </p:sp>
      <p:sp>
        <p:nvSpPr>
          <p:cNvPr id="141" name="Shape 141"/>
          <p:cNvSpPr txBox="1"/>
          <p:nvPr/>
        </p:nvSpPr>
        <p:spPr>
          <a:xfrm>
            <a:off x="6645975" y="3261250"/>
            <a:ext cx="1371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br>
              <a:rPr lang="en"/>
            </a:br>
            <a:endParaRPr/>
          </a:p>
        </p:txBody>
      </p:sp>
      <p:sp>
        <p:nvSpPr>
          <p:cNvPr id="142" name="Shape 142"/>
          <p:cNvSpPr txBox="1"/>
          <p:nvPr/>
        </p:nvSpPr>
        <p:spPr>
          <a:xfrm>
            <a:off x="6935925" y="3012700"/>
            <a:ext cx="1371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br>
              <a:rPr lang="en"/>
            </a:br>
            <a:endParaRPr/>
          </a:p>
        </p:txBody>
      </p:sp>
      <p:pic>
        <p:nvPicPr>
          <p:cNvPr id="143" name="Shape 1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89515" y="1391200"/>
            <a:ext cx="2564964" cy="332415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Shape 144"/>
          <p:cNvSpPr txBox="1"/>
          <p:nvPr/>
        </p:nvSpPr>
        <p:spPr>
          <a:xfrm>
            <a:off x="704200" y="1800200"/>
            <a:ext cx="2371500" cy="18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portion of the data that was used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Reference: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 u="sng">
                <a:solidFill>
                  <a:srgbClr val="337AB7"/>
                </a:solidFill>
                <a:hlinkClick r:id="rId4"/>
              </a:rPr>
              <a:t>https://www.ncbi.nlm.nih.gov/pmc/articles/PMC2528102/bin/pp.108.121038_index.html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1" name="Shape 1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150" y="1990725"/>
            <a:ext cx="2587574" cy="244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Shape 1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06725" y="1328860"/>
            <a:ext cx="4918125" cy="33269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