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0" r:id="rId3"/>
    <p:sldId id="261" r:id="rId4"/>
    <p:sldId id="267" r:id="rId5"/>
    <p:sldId id="271" r:id="rId6"/>
    <p:sldId id="275" r:id="rId7"/>
    <p:sldId id="276" r:id="rId8"/>
    <p:sldId id="274" r:id="rId9"/>
    <p:sldId id="277" r:id="rId10"/>
  </p:sldIdLst>
  <p:sldSz cx="9144000" cy="5143500" type="screen16x9"/>
  <p:notesSz cx="6858000" cy="9144000"/>
  <p:embeddedFontLst>
    <p:embeddedFont>
      <p:font typeface="Allura" panose="020B0604020202020204" charset="0"/>
      <p:regular r:id="rId12"/>
    </p:embeddedFont>
    <p:embeddedFont>
      <p:font typeface="Bebas Neue" panose="020B0606020202050201" pitchFamily="34" charset="0"/>
      <p:regular r:id="rId13"/>
    </p:embeddedFont>
    <p:embeddedFont>
      <p:font typeface="Hubballi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FBB037-B442-41E5-8CC4-BBF41BF41588}">
  <a:tblStyle styleId="{FFFBB037-B442-41E5-8CC4-BBF41BF41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E54331-6836-4426-A9FB-3ECA1C5C47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d7633b67a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d7633b67a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d7633b67a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d7633b67a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3d7633b67a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3d7633b67a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3d7633b67a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3d7633b67a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3d7633b67a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3d7633b67a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3d7633b67a_0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3d7633b67a_0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3d7633b67a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3d7633b67a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73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3d7633b67a_0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13d7633b67a_0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3d7633b67a_0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13d7633b67a_0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66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24350" y="2021575"/>
            <a:ext cx="41064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24350" y="4050775"/>
            <a:ext cx="41064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3A482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1"/>
          <p:cNvGrpSpPr/>
          <p:nvPr/>
        </p:nvGrpSpPr>
        <p:grpSpPr>
          <a:xfrm>
            <a:off x="-9525" y="0"/>
            <a:ext cx="9163050" cy="5143500"/>
            <a:chOff x="-9525" y="0"/>
            <a:chExt cx="9163050" cy="5143500"/>
          </a:xfrm>
        </p:grpSpPr>
        <p:sp>
          <p:nvSpPr>
            <p:cNvPr id="283" name="Google Shape;283;p31"/>
            <p:cNvSpPr/>
            <p:nvPr/>
          </p:nvSpPr>
          <p:spPr>
            <a:xfrm>
              <a:off x="295275" y="109575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771525" y="366725"/>
              <a:ext cx="304800" cy="456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92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31"/>
            <p:cNvGrpSpPr/>
            <p:nvPr/>
          </p:nvGrpSpPr>
          <p:grpSpPr>
            <a:xfrm>
              <a:off x="-9525" y="0"/>
              <a:ext cx="9163050" cy="5143500"/>
              <a:chOff x="-19050" y="0"/>
              <a:chExt cx="9163050" cy="5143500"/>
            </a:xfrm>
          </p:grpSpPr>
          <p:sp>
            <p:nvSpPr>
              <p:cNvPr id="286" name="Google Shape;286;p31"/>
              <p:cNvSpPr/>
              <p:nvPr/>
            </p:nvSpPr>
            <p:spPr>
              <a:xfrm>
                <a:off x="-1905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883920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dist="57150" dir="10500000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" name="Google Shape;288;p31"/>
            <p:cNvSpPr/>
            <p:nvPr/>
          </p:nvSpPr>
          <p:spPr>
            <a:xfrm>
              <a:off x="295275" y="4776900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7943850" y="366725"/>
              <a:ext cx="304800" cy="441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92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85750" y="3819525"/>
              <a:ext cx="4860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926950" y="2628900"/>
            <a:ext cx="32898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2450" y="1052300"/>
            <a:ext cx="15588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27175" y="3304250"/>
            <a:ext cx="32898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582500" cy="13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713275" y="1921075"/>
            <a:ext cx="4582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371725"/>
            <a:ext cx="4925700" cy="9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654875" y="3482974"/>
            <a:ext cx="304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752094" y="2740838"/>
            <a:ext cx="3993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398294" y="1165913"/>
            <a:ext cx="6347400" cy="14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-9525" y="0"/>
            <a:ext cx="9163050" cy="5143500"/>
            <a:chOff x="-9525" y="0"/>
            <a:chExt cx="9163050" cy="5143500"/>
          </a:xfrm>
        </p:grpSpPr>
        <p:grpSp>
          <p:nvGrpSpPr>
            <p:cNvPr id="92" name="Google Shape;92;p15"/>
            <p:cNvGrpSpPr/>
            <p:nvPr/>
          </p:nvGrpSpPr>
          <p:grpSpPr>
            <a:xfrm>
              <a:off x="-9525" y="0"/>
              <a:ext cx="9163050" cy="5143500"/>
              <a:chOff x="-19050" y="0"/>
              <a:chExt cx="9163050" cy="5143500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-1905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883920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dist="57150" dir="10500000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15"/>
            <p:cNvSpPr/>
            <p:nvPr/>
          </p:nvSpPr>
          <p:spPr>
            <a:xfrm>
              <a:off x="295275" y="4776900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95275" y="109575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851500" y="1266825"/>
            <a:ext cx="31545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>
            <a:off x="4851506" y="2052375"/>
            <a:ext cx="31545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-9525" y="0"/>
            <a:ext cx="9163050" cy="5143500"/>
            <a:chOff x="-9525" y="0"/>
            <a:chExt cx="9163050" cy="5143500"/>
          </a:xfrm>
        </p:grpSpPr>
        <p:grpSp>
          <p:nvGrpSpPr>
            <p:cNvPr id="110" name="Google Shape;110;p17"/>
            <p:cNvGrpSpPr/>
            <p:nvPr/>
          </p:nvGrpSpPr>
          <p:grpSpPr>
            <a:xfrm>
              <a:off x="-9525" y="0"/>
              <a:ext cx="9163050" cy="5143500"/>
              <a:chOff x="-19050" y="0"/>
              <a:chExt cx="9163050" cy="5143500"/>
            </a:xfrm>
          </p:grpSpPr>
          <p:sp>
            <p:nvSpPr>
              <p:cNvPr id="111" name="Google Shape;111;p17"/>
              <p:cNvSpPr/>
              <p:nvPr/>
            </p:nvSpPr>
            <p:spPr>
              <a:xfrm>
                <a:off x="-1905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883920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dist="57150" dir="10500000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17"/>
            <p:cNvSpPr/>
            <p:nvPr/>
          </p:nvSpPr>
          <p:spPr>
            <a:xfrm>
              <a:off x="295275" y="4776900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295275" y="109575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136750" y="1266825"/>
            <a:ext cx="31545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136751" y="2052375"/>
            <a:ext cx="31545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-9525" y="0"/>
            <a:ext cx="9163050" cy="5143500"/>
            <a:chOff x="-9525" y="0"/>
            <a:chExt cx="9163050" cy="5143500"/>
          </a:xfrm>
        </p:grpSpPr>
        <p:grpSp>
          <p:nvGrpSpPr>
            <p:cNvPr id="119" name="Google Shape;119;p18"/>
            <p:cNvGrpSpPr/>
            <p:nvPr/>
          </p:nvGrpSpPr>
          <p:grpSpPr>
            <a:xfrm>
              <a:off x="-9525" y="0"/>
              <a:ext cx="9163050" cy="5143500"/>
              <a:chOff x="-19050" y="0"/>
              <a:chExt cx="9163050" cy="5143500"/>
            </a:xfrm>
          </p:grpSpPr>
          <p:sp>
            <p:nvSpPr>
              <p:cNvPr id="120" name="Google Shape;120;p18"/>
              <p:cNvSpPr/>
              <p:nvPr/>
            </p:nvSpPr>
            <p:spPr>
              <a:xfrm>
                <a:off x="-1905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883920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dist="57150" dir="10500000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8"/>
            <p:cNvSpPr/>
            <p:nvPr/>
          </p:nvSpPr>
          <p:spPr>
            <a:xfrm>
              <a:off x="295275" y="4776900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295275" y="109575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0"/>
          <p:cNvGrpSpPr/>
          <p:nvPr/>
        </p:nvGrpSpPr>
        <p:grpSpPr>
          <a:xfrm>
            <a:off x="-9525" y="0"/>
            <a:ext cx="9163050" cy="5143500"/>
            <a:chOff x="-9525" y="0"/>
            <a:chExt cx="9163050" cy="5143500"/>
          </a:xfrm>
        </p:grpSpPr>
        <p:grpSp>
          <p:nvGrpSpPr>
            <p:cNvPr id="276" name="Google Shape;276;p30"/>
            <p:cNvGrpSpPr/>
            <p:nvPr/>
          </p:nvGrpSpPr>
          <p:grpSpPr>
            <a:xfrm>
              <a:off x="-9525" y="0"/>
              <a:ext cx="9163050" cy="5143500"/>
              <a:chOff x="-19050" y="0"/>
              <a:chExt cx="9163050" cy="5143500"/>
            </a:xfrm>
          </p:grpSpPr>
          <p:sp>
            <p:nvSpPr>
              <p:cNvPr id="277" name="Google Shape;277;p30"/>
              <p:cNvSpPr/>
              <p:nvPr/>
            </p:nvSpPr>
            <p:spPr>
              <a:xfrm>
                <a:off x="-1905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8839200" y="0"/>
                <a:ext cx="3048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dist="57150" dir="10500000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30"/>
            <p:cNvSpPr/>
            <p:nvPr/>
          </p:nvSpPr>
          <p:spPr>
            <a:xfrm>
              <a:off x="295275" y="4776900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295275" y="109575"/>
              <a:ext cx="85533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llura"/>
              <a:buNone/>
              <a:defRPr sz="3500">
                <a:solidFill>
                  <a:schemeClr val="dk2"/>
                </a:solidFill>
                <a:latin typeface="Allura"/>
                <a:ea typeface="Allura"/>
                <a:cs typeface="Allura"/>
                <a:sym typeface="Allu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ubballi"/>
              <a:buChar char="●"/>
              <a:defRPr sz="1600">
                <a:solidFill>
                  <a:schemeClr val="dk1"/>
                </a:solidFill>
                <a:latin typeface="Hubballi"/>
                <a:ea typeface="Hubballi"/>
                <a:cs typeface="Hubballi"/>
                <a:sym typeface="Hubballi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ubballi"/>
              <a:buChar char="○"/>
              <a:defRPr sz="1600">
                <a:solidFill>
                  <a:schemeClr val="dk1"/>
                </a:solidFill>
                <a:latin typeface="Hubballi"/>
                <a:ea typeface="Hubballi"/>
                <a:cs typeface="Hubballi"/>
                <a:sym typeface="Hubballi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ubballi"/>
              <a:buChar char="■"/>
              <a:defRPr sz="1600">
                <a:solidFill>
                  <a:schemeClr val="dk1"/>
                </a:solidFill>
                <a:latin typeface="Hubballi"/>
                <a:ea typeface="Hubballi"/>
                <a:cs typeface="Hubballi"/>
                <a:sym typeface="Hubballi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ubballi"/>
              <a:buChar char="●"/>
              <a:defRPr sz="1600">
                <a:solidFill>
                  <a:schemeClr val="dk1"/>
                </a:solidFill>
                <a:latin typeface="Hubballi"/>
                <a:ea typeface="Hubballi"/>
                <a:cs typeface="Hubballi"/>
                <a:sym typeface="Hubballi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ubballi"/>
              <a:buChar char="○"/>
              <a:defRPr sz="1600">
                <a:solidFill>
                  <a:schemeClr val="dk1"/>
                </a:solidFill>
                <a:latin typeface="Hubballi"/>
                <a:ea typeface="Hubballi"/>
                <a:cs typeface="Hubballi"/>
                <a:sym typeface="Hubballi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ubballi"/>
              <a:buChar char="■"/>
              <a:defRPr sz="1600">
                <a:solidFill>
                  <a:schemeClr val="dk1"/>
                </a:solidFill>
                <a:latin typeface="Hubballi"/>
                <a:ea typeface="Hubballi"/>
                <a:cs typeface="Hubballi"/>
                <a:sym typeface="Hubballi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ubballi"/>
              <a:buChar char="●"/>
              <a:defRPr sz="1600">
                <a:solidFill>
                  <a:schemeClr val="dk1"/>
                </a:solidFill>
                <a:latin typeface="Hubballi"/>
                <a:ea typeface="Hubballi"/>
                <a:cs typeface="Hubballi"/>
                <a:sym typeface="Hubballi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ubballi"/>
              <a:buChar char="○"/>
              <a:defRPr sz="1600">
                <a:solidFill>
                  <a:schemeClr val="dk1"/>
                </a:solidFill>
                <a:latin typeface="Hubballi"/>
                <a:ea typeface="Hubballi"/>
                <a:cs typeface="Hubballi"/>
                <a:sym typeface="Hubballi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Hubballi"/>
              <a:buChar char="■"/>
              <a:defRPr sz="1600">
                <a:solidFill>
                  <a:schemeClr val="dk1"/>
                </a:solidFill>
                <a:latin typeface="Hubballi"/>
                <a:ea typeface="Hubballi"/>
                <a:cs typeface="Hubballi"/>
                <a:sym typeface="Hubbal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1" r:id="rId6"/>
    <p:sldLayoutId id="2147483663" r:id="rId7"/>
    <p:sldLayoutId id="2147483664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grid/getting_starte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0C5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-19050" y="0"/>
            <a:ext cx="9163050" cy="5143500"/>
            <a:chOff x="-19050" y="0"/>
            <a:chExt cx="9163050" cy="5143500"/>
          </a:xfrm>
        </p:grpSpPr>
        <p:sp>
          <p:nvSpPr>
            <p:cNvPr id="302" name="Google Shape;302;p35"/>
            <p:cNvSpPr/>
            <p:nvPr/>
          </p:nvSpPr>
          <p:spPr>
            <a:xfrm>
              <a:off x="-1905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293370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6450" y="0"/>
              <a:ext cx="304800" cy="2001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883920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5750" y="10572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85750" y="22764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3238425" y="174412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238425" y="5058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191250" y="10572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35"/>
          <p:cNvSpPr/>
          <p:nvPr/>
        </p:nvSpPr>
        <p:spPr>
          <a:xfrm flipH="1">
            <a:off x="3714292" y="1184864"/>
            <a:ext cx="209246" cy="559246"/>
          </a:xfrm>
          <a:custGeom>
            <a:avLst/>
            <a:gdLst/>
            <a:ahLst/>
            <a:cxnLst/>
            <a:rect l="l" t="t" r="r" b="b"/>
            <a:pathLst>
              <a:path w="1709" h="4947" extrusionOk="0">
                <a:moveTo>
                  <a:pt x="488" y="0"/>
                </a:moveTo>
                <a:cubicBezTo>
                  <a:pt x="488" y="0"/>
                  <a:pt x="710" y="799"/>
                  <a:pt x="644" y="1508"/>
                </a:cubicBezTo>
                <a:cubicBezTo>
                  <a:pt x="599" y="2196"/>
                  <a:pt x="0" y="2307"/>
                  <a:pt x="89" y="2972"/>
                </a:cubicBezTo>
                <a:cubicBezTo>
                  <a:pt x="222" y="3904"/>
                  <a:pt x="333" y="4613"/>
                  <a:pt x="577" y="4946"/>
                </a:cubicBezTo>
                <a:lnTo>
                  <a:pt x="1220" y="4946"/>
                </a:lnTo>
                <a:cubicBezTo>
                  <a:pt x="1464" y="4525"/>
                  <a:pt x="1619" y="3771"/>
                  <a:pt x="1664" y="3039"/>
                </a:cubicBezTo>
                <a:cubicBezTo>
                  <a:pt x="1708" y="2129"/>
                  <a:pt x="1154" y="2373"/>
                  <a:pt x="1132" y="1508"/>
                </a:cubicBezTo>
                <a:cubicBezTo>
                  <a:pt x="1132" y="799"/>
                  <a:pt x="1265" y="0"/>
                  <a:pt x="1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 flipH="1">
            <a:off x="5023272" y="1387899"/>
            <a:ext cx="301564" cy="351917"/>
          </a:xfrm>
          <a:custGeom>
            <a:avLst/>
            <a:gdLst/>
            <a:ahLst/>
            <a:cxnLst/>
            <a:rect l="l" t="t" r="r" b="b"/>
            <a:pathLst>
              <a:path w="2463" h="3113" extrusionOk="0">
                <a:moveTo>
                  <a:pt x="755" y="1"/>
                </a:moveTo>
                <a:cubicBezTo>
                  <a:pt x="755" y="1"/>
                  <a:pt x="1066" y="622"/>
                  <a:pt x="1043" y="1154"/>
                </a:cubicBezTo>
                <a:cubicBezTo>
                  <a:pt x="999" y="1686"/>
                  <a:pt x="1" y="2463"/>
                  <a:pt x="467" y="2862"/>
                </a:cubicBezTo>
                <a:cubicBezTo>
                  <a:pt x="702" y="3061"/>
                  <a:pt x="953" y="3112"/>
                  <a:pt x="1121" y="3112"/>
                </a:cubicBezTo>
                <a:cubicBezTo>
                  <a:pt x="1159" y="3112"/>
                  <a:pt x="1192" y="3110"/>
                  <a:pt x="1221" y="3106"/>
                </a:cubicBezTo>
                <a:cubicBezTo>
                  <a:pt x="1253" y="3110"/>
                  <a:pt x="1289" y="3112"/>
                  <a:pt x="1329" y="3112"/>
                </a:cubicBezTo>
                <a:cubicBezTo>
                  <a:pt x="1504" y="3112"/>
                  <a:pt x="1739" y="3061"/>
                  <a:pt x="1975" y="2862"/>
                </a:cubicBezTo>
                <a:cubicBezTo>
                  <a:pt x="2463" y="2463"/>
                  <a:pt x="1465" y="1686"/>
                  <a:pt x="1420" y="1154"/>
                </a:cubicBezTo>
                <a:cubicBezTo>
                  <a:pt x="1376" y="622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"/>
          <p:cNvSpPr/>
          <p:nvPr/>
        </p:nvSpPr>
        <p:spPr>
          <a:xfrm flipH="1">
            <a:off x="4689262" y="1119635"/>
            <a:ext cx="301564" cy="615204"/>
          </a:xfrm>
          <a:custGeom>
            <a:avLst/>
            <a:gdLst/>
            <a:ahLst/>
            <a:cxnLst/>
            <a:rect l="l" t="t" r="r" b="b"/>
            <a:pathLst>
              <a:path w="2463" h="5442" extrusionOk="0">
                <a:moveTo>
                  <a:pt x="755" y="1"/>
                </a:moveTo>
                <a:cubicBezTo>
                  <a:pt x="755" y="1"/>
                  <a:pt x="1088" y="3527"/>
                  <a:pt x="1043" y="4059"/>
                </a:cubicBezTo>
                <a:cubicBezTo>
                  <a:pt x="999" y="4614"/>
                  <a:pt x="1" y="4791"/>
                  <a:pt x="489" y="5190"/>
                </a:cubicBezTo>
                <a:cubicBezTo>
                  <a:pt x="724" y="5390"/>
                  <a:pt x="960" y="5441"/>
                  <a:pt x="1123" y="5441"/>
                </a:cubicBezTo>
                <a:cubicBezTo>
                  <a:pt x="1160" y="5441"/>
                  <a:pt x="1192" y="5439"/>
                  <a:pt x="1221" y="5434"/>
                </a:cubicBezTo>
                <a:cubicBezTo>
                  <a:pt x="1253" y="5439"/>
                  <a:pt x="1289" y="5441"/>
                  <a:pt x="1329" y="5441"/>
                </a:cubicBezTo>
                <a:cubicBezTo>
                  <a:pt x="1504" y="5441"/>
                  <a:pt x="1739" y="5390"/>
                  <a:pt x="1975" y="5190"/>
                </a:cubicBezTo>
                <a:cubicBezTo>
                  <a:pt x="2463" y="4791"/>
                  <a:pt x="1465" y="4614"/>
                  <a:pt x="1420" y="4059"/>
                </a:cubicBezTo>
                <a:cubicBezTo>
                  <a:pt x="1376" y="3527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833934" y="650825"/>
            <a:ext cx="1281921" cy="388770"/>
            <a:chOff x="833934" y="650825"/>
            <a:chExt cx="1281921" cy="388770"/>
          </a:xfrm>
        </p:grpSpPr>
        <p:sp>
          <p:nvSpPr>
            <p:cNvPr id="316" name="Google Shape;316;p35"/>
            <p:cNvSpPr/>
            <p:nvPr/>
          </p:nvSpPr>
          <p:spPr>
            <a:xfrm flipH="1">
              <a:off x="1613249" y="650825"/>
              <a:ext cx="502606" cy="388770"/>
            </a:xfrm>
            <a:custGeom>
              <a:avLst/>
              <a:gdLst/>
              <a:ahLst/>
              <a:cxnLst/>
              <a:rect l="l" t="t" r="r" b="b"/>
              <a:pathLst>
                <a:path w="4105" h="3439" extrusionOk="0">
                  <a:moveTo>
                    <a:pt x="3971" y="0"/>
                  </a:moveTo>
                  <a:cubicBezTo>
                    <a:pt x="3483" y="155"/>
                    <a:pt x="2773" y="266"/>
                    <a:pt x="2019" y="266"/>
                  </a:cubicBezTo>
                  <a:cubicBezTo>
                    <a:pt x="1243" y="266"/>
                    <a:pt x="600" y="177"/>
                    <a:pt x="112" y="22"/>
                  </a:cubicBezTo>
                  <a:cubicBezTo>
                    <a:pt x="45" y="266"/>
                    <a:pt x="1" y="532"/>
                    <a:pt x="1" y="821"/>
                  </a:cubicBezTo>
                  <a:cubicBezTo>
                    <a:pt x="1" y="2237"/>
                    <a:pt x="664" y="3439"/>
                    <a:pt x="1991" y="3439"/>
                  </a:cubicBezTo>
                  <a:cubicBezTo>
                    <a:pt x="2015" y="3439"/>
                    <a:pt x="2039" y="3439"/>
                    <a:pt x="2064" y="3438"/>
                  </a:cubicBezTo>
                  <a:cubicBezTo>
                    <a:pt x="3527" y="3393"/>
                    <a:pt x="4104" y="2262"/>
                    <a:pt x="4104" y="821"/>
                  </a:cubicBezTo>
                  <a:cubicBezTo>
                    <a:pt x="4104" y="510"/>
                    <a:pt x="4060" y="244"/>
                    <a:pt x="3971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10555" y="650825"/>
              <a:ext cx="260792" cy="388657"/>
            </a:xfrm>
            <a:custGeom>
              <a:avLst/>
              <a:gdLst/>
              <a:ahLst/>
              <a:cxnLst/>
              <a:rect l="l" t="t" r="r" b="b"/>
              <a:pathLst>
                <a:path w="2130" h="3438" extrusionOk="0">
                  <a:moveTo>
                    <a:pt x="1996" y="0"/>
                  </a:moveTo>
                  <a:cubicBezTo>
                    <a:pt x="1486" y="155"/>
                    <a:pt x="776" y="266"/>
                    <a:pt x="22" y="266"/>
                  </a:cubicBezTo>
                  <a:lnTo>
                    <a:pt x="0" y="266"/>
                  </a:lnTo>
                  <a:lnTo>
                    <a:pt x="0" y="3438"/>
                  </a:lnTo>
                  <a:lnTo>
                    <a:pt x="67" y="3438"/>
                  </a:lnTo>
                  <a:cubicBezTo>
                    <a:pt x="1530" y="3393"/>
                    <a:pt x="2107" y="2262"/>
                    <a:pt x="2107" y="821"/>
                  </a:cubicBezTo>
                  <a:lnTo>
                    <a:pt x="2129" y="821"/>
                  </a:lnTo>
                  <a:cubicBezTo>
                    <a:pt x="2129" y="510"/>
                    <a:pt x="2063" y="244"/>
                    <a:pt x="1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833934" y="650825"/>
              <a:ext cx="505177" cy="388770"/>
            </a:xfrm>
            <a:custGeom>
              <a:avLst/>
              <a:gdLst/>
              <a:ahLst/>
              <a:cxnLst/>
              <a:rect l="l" t="t" r="r" b="b"/>
              <a:pathLst>
                <a:path w="4126" h="3439" extrusionOk="0">
                  <a:moveTo>
                    <a:pt x="3992" y="0"/>
                  </a:moveTo>
                  <a:cubicBezTo>
                    <a:pt x="3482" y="155"/>
                    <a:pt x="2795" y="266"/>
                    <a:pt x="2018" y="266"/>
                  </a:cubicBezTo>
                  <a:cubicBezTo>
                    <a:pt x="1242" y="266"/>
                    <a:pt x="599" y="177"/>
                    <a:pt x="111" y="22"/>
                  </a:cubicBezTo>
                  <a:cubicBezTo>
                    <a:pt x="44" y="266"/>
                    <a:pt x="0" y="532"/>
                    <a:pt x="0" y="821"/>
                  </a:cubicBezTo>
                  <a:cubicBezTo>
                    <a:pt x="0" y="2237"/>
                    <a:pt x="685" y="3439"/>
                    <a:pt x="1992" y="3439"/>
                  </a:cubicBezTo>
                  <a:cubicBezTo>
                    <a:pt x="2015" y="3439"/>
                    <a:pt x="2039" y="3439"/>
                    <a:pt x="2063" y="3438"/>
                  </a:cubicBezTo>
                  <a:cubicBezTo>
                    <a:pt x="3527" y="3393"/>
                    <a:pt x="4125" y="2262"/>
                    <a:pt x="4125" y="821"/>
                  </a:cubicBezTo>
                  <a:cubicBezTo>
                    <a:pt x="4125" y="510"/>
                    <a:pt x="4059" y="244"/>
                    <a:pt x="3992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833934" y="650825"/>
              <a:ext cx="260792" cy="388657"/>
            </a:xfrm>
            <a:custGeom>
              <a:avLst/>
              <a:gdLst/>
              <a:ahLst/>
              <a:cxnLst/>
              <a:rect l="l" t="t" r="r" b="b"/>
              <a:pathLst>
                <a:path w="2130" h="3438" extrusionOk="0">
                  <a:moveTo>
                    <a:pt x="1996" y="0"/>
                  </a:moveTo>
                  <a:cubicBezTo>
                    <a:pt x="1486" y="155"/>
                    <a:pt x="799" y="266"/>
                    <a:pt x="22" y="266"/>
                  </a:cubicBezTo>
                  <a:lnTo>
                    <a:pt x="0" y="266"/>
                  </a:lnTo>
                  <a:lnTo>
                    <a:pt x="0" y="3438"/>
                  </a:lnTo>
                  <a:lnTo>
                    <a:pt x="67" y="3438"/>
                  </a:lnTo>
                  <a:cubicBezTo>
                    <a:pt x="1531" y="3393"/>
                    <a:pt x="2129" y="2262"/>
                    <a:pt x="2129" y="821"/>
                  </a:cubicBezTo>
                  <a:cubicBezTo>
                    <a:pt x="2129" y="510"/>
                    <a:pt x="2063" y="244"/>
                    <a:pt x="1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35"/>
          <p:cNvSpPr/>
          <p:nvPr/>
        </p:nvSpPr>
        <p:spPr>
          <a:xfrm flipH="1">
            <a:off x="6407124" y="545464"/>
            <a:ext cx="947911" cy="494131"/>
          </a:xfrm>
          <a:custGeom>
            <a:avLst/>
            <a:gdLst/>
            <a:ahLst/>
            <a:cxnLst/>
            <a:rect l="l" t="t" r="r" b="b"/>
            <a:pathLst>
              <a:path w="7742" h="4371" extrusionOk="0">
                <a:moveTo>
                  <a:pt x="733" y="622"/>
                </a:moveTo>
                <a:cubicBezTo>
                  <a:pt x="999" y="622"/>
                  <a:pt x="1376" y="755"/>
                  <a:pt x="1620" y="888"/>
                </a:cubicBezTo>
                <a:lnTo>
                  <a:pt x="1176" y="2751"/>
                </a:lnTo>
                <a:cubicBezTo>
                  <a:pt x="932" y="2418"/>
                  <a:pt x="644" y="1997"/>
                  <a:pt x="422" y="1486"/>
                </a:cubicBezTo>
                <a:cubicBezTo>
                  <a:pt x="333" y="1265"/>
                  <a:pt x="311" y="1087"/>
                  <a:pt x="311" y="976"/>
                </a:cubicBezTo>
                <a:cubicBezTo>
                  <a:pt x="333" y="688"/>
                  <a:pt x="444" y="644"/>
                  <a:pt x="733" y="622"/>
                </a:cubicBezTo>
                <a:close/>
                <a:moveTo>
                  <a:pt x="2729" y="0"/>
                </a:moveTo>
                <a:cubicBezTo>
                  <a:pt x="2329" y="0"/>
                  <a:pt x="1930" y="244"/>
                  <a:pt x="1731" y="599"/>
                </a:cubicBezTo>
                <a:cubicBezTo>
                  <a:pt x="1442" y="466"/>
                  <a:pt x="1065" y="333"/>
                  <a:pt x="733" y="333"/>
                </a:cubicBezTo>
                <a:cubicBezTo>
                  <a:pt x="555" y="333"/>
                  <a:pt x="378" y="355"/>
                  <a:pt x="245" y="466"/>
                </a:cubicBezTo>
                <a:cubicBezTo>
                  <a:pt x="89" y="577"/>
                  <a:pt x="1" y="755"/>
                  <a:pt x="1" y="976"/>
                </a:cubicBezTo>
                <a:cubicBezTo>
                  <a:pt x="1" y="1132"/>
                  <a:pt x="45" y="1353"/>
                  <a:pt x="156" y="1597"/>
                </a:cubicBezTo>
                <a:cubicBezTo>
                  <a:pt x="422" y="2241"/>
                  <a:pt x="799" y="2773"/>
                  <a:pt x="1087" y="3106"/>
                </a:cubicBezTo>
                <a:lnTo>
                  <a:pt x="1021" y="3460"/>
                </a:lnTo>
                <a:cubicBezTo>
                  <a:pt x="910" y="3948"/>
                  <a:pt x="1220" y="4348"/>
                  <a:pt x="1708" y="4348"/>
                </a:cubicBezTo>
                <a:lnTo>
                  <a:pt x="4725" y="4370"/>
                </a:lnTo>
                <a:cubicBezTo>
                  <a:pt x="4738" y="4370"/>
                  <a:pt x="4752" y="4371"/>
                  <a:pt x="4765" y="4371"/>
                </a:cubicBezTo>
                <a:cubicBezTo>
                  <a:pt x="5251" y="4371"/>
                  <a:pt x="5543" y="3980"/>
                  <a:pt x="5457" y="3505"/>
                </a:cubicBezTo>
                <a:lnTo>
                  <a:pt x="5301" y="2684"/>
                </a:lnTo>
                <a:cubicBezTo>
                  <a:pt x="5945" y="1908"/>
                  <a:pt x="6876" y="799"/>
                  <a:pt x="7741" y="688"/>
                </a:cubicBezTo>
                <a:cubicBezTo>
                  <a:pt x="7741" y="488"/>
                  <a:pt x="7741" y="89"/>
                  <a:pt x="7741" y="89"/>
                </a:cubicBezTo>
                <a:cubicBezTo>
                  <a:pt x="7741" y="89"/>
                  <a:pt x="5989" y="1176"/>
                  <a:pt x="5102" y="1753"/>
                </a:cubicBezTo>
                <a:lnTo>
                  <a:pt x="4947" y="888"/>
                </a:lnTo>
                <a:cubicBezTo>
                  <a:pt x="4836" y="400"/>
                  <a:pt x="4348" y="0"/>
                  <a:pt x="3860" y="0"/>
                </a:cubicBezTo>
                <a:close/>
              </a:path>
            </a:pathLst>
          </a:custGeom>
          <a:solidFill>
            <a:srgbClr val="E4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 flipH="1">
            <a:off x="3953290" y="1004326"/>
            <a:ext cx="635573" cy="729722"/>
          </a:xfrm>
          <a:custGeom>
            <a:avLst/>
            <a:gdLst/>
            <a:ahLst/>
            <a:cxnLst/>
            <a:rect l="l" t="t" r="r" b="b"/>
            <a:pathLst>
              <a:path w="5191" h="6455" extrusionOk="0">
                <a:moveTo>
                  <a:pt x="666" y="422"/>
                </a:moveTo>
                <a:cubicBezTo>
                  <a:pt x="843" y="422"/>
                  <a:pt x="1087" y="488"/>
                  <a:pt x="1243" y="577"/>
                </a:cubicBezTo>
                <a:lnTo>
                  <a:pt x="799" y="2662"/>
                </a:lnTo>
                <a:cubicBezTo>
                  <a:pt x="644" y="2462"/>
                  <a:pt x="533" y="1974"/>
                  <a:pt x="488" y="1619"/>
                </a:cubicBezTo>
                <a:cubicBezTo>
                  <a:pt x="466" y="1331"/>
                  <a:pt x="400" y="710"/>
                  <a:pt x="400" y="621"/>
                </a:cubicBezTo>
                <a:cubicBezTo>
                  <a:pt x="400" y="466"/>
                  <a:pt x="488" y="422"/>
                  <a:pt x="666" y="422"/>
                </a:cubicBezTo>
                <a:close/>
                <a:moveTo>
                  <a:pt x="1952" y="0"/>
                </a:moveTo>
                <a:cubicBezTo>
                  <a:pt x="1686" y="0"/>
                  <a:pt x="1442" y="178"/>
                  <a:pt x="1309" y="400"/>
                </a:cubicBezTo>
                <a:cubicBezTo>
                  <a:pt x="1132" y="289"/>
                  <a:pt x="888" y="222"/>
                  <a:pt x="666" y="222"/>
                </a:cubicBezTo>
                <a:cubicBezTo>
                  <a:pt x="555" y="222"/>
                  <a:pt x="444" y="244"/>
                  <a:pt x="355" y="311"/>
                </a:cubicBezTo>
                <a:cubicBezTo>
                  <a:pt x="267" y="377"/>
                  <a:pt x="200" y="488"/>
                  <a:pt x="200" y="621"/>
                </a:cubicBezTo>
                <a:cubicBezTo>
                  <a:pt x="200" y="754"/>
                  <a:pt x="244" y="1420"/>
                  <a:pt x="311" y="1686"/>
                </a:cubicBezTo>
                <a:cubicBezTo>
                  <a:pt x="422" y="2130"/>
                  <a:pt x="555" y="2684"/>
                  <a:pt x="755" y="2906"/>
                </a:cubicBezTo>
                <a:lnTo>
                  <a:pt x="67" y="5878"/>
                </a:lnTo>
                <a:cubicBezTo>
                  <a:pt x="0" y="6188"/>
                  <a:pt x="311" y="6432"/>
                  <a:pt x="622" y="6432"/>
                </a:cubicBezTo>
                <a:lnTo>
                  <a:pt x="3882" y="6454"/>
                </a:lnTo>
                <a:cubicBezTo>
                  <a:pt x="4215" y="6454"/>
                  <a:pt x="4547" y="6210"/>
                  <a:pt x="4503" y="5878"/>
                </a:cubicBezTo>
                <a:lnTo>
                  <a:pt x="3616" y="1730"/>
                </a:lnTo>
                <a:cubicBezTo>
                  <a:pt x="4015" y="1242"/>
                  <a:pt x="4614" y="510"/>
                  <a:pt x="5190" y="444"/>
                </a:cubicBezTo>
                <a:cubicBezTo>
                  <a:pt x="5168" y="333"/>
                  <a:pt x="5190" y="67"/>
                  <a:pt x="5190" y="67"/>
                </a:cubicBezTo>
                <a:lnTo>
                  <a:pt x="5190" y="67"/>
                </a:lnTo>
                <a:cubicBezTo>
                  <a:pt x="5190" y="67"/>
                  <a:pt x="4059" y="777"/>
                  <a:pt x="3483" y="1131"/>
                </a:cubicBezTo>
                <a:lnTo>
                  <a:pt x="3372" y="577"/>
                </a:lnTo>
                <a:cubicBezTo>
                  <a:pt x="3305" y="266"/>
                  <a:pt x="2995" y="0"/>
                  <a:pt x="26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5"/>
          <p:cNvGrpSpPr/>
          <p:nvPr/>
        </p:nvGrpSpPr>
        <p:grpSpPr>
          <a:xfrm>
            <a:off x="7812653" y="220150"/>
            <a:ext cx="932438" cy="833648"/>
            <a:chOff x="7812653" y="220150"/>
            <a:chExt cx="932438" cy="833648"/>
          </a:xfrm>
        </p:grpSpPr>
        <p:sp>
          <p:nvSpPr>
            <p:cNvPr id="323" name="Google Shape;323;p35"/>
            <p:cNvSpPr/>
            <p:nvPr/>
          </p:nvSpPr>
          <p:spPr>
            <a:xfrm flipH="1">
              <a:off x="7812653" y="346716"/>
              <a:ext cx="77995" cy="707082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44" y="2352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7918662" y="346716"/>
              <a:ext cx="56666" cy="707082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178" y="235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7996339" y="300118"/>
              <a:ext cx="63988" cy="753679"/>
            </a:xfrm>
            <a:custGeom>
              <a:avLst/>
              <a:gdLst/>
              <a:ahLst/>
              <a:cxnLst/>
              <a:rect l="l" t="t" r="r" b="b"/>
              <a:pathLst>
                <a:path w="201" h="2507" extrusionOk="0">
                  <a:moveTo>
                    <a:pt x="1" y="0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8067012" y="420070"/>
              <a:ext cx="127339" cy="633728"/>
            </a:xfrm>
            <a:custGeom>
              <a:avLst/>
              <a:gdLst/>
              <a:ahLst/>
              <a:cxnLst/>
              <a:rect l="l" t="t" r="r" b="b"/>
              <a:pathLst>
                <a:path w="400" h="2108" extrusionOk="0">
                  <a:moveTo>
                    <a:pt x="1" y="1"/>
                  </a:moveTo>
                  <a:lnTo>
                    <a:pt x="1" y="2108"/>
                  </a:lnTo>
                  <a:lnTo>
                    <a:pt x="400" y="210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8201036" y="313346"/>
              <a:ext cx="106328" cy="740452"/>
            </a:xfrm>
            <a:custGeom>
              <a:avLst/>
              <a:gdLst/>
              <a:ahLst/>
              <a:cxnLst/>
              <a:rect l="l" t="t" r="r" b="b"/>
              <a:pathLst>
                <a:path w="334" h="2463" extrusionOk="0">
                  <a:moveTo>
                    <a:pt x="1" y="1"/>
                  </a:moveTo>
                  <a:lnTo>
                    <a:pt x="1" y="2463"/>
                  </a:lnTo>
                  <a:lnTo>
                    <a:pt x="333" y="2463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8328056" y="313346"/>
              <a:ext cx="70991" cy="740452"/>
            </a:xfrm>
            <a:custGeom>
              <a:avLst/>
              <a:gdLst/>
              <a:ahLst/>
              <a:cxnLst/>
              <a:rect l="l" t="t" r="r" b="b"/>
              <a:pathLst>
                <a:path w="223" h="2463" extrusionOk="0">
                  <a:moveTo>
                    <a:pt x="0" y="1"/>
                  </a:moveTo>
                  <a:lnTo>
                    <a:pt x="0" y="2463"/>
                  </a:lnTo>
                  <a:lnTo>
                    <a:pt x="222" y="246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8420058" y="266748"/>
              <a:ext cx="70673" cy="787049"/>
            </a:xfrm>
            <a:custGeom>
              <a:avLst/>
              <a:gdLst/>
              <a:ahLst/>
              <a:cxnLst/>
              <a:rect l="l" t="t" r="r" b="b"/>
              <a:pathLst>
                <a:path w="222" h="2618" extrusionOk="0">
                  <a:moveTo>
                    <a:pt x="0" y="1"/>
                  </a:moveTo>
                  <a:lnTo>
                    <a:pt x="0" y="2618"/>
                  </a:lnTo>
                  <a:lnTo>
                    <a:pt x="222" y="261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511742" y="220150"/>
              <a:ext cx="70991" cy="833647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8596422" y="220150"/>
              <a:ext cx="148668" cy="833647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35"/>
          <p:cNvGrpSpPr/>
          <p:nvPr/>
        </p:nvGrpSpPr>
        <p:grpSpPr>
          <a:xfrm>
            <a:off x="1846633" y="1454734"/>
            <a:ext cx="972309" cy="833641"/>
            <a:chOff x="370250" y="1556376"/>
            <a:chExt cx="820375" cy="703375"/>
          </a:xfrm>
        </p:grpSpPr>
        <p:sp>
          <p:nvSpPr>
            <p:cNvPr id="333" name="Google Shape;333;p35"/>
            <p:cNvSpPr/>
            <p:nvPr/>
          </p:nvSpPr>
          <p:spPr>
            <a:xfrm>
              <a:off x="1123455" y="1573231"/>
              <a:ext cx="67170" cy="680735"/>
            </a:xfrm>
            <a:custGeom>
              <a:avLst/>
              <a:gdLst/>
              <a:ahLst/>
              <a:cxnLst/>
              <a:rect l="l" t="t" r="r" b="b"/>
              <a:pathLst>
                <a:path w="267" h="2706" extrusionOk="0">
                  <a:moveTo>
                    <a:pt x="1" y="0"/>
                  </a:moveTo>
                  <a:lnTo>
                    <a:pt x="1" y="2706"/>
                  </a:lnTo>
                  <a:lnTo>
                    <a:pt x="267" y="270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42568" y="1668070"/>
              <a:ext cx="61635" cy="591681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244" y="235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978550" y="1668070"/>
              <a:ext cx="44780" cy="591681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178" y="235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911380" y="1628826"/>
              <a:ext cx="50566" cy="630925"/>
            </a:xfrm>
            <a:custGeom>
              <a:avLst/>
              <a:gdLst/>
              <a:ahLst/>
              <a:cxnLst/>
              <a:rect l="l" t="t" r="r" b="b"/>
              <a:pathLst>
                <a:path w="201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805469" y="1723666"/>
              <a:ext cx="100629" cy="536085"/>
            </a:xfrm>
            <a:custGeom>
              <a:avLst/>
              <a:gdLst/>
              <a:ahLst/>
              <a:cxnLst/>
              <a:rect l="l" t="t" r="r" b="b"/>
              <a:pathLst>
                <a:path w="400" h="2131" extrusionOk="0">
                  <a:moveTo>
                    <a:pt x="1" y="1"/>
                  </a:moveTo>
                  <a:lnTo>
                    <a:pt x="1" y="2130"/>
                  </a:lnTo>
                  <a:lnTo>
                    <a:pt x="400" y="213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716161" y="1634612"/>
              <a:ext cx="84025" cy="619353"/>
            </a:xfrm>
            <a:custGeom>
              <a:avLst/>
              <a:gdLst/>
              <a:ahLst/>
              <a:cxnLst/>
              <a:rect l="l" t="t" r="r" b="b"/>
              <a:pathLst>
                <a:path w="334" h="2462" extrusionOk="0">
                  <a:moveTo>
                    <a:pt x="1" y="0"/>
                  </a:moveTo>
                  <a:lnTo>
                    <a:pt x="1" y="2462"/>
                  </a:lnTo>
                  <a:lnTo>
                    <a:pt x="333" y="246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43708" y="1634612"/>
              <a:ext cx="56101" cy="619353"/>
            </a:xfrm>
            <a:custGeom>
              <a:avLst/>
              <a:gdLst/>
              <a:ahLst/>
              <a:cxnLst/>
              <a:rect l="l" t="t" r="r" b="b"/>
              <a:pathLst>
                <a:path w="223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222" y="246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71256" y="1600903"/>
              <a:ext cx="55849" cy="653063"/>
            </a:xfrm>
            <a:custGeom>
              <a:avLst/>
              <a:gdLst/>
              <a:ahLst/>
              <a:cxnLst/>
              <a:rect l="l" t="t" r="r" b="b"/>
              <a:pathLst>
                <a:path w="222" h="2596" extrusionOk="0">
                  <a:moveTo>
                    <a:pt x="0" y="1"/>
                  </a:moveTo>
                  <a:lnTo>
                    <a:pt x="0" y="2596"/>
                  </a:lnTo>
                  <a:lnTo>
                    <a:pt x="222" y="259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98551" y="1556376"/>
              <a:ext cx="56101" cy="697590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370250" y="1556376"/>
              <a:ext cx="117484" cy="697590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5"/>
          <p:cNvGrpSpPr/>
          <p:nvPr/>
        </p:nvGrpSpPr>
        <p:grpSpPr>
          <a:xfrm flipH="1">
            <a:off x="-506154" y="1693328"/>
            <a:ext cx="4691056" cy="3450171"/>
            <a:chOff x="-18275" y="1978272"/>
            <a:chExt cx="3650059" cy="2684540"/>
          </a:xfrm>
        </p:grpSpPr>
        <p:sp>
          <p:nvSpPr>
            <p:cNvPr id="344" name="Google Shape;344;p35"/>
            <p:cNvSpPr/>
            <p:nvPr/>
          </p:nvSpPr>
          <p:spPr>
            <a:xfrm>
              <a:off x="-18275" y="1978272"/>
              <a:ext cx="3649845" cy="2684540"/>
            </a:xfrm>
            <a:custGeom>
              <a:avLst/>
              <a:gdLst/>
              <a:ahLst/>
              <a:cxnLst/>
              <a:rect l="l" t="t" r="r" b="b"/>
              <a:pathLst>
                <a:path w="16503" h="12139" extrusionOk="0">
                  <a:moveTo>
                    <a:pt x="11578" y="51"/>
                  </a:moveTo>
                  <a:cubicBezTo>
                    <a:pt x="11711" y="51"/>
                    <a:pt x="11844" y="117"/>
                    <a:pt x="12022" y="206"/>
                  </a:cubicBezTo>
                  <a:cubicBezTo>
                    <a:pt x="12244" y="339"/>
                    <a:pt x="12532" y="472"/>
                    <a:pt x="12931" y="561"/>
                  </a:cubicBezTo>
                  <a:cubicBezTo>
                    <a:pt x="13131" y="605"/>
                    <a:pt x="13308" y="627"/>
                    <a:pt x="13441" y="627"/>
                  </a:cubicBezTo>
                  <a:cubicBezTo>
                    <a:pt x="13685" y="650"/>
                    <a:pt x="13841" y="672"/>
                    <a:pt x="13863" y="761"/>
                  </a:cubicBezTo>
                  <a:cubicBezTo>
                    <a:pt x="13885" y="849"/>
                    <a:pt x="13818" y="916"/>
                    <a:pt x="13752" y="1004"/>
                  </a:cubicBezTo>
                  <a:cubicBezTo>
                    <a:pt x="13685" y="1093"/>
                    <a:pt x="13619" y="1160"/>
                    <a:pt x="13663" y="1248"/>
                  </a:cubicBezTo>
                  <a:cubicBezTo>
                    <a:pt x="13685" y="1293"/>
                    <a:pt x="13730" y="1315"/>
                    <a:pt x="13818" y="1337"/>
                  </a:cubicBezTo>
                  <a:cubicBezTo>
                    <a:pt x="13685" y="1337"/>
                    <a:pt x="13597" y="1315"/>
                    <a:pt x="13574" y="1248"/>
                  </a:cubicBezTo>
                  <a:cubicBezTo>
                    <a:pt x="13508" y="1115"/>
                    <a:pt x="13841" y="938"/>
                    <a:pt x="13774" y="761"/>
                  </a:cubicBezTo>
                  <a:cubicBezTo>
                    <a:pt x="13707" y="583"/>
                    <a:pt x="13330" y="672"/>
                    <a:pt x="12820" y="561"/>
                  </a:cubicBezTo>
                  <a:cubicBezTo>
                    <a:pt x="12177" y="428"/>
                    <a:pt x="11844" y="117"/>
                    <a:pt x="11578" y="51"/>
                  </a:cubicBezTo>
                  <a:close/>
                  <a:moveTo>
                    <a:pt x="14750" y="1315"/>
                  </a:moveTo>
                  <a:cubicBezTo>
                    <a:pt x="14994" y="1315"/>
                    <a:pt x="15216" y="1382"/>
                    <a:pt x="15393" y="1537"/>
                  </a:cubicBezTo>
                  <a:cubicBezTo>
                    <a:pt x="15615" y="1736"/>
                    <a:pt x="15681" y="1914"/>
                    <a:pt x="15681" y="2047"/>
                  </a:cubicBezTo>
                  <a:cubicBezTo>
                    <a:pt x="15681" y="2113"/>
                    <a:pt x="15659" y="2180"/>
                    <a:pt x="15637" y="2224"/>
                  </a:cubicBezTo>
                  <a:cubicBezTo>
                    <a:pt x="15615" y="2291"/>
                    <a:pt x="15593" y="2357"/>
                    <a:pt x="15615" y="2402"/>
                  </a:cubicBezTo>
                  <a:cubicBezTo>
                    <a:pt x="15644" y="2490"/>
                    <a:pt x="15732" y="2529"/>
                    <a:pt x="15833" y="2552"/>
                  </a:cubicBezTo>
                  <a:lnTo>
                    <a:pt x="15833" y="2552"/>
                  </a:lnTo>
                  <a:cubicBezTo>
                    <a:pt x="15685" y="2539"/>
                    <a:pt x="15546" y="2519"/>
                    <a:pt x="15504" y="2424"/>
                  </a:cubicBezTo>
                  <a:cubicBezTo>
                    <a:pt x="15482" y="2313"/>
                    <a:pt x="15571" y="2224"/>
                    <a:pt x="15571" y="2047"/>
                  </a:cubicBezTo>
                  <a:cubicBezTo>
                    <a:pt x="15571" y="1781"/>
                    <a:pt x="15349" y="1581"/>
                    <a:pt x="15282" y="1515"/>
                  </a:cubicBezTo>
                  <a:cubicBezTo>
                    <a:pt x="15149" y="1382"/>
                    <a:pt x="14949" y="1337"/>
                    <a:pt x="14750" y="1315"/>
                  </a:cubicBezTo>
                  <a:close/>
                  <a:moveTo>
                    <a:pt x="16074" y="2582"/>
                  </a:moveTo>
                  <a:cubicBezTo>
                    <a:pt x="16184" y="2590"/>
                    <a:pt x="16294" y="2615"/>
                    <a:pt x="16347" y="2668"/>
                  </a:cubicBezTo>
                  <a:cubicBezTo>
                    <a:pt x="16413" y="2757"/>
                    <a:pt x="16413" y="2934"/>
                    <a:pt x="16347" y="3178"/>
                  </a:cubicBezTo>
                  <a:cubicBezTo>
                    <a:pt x="16192" y="3777"/>
                    <a:pt x="15615" y="4531"/>
                    <a:pt x="14839" y="4797"/>
                  </a:cubicBezTo>
                  <a:cubicBezTo>
                    <a:pt x="14816" y="4819"/>
                    <a:pt x="14794" y="4819"/>
                    <a:pt x="14772" y="4819"/>
                  </a:cubicBezTo>
                  <a:cubicBezTo>
                    <a:pt x="15925" y="4398"/>
                    <a:pt x="16502" y="2978"/>
                    <a:pt x="16236" y="2668"/>
                  </a:cubicBezTo>
                  <a:cubicBezTo>
                    <a:pt x="16202" y="2623"/>
                    <a:pt x="16143" y="2598"/>
                    <a:pt x="16074" y="2582"/>
                  </a:cubicBezTo>
                  <a:close/>
                  <a:moveTo>
                    <a:pt x="11616" y="1"/>
                  </a:moveTo>
                  <a:cubicBezTo>
                    <a:pt x="11558" y="1"/>
                    <a:pt x="11501" y="16"/>
                    <a:pt x="11445" y="51"/>
                  </a:cubicBezTo>
                  <a:lnTo>
                    <a:pt x="11423" y="51"/>
                  </a:lnTo>
                  <a:cubicBezTo>
                    <a:pt x="11401" y="51"/>
                    <a:pt x="11379" y="51"/>
                    <a:pt x="11334" y="73"/>
                  </a:cubicBezTo>
                  <a:cubicBezTo>
                    <a:pt x="11290" y="95"/>
                    <a:pt x="11246" y="140"/>
                    <a:pt x="11223" y="184"/>
                  </a:cubicBezTo>
                  <a:cubicBezTo>
                    <a:pt x="11157" y="206"/>
                    <a:pt x="11112" y="228"/>
                    <a:pt x="11046" y="250"/>
                  </a:cubicBezTo>
                  <a:cubicBezTo>
                    <a:pt x="10247" y="517"/>
                    <a:pt x="10159" y="517"/>
                    <a:pt x="10159" y="583"/>
                  </a:cubicBezTo>
                  <a:cubicBezTo>
                    <a:pt x="10137" y="716"/>
                    <a:pt x="10314" y="871"/>
                    <a:pt x="10558" y="982"/>
                  </a:cubicBezTo>
                  <a:cubicBezTo>
                    <a:pt x="10536" y="1071"/>
                    <a:pt x="10514" y="1182"/>
                    <a:pt x="10536" y="1293"/>
                  </a:cubicBezTo>
                  <a:cubicBezTo>
                    <a:pt x="10536" y="1359"/>
                    <a:pt x="10558" y="1492"/>
                    <a:pt x="10625" y="1603"/>
                  </a:cubicBezTo>
                  <a:cubicBezTo>
                    <a:pt x="10625" y="1626"/>
                    <a:pt x="10647" y="1648"/>
                    <a:pt x="10647" y="1648"/>
                  </a:cubicBezTo>
                  <a:cubicBezTo>
                    <a:pt x="10691" y="1692"/>
                    <a:pt x="10713" y="1736"/>
                    <a:pt x="10713" y="1736"/>
                  </a:cubicBezTo>
                  <a:cubicBezTo>
                    <a:pt x="10713" y="1759"/>
                    <a:pt x="10735" y="1759"/>
                    <a:pt x="10735" y="1781"/>
                  </a:cubicBezTo>
                  <a:cubicBezTo>
                    <a:pt x="10713" y="1892"/>
                    <a:pt x="10691" y="1958"/>
                    <a:pt x="10669" y="1980"/>
                  </a:cubicBezTo>
                  <a:cubicBezTo>
                    <a:pt x="10669" y="1980"/>
                    <a:pt x="10647" y="2025"/>
                    <a:pt x="10647" y="2069"/>
                  </a:cubicBezTo>
                  <a:cubicBezTo>
                    <a:pt x="10647" y="2091"/>
                    <a:pt x="10669" y="2113"/>
                    <a:pt x="10669" y="2113"/>
                  </a:cubicBezTo>
                  <a:cubicBezTo>
                    <a:pt x="10691" y="2136"/>
                    <a:pt x="10713" y="2136"/>
                    <a:pt x="10735" y="2136"/>
                  </a:cubicBezTo>
                  <a:cubicBezTo>
                    <a:pt x="10743" y="2143"/>
                    <a:pt x="10748" y="2145"/>
                    <a:pt x="10752" y="2145"/>
                  </a:cubicBezTo>
                  <a:cubicBezTo>
                    <a:pt x="10760" y="2145"/>
                    <a:pt x="10765" y="2136"/>
                    <a:pt x="10780" y="2136"/>
                  </a:cubicBezTo>
                  <a:lnTo>
                    <a:pt x="10824" y="2136"/>
                  </a:lnTo>
                  <a:lnTo>
                    <a:pt x="10824" y="2202"/>
                  </a:lnTo>
                  <a:cubicBezTo>
                    <a:pt x="10824" y="2224"/>
                    <a:pt x="10802" y="2247"/>
                    <a:pt x="10802" y="2269"/>
                  </a:cubicBezTo>
                  <a:cubicBezTo>
                    <a:pt x="10802" y="2269"/>
                    <a:pt x="10802" y="2291"/>
                    <a:pt x="10802" y="2291"/>
                  </a:cubicBezTo>
                  <a:lnTo>
                    <a:pt x="10802" y="2313"/>
                  </a:lnTo>
                  <a:cubicBezTo>
                    <a:pt x="10802" y="2313"/>
                    <a:pt x="10802" y="2335"/>
                    <a:pt x="10802" y="2335"/>
                  </a:cubicBezTo>
                  <a:lnTo>
                    <a:pt x="10824" y="2335"/>
                  </a:lnTo>
                  <a:cubicBezTo>
                    <a:pt x="10824" y="2335"/>
                    <a:pt x="10824" y="2357"/>
                    <a:pt x="10824" y="2357"/>
                  </a:cubicBezTo>
                  <a:cubicBezTo>
                    <a:pt x="10869" y="2380"/>
                    <a:pt x="10913" y="2380"/>
                    <a:pt x="10913" y="2380"/>
                  </a:cubicBezTo>
                  <a:cubicBezTo>
                    <a:pt x="10913" y="2380"/>
                    <a:pt x="10891" y="2402"/>
                    <a:pt x="10891" y="2402"/>
                  </a:cubicBezTo>
                  <a:cubicBezTo>
                    <a:pt x="10891" y="2446"/>
                    <a:pt x="10913" y="2468"/>
                    <a:pt x="10957" y="2468"/>
                  </a:cubicBezTo>
                  <a:lnTo>
                    <a:pt x="11046" y="2468"/>
                  </a:lnTo>
                  <a:cubicBezTo>
                    <a:pt x="11046" y="2491"/>
                    <a:pt x="11068" y="2557"/>
                    <a:pt x="11135" y="2601"/>
                  </a:cubicBezTo>
                  <a:cubicBezTo>
                    <a:pt x="11157" y="2624"/>
                    <a:pt x="11185" y="2629"/>
                    <a:pt x="11212" y="2629"/>
                  </a:cubicBezTo>
                  <a:cubicBezTo>
                    <a:pt x="11240" y="2629"/>
                    <a:pt x="11268" y="2624"/>
                    <a:pt x="11290" y="2624"/>
                  </a:cubicBezTo>
                  <a:cubicBezTo>
                    <a:pt x="11356" y="2601"/>
                    <a:pt x="11423" y="2579"/>
                    <a:pt x="11490" y="2535"/>
                  </a:cubicBezTo>
                  <a:cubicBezTo>
                    <a:pt x="11534" y="2624"/>
                    <a:pt x="11578" y="2690"/>
                    <a:pt x="11645" y="2757"/>
                  </a:cubicBezTo>
                  <a:lnTo>
                    <a:pt x="11578" y="2779"/>
                  </a:lnTo>
                  <a:cubicBezTo>
                    <a:pt x="11467" y="2868"/>
                    <a:pt x="11379" y="2978"/>
                    <a:pt x="11268" y="3089"/>
                  </a:cubicBezTo>
                  <a:lnTo>
                    <a:pt x="10802" y="3489"/>
                  </a:lnTo>
                  <a:cubicBezTo>
                    <a:pt x="10381" y="3267"/>
                    <a:pt x="9893" y="3134"/>
                    <a:pt x="9383" y="3134"/>
                  </a:cubicBezTo>
                  <a:cubicBezTo>
                    <a:pt x="9227" y="3134"/>
                    <a:pt x="9072" y="3156"/>
                    <a:pt x="8917" y="3178"/>
                  </a:cubicBezTo>
                  <a:cubicBezTo>
                    <a:pt x="8695" y="3023"/>
                    <a:pt x="8473" y="2868"/>
                    <a:pt x="8274" y="2757"/>
                  </a:cubicBezTo>
                  <a:cubicBezTo>
                    <a:pt x="8229" y="2601"/>
                    <a:pt x="8163" y="2424"/>
                    <a:pt x="8118" y="2247"/>
                  </a:cubicBezTo>
                  <a:cubicBezTo>
                    <a:pt x="8118" y="2247"/>
                    <a:pt x="8074" y="2224"/>
                    <a:pt x="8030" y="2224"/>
                  </a:cubicBezTo>
                  <a:cubicBezTo>
                    <a:pt x="7941" y="2224"/>
                    <a:pt x="7896" y="2313"/>
                    <a:pt x="7896" y="2313"/>
                  </a:cubicBezTo>
                  <a:cubicBezTo>
                    <a:pt x="7808" y="2357"/>
                    <a:pt x="7697" y="2402"/>
                    <a:pt x="7608" y="2446"/>
                  </a:cubicBezTo>
                  <a:cubicBezTo>
                    <a:pt x="7458" y="2346"/>
                    <a:pt x="7309" y="2259"/>
                    <a:pt x="7187" y="2259"/>
                  </a:cubicBezTo>
                  <a:cubicBezTo>
                    <a:pt x="7147" y="2259"/>
                    <a:pt x="7109" y="2269"/>
                    <a:pt x="7076" y="2291"/>
                  </a:cubicBezTo>
                  <a:cubicBezTo>
                    <a:pt x="6898" y="2402"/>
                    <a:pt x="6965" y="2801"/>
                    <a:pt x="6987" y="2890"/>
                  </a:cubicBezTo>
                  <a:lnTo>
                    <a:pt x="6965" y="2890"/>
                  </a:lnTo>
                  <a:cubicBezTo>
                    <a:pt x="6965" y="2890"/>
                    <a:pt x="6965" y="2912"/>
                    <a:pt x="6965" y="2912"/>
                  </a:cubicBezTo>
                  <a:lnTo>
                    <a:pt x="6943" y="2912"/>
                  </a:lnTo>
                  <a:cubicBezTo>
                    <a:pt x="6788" y="2890"/>
                    <a:pt x="6632" y="2890"/>
                    <a:pt x="6477" y="2868"/>
                  </a:cubicBezTo>
                  <a:lnTo>
                    <a:pt x="6477" y="2868"/>
                  </a:lnTo>
                  <a:lnTo>
                    <a:pt x="6544" y="2978"/>
                  </a:lnTo>
                  <a:lnTo>
                    <a:pt x="6277" y="3023"/>
                  </a:lnTo>
                  <a:lnTo>
                    <a:pt x="6344" y="3067"/>
                  </a:lnTo>
                  <a:cubicBezTo>
                    <a:pt x="6277" y="3089"/>
                    <a:pt x="6211" y="3112"/>
                    <a:pt x="6122" y="3134"/>
                  </a:cubicBezTo>
                  <a:cubicBezTo>
                    <a:pt x="6011" y="3134"/>
                    <a:pt x="5878" y="3156"/>
                    <a:pt x="5767" y="3222"/>
                  </a:cubicBezTo>
                  <a:cubicBezTo>
                    <a:pt x="5523" y="3333"/>
                    <a:pt x="5412" y="3577"/>
                    <a:pt x="5346" y="3799"/>
                  </a:cubicBezTo>
                  <a:cubicBezTo>
                    <a:pt x="4525" y="4154"/>
                    <a:pt x="3682" y="4509"/>
                    <a:pt x="2840" y="4864"/>
                  </a:cubicBezTo>
                  <a:cubicBezTo>
                    <a:pt x="2596" y="4952"/>
                    <a:pt x="2352" y="5019"/>
                    <a:pt x="2108" y="5085"/>
                  </a:cubicBezTo>
                  <a:cubicBezTo>
                    <a:pt x="1775" y="5152"/>
                    <a:pt x="1465" y="5196"/>
                    <a:pt x="1243" y="5219"/>
                  </a:cubicBezTo>
                  <a:cubicBezTo>
                    <a:pt x="932" y="5263"/>
                    <a:pt x="777" y="5285"/>
                    <a:pt x="666" y="5285"/>
                  </a:cubicBezTo>
                  <a:lnTo>
                    <a:pt x="134" y="5285"/>
                  </a:lnTo>
                  <a:cubicBezTo>
                    <a:pt x="112" y="5274"/>
                    <a:pt x="84" y="5268"/>
                    <a:pt x="62" y="5268"/>
                  </a:cubicBezTo>
                  <a:cubicBezTo>
                    <a:pt x="40" y="5268"/>
                    <a:pt x="23" y="5274"/>
                    <a:pt x="23" y="5285"/>
                  </a:cubicBezTo>
                  <a:cubicBezTo>
                    <a:pt x="1" y="5307"/>
                    <a:pt x="1" y="5374"/>
                    <a:pt x="45" y="5418"/>
                  </a:cubicBezTo>
                  <a:lnTo>
                    <a:pt x="2019" y="6261"/>
                  </a:lnTo>
                  <a:cubicBezTo>
                    <a:pt x="2063" y="6261"/>
                    <a:pt x="2108" y="6261"/>
                    <a:pt x="2152" y="6217"/>
                  </a:cubicBezTo>
                  <a:cubicBezTo>
                    <a:pt x="2219" y="6150"/>
                    <a:pt x="2196" y="6039"/>
                    <a:pt x="2196" y="5928"/>
                  </a:cubicBezTo>
                  <a:cubicBezTo>
                    <a:pt x="2219" y="5840"/>
                    <a:pt x="2263" y="5707"/>
                    <a:pt x="2463" y="5573"/>
                  </a:cubicBezTo>
                  <a:lnTo>
                    <a:pt x="2507" y="5573"/>
                  </a:lnTo>
                  <a:cubicBezTo>
                    <a:pt x="2596" y="5551"/>
                    <a:pt x="2662" y="5551"/>
                    <a:pt x="2751" y="5551"/>
                  </a:cubicBezTo>
                  <a:cubicBezTo>
                    <a:pt x="2795" y="5529"/>
                    <a:pt x="2840" y="5529"/>
                    <a:pt x="2906" y="5529"/>
                  </a:cubicBezTo>
                  <a:cubicBezTo>
                    <a:pt x="2951" y="6084"/>
                    <a:pt x="2995" y="6616"/>
                    <a:pt x="3061" y="7148"/>
                  </a:cubicBezTo>
                  <a:cubicBezTo>
                    <a:pt x="3660" y="6705"/>
                    <a:pt x="4237" y="6261"/>
                    <a:pt x="4836" y="5817"/>
                  </a:cubicBezTo>
                  <a:cubicBezTo>
                    <a:pt x="4836" y="5817"/>
                    <a:pt x="4858" y="5840"/>
                    <a:pt x="4858" y="5840"/>
                  </a:cubicBezTo>
                  <a:cubicBezTo>
                    <a:pt x="4769" y="6217"/>
                    <a:pt x="4658" y="6616"/>
                    <a:pt x="4547" y="7059"/>
                  </a:cubicBezTo>
                  <a:cubicBezTo>
                    <a:pt x="4437" y="7348"/>
                    <a:pt x="4326" y="7636"/>
                    <a:pt x="4193" y="7880"/>
                  </a:cubicBezTo>
                  <a:cubicBezTo>
                    <a:pt x="4037" y="8191"/>
                    <a:pt x="3882" y="8457"/>
                    <a:pt x="3771" y="8634"/>
                  </a:cubicBezTo>
                  <a:cubicBezTo>
                    <a:pt x="3594" y="8900"/>
                    <a:pt x="3527" y="9033"/>
                    <a:pt x="3438" y="9122"/>
                  </a:cubicBezTo>
                  <a:cubicBezTo>
                    <a:pt x="3328" y="9322"/>
                    <a:pt x="3194" y="9455"/>
                    <a:pt x="3106" y="9544"/>
                  </a:cubicBezTo>
                  <a:cubicBezTo>
                    <a:pt x="3061" y="9566"/>
                    <a:pt x="3039" y="9610"/>
                    <a:pt x="3039" y="9632"/>
                  </a:cubicBezTo>
                  <a:cubicBezTo>
                    <a:pt x="3039" y="9668"/>
                    <a:pt x="3084" y="9705"/>
                    <a:pt x="3136" y="9705"/>
                  </a:cubicBezTo>
                  <a:cubicBezTo>
                    <a:pt x="3148" y="9705"/>
                    <a:pt x="3160" y="9703"/>
                    <a:pt x="3172" y="9699"/>
                  </a:cubicBezTo>
                  <a:lnTo>
                    <a:pt x="5058" y="8723"/>
                  </a:lnTo>
                  <a:cubicBezTo>
                    <a:pt x="5102" y="8679"/>
                    <a:pt x="5124" y="8634"/>
                    <a:pt x="5124" y="8568"/>
                  </a:cubicBezTo>
                  <a:cubicBezTo>
                    <a:pt x="5102" y="8479"/>
                    <a:pt x="5013" y="8435"/>
                    <a:pt x="4924" y="8346"/>
                  </a:cubicBezTo>
                  <a:cubicBezTo>
                    <a:pt x="4858" y="8279"/>
                    <a:pt x="4791" y="8146"/>
                    <a:pt x="4814" y="7924"/>
                  </a:cubicBezTo>
                  <a:cubicBezTo>
                    <a:pt x="4814" y="7902"/>
                    <a:pt x="4836" y="7902"/>
                    <a:pt x="4836" y="7880"/>
                  </a:cubicBezTo>
                  <a:cubicBezTo>
                    <a:pt x="4924" y="7747"/>
                    <a:pt x="4991" y="7636"/>
                    <a:pt x="5080" y="7547"/>
                  </a:cubicBezTo>
                  <a:cubicBezTo>
                    <a:pt x="5102" y="7481"/>
                    <a:pt x="5146" y="7436"/>
                    <a:pt x="5191" y="7392"/>
                  </a:cubicBezTo>
                  <a:cubicBezTo>
                    <a:pt x="5368" y="7481"/>
                    <a:pt x="5545" y="7570"/>
                    <a:pt x="5723" y="7658"/>
                  </a:cubicBezTo>
                  <a:lnTo>
                    <a:pt x="5723" y="8279"/>
                  </a:lnTo>
                  <a:cubicBezTo>
                    <a:pt x="5723" y="8501"/>
                    <a:pt x="5812" y="8701"/>
                    <a:pt x="5967" y="8834"/>
                  </a:cubicBezTo>
                  <a:lnTo>
                    <a:pt x="5967" y="9566"/>
                  </a:lnTo>
                  <a:cubicBezTo>
                    <a:pt x="5967" y="9898"/>
                    <a:pt x="6211" y="10165"/>
                    <a:pt x="6544" y="10231"/>
                  </a:cubicBezTo>
                  <a:cubicBezTo>
                    <a:pt x="6588" y="10852"/>
                    <a:pt x="6610" y="11495"/>
                    <a:pt x="6654" y="12139"/>
                  </a:cubicBezTo>
                  <a:lnTo>
                    <a:pt x="6854" y="12139"/>
                  </a:lnTo>
                  <a:cubicBezTo>
                    <a:pt x="6898" y="11562"/>
                    <a:pt x="6943" y="10963"/>
                    <a:pt x="6987" y="10386"/>
                  </a:cubicBezTo>
                  <a:lnTo>
                    <a:pt x="11778" y="10386"/>
                  </a:lnTo>
                  <a:cubicBezTo>
                    <a:pt x="11822" y="10963"/>
                    <a:pt x="11867" y="11562"/>
                    <a:pt x="11911" y="12139"/>
                  </a:cubicBezTo>
                  <a:lnTo>
                    <a:pt x="12111" y="12139"/>
                  </a:lnTo>
                  <a:cubicBezTo>
                    <a:pt x="12155" y="11495"/>
                    <a:pt x="12177" y="10852"/>
                    <a:pt x="12221" y="10231"/>
                  </a:cubicBezTo>
                  <a:cubicBezTo>
                    <a:pt x="12554" y="10165"/>
                    <a:pt x="12798" y="9898"/>
                    <a:pt x="12798" y="9566"/>
                  </a:cubicBezTo>
                  <a:lnTo>
                    <a:pt x="12798" y="8856"/>
                  </a:lnTo>
                  <a:cubicBezTo>
                    <a:pt x="12798" y="8856"/>
                    <a:pt x="12820" y="8856"/>
                    <a:pt x="12820" y="8834"/>
                  </a:cubicBezTo>
                  <a:cubicBezTo>
                    <a:pt x="12820" y="8834"/>
                    <a:pt x="12820" y="8834"/>
                    <a:pt x="12798" y="8812"/>
                  </a:cubicBezTo>
                  <a:cubicBezTo>
                    <a:pt x="12953" y="8679"/>
                    <a:pt x="13042" y="8501"/>
                    <a:pt x="13042" y="8279"/>
                  </a:cubicBezTo>
                  <a:lnTo>
                    <a:pt x="13042" y="5329"/>
                  </a:lnTo>
                  <a:cubicBezTo>
                    <a:pt x="13042" y="5041"/>
                    <a:pt x="12865" y="4775"/>
                    <a:pt x="12598" y="4664"/>
                  </a:cubicBezTo>
                  <a:cubicBezTo>
                    <a:pt x="12598" y="4620"/>
                    <a:pt x="12598" y="4575"/>
                    <a:pt x="12598" y="4553"/>
                  </a:cubicBezTo>
                  <a:cubicBezTo>
                    <a:pt x="12842" y="4775"/>
                    <a:pt x="13264" y="4952"/>
                    <a:pt x="13752" y="4975"/>
                  </a:cubicBezTo>
                  <a:cubicBezTo>
                    <a:pt x="13841" y="4997"/>
                    <a:pt x="13951" y="4997"/>
                    <a:pt x="14040" y="4997"/>
                  </a:cubicBezTo>
                  <a:cubicBezTo>
                    <a:pt x="14328" y="4997"/>
                    <a:pt x="14617" y="4952"/>
                    <a:pt x="14861" y="4864"/>
                  </a:cubicBezTo>
                  <a:cubicBezTo>
                    <a:pt x="15659" y="4575"/>
                    <a:pt x="16236" y="3799"/>
                    <a:pt x="16391" y="3178"/>
                  </a:cubicBezTo>
                  <a:cubicBezTo>
                    <a:pt x="16480" y="2934"/>
                    <a:pt x="16458" y="2757"/>
                    <a:pt x="16369" y="2646"/>
                  </a:cubicBezTo>
                  <a:cubicBezTo>
                    <a:pt x="16302" y="2557"/>
                    <a:pt x="16147" y="2535"/>
                    <a:pt x="16014" y="2535"/>
                  </a:cubicBezTo>
                  <a:lnTo>
                    <a:pt x="16014" y="2513"/>
                  </a:lnTo>
                  <a:cubicBezTo>
                    <a:pt x="15859" y="2513"/>
                    <a:pt x="15704" y="2491"/>
                    <a:pt x="15659" y="2380"/>
                  </a:cubicBezTo>
                  <a:cubicBezTo>
                    <a:pt x="15637" y="2335"/>
                    <a:pt x="15659" y="2291"/>
                    <a:pt x="15681" y="2247"/>
                  </a:cubicBezTo>
                  <a:cubicBezTo>
                    <a:pt x="15704" y="2202"/>
                    <a:pt x="15726" y="2136"/>
                    <a:pt x="15726" y="2025"/>
                  </a:cubicBezTo>
                  <a:cubicBezTo>
                    <a:pt x="15726" y="1914"/>
                    <a:pt x="15659" y="1714"/>
                    <a:pt x="15415" y="1492"/>
                  </a:cubicBezTo>
                  <a:cubicBezTo>
                    <a:pt x="15189" y="1296"/>
                    <a:pt x="14881" y="1254"/>
                    <a:pt x="14588" y="1254"/>
                  </a:cubicBezTo>
                  <a:cubicBezTo>
                    <a:pt x="14451" y="1254"/>
                    <a:pt x="14316" y="1264"/>
                    <a:pt x="14195" y="1271"/>
                  </a:cubicBezTo>
                  <a:cubicBezTo>
                    <a:pt x="14086" y="1281"/>
                    <a:pt x="13982" y="1290"/>
                    <a:pt x="13897" y="1290"/>
                  </a:cubicBezTo>
                  <a:cubicBezTo>
                    <a:pt x="13793" y="1290"/>
                    <a:pt x="13720" y="1275"/>
                    <a:pt x="13707" y="1226"/>
                  </a:cubicBezTo>
                  <a:cubicBezTo>
                    <a:pt x="13685" y="1182"/>
                    <a:pt x="13730" y="1115"/>
                    <a:pt x="13796" y="1027"/>
                  </a:cubicBezTo>
                  <a:cubicBezTo>
                    <a:pt x="13863" y="938"/>
                    <a:pt x="13951" y="849"/>
                    <a:pt x="13907" y="738"/>
                  </a:cubicBezTo>
                  <a:cubicBezTo>
                    <a:pt x="13863" y="627"/>
                    <a:pt x="13707" y="605"/>
                    <a:pt x="13441" y="583"/>
                  </a:cubicBezTo>
                  <a:cubicBezTo>
                    <a:pt x="13308" y="561"/>
                    <a:pt x="13131" y="561"/>
                    <a:pt x="12931" y="517"/>
                  </a:cubicBezTo>
                  <a:cubicBezTo>
                    <a:pt x="12532" y="428"/>
                    <a:pt x="12266" y="273"/>
                    <a:pt x="12044" y="162"/>
                  </a:cubicBezTo>
                  <a:cubicBezTo>
                    <a:pt x="11877" y="71"/>
                    <a:pt x="11742" y="1"/>
                    <a:pt x="11616" y="1"/>
                  </a:cubicBezTo>
                  <a:close/>
                </a:path>
              </a:pathLst>
            </a:custGeom>
            <a:solidFill>
              <a:srgbClr val="512A14"/>
            </a:solidFill>
            <a:ln w="228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8820000" algn="bl" rotWithShape="0">
                <a:schemeClr val="accent4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45;p35"/>
            <p:cNvGrpSpPr/>
            <p:nvPr/>
          </p:nvGrpSpPr>
          <p:grpSpPr>
            <a:xfrm>
              <a:off x="-18060" y="1983568"/>
              <a:ext cx="3649845" cy="2677573"/>
              <a:chOff x="4376650" y="3412613"/>
              <a:chExt cx="412575" cy="302687"/>
            </a:xfrm>
          </p:grpSpPr>
          <p:sp>
            <p:nvSpPr>
              <p:cNvPr id="346" name="Google Shape;346;p35"/>
              <p:cNvSpPr/>
              <p:nvPr/>
            </p:nvSpPr>
            <p:spPr>
              <a:xfrm>
                <a:off x="4534125" y="3579425"/>
                <a:ext cx="1541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041" extrusionOk="0">
                    <a:moveTo>
                      <a:pt x="1021" y="0"/>
                    </a:moveTo>
                    <a:cubicBezTo>
                      <a:pt x="466" y="0"/>
                      <a:pt x="1" y="444"/>
                      <a:pt x="1" y="1021"/>
                    </a:cubicBezTo>
                    <a:cubicBezTo>
                      <a:pt x="1" y="1575"/>
                      <a:pt x="466" y="2041"/>
                      <a:pt x="1021" y="2041"/>
                    </a:cubicBezTo>
                    <a:lnTo>
                      <a:pt x="5146" y="2041"/>
                    </a:lnTo>
                    <a:cubicBezTo>
                      <a:pt x="5723" y="2041"/>
                      <a:pt x="6166" y="1575"/>
                      <a:pt x="6166" y="1021"/>
                    </a:cubicBezTo>
                    <a:cubicBezTo>
                      <a:pt x="6166" y="444"/>
                      <a:pt x="5723" y="0"/>
                      <a:pt x="5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4535800" y="3490700"/>
                <a:ext cx="150825" cy="114250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4570" extrusionOk="0">
                    <a:moveTo>
                      <a:pt x="3017" y="1"/>
                    </a:moveTo>
                    <a:cubicBezTo>
                      <a:pt x="1353" y="1"/>
                      <a:pt x="0" y="1332"/>
                      <a:pt x="0" y="2995"/>
                    </a:cubicBezTo>
                    <a:lnTo>
                      <a:pt x="0" y="4570"/>
                    </a:lnTo>
                    <a:lnTo>
                      <a:pt x="6033" y="4570"/>
                    </a:lnTo>
                    <a:lnTo>
                      <a:pt x="6033" y="2995"/>
                    </a:lnTo>
                    <a:cubicBezTo>
                      <a:pt x="6033" y="1332"/>
                      <a:pt x="4680" y="1"/>
                      <a:pt x="30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4544650" y="3664250"/>
                <a:ext cx="130900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5236" h="290" extrusionOk="0">
                    <a:moveTo>
                      <a:pt x="1" y="1"/>
                    </a:moveTo>
                    <a:lnTo>
                      <a:pt x="1" y="289"/>
                    </a:lnTo>
                    <a:lnTo>
                      <a:pt x="5235" y="289"/>
                    </a:lnTo>
                    <a:lnTo>
                      <a:pt x="52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4539675" y="3654275"/>
                <a:ext cx="12775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441" extrusionOk="0">
                    <a:moveTo>
                      <a:pt x="0" y="1"/>
                    </a:moveTo>
                    <a:lnTo>
                      <a:pt x="156" y="2440"/>
                    </a:lnTo>
                    <a:lnTo>
                      <a:pt x="333" y="2440"/>
                    </a:lnTo>
                    <a:cubicBezTo>
                      <a:pt x="400" y="1642"/>
                      <a:pt x="466" y="821"/>
                      <a:pt x="511" y="2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5"/>
              <p:cNvSpPr/>
              <p:nvPr/>
            </p:nvSpPr>
            <p:spPr>
              <a:xfrm>
                <a:off x="4669975" y="3654275"/>
                <a:ext cx="13325" cy="6102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441" extrusionOk="0">
                    <a:moveTo>
                      <a:pt x="533" y="1"/>
                    </a:moveTo>
                    <a:lnTo>
                      <a:pt x="1" y="23"/>
                    </a:lnTo>
                    <a:cubicBezTo>
                      <a:pt x="67" y="821"/>
                      <a:pt x="111" y="1642"/>
                      <a:pt x="178" y="2440"/>
                    </a:cubicBezTo>
                    <a:lnTo>
                      <a:pt x="378" y="2440"/>
                    </a:lnTo>
                    <a:cubicBezTo>
                      <a:pt x="422" y="1620"/>
                      <a:pt x="488" y="821"/>
                      <a:pt x="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>
                <a:off x="4526375" y="3626550"/>
                <a:ext cx="17025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642" extrusionOk="0">
                    <a:moveTo>
                      <a:pt x="0" y="1"/>
                    </a:moveTo>
                    <a:lnTo>
                      <a:pt x="0" y="954"/>
                    </a:lnTo>
                    <a:cubicBezTo>
                      <a:pt x="0" y="1331"/>
                      <a:pt x="311" y="1642"/>
                      <a:pt x="688" y="1642"/>
                    </a:cubicBezTo>
                    <a:lnTo>
                      <a:pt x="6099" y="1642"/>
                    </a:lnTo>
                    <a:cubicBezTo>
                      <a:pt x="6499" y="1642"/>
                      <a:pt x="6809" y="1331"/>
                      <a:pt x="6809" y="954"/>
                    </a:cubicBezTo>
                    <a:lnTo>
                      <a:pt x="68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5"/>
              <p:cNvSpPr/>
              <p:nvPr/>
            </p:nvSpPr>
            <p:spPr>
              <a:xfrm>
                <a:off x="4564625" y="3510125"/>
                <a:ext cx="7155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753" extrusionOk="0">
                    <a:moveTo>
                      <a:pt x="111" y="0"/>
                    </a:moveTo>
                    <a:lnTo>
                      <a:pt x="0" y="244"/>
                    </a:lnTo>
                    <a:cubicBezTo>
                      <a:pt x="67" y="266"/>
                      <a:pt x="200" y="311"/>
                      <a:pt x="355" y="377"/>
                    </a:cubicBezTo>
                    <a:cubicBezTo>
                      <a:pt x="1087" y="732"/>
                      <a:pt x="1309" y="1176"/>
                      <a:pt x="2063" y="1575"/>
                    </a:cubicBezTo>
                    <a:cubicBezTo>
                      <a:pt x="2152" y="1619"/>
                      <a:pt x="2307" y="1686"/>
                      <a:pt x="2507" y="1752"/>
                    </a:cubicBezTo>
                    <a:cubicBezTo>
                      <a:pt x="2640" y="1553"/>
                      <a:pt x="2751" y="1353"/>
                      <a:pt x="2862" y="1153"/>
                    </a:cubicBezTo>
                    <a:cubicBezTo>
                      <a:pt x="2706" y="1020"/>
                      <a:pt x="2529" y="909"/>
                      <a:pt x="2351" y="798"/>
                    </a:cubicBezTo>
                    <a:cubicBezTo>
                      <a:pt x="1531" y="311"/>
                      <a:pt x="755" y="111"/>
                      <a:pt x="111" y="0"/>
                    </a:cubicBez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5"/>
              <p:cNvSpPr/>
              <p:nvPr/>
            </p:nvSpPr>
            <p:spPr>
              <a:xfrm>
                <a:off x="4606200" y="3444125"/>
                <a:ext cx="84325" cy="180800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7232" extrusionOk="0">
                    <a:moveTo>
                      <a:pt x="2862" y="1"/>
                    </a:moveTo>
                    <a:cubicBezTo>
                      <a:pt x="2818" y="178"/>
                      <a:pt x="2773" y="356"/>
                      <a:pt x="2707" y="555"/>
                    </a:cubicBezTo>
                    <a:cubicBezTo>
                      <a:pt x="2662" y="644"/>
                      <a:pt x="2640" y="733"/>
                      <a:pt x="2596" y="821"/>
                    </a:cubicBezTo>
                    <a:cubicBezTo>
                      <a:pt x="2618" y="888"/>
                      <a:pt x="2640" y="1087"/>
                      <a:pt x="2552" y="1309"/>
                    </a:cubicBezTo>
                    <a:cubicBezTo>
                      <a:pt x="2552" y="1354"/>
                      <a:pt x="2529" y="1398"/>
                      <a:pt x="2507" y="1442"/>
                    </a:cubicBezTo>
                    <a:cubicBezTo>
                      <a:pt x="2352" y="1709"/>
                      <a:pt x="2108" y="1842"/>
                      <a:pt x="2041" y="1864"/>
                    </a:cubicBezTo>
                    <a:cubicBezTo>
                      <a:pt x="2041" y="1864"/>
                      <a:pt x="666" y="4570"/>
                      <a:pt x="489" y="4969"/>
                    </a:cubicBezTo>
                    <a:cubicBezTo>
                      <a:pt x="378" y="5302"/>
                      <a:pt x="289" y="5612"/>
                      <a:pt x="178" y="5945"/>
                    </a:cubicBezTo>
                    <a:cubicBezTo>
                      <a:pt x="90" y="6189"/>
                      <a:pt x="23" y="6411"/>
                      <a:pt x="1" y="6699"/>
                    </a:cubicBezTo>
                    <a:cubicBezTo>
                      <a:pt x="1" y="6921"/>
                      <a:pt x="45" y="7098"/>
                      <a:pt x="90" y="7231"/>
                    </a:cubicBezTo>
                    <a:cubicBezTo>
                      <a:pt x="356" y="7187"/>
                      <a:pt x="711" y="7098"/>
                      <a:pt x="1088" y="6921"/>
                    </a:cubicBezTo>
                    <a:cubicBezTo>
                      <a:pt x="1531" y="6743"/>
                      <a:pt x="1864" y="6499"/>
                      <a:pt x="2086" y="6322"/>
                    </a:cubicBezTo>
                    <a:lnTo>
                      <a:pt x="2086" y="6300"/>
                    </a:lnTo>
                    <a:cubicBezTo>
                      <a:pt x="2241" y="6033"/>
                      <a:pt x="3195" y="4414"/>
                      <a:pt x="3328" y="3084"/>
                    </a:cubicBezTo>
                    <a:cubicBezTo>
                      <a:pt x="3372" y="2684"/>
                      <a:pt x="3350" y="2330"/>
                      <a:pt x="3350" y="2263"/>
                    </a:cubicBezTo>
                    <a:cubicBezTo>
                      <a:pt x="3328" y="1265"/>
                      <a:pt x="3084" y="489"/>
                      <a:pt x="2862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4570175" y="3563225"/>
                <a:ext cx="6710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2472" extrusionOk="0">
                    <a:moveTo>
                      <a:pt x="1216" y="1"/>
                    </a:moveTo>
                    <a:cubicBezTo>
                      <a:pt x="940" y="1"/>
                      <a:pt x="672" y="97"/>
                      <a:pt x="466" y="294"/>
                    </a:cubicBezTo>
                    <a:cubicBezTo>
                      <a:pt x="0" y="737"/>
                      <a:pt x="0" y="1513"/>
                      <a:pt x="488" y="2024"/>
                    </a:cubicBezTo>
                    <a:cubicBezTo>
                      <a:pt x="760" y="2320"/>
                      <a:pt x="1114" y="2472"/>
                      <a:pt x="1459" y="2472"/>
                    </a:cubicBezTo>
                    <a:cubicBezTo>
                      <a:pt x="1733" y="2472"/>
                      <a:pt x="2002" y="2375"/>
                      <a:pt x="2218" y="2179"/>
                    </a:cubicBezTo>
                    <a:cubicBezTo>
                      <a:pt x="2684" y="1735"/>
                      <a:pt x="2684" y="959"/>
                      <a:pt x="2196" y="449"/>
                    </a:cubicBezTo>
                    <a:cubicBezTo>
                      <a:pt x="1924" y="153"/>
                      <a:pt x="1563" y="1"/>
                      <a:pt x="1216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4514175" y="3492350"/>
                <a:ext cx="112025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4481" h="3728" extrusionOk="0">
                    <a:moveTo>
                      <a:pt x="618" y="0"/>
                    </a:moveTo>
                    <a:cubicBezTo>
                      <a:pt x="604" y="0"/>
                      <a:pt x="591" y="1"/>
                      <a:pt x="577" y="1"/>
                    </a:cubicBezTo>
                    <a:cubicBezTo>
                      <a:pt x="222" y="46"/>
                      <a:pt x="22" y="334"/>
                      <a:pt x="0" y="356"/>
                    </a:cubicBezTo>
                    <a:cubicBezTo>
                      <a:pt x="155" y="600"/>
                      <a:pt x="311" y="844"/>
                      <a:pt x="444" y="1066"/>
                    </a:cubicBezTo>
                    <a:cubicBezTo>
                      <a:pt x="510" y="1177"/>
                      <a:pt x="599" y="1332"/>
                      <a:pt x="710" y="1509"/>
                    </a:cubicBezTo>
                    <a:cubicBezTo>
                      <a:pt x="1353" y="2663"/>
                      <a:pt x="1486" y="2840"/>
                      <a:pt x="1664" y="3040"/>
                    </a:cubicBezTo>
                    <a:cubicBezTo>
                      <a:pt x="1819" y="3217"/>
                      <a:pt x="2063" y="3483"/>
                      <a:pt x="2418" y="3727"/>
                    </a:cubicBezTo>
                    <a:lnTo>
                      <a:pt x="4480" y="3084"/>
                    </a:lnTo>
                    <a:cubicBezTo>
                      <a:pt x="4037" y="2508"/>
                      <a:pt x="3416" y="1798"/>
                      <a:pt x="2551" y="1155"/>
                    </a:cubicBezTo>
                    <a:cubicBezTo>
                      <a:pt x="2107" y="800"/>
                      <a:pt x="1664" y="534"/>
                      <a:pt x="1264" y="312"/>
                    </a:cubicBezTo>
                    <a:cubicBezTo>
                      <a:pt x="1243" y="290"/>
                      <a:pt x="994" y="0"/>
                      <a:pt x="618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4478675" y="3501250"/>
                <a:ext cx="61025" cy="11977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791" extrusionOk="0">
                    <a:moveTo>
                      <a:pt x="1420" y="0"/>
                    </a:moveTo>
                    <a:cubicBezTo>
                      <a:pt x="1309" y="621"/>
                      <a:pt x="1176" y="1287"/>
                      <a:pt x="977" y="1996"/>
                    </a:cubicBezTo>
                    <a:cubicBezTo>
                      <a:pt x="821" y="2529"/>
                      <a:pt x="644" y="3039"/>
                      <a:pt x="466" y="3482"/>
                    </a:cubicBezTo>
                    <a:cubicBezTo>
                      <a:pt x="311" y="3882"/>
                      <a:pt x="156" y="4259"/>
                      <a:pt x="1" y="4591"/>
                    </a:cubicBezTo>
                    <a:lnTo>
                      <a:pt x="466" y="4791"/>
                    </a:lnTo>
                    <a:cubicBezTo>
                      <a:pt x="533" y="4680"/>
                      <a:pt x="622" y="4503"/>
                      <a:pt x="755" y="4303"/>
                    </a:cubicBezTo>
                    <a:cubicBezTo>
                      <a:pt x="843" y="4192"/>
                      <a:pt x="910" y="4059"/>
                      <a:pt x="999" y="3970"/>
                    </a:cubicBezTo>
                    <a:cubicBezTo>
                      <a:pt x="1110" y="3815"/>
                      <a:pt x="1198" y="3682"/>
                      <a:pt x="1309" y="3571"/>
                    </a:cubicBezTo>
                    <a:cubicBezTo>
                      <a:pt x="1642" y="3172"/>
                      <a:pt x="1886" y="2994"/>
                      <a:pt x="2108" y="2506"/>
                    </a:cubicBezTo>
                    <a:cubicBezTo>
                      <a:pt x="2285" y="2085"/>
                      <a:pt x="2352" y="1664"/>
                      <a:pt x="2374" y="1353"/>
                    </a:cubicBezTo>
                    <a:cubicBezTo>
                      <a:pt x="2418" y="998"/>
                      <a:pt x="2440" y="710"/>
                      <a:pt x="2418" y="488"/>
                    </a:cubicBezTo>
                    <a:cubicBezTo>
                      <a:pt x="2086" y="333"/>
                      <a:pt x="1753" y="155"/>
                      <a:pt x="1420" y="0"/>
                    </a:cubicBez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5"/>
              <p:cNvSpPr/>
              <p:nvPr/>
            </p:nvSpPr>
            <p:spPr>
              <a:xfrm>
                <a:off x="4452625" y="3608250"/>
                <a:ext cx="52150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1848" extrusionOk="0">
                    <a:moveTo>
                      <a:pt x="1176" y="1"/>
                    </a:moveTo>
                    <a:cubicBezTo>
                      <a:pt x="998" y="333"/>
                      <a:pt x="843" y="600"/>
                      <a:pt x="732" y="777"/>
                    </a:cubicBezTo>
                    <a:cubicBezTo>
                      <a:pt x="577" y="1043"/>
                      <a:pt x="488" y="1176"/>
                      <a:pt x="399" y="1287"/>
                    </a:cubicBezTo>
                    <a:cubicBezTo>
                      <a:pt x="289" y="1442"/>
                      <a:pt x="155" y="1598"/>
                      <a:pt x="67" y="1686"/>
                    </a:cubicBezTo>
                    <a:cubicBezTo>
                      <a:pt x="22" y="1709"/>
                      <a:pt x="0" y="1753"/>
                      <a:pt x="0" y="1775"/>
                    </a:cubicBezTo>
                    <a:cubicBezTo>
                      <a:pt x="18" y="1811"/>
                      <a:pt x="51" y="1848"/>
                      <a:pt x="99" y="1848"/>
                    </a:cubicBezTo>
                    <a:cubicBezTo>
                      <a:pt x="110" y="1848"/>
                      <a:pt x="121" y="1846"/>
                      <a:pt x="133" y="1842"/>
                    </a:cubicBezTo>
                    <a:lnTo>
                      <a:pt x="2041" y="866"/>
                    </a:lnTo>
                    <a:cubicBezTo>
                      <a:pt x="2063" y="821"/>
                      <a:pt x="2085" y="777"/>
                      <a:pt x="2085" y="711"/>
                    </a:cubicBezTo>
                    <a:cubicBezTo>
                      <a:pt x="2063" y="622"/>
                      <a:pt x="1974" y="577"/>
                      <a:pt x="1885" y="511"/>
                    </a:cubicBezTo>
                    <a:cubicBezTo>
                      <a:pt x="1819" y="422"/>
                      <a:pt x="1752" y="311"/>
                      <a:pt x="1775" y="67"/>
                    </a:cubicBez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5"/>
              <p:cNvSpPr/>
              <p:nvPr/>
            </p:nvSpPr>
            <p:spPr>
              <a:xfrm>
                <a:off x="4422125" y="3495700"/>
                <a:ext cx="118125" cy="57125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2285" extrusionOk="0">
                    <a:moveTo>
                      <a:pt x="4458" y="0"/>
                    </a:moveTo>
                    <a:cubicBezTo>
                      <a:pt x="3904" y="311"/>
                      <a:pt x="3305" y="621"/>
                      <a:pt x="2618" y="910"/>
                    </a:cubicBezTo>
                    <a:cubicBezTo>
                      <a:pt x="2063" y="1154"/>
                      <a:pt x="1531" y="1353"/>
                      <a:pt x="1021" y="1509"/>
                    </a:cubicBezTo>
                    <a:cubicBezTo>
                      <a:pt x="666" y="1619"/>
                      <a:pt x="333" y="1730"/>
                      <a:pt x="0" y="1797"/>
                    </a:cubicBezTo>
                    <a:cubicBezTo>
                      <a:pt x="45" y="1974"/>
                      <a:pt x="111" y="2130"/>
                      <a:pt x="156" y="2285"/>
                    </a:cubicBezTo>
                    <a:cubicBezTo>
                      <a:pt x="267" y="2263"/>
                      <a:pt x="466" y="2240"/>
                      <a:pt x="688" y="2218"/>
                    </a:cubicBezTo>
                    <a:cubicBezTo>
                      <a:pt x="777" y="2196"/>
                      <a:pt x="865" y="2196"/>
                      <a:pt x="932" y="2196"/>
                    </a:cubicBezTo>
                    <a:cubicBezTo>
                      <a:pt x="1065" y="2174"/>
                      <a:pt x="1176" y="2174"/>
                      <a:pt x="1287" y="2174"/>
                    </a:cubicBezTo>
                    <a:cubicBezTo>
                      <a:pt x="1348" y="2172"/>
                      <a:pt x="1406" y="2171"/>
                      <a:pt x="1462" y="2171"/>
                    </a:cubicBezTo>
                    <a:cubicBezTo>
                      <a:pt x="1806" y="2171"/>
                      <a:pt x="2049" y="2201"/>
                      <a:pt x="2288" y="2201"/>
                    </a:cubicBezTo>
                    <a:cubicBezTo>
                      <a:pt x="2485" y="2201"/>
                      <a:pt x="2680" y="2181"/>
                      <a:pt x="2928" y="2107"/>
                    </a:cubicBezTo>
                    <a:cubicBezTo>
                      <a:pt x="3394" y="1997"/>
                      <a:pt x="3749" y="1775"/>
                      <a:pt x="4015" y="1597"/>
                    </a:cubicBezTo>
                    <a:cubicBezTo>
                      <a:pt x="4303" y="1420"/>
                      <a:pt x="4547" y="1242"/>
                      <a:pt x="4725" y="1087"/>
                    </a:cubicBezTo>
                    <a:cubicBezTo>
                      <a:pt x="4636" y="732"/>
                      <a:pt x="4547" y="355"/>
                      <a:pt x="4458" y="0"/>
                    </a:cubicBez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5"/>
              <p:cNvSpPr/>
              <p:nvPr/>
            </p:nvSpPr>
            <p:spPr>
              <a:xfrm>
                <a:off x="4376650" y="3538950"/>
                <a:ext cx="621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199" extrusionOk="0">
                    <a:moveTo>
                      <a:pt x="2152" y="0"/>
                    </a:moveTo>
                    <a:cubicBezTo>
                      <a:pt x="1775" y="67"/>
                      <a:pt x="1487" y="111"/>
                      <a:pt x="1265" y="133"/>
                    </a:cubicBezTo>
                    <a:cubicBezTo>
                      <a:pt x="954" y="178"/>
                      <a:pt x="799" y="200"/>
                      <a:pt x="666" y="200"/>
                    </a:cubicBezTo>
                    <a:cubicBezTo>
                      <a:pt x="444" y="222"/>
                      <a:pt x="267" y="222"/>
                      <a:pt x="134" y="222"/>
                    </a:cubicBezTo>
                    <a:cubicBezTo>
                      <a:pt x="112" y="200"/>
                      <a:pt x="89" y="189"/>
                      <a:pt x="70" y="189"/>
                    </a:cubicBezTo>
                    <a:cubicBezTo>
                      <a:pt x="51" y="189"/>
                      <a:pt x="34" y="200"/>
                      <a:pt x="23" y="222"/>
                    </a:cubicBezTo>
                    <a:cubicBezTo>
                      <a:pt x="1" y="244"/>
                      <a:pt x="1" y="311"/>
                      <a:pt x="67" y="333"/>
                    </a:cubicBezTo>
                    <a:lnTo>
                      <a:pt x="2019" y="1198"/>
                    </a:lnTo>
                    <a:cubicBezTo>
                      <a:pt x="2063" y="1198"/>
                      <a:pt x="2130" y="1176"/>
                      <a:pt x="2174" y="1132"/>
                    </a:cubicBezTo>
                    <a:cubicBezTo>
                      <a:pt x="2241" y="1065"/>
                      <a:pt x="2196" y="976"/>
                      <a:pt x="2219" y="865"/>
                    </a:cubicBezTo>
                    <a:cubicBezTo>
                      <a:pt x="2219" y="754"/>
                      <a:pt x="2285" y="621"/>
                      <a:pt x="2485" y="488"/>
                    </a:cubicBezTo>
                    <a:cubicBezTo>
                      <a:pt x="2374" y="333"/>
                      <a:pt x="2263" y="156"/>
                      <a:pt x="2152" y="0"/>
                    </a:cubicBez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4669975" y="3464650"/>
                <a:ext cx="94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89" extrusionOk="0">
                    <a:moveTo>
                      <a:pt x="45" y="0"/>
                    </a:moveTo>
                    <a:cubicBezTo>
                      <a:pt x="45" y="67"/>
                      <a:pt x="89" y="266"/>
                      <a:pt x="1" y="488"/>
                    </a:cubicBezTo>
                    <a:cubicBezTo>
                      <a:pt x="45" y="488"/>
                      <a:pt x="67" y="466"/>
                      <a:pt x="111" y="444"/>
                    </a:cubicBezTo>
                    <a:cubicBezTo>
                      <a:pt x="289" y="333"/>
                      <a:pt x="378" y="133"/>
                      <a:pt x="311" y="23"/>
                    </a:cubicBezTo>
                    <a:cubicBezTo>
                      <a:pt x="289" y="23"/>
                      <a:pt x="289" y="0"/>
                      <a:pt x="289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4639475" y="3416775"/>
                <a:ext cx="47725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443" extrusionOk="0">
                    <a:moveTo>
                      <a:pt x="1039" y="1"/>
                    </a:moveTo>
                    <a:cubicBezTo>
                      <a:pt x="768" y="1"/>
                      <a:pt x="494" y="113"/>
                      <a:pt x="333" y="274"/>
                    </a:cubicBezTo>
                    <a:cubicBezTo>
                      <a:pt x="156" y="429"/>
                      <a:pt x="89" y="607"/>
                      <a:pt x="67" y="718"/>
                    </a:cubicBezTo>
                    <a:cubicBezTo>
                      <a:pt x="23" y="806"/>
                      <a:pt x="1" y="939"/>
                      <a:pt x="23" y="1117"/>
                    </a:cubicBezTo>
                    <a:cubicBezTo>
                      <a:pt x="23" y="1183"/>
                      <a:pt x="45" y="1294"/>
                      <a:pt x="112" y="1427"/>
                    </a:cubicBezTo>
                    <a:cubicBezTo>
                      <a:pt x="112" y="1450"/>
                      <a:pt x="134" y="1472"/>
                      <a:pt x="134" y="1472"/>
                    </a:cubicBezTo>
                    <a:cubicBezTo>
                      <a:pt x="178" y="1516"/>
                      <a:pt x="200" y="1560"/>
                      <a:pt x="200" y="1560"/>
                    </a:cubicBezTo>
                    <a:cubicBezTo>
                      <a:pt x="267" y="1627"/>
                      <a:pt x="333" y="1804"/>
                      <a:pt x="311" y="2004"/>
                    </a:cubicBezTo>
                    <a:cubicBezTo>
                      <a:pt x="311" y="2048"/>
                      <a:pt x="289" y="2071"/>
                      <a:pt x="289" y="2093"/>
                    </a:cubicBezTo>
                    <a:cubicBezTo>
                      <a:pt x="289" y="2115"/>
                      <a:pt x="289" y="2137"/>
                      <a:pt x="311" y="2137"/>
                    </a:cubicBezTo>
                    <a:cubicBezTo>
                      <a:pt x="333" y="2181"/>
                      <a:pt x="400" y="2181"/>
                      <a:pt x="400" y="2181"/>
                    </a:cubicBezTo>
                    <a:cubicBezTo>
                      <a:pt x="400" y="2181"/>
                      <a:pt x="378" y="2204"/>
                      <a:pt x="378" y="2226"/>
                    </a:cubicBezTo>
                    <a:cubicBezTo>
                      <a:pt x="378" y="2248"/>
                      <a:pt x="422" y="2270"/>
                      <a:pt x="444" y="2292"/>
                    </a:cubicBezTo>
                    <a:cubicBezTo>
                      <a:pt x="466" y="2292"/>
                      <a:pt x="489" y="2270"/>
                      <a:pt x="511" y="2270"/>
                    </a:cubicBezTo>
                    <a:cubicBezTo>
                      <a:pt x="511" y="2270"/>
                      <a:pt x="533" y="2270"/>
                      <a:pt x="533" y="2292"/>
                    </a:cubicBezTo>
                    <a:cubicBezTo>
                      <a:pt x="533" y="2292"/>
                      <a:pt x="555" y="2381"/>
                      <a:pt x="622" y="2425"/>
                    </a:cubicBezTo>
                    <a:cubicBezTo>
                      <a:pt x="644" y="2437"/>
                      <a:pt x="672" y="2442"/>
                      <a:pt x="699" y="2442"/>
                    </a:cubicBezTo>
                    <a:cubicBezTo>
                      <a:pt x="727" y="2442"/>
                      <a:pt x="755" y="2437"/>
                      <a:pt x="777" y="2425"/>
                    </a:cubicBezTo>
                    <a:cubicBezTo>
                      <a:pt x="999" y="2381"/>
                      <a:pt x="1132" y="2248"/>
                      <a:pt x="1176" y="2226"/>
                    </a:cubicBezTo>
                    <a:cubicBezTo>
                      <a:pt x="1287" y="2137"/>
                      <a:pt x="1420" y="2026"/>
                      <a:pt x="1575" y="1893"/>
                    </a:cubicBezTo>
                    <a:cubicBezTo>
                      <a:pt x="1553" y="1827"/>
                      <a:pt x="1575" y="1716"/>
                      <a:pt x="1598" y="1605"/>
                    </a:cubicBezTo>
                    <a:cubicBezTo>
                      <a:pt x="1642" y="1450"/>
                      <a:pt x="1708" y="1339"/>
                      <a:pt x="1731" y="1316"/>
                    </a:cubicBezTo>
                    <a:cubicBezTo>
                      <a:pt x="1886" y="1073"/>
                      <a:pt x="1908" y="474"/>
                      <a:pt x="1531" y="163"/>
                    </a:cubicBezTo>
                    <a:cubicBezTo>
                      <a:pt x="1391" y="49"/>
                      <a:pt x="1215" y="1"/>
                      <a:pt x="1039" y="1"/>
                    </a:cubicBez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5"/>
              <p:cNvSpPr/>
              <p:nvPr/>
            </p:nvSpPr>
            <p:spPr>
              <a:xfrm>
                <a:off x="4642800" y="3455775"/>
                <a:ext cx="50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0" extrusionOk="0">
                    <a:moveTo>
                      <a:pt x="89" y="0"/>
                    </a:moveTo>
                    <a:cubicBezTo>
                      <a:pt x="89" y="134"/>
                      <a:pt x="45" y="200"/>
                      <a:pt x="23" y="222"/>
                    </a:cubicBezTo>
                    <a:cubicBezTo>
                      <a:pt x="23" y="244"/>
                      <a:pt x="1" y="267"/>
                      <a:pt x="1" y="311"/>
                    </a:cubicBezTo>
                    <a:cubicBezTo>
                      <a:pt x="1" y="355"/>
                      <a:pt x="23" y="378"/>
                      <a:pt x="23" y="378"/>
                    </a:cubicBezTo>
                    <a:cubicBezTo>
                      <a:pt x="45" y="400"/>
                      <a:pt x="67" y="400"/>
                      <a:pt x="89" y="400"/>
                    </a:cubicBezTo>
                    <a:lnTo>
                      <a:pt x="200" y="400"/>
                    </a:lnTo>
                    <a:cubicBezTo>
                      <a:pt x="200" y="333"/>
                      <a:pt x="200" y="267"/>
                      <a:pt x="200" y="178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4644475" y="3450775"/>
                <a:ext cx="94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112" extrusionOk="0">
                    <a:moveTo>
                      <a:pt x="178" y="1"/>
                    </a:moveTo>
                    <a:cubicBezTo>
                      <a:pt x="89" y="1"/>
                      <a:pt x="45" y="23"/>
                      <a:pt x="0" y="45"/>
                    </a:cubicBezTo>
                    <a:cubicBezTo>
                      <a:pt x="0" y="67"/>
                      <a:pt x="0" y="67"/>
                      <a:pt x="0" y="90"/>
                    </a:cubicBezTo>
                    <a:cubicBezTo>
                      <a:pt x="0" y="90"/>
                      <a:pt x="10" y="99"/>
                      <a:pt x="23" y="99"/>
                    </a:cubicBezTo>
                    <a:cubicBezTo>
                      <a:pt x="30" y="99"/>
                      <a:pt x="37" y="97"/>
                      <a:pt x="45" y="90"/>
                    </a:cubicBezTo>
                    <a:cubicBezTo>
                      <a:pt x="67" y="67"/>
                      <a:pt x="111" y="45"/>
                      <a:pt x="178" y="45"/>
                    </a:cubicBezTo>
                    <a:cubicBezTo>
                      <a:pt x="244" y="45"/>
                      <a:pt x="311" y="90"/>
                      <a:pt x="333" y="112"/>
                    </a:cubicBezTo>
                    <a:lnTo>
                      <a:pt x="355" y="112"/>
                    </a:lnTo>
                    <a:cubicBezTo>
                      <a:pt x="355" y="112"/>
                      <a:pt x="355" y="112"/>
                      <a:pt x="377" y="90"/>
                    </a:cubicBezTo>
                    <a:cubicBezTo>
                      <a:pt x="377" y="90"/>
                      <a:pt x="377" y="67"/>
                      <a:pt x="355" y="67"/>
                    </a:cubicBezTo>
                    <a:cubicBezTo>
                      <a:pt x="333" y="45"/>
                      <a:pt x="266" y="1"/>
                      <a:pt x="178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4645575" y="3451200"/>
                <a:ext cx="39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06" extrusionOk="0">
                    <a:moveTo>
                      <a:pt x="59" y="0"/>
                    </a:moveTo>
                    <a:cubicBezTo>
                      <a:pt x="54" y="0"/>
                      <a:pt x="49" y="2"/>
                      <a:pt x="45" y="6"/>
                    </a:cubicBezTo>
                    <a:cubicBezTo>
                      <a:pt x="1" y="28"/>
                      <a:pt x="1" y="73"/>
                      <a:pt x="1" y="117"/>
                    </a:cubicBezTo>
                    <a:cubicBezTo>
                      <a:pt x="23" y="183"/>
                      <a:pt x="67" y="206"/>
                      <a:pt x="112" y="206"/>
                    </a:cubicBezTo>
                    <a:cubicBezTo>
                      <a:pt x="156" y="183"/>
                      <a:pt x="156" y="139"/>
                      <a:pt x="134" y="73"/>
                    </a:cubicBezTo>
                    <a:cubicBezTo>
                      <a:pt x="116" y="36"/>
                      <a:pt x="83" y="0"/>
                      <a:pt x="59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4650025" y="3465750"/>
                <a:ext cx="555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223" extrusionOk="0">
                    <a:moveTo>
                      <a:pt x="200" y="1"/>
                    </a:moveTo>
                    <a:cubicBezTo>
                      <a:pt x="200" y="1"/>
                      <a:pt x="177" y="23"/>
                      <a:pt x="177" y="23"/>
                    </a:cubicBezTo>
                    <a:cubicBezTo>
                      <a:pt x="177" y="45"/>
                      <a:pt x="155" y="112"/>
                      <a:pt x="89" y="156"/>
                    </a:cubicBezTo>
                    <a:cubicBezTo>
                      <a:pt x="67" y="178"/>
                      <a:pt x="44" y="178"/>
                      <a:pt x="22" y="178"/>
                    </a:cubicBezTo>
                    <a:cubicBezTo>
                      <a:pt x="0" y="178"/>
                      <a:pt x="0" y="178"/>
                      <a:pt x="0" y="200"/>
                    </a:cubicBezTo>
                    <a:cubicBezTo>
                      <a:pt x="0" y="222"/>
                      <a:pt x="22" y="222"/>
                      <a:pt x="22" y="222"/>
                    </a:cubicBezTo>
                    <a:cubicBezTo>
                      <a:pt x="67" y="222"/>
                      <a:pt x="89" y="200"/>
                      <a:pt x="111" y="200"/>
                    </a:cubicBezTo>
                    <a:cubicBezTo>
                      <a:pt x="200" y="156"/>
                      <a:pt x="222" y="67"/>
                      <a:pt x="222" y="45"/>
                    </a:cubicBezTo>
                    <a:cubicBezTo>
                      <a:pt x="222" y="23"/>
                      <a:pt x="222" y="1"/>
                      <a:pt x="200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4646675" y="3468300"/>
                <a:ext cx="50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1" extrusionOk="0">
                    <a:moveTo>
                      <a:pt x="24" y="1"/>
                    </a:moveTo>
                    <a:cubicBezTo>
                      <a:pt x="14" y="1"/>
                      <a:pt x="7" y="4"/>
                      <a:pt x="1" y="10"/>
                    </a:cubicBezTo>
                    <a:cubicBezTo>
                      <a:pt x="1" y="32"/>
                      <a:pt x="1" y="54"/>
                      <a:pt x="1" y="76"/>
                    </a:cubicBezTo>
                    <a:cubicBezTo>
                      <a:pt x="23" y="120"/>
                      <a:pt x="112" y="120"/>
                      <a:pt x="112" y="120"/>
                    </a:cubicBezTo>
                    <a:cubicBezTo>
                      <a:pt x="156" y="120"/>
                      <a:pt x="178" y="98"/>
                      <a:pt x="201" y="98"/>
                    </a:cubicBezTo>
                    <a:cubicBezTo>
                      <a:pt x="178" y="76"/>
                      <a:pt x="156" y="76"/>
                      <a:pt x="134" y="54"/>
                    </a:cubicBezTo>
                    <a:cubicBezTo>
                      <a:pt x="85" y="21"/>
                      <a:pt x="49" y="1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4642800" y="3444125"/>
                <a:ext cx="22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112" extrusionOk="0">
                    <a:moveTo>
                      <a:pt x="89" y="1"/>
                    </a:moveTo>
                    <a:lnTo>
                      <a:pt x="89" y="1"/>
                    </a:lnTo>
                    <a:cubicBezTo>
                      <a:pt x="89" y="1"/>
                      <a:pt x="45" y="23"/>
                      <a:pt x="23" y="45"/>
                    </a:cubicBezTo>
                    <a:cubicBezTo>
                      <a:pt x="1" y="89"/>
                      <a:pt x="1" y="112"/>
                      <a:pt x="1" y="112"/>
                    </a:cubicBez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5"/>
              <p:cNvSpPr/>
              <p:nvPr/>
            </p:nvSpPr>
            <p:spPr>
              <a:xfrm>
                <a:off x="4643350" y="3443950"/>
                <a:ext cx="111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41" extrusionOk="0">
                    <a:moveTo>
                      <a:pt x="180" y="1"/>
                    </a:moveTo>
                    <a:cubicBezTo>
                      <a:pt x="128" y="1"/>
                      <a:pt x="85" y="8"/>
                      <a:pt x="67" y="8"/>
                    </a:cubicBezTo>
                    <a:cubicBezTo>
                      <a:pt x="67" y="30"/>
                      <a:pt x="45" y="52"/>
                      <a:pt x="45" y="74"/>
                    </a:cubicBezTo>
                    <a:cubicBezTo>
                      <a:pt x="23" y="96"/>
                      <a:pt x="1" y="119"/>
                      <a:pt x="23" y="119"/>
                    </a:cubicBezTo>
                    <a:cubicBezTo>
                      <a:pt x="23" y="123"/>
                      <a:pt x="28" y="125"/>
                      <a:pt x="36" y="125"/>
                    </a:cubicBezTo>
                    <a:cubicBezTo>
                      <a:pt x="67" y="125"/>
                      <a:pt x="156" y="96"/>
                      <a:pt x="245" y="96"/>
                    </a:cubicBezTo>
                    <a:cubicBezTo>
                      <a:pt x="334" y="96"/>
                      <a:pt x="400" y="119"/>
                      <a:pt x="444" y="141"/>
                    </a:cubicBezTo>
                    <a:cubicBezTo>
                      <a:pt x="444" y="119"/>
                      <a:pt x="422" y="96"/>
                      <a:pt x="422" y="96"/>
                    </a:cubicBezTo>
                    <a:cubicBezTo>
                      <a:pt x="356" y="17"/>
                      <a:pt x="257" y="1"/>
                      <a:pt x="180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4651675" y="3471850"/>
                <a:ext cx="280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0" extrusionOk="0">
                    <a:moveTo>
                      <a:pt x="67" y="1"/>
                    </a:moveTo>
                    <a:lnTo>
                      <a:pt x="1" y="45"/>
                    </a:lnTo>
                    <a:cubicBezTo>
                      <a:pt x="1" y="45"/>
                      <a:pt x="1" y="67"/>
                      <a:pt x="1" y="67"/>
                    </a:cubicBezTo>
                    <a:cubicBezTo>
                      <a:pt x="1" y="67"/>
                      <a:pt x="23" y="89"/>
                      <a:pt x="23" y="89"/>
                    </a:cubicBezTo>
                    <a:lnTo>
                      <a:pt x="45" y="89"/>
                    </a:lnTo>
                    <a:lnTo>
                      <a:pt x="89" y="45"/>
                    </a:lnTo>
                    <a:cubicBezTo>
                      <a:pt x="111" y="45"/>
                      <a:pt x="111" y="23"/>
                      <a:pt x="111" y="23"/>
                    </a:cubicBezTo>
                    <a:cubicBezTo>
                      <a:pt x="89" y="1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4445400" y="3533400"/>
                <a:ext cx="8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689" extrusionOk="0">
                    <a:moveTo>
                      <a:pt x="90" y="1"/>
                    </a:moveTo>
                    <a:cubicBezTo>
                      <a:pt x="67" y="245"/>
                      <a:pt x="23" y="466"/>
                      <a:pt x="1" y="688"/>
                    </a:cubicBezTo>
                    <a:cubicBezTo>
                      <a:pt x="134" y="688"/>
                      <a:pt x="245" y="666"/>
                      <a:pt x="356" y="666"/>
                    </a:cubicBezTo>
                    <a:cubicBezTo>
                      <a:pt x="356" y="599"/>
                      <a:pt x="356" y="555"/>
                      <a:pt x="356" y="489"/>
                    </a:cubicBezTo>
                    <a:cubicBezTo>
                      <a:pt x="267" y="333"/>
                      <a:pt x="178" y="178"/>
                      <a:pt x="90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4490325" y="3588850"/>
                <a:ext cx="211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4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8" y="156"/>
                      <a:pt x="355" y="311"/>
                      <a:pt x="533" y="466"/>
                    </a:cubicBezTo>
                    <a:cubicBezTo>
                      <a:pt x="644" y="311"/>
                      <a:pt x="755" y="178"/>
                      <a:pt x="843" y="67"/>
                    </a:cubicBezTo>
                    <a:cubicBezTo>
                      <a:pt x="555" y="45"/>
                      <a:pt x="289" y="23"/>
                      <a:pt x="0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4490325" y="3490425"/>
                <a:ext cx="152500" cy="136150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5446" extrusionOk="0">
                    <a:moveTo>
                      <a:pt x="1565" y="1"/>
                    </a:moveTo>
                    <a:cubicBezTo>
                      <a:pt x="1452" y="1"/>
                      <a:pt x="1333" y="22"/>
                      <a:pt x="1220" y="78"/>
                    </a:cubicBezTo>
                    <a:cubicBezTo>
                      <a:pt x="888" y="256"/>
                      <a:pt x="799" y="655"/>
                      <a:pt x="755" y="877"/>
                    </a:cubicBezTo>
                    <a:cubicBezTo>
                      <a:pt x="577" y="1653"/>
                      <a:pt x="311" y="2673"/>
                      <a:pt x="0" y="3938"/>
                    </a:cubicBezTo>
                    <a:cubicBezTo>
                      <a:pt x="488" y="4181"/>
                      <a:pt x="998" y="4425"/>
                      <a:pt x="1486" y="4669"/>
                    </a:cubicBezTo>
                    <a:cubicBezTo>
                      <a:pt x="1620" y="3649"/>
                      <a:pt x="1753" y="2607"/>
                      <a:pt x="1886" y="1586"/>
                    </a:cubicBezTo>
                    <a:cubicBezTo>
                      <a:pt x="2263" y="3915"/>
                      <a:pt x="3571" y="5446"/>
                      <a:pt x="4813" y="5446"/>
                    </a:cubicBezTo>
                    <a:cubicBezTo>
                      <a:pt x="5057" y="5446"/>
                      <a:pt x="5523" y="5379"/>
                      <a:pt x="6100" y="4891"/>
                    </a:cubicBezTo>
                    <a:cubicBezTo>
                      <a:pt x="5834" y="4248"/>
                      <a:pt x="5545" y="3605"/>
                      <a:pt x="5279" y="2962"/>
                    </a:cubicBezTo>
                    <a:cubicBezTo>
                      <a:pt x="4991" y="2540"/>
                      <a:pt x="4592" y="2074"/>
                      <a:pt x="4104" y="1609"/>
                    </a:cubicBezTo>
                    <a:cubicBezTo>
                      <a:pt x="3372" y="899"/>
                      <a:pt x="2640" y="433"/>
                      <a:pt x="2063" y="123"/>
                    </a:cubicBezTo>
                    <a:cubicBezTo>
                      <a:pt x="1950" y="66"/>
                      <a:pt x="1765" y="1"/>
                      <a:pt x="15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4447625" y="3501250"/>
                <a:ext cx="76550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3594" extrusionOk="0">
                    <a:moveTo>
                      <a:pt x="3061" y="0"/>
                    </a:moveTo>
                    <a:lnTo>
                      <a:pt x="1" y="1287"/>
                    </a:lnTo>
                    <a:cubicBezTo>
                      <a:pt x="67" y="2063"/>
                      <a:pt x="156" y="2817"/>
                      <a:pt x="222" y="3593"/>
                    </a:cubicBezTo>
                    <a:cubicBezTo>
                      <a:pt x="954" y="3039"/>
                      <a:pt x="1686" y="2484"/>
                      <a:pt x="2418" y="1930"/>
                    </a:cubicBezTo>
                    <a:cubicBezTo>
                      <a:pt x="2640" y="1287"/>
                      <a:pt x="2840" y="643"/>
                      <a:pt x="30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4608425" y="3474625"/>
                <a:ext cx="84875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5805" extrusionOk="0">
                    <a:moveTo>
                      <a:pt x="3150" y="1"/>
                    </a:moveTo>
                    <a:cubicBezTo>
                      <a:pt x="2862" y="89"/>
                      <a:pt x="2573" y="178"/>
                      <a:pt x="2307" y="267"/>
                    </a:cubicBezTo>
                    <a:cubicBezTo>
                      <a:pt x="2174" y="378"/>
                      <a:pt x="2063" y="511"/>
                      <a:pt x="1952" y="644"/>
                    </a:cubicBezTo>
                    <a:cubicBezTo>
                      <a:pt x="1110" y="1531"/>
                      <a:pt x="577" y="2485"/>
                      <a:pt x="200" y="3350"/>
                    </a:cubicBezTo>
                    <a:cubicBezTo>
                      <a:pt x="1" y="4636"/>
                      <a:pt x="622" y="5634"/>
                      <a:pt x="1331" y="5789"/>
                    </a:cubicBezTo>
                    <a:cubicBezTo>
                      <a:pt x="1393" y="5800"/>
                      <a:pt x="1455" y="5805"/>
                      <a:pt x="1515" y="5805"/>
                    </a:cubicBezTo>
                    <a:cubicBezTo>
                      <a:pt x="1950" y="5805"/>
                      <a:pt x="2326" y="5549"/>
                      <a:pt x="2463" y="5412"/>
                    </a:cubicBezTo>
                    <a:cubicBezTo>
                      <a:pt x="2884" y="4592"/>
                      <a:pt x="3394" y="3194"/>
                      <a:pt x="3327" y="1464"/>
                    </a:cubicBezTo>
                    <a:cubicBezTo>
                      <a:pt x="3305" y="910"/>
                      <a:pt x="3239" y="422"/>
                      <a:pt x="3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5"/>
              <p:cNvSpPr/>
              <p:nvPr/>
            </p:nvSpPr>
            <p:spPr>
              <a:xfrm>
                <a:off x="4519700" y="3526750"/>
                <a:ext cx="37750" cy="110375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4415" extrusionOk="0">
                    <a:moveTo>
                      <a:pt x="755" y="0"/>
                    </a:moveTo>
                    <a:cubicBezTo>
                      <a:pt x="334" y="0"/>
                      <a:pt x="1" y="355"/>
                      <a:pt x="1" y="755"/>
                    </a:cubicBezTo>
                    <a:lnTo>
                      <a:pt x="1" y="3660"/>
                    </a:lnTo>
                    <a:cubicBezTo>
                      <a:pt x="1" y="4081"/>
                      <a:pt x="334" y="4414"/>
                      <a:pt x="755" y="4414"/>
                    </a:cubicBezTo>
                    <a:lnTo>
                      <a:pt x="777" y="4414"/>
                    </a:lnTo>
                    <a:cubicBezTo>
                      <a:pt x="1176" y="4414"/>
                      <a:pt x="1509" y="4081"/>
                      <a:pt x="1509" y="3660"/>
                    </a:cubicBezTo>
                    <a:lnTo>
                      <a:pt x="1509" y="755"/>
                    </a:lnTo>
                    <a:cubicBezTo>
                      <a:pt x="1509" y="355"/>
                      <a:pt x="1176" y="0"/>
                      <a:pt x="7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5"/>
              <p:cNvSpPr/>
              <p:nvPr/>
            </p:nvSpPr>
            <p:spPr>
              <a:xfrm>
                <a:off x="4664975" y="3526750"/>
                <a:ext cx="38300" cy="110375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4415" extrusionOk="0">
                    <a:moveTo>
                      <a:pt x="755" y="0"/>
                    </a:moveTo>
                    <a:cubicBezTo>
                      <a:pt x="334" y="0"/>
                      <a:pt x="1" y="355"/>
                      <a:pt x="1" y="755"/>
                    </a:cubicBezTo>
                    <a:lnTo>
                      <a:pt x="1" y="3660"/>
                    </a:lnTo>
                    <a:cubicBezTo>
                      <a:pt x="1" y="4081"/>
                      <a:pt x="334" y="4414"/>
                      <a:pt x="755" y="4414"/>
                    </a:cubicBezTo>
                    <a:lnTo>
                      <a:pt x="777" y="4414"/>
                    </a:lnTo>
                    <a:cubicBezTo>
                      <a:pt x="1199" y="4414"/>
                      <a:pt x="1531" y="4081"/>
                      <a:pt x="1531" y="3660"/>
                    </a:cubicBezTo>
                    <a:lnTo>
                      <a:pt x="1531" y="755"/>
                    </a:lnTo>
                    <a:cubicBezTo>
                      <a:pt x="1531" y="355"/>
                      <a:pt x="1199" y="0"/>
                      <a:pt x="7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4531900" y="3632100"/>
                <a:ext cx="16527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6611" h="45" extrusionOk="0">
                    <a:moveTo>
                      <a:pt x="23" y="0"/>
                    </a:moveTo>
                    <a:cubicBezTo>
                      <a:pt x="23" y="0"/>
                      <a:pt x="1" y="23"/>
                      <a:pt x="1" y="23"/>
                    </a:cubicBezTo>
                    <a:cubicBezTo>
                      <a:pt x="1" y="45"/>
                      <a:pt x="23" y="45"/>
                      <a:pt x="23" y="45"/>
                    </a:cubicBezTo>
                    <a:lnTo>
                      <a:pt x="6588" y="45"/>
                    </a:lnTo>
                    <a:cubicBezTo>
                      <a:pt x="6588" y="45"/>
                      <a:pt x="6610" y="45"/>
                      <a:pt x="6610" y="23"/>
                    </a:cubicBezTo>
                    <a:cubicBezTo>
                      <a:pt x="6610" y="23"/>
                      <a:pt x="6588" y="0"/>
                      <a:pt x="6588" y="0"/>
                    </a:cubicBezTo>
                    <a:close/>
                  </a:path>
                </a:pathLst>
              </a:custGeom>
              <a:solidFill>
                <a:srgbClr val="FFFFFF">
                  <a:alpha val="36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4556850" y="3573875"/>
                <a:ext cx="170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2286" extrusionOk="0">
                    <a:moveTo>
                      <a:pt x="23" y="1"/>
                    </a:moveTo>
                    <a:cubicBezTo>
                      <a:pt x="23" y="1"/>
                      <a:pt x="1" y="23"/>
                      <a:pt x="1" y="23"/>
                    </a:cubicBezTo>
                    <a:lnTo>
                      <a:pt x="1" y="2263"/>
                    </a:lnTo>
                    <a:cubicBezTo>
                      <a:pt x="1" y="2263"/>
                      <a:pt x="23" y="2285"/>
                      <a:pt x="23" y="2285"/>
                    </a:cubicBezTo>
                    <a:cubicBezTo>
                      <a:pt x="45" y="2285"/>
                      <a:pt x="67" y="2263"/>
                      <a:pt x="67" y="2263"/>
                    </a:cubicBezTo>
                    <a:lnTo>
                      <a:pt x="67" y="23"/>
                    </a:lnTo>
                    <a:cubicBezTo>
                      <a:pt x="67" y="1"/>
                      <a:pt x="45" y="1"/>
                      <a:pt x="23" y="1"/>
                    </a:cubicBezTo>
                    <a:close/>
                  </a:path>
                </a:pathLst>
              </a:custGeom>
              <a:solidFill>
                <a:srgbClr val="FFFFFF">
                  <a:alpha val="36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4664425" y="3573875"/>
                <a:ext cx="11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6" h="2330" extrusionOk="0">
                    <a:moveTo>
                      <a:pt x="23" y="1"/>
                    </a:moveTo>
                    <a:cubicBezTo>
                      <a:pt x="1" y="1"/>
                      <a:pt x="1" y="23"/>
                      <a:pt x="1" y="23"/>
                    </a:cubicBezTo>
                    <a:lnTo>
                      <a:pt x="1" y="2307"/>
                    </a:lnTo>
                    <a:cubicBezTo>
                      <a:pt x="1" y="2307"/>
                      <a:pt x="23" y="2329"/>
                      <a:pt x="23" y="2329"/>
                    </a:cubicBezTo>
                    <a:cubicBezTo>
                      <a:pt x="45" y="2329"/>
                      <a:pt x="45" y="2307"/>
                      <a:pt x="45" y="2307"/>
                    </a:cubicBezTo>
                    <a:lnTo>
                      <a:pt x="45" y="23"/>
                    </a:lnTo>
                    <a:cubicBezTo>
                      <a:pt x="45" y="1"/>
                      <a:pt x="45" y="1"/>
                      <a:pt x="23" y="1"/>
                    </a:cubicBezTo>
                    <a:close/>
                  </a:path>
                </a:pathLst>
              </a:custGeom>
              <a:solidFill>
                <a:srgbClr val="FFFFFF">
                  <a:alpha val="36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4630050" y="3414525"/>
                <a:ext cx="4660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008" extrusionOk="0">
                    <a:moveTo>
                      <a:pt x="1430" y="1"/>
                    </a:moveTo>
                    <a:cubicBezTo>
                      <a:pt x="1314" y="1"/>
                      <a:pt x="1170" y="50"/>
                      <a:pt x="910" y="142"/>
                    </a:cubicBezTo>
                    <a:cubicBezTo>
                      <a:pt x="111" y="408"/>
                      <a:pt x="23" y="408"/>
                      <a:pt x="23" y="497"/>
                    </a:cubicBezTo>
                    <a:cubicBezTo>
                      <a:pt x="1" y="697"/>
                      <a:pt x="466" y="985"/>
                      <a:pt x="932" y="1007"/>
                    </a:cubicBezTo>
                    <a:cubicBezTo>
                      <a:pt x="1309" y="1007"/>
                      <a:pt x="1797" y="808"/>
                      <a:pt x="1841" y="497"/>
                    </a:cubicBezTo>
                    <a:cubicBezTo>
                      <a:pt x="1864" y="320"/>
                      <a:pt x="1731" y="120"/>
                      <a:pt x="1575" y="31"/>
                    </a:cubicBezTo>
                    <a:cubicBezTo>
                      <a:pt x="1527" y="11"/>
                      <a:pt x="1481" y="1"/>
                      <a:pt x="1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4651125" y="3413200"/>
                <a:ext cx="138100" cy="123400"/>
              </a:xfrm>
              <a:custGeom>
                <a:avLst/>
                <a:gdLst/>
                <a:ahLst/>
                <a:cxnLst/>
                <a:rect l="l" t="t" r="r" b="b"/>
                <a:pathLst>
                  <a:path w="5524" h="4936" extrusionOk="0">
                    <a:moveTo>
                      <a:pt x="511" y="0"/>
                    </a:moveTo>
                    <a:cubicBezTo>
                      <a:pt x="458" y="0"/>
                      <a:pt x="407" y="12"/>
                      <a:pt x="355" y="40"/>
                    </a:cubicBezTo>
                    <a:cubicBezTo>
                      <a:pt x="178" y="129"/>
                      <a:pt x="111" y="395"/>
                      <a:pt x="89" y="550"/>
                    </a:cubicBezTo>
                    <a:cubicBezTo>
                      <a:pt x="45" y="705"/>
                      <a:pt x="0" y="927"/>
                      <a:pt x="89" y="1105"/>
                    </a:cubicBezTo>
                    <a:cubicBezTo>
                      <a:pt x="222" y="1393"/>
                      <a:pt x="577" y="1349"/>
                      <a:pt x="621" y="1548"/>
                    </a:cubicBezTo>
                    <a:cubicBezTo>
                      <a:pt x="666" y="1748"/>
                      <a:pt x="377" y="1837"/>
                      <a:pt x="377" y="2103"/>
                    </a:cubicBezTo>
                    <a:cubicBezTo>
                      <a:pt x="377" y="2391"/>
                      <a:pt x="621" y="2768"/>
                      <a:pt x="910" y="2857"/>
                    </a:cubicBezTo>
                    <a:cubicBezTo>
                      <a:pt x="1021" y="2879"/>
                      <a:pt x="1176" y="2923"/>
                      <a:pt x="1376" y="3056"/>
                    </a:cubicBezTo>
                    <a:cubicBezTo>
                      <a:pt x="1398" y="3079"/>
                      <a:pt x="1420" y="3101"/>
                      <a:pt x="1442" y="3123"/>
                    </a:cubicBezTo>
                    <a:cubicBezTo>
                      <a:pt x="1708" y="3478"/>
                      <a:pt x="1353" y="3899"/>
                      <a:pt x="1486" y="4276"/>
                    </a:cubicBezTo>
                    <a:cubicBezTo>
                      <a:pt x="1646" y="4675"/>
                      <a:pt x="2287" y="4936"/>
                      <a:pt x="2964" y="4936"/>
                    </a:cubicBezTo>
                    <a:cubicBezTo>
                      <a:pt x="3229" y="4936"/>
                      <a:pt x="3499" y="4896"/>
                      <a:pt x="3749" y="4809"/>
                    </a:cubicBezTo>
                    <a:cubicBezTo>
                      <a:pt x="4946" y="4387"/>
                      <a:pt x="5523" y="2946"/>
                      <a:pt x="5257" y="2635"/>
                    </a:cubicBezTo>
                    <a:cubicBezTo>
                      <a:pt x="5124" y="2458"/>
                      <a:pt x="4614" y="2591"/>
                      <a:pt x="4547" y="2369"/>
                    </a:cubicBezTo>
                    <a:cubicBezTo>
                      <a:pt x="4503" y="2258"/>
                      <a:pt x="4592" y="2191"/>
                      <a:pt x="4592" y="2014"/>
                    </a:cubicBezTo>
                    <a:cubicBezTo>
                      <a:pt x="4592" y="1748"/>
                      <a:pt x="4370" y="1526"/>
                      <a:pt x="4303" y="1482"/>
                    </a:cubicBezTo>
                    <a:cubicBezTo>
                      <a:pt x="4098" y="1294"/>
                      <a:pt x="3811" y="1247"/>
                      <a:pt x="3530" y="1247"/>
                    </a:cubicBezTo>
                    <a:cubicBezTo>
                      <a:pt x="3256" y="1247"/>
                      <a:pt x="2988" y="1292"/>
                      <a:pt x="2808" y="1292"/>
                    </a:cubicBezTo>
                    <a:cubicBezTo>
                      <a:pt x="2695" y="1292"/>
                      <a:pt x="2617" y="1274"/>
                      <a:pt x="2595" y="1216"/>
                    </a:cubicBezTo>
                    <a:cubicBezTo>
                      <a:pt x="2529" y="1082"/>
                      <a:pt x="2862" y="905"/>
                      <a:pt x="2795" y="728"/>
                    </a:cubicBezTo>
                    <a:cubicBezTo>
                      <a:pt x="2728" y="550"/>
                      <a:pt x="2351" y="617"/>
                      <a:pt x="1819" y="506"/>
                    </a:cubicBezTo>
                    <a:cubicBezTo>
                      <a:pt x="1126" y="356"/>
                      <a:pt x="797" y="0"/>
                      <a:pt x="5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4658875" y="3444950"/>
                <a:ext cx="1167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34" extrusionOk="0">
                    <a:moveTo>
                      <a:pt x="193" y="1"/>
                    </a:moveTo>
                    <a:cubicBezTo>
                      <a:pt x="173" y="1"/>
                      <a:pt x="154" y="4"/>
                      <a:pt x="134" y="12"/>
                    </a:cubicBezTo>
                    <a:cubicBezTo>
                      <a:pt x="45" y="56"/>
                      <a:pt x="1" y="189"/>
                      <a:pt x="45" y="323"/>
                    </a:cubicBezTo>
                    <a:cubicBezTo>
                      <a:pt x="82" y="451"/>
                      <a:pt x="179" y="534"/>
                      <a:pt x="262" y="534"/>
                    </a:cubicBezTo>
                    <a:cubicBezTo>
                      <a:pt x="279" y="534"/>
                      <a:pt x="296" y="530"/>
                      <a:pt x="311" y="522"/>
                    </a:cubicBezTo>
                    <a:cubicBezTo>
                      <a:pt x="422" y="478"/>
                      <a:pt x="467" y="345"/>
                      <a:pt x="422" y="189"/>
                    </a:cubicBezTo>
                    <a:cubicBezTo>
                      <a:pt x="368" y="80"/>
                      <a:pt x="283" y="1"/>
                      <a:pt x="193" y="1"/>
                    </a:cubicBez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5"/>
              <p:cNvSpPr/>
              <p:nvPr/>
            </p:nvSpPr>
            <p:spPr>
              <a:xfrm>
                <a:off x="4663875" y="3453000"/>
                <a:ext cx="667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45" extrusionOk="0">
                    <a:moveTo>
                      <a:pt x="245" y="1"/>
                    </a:moveTo>
                    <a:cubicBezTo>
                      <a:pt x="222" y="1"/>
                      <a:pt x="200" y="23"/>
                      <a:pt x="200" y="23"/>
                    </a:cubicBezTo>
                    <a:cubicBezTo>
                      <a:pt x="200" y="111"/>
                      <a:pt x="156" y="156"/>
                      <a:pt x="111" y="178"/>
                    </a:cubicBezTo>
                    <a:lnTo>
                      <a:pt x="23" y="178"/>
                    </a:lnTo>
                    <a:cubicBezTo>
                      <a:pt x="23" y="178"/>
                      <a:pt x="1" y="178"/>
                      <a:pt x="1" y="200"/>
                    </a:cubicBezTo>
                    <a:cubicBezTo>
                      <a:pt x="1" y="200"/>
                      <a:pt x="1" y="222"/>
                      <a:pt x="23" y="222"/>
                    </a:cubicBezTo>
                    <a:lnTo>
                      <a:pt x="67" y="222"/>
                    </a:lnTo>
                    <a:lnTo>
                      <a:pt x="67" y="245"/>
                    </a:lnTo>
                    <a:cubicBezTo>
                      <a:pt x="89" y="245"/>
                      <a:pt x="111" y="222"/>
                      <a:pt x="134" y="222"/>
                    </a:cubicBezTo>
                    <a:cubicBezTo>
                      <a:pt x="200" y="200"/>
                      <a:pt x="245" y="134"/>
                      <a:pt x="267" y="45"/>
                    </a:cubicBezTo>
                    <a:cubicBezTo>
                      <a:pt x="267" y="23"/>
                      <a:pt x="245" y="1"/>
                      <a:pt x="245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5"/>
              <p:cNvSpPr/>
              <p:nvPr/>
            </p:nvSpPr>
            <p:spPr>
              <a:xfrm>
                <a:off x="4668875" y="3449675"/>
                <a:ext cx="11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45" h="156" extrusionOk="0">
                    <a:moveTo>
                      <a:pt x="0" y="0"/>
                    </a:moveTo>
                    <a:cubicBezTo>
                      <a:pt x="0" y="23"/>
                      <a:pt x="0" y="23"/>
                      <a:pt x="0" y="45"/>
                    </a:cubicBezTo>
                    <a:cubicBezTo>
                      <a:pt x="0" y="67"/>
                      <a:pt x="0" y="89"/>
                      <a:pt x="0" y="134"/>
                    </a:cubicBezTo>
                    <a:cubicBezTo>
                      <a:pt x="0" y="134"/>
                      <a:pt x="23" y="145"/>
                      <a:pt x="36" y="152"/>
                    </a:cubicBezTo>
                    <a:lnTo>
                      <a:pt x="36" y="152"/>
                    </a:lnTo>
                    <a:cubicBezTo>
                      <a:pt x="45" y="145"/>
                      <a:pt x="45" y="134"/>
                      <a:pt x="45" y="134"/>
                    </a:cubicBezTo>
                    <a:cubicBezTo>
                      <a:pt x="45" y="89"/>
                      <a:pt x="45" y="67"/>
                      <a:pt x="45" y="23"/>
                    </a:cubicBezTo>
                    <a:cubicBezTo>
                      <a:pt x="45" y="0"/>
                      <a:pt x="22" y="0"/>
                      <a:pt x="0" y="0"/>
                    </a:cubicBezTo>
                    <a:close/>
                    <a:moveTo>
                      <a:pt x="36" y="152"/>
                    </a:moveTo>
                    <a:cubicBezTo>
                      <a:pt x="33" y="154"/>
                      <a:pt x="28" y="156"/>
                      <a:pt x="22" y="156"/>
                    </a:cubicBezTo>
                    <a:lnTo>
                      <a:pt x="45" y="156"/>
                    </a:lnTo>
                    <a:cubicBezTo>
                      <a:pt x="45" y="156"/>
                      <a:pt x="41" y="154"/>
                      <a:pt x="36" y="152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4660000" y="3444400"/>
                <a:ext cx="94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12" extrusionOk="0">
                    <a:moveTo>
                      <a:pt x="148" y="0"/>
                    </a:moveTo>
                    <a:cubicBezTo>
                      <a:pt x="128" y="0"/>
                      <a:pt x="109" y="4"/>
                      <a:pt x="89" y="12"/>
                    </a:cubicBezTo>
                    <a:cubicBezTo>
                      <a:pt x="45" y="12"/>
                      <a:pt x="45" y="34"/>
                      <a:pt x="22" y="56"/>
                    </a:cubicBezTo>
                    <a:cubicBezTo>
                      <a:pt x="0" y="56"/>
                      <a:pt x="0" y="78"/>
                      <a:pt x="22" y="78"/>
                    </a:cubicBezTo>
                    <a:cubicBezTo>
                      <a:pt x="22" y="90"/>
                      <a:pt x="28" y="95"/>
                      <a:pt x="34" y="95"/>
                    </a:cubicBezTo>
                    <a:cubicBezTo>
                      <a:pt x="39" y="95"/>
                      <a:pt x="45" y="90"/>
                      <a:pt x="45" y="78"/>
                    </a:cubicBezTo>
                    <a:cubicBezTo>
                      <a:pt x="67" y="78"/>
                      <a:pt x="67" y="56"/>
                      <a:pt x="89" y="56"/>
                    </a:cubicBezTo>
                    <a:cubicBezTo>
                      <a:pt x="103" y="53"/>
                      <a:pt x="118" y="51"/>
                      <a:pt x="134" y="51"/>
                    </a:cubicBezTo>
                    <a:cubicBezTo>
                      <a:pt x="212" y="51"/>
                      <a:pt x="296" y="100"/>
                      <a:pt x="333" y="211"/>
                    </a:cubicBezTo>
                    <a:lnTo>
                      <a:pt x="377" y="211"/>
                    </a:lnTo>
                    <a:cubicBezTo>
                      <a:pt x="377" y="211"/>
                      <a:pt x="377" y="189"/>
                      <a:pt x="377" y="189"/>
                    </a:cubicBezTo>
                    <a:cubicBezTo>
                      <a:pt x="323" y="80"/>
                      <a:pt x="238" y="0"/>
                      <a:pt x="148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4663875" y="3448000"/>
                <a:ext cx="170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12" extrusionOk="0">
                    <a:moveTo>
                      <a:pt x="45" y="1"/>
                    </a:moveTo>
                    <a:cubicBezTo>
                      <a:pt x="23" y="1"/>
                      <a:pt x="23" y="23"/>
                      <a:pt x="23" y="23"/>
                    </a:cubicBezTo>
                    <a:lnTo>
                      <a:pt x="1" y="289"/>
                    </a:lnTo>
                    <a:cubicBezTo>
                      <a:pt x="1" y="289"/>
                      <a:pt x="23" y="311"/>
                      <a:pt x="23" y="311"/>
                    </a:cubicBezTo>
                    <a:cubicBezTo>
                      <a:pt x="45" y="311"/>
                      <a:pt x="45" y="289"/>
                      <a:pt x="45" y="289"/>
                    </a:cubicBezTo>
                    <a:lnTo>
                      <a:pt x="67" y="23"/>
                    </a:lnTo>
                    <a:cubicBezTo>
                      <a:pt x="67" y="1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4662200" y="3449125"/>
                <a:ext cx="33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2" extrusionOk="0">
                    <a:moveTo>
                      <a:pt x="1" y="0"/>
                    </a:moveTo>
                    <a:cubicBezTo>
                      <a:pt x="1" y="22"/>
                      <a:pt x="1" y="45"/>
                      <a:pt x="1" y="45"/>
                    </a:cubicBezTo>
                    <a:lnTo>
                      <a:pt x="90" y="89"/>
                    </a:lnTo>
                    <a:cubicBezTo>
                      <a:pt x="90" y="111"/>
                      <a:pt x="90" y="111"/>
                      <a:pt x="90" y="111"/>
                    </a:cubicBezTo>
                    <a:cubicBezTo>
                      <a:pt x="112" y="111"/>
                      <a:pt x="112" y="111"/>
                      <a:pt x="112" y="89"/>
                    </a:cubicBezTo>
                    <a:cubicBezTo>
                      <a:pt x="134" y="89"/>
                      <a:pt x="112" y="67"/>
                      <a:pt x="112" y="67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4622300" y="3485725"/>
                <a:ext cx="6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085" extrusionOk="0">
                    <a:moveTo>
                      <a:pt x="1996" y="0"/>
                    </a:moveTo>
                    <a:cubicBezTo>
                      <a:pt x="1797" y="111"/>
                      <a:pt x="1575" y="222"/>
                      <a:pt x="1353" y="355"/>
                    </a:cubicBezTo>
                    <a:cubicBezTo>
                      <a:pt x="799" y="710"/>
                      <a:pt x="355" y="1065"/>
                      <a:pt x="0" y="1420"/>
                    </a:cubicBezTo>
                    <a:cubicBezTo>
                      <a:pt x="67" y="1641"/>
                      <a:pt x="133" y="1863"/>
                      <a:pt x="200" y="2085"/>
                    </a:cubicBezTo>
                    <a:cubicBezTo>
                      <a:pt x="932" y="1619"/>
                      <a:pt x="1664" y="1153"/>
                      <a:pt x="2395" y="710"/>
                    </a:cubicBezTo>
                    <a:cubicBezTo>
                      <a:pt x="2418" y="666"/>
                      <a:pt x="2484" y="510"/>
                      <a:pt x="2418" y="333"/>
                    </a:cubicBezTo>
                    <a:cubicBezTo>
                      <a:pt x="2351" y="178"/>
                      <a:pt x="2196" y="45"/>
                      <a:pt x="1996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5"/>
              <p:cNvSpPr/>
              <p:nvPr/>
            </p:nvSpPr>
            <p:spPr>
              <a:xfrm>
                <a:off x="4530250" y="3485150"/>
                <a:ext cx="58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064" extrusionOk="0">
                    <a:moveTo>
                      <a:pt x="799" y="1"/>
                    </a:moveTo>
                    <a:lnTo>
                      <a:pt x="0" y="223"/>
                    </a:lnTo>
                    <a:lnTo>
                      <a:pt x="2218" y="2064"/>
                    </a:lnTo>
                    <a:cubicBezTo>
                      <a:pt x="2263" y="1797"/>
                      <a:pt x="2285" y="1531"/>
                      <a:pt x="2329" y="1287"/>
                    </a:cubicBezTo>
                    <a:cubicBezTo>
                      <a:pt x="1819" y="844"/>
                      <a:pt x="1309" y="422"/>
                      <a:pt x="7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4534125" y="3484600"/>
                <a:ext cx="56025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1909" extrusionOk="0">
                    <a:moveTo>
                      <a:pt x="688" y="1"/>
                    </a:moveTo>
                    <a:cubicBezTo>
                      <a:pt x="466" y="45"/>
                      <a:pt x="222" y="90"/>
                      <a:pt x="1" y="112"/>
                    </a:cubicBezTo>
                    <a:lnTo>
                      <a:pt x="2196" y="1908"/>
                    </a:lnTo>
                    <a:cubicBezTo>
                      <a:pt x="2219" y="1709"/>
                      <a:pt x="2241" y="1531"/>
                      <a:pt x="2241" y="1332"/>
                    </a:cubicBezTo>
                    <a:cubicBezTo>
                      <a:pt x="1731" y="888"/>
                      <a:pt x="1220" y="444"/>
                      <a:pt x="6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4548550" y="3468825"/>
                <a:ext cx="46050" cy="4920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968" extrusionOk="0">
                    <a:moveTo>
                      <a:pt x="319" y="1"/>
                    </a:moveTo>
                    <a:cubicBezTo>
                      <a:pt x="276" y="1"/>
                      <a:pt x="236" y="11"/>
                      <a:pt x="200" y="33"/>
                    </a:cubicBezTo>
                    <a:cubicBezTo>
                      <a:pt x="0" y="166"/>
                      <a:pt x="111" y="610"/>
                      <a:pt x="111" y="632"/>
                    </a:cubicBezTo>
                    <a:cubicBezTo>
                      <a:pt x="1197" y="1697"/>
                      <a:pt x="1564" y="1968"/>
                      <a:pt x="1648" y="1968"/>
                    </a:cubicBezTo>
                    <a:cubicBezTo>
                      <a:pt x="1655" y="1968"/>
                      <a:pt x="1660" y="1966"/>
                      <a:pt x="1664" y="1963"/>
                    </a:cubicBezTo>
                    <a:cubicBezTo>
                      <a:pt x="1708" y="1940"/>
                      <a:pt x="1553" y="1719"/>
                      <a:pt x="1642" y="1519"/>
                    </a:cubicBezTo>
                    <a:cubicBezTo>
                      <a:pt x="1686" y="1408"/>
                      <a:pt x="1775" y="1364"/>
                      <a:pt x="1841" y="1319"/>
                    </a:cubicBezTo>
                    <a:cubicBezTo>
                      <a:pt x="1508" y="765"/>
                      <a:pt x="1131" y="454"/>
                      <a:pt x="887" y="277"/>
                    </a:cubicBezTo>
                    <a:cubicBezTo>
                      <a:pt x="710" y="153"/>
                      <a:pt x="491" y="1"/>
                      <a:pt x="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4550750" y="3484200"/>
                <a:ext cx="405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370" extrusionOk="0">
                    <a:moveTo>
                      <a:pt x="34" y="0"/>
                    </a:moveTo>
                    <a:cubicBezTo>
                      <a:pt x="29" y="0"/>
                      <a:pt x="23" y="6"/>
                      <a:pt x="23" y="17"/>
                    </a:cubicBezTo>
                    <a:cubicBezTo>
                      <a:pt x="1" y="17"/>
                      <a:pt x="23" y="39"/>
                      <a:pt x="23" y="39"/>
                    </a:cubicBezTo>
                    <a:lnTo>
                      <a:pt x="1576" y="1370"/>
                    </a:lnTo>
                    <a:lnTo>
                      <a:pt x="1598" y="1370"/>
                    </a:lnTo>
                    <a:cubicBezTo>
                      <a:pt x="1620" y="1370"/>
                      <a:pt x="1598" y="1325"/>
                      <a:pt x="1598" y="1325"/>
                    </a:cubicBezTo>
                    <a:lnTo>
                      <a:pt x="45" y="17"/>
                    </a:lnTo>
                    <a:cubicBezTo>
                      <a:pt x="45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5"/>
              <p:cNvSpPr/>
              <p:nvPr/>
            </p:nvSpPr>
            <p:spPr>
              <a:xfrm>
                <a:off x="4539675" y="3486400"/>
                <a:ext cx="4715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637" extrusionOk="0">
                    <a:moveTo>
                      <a:pt x="34" y="1"/>
                    </a:moveTo>
                    <a:cubicBezTo>
                      <a:pt x="28" y="1"/>
                      <a:pt x="23" y="6"/>
                      <a:pt x="23" y="18"/>
                    </a:cubicBezTo>
                    <a:cubicBezTo>
                      <a:pt x="0" y="18"/>
                      <a:pt x="23" y="40"/>
                      <a:pt x="23" y="40"/>
                    </a:cubicBezTo>
                    <a:lnTo>
                      <a:pt x="1841" y="1614"/>
                    </a:lnTo>
                    <a:cubicBezTo>
                      <a:pt x="1841" y="1637"/>
                      <a:pt x="1841" y="1637"/>
                      <a:pt x="1841" y="1637"/>
                    </a:cubicBezTo>
                    <a:cubicBezTo>
                      <a:pt x="1863" y="1637"/>
                      <a:pt x="1863" y="1637"/>
                      <a:pt x="1863" y="1614"/>
                    </a:cubicBezTo>
                    <a:cubicBezTo>
                      <a:pt x="1886" y="1614"/>
                      <a:pt x="1863" y="1592"/>
                      <a:pt x="1863" y="1592"/>
                    </a:cubicBezTo>
                    <a:lnTo>
                      <a:pt x="45" y="18"/>
                    </a:lnTo>
                    <a:cubicBezTo>
                      <a:pt x="45" y="6"/>
                      <a:pt x="39" y="1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5"/>
              <p:cNvSpPr/>
              <p:nvPr/>
            </p:nvSpPr>
            <p:spPr>
              <a:xfrm>
                <a:off x="4571825" y="3477400"/>
                <a:ext cx="61575" cy="599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96" extrusionOk="0">
                    <a:moveTo>
                      <a:pt x="178" y="0"/>
                    </a:moveTo>
                    <a:cubicBezTo>
                      <a:pt x="112" y="67"/>
                      <a:pt x="67" y="134"/>
                      <a:pt x="1" y="200"/>
                    </a:cubicBezTo>
                    <a:cubicBezTo>
                      <a:pt x="45" y="244"/>
                      <a:pt x="156" y="311"/>
                      <a:pt x="289" y="444"/>
                    </a:cubicBezTo>
                    <a:cubicBezTo>
                      <a:pt x="910" y="999"/>
                      <a:pt x="977" y="1464"/>
                      <a:pt x="1576" y="2063"/>
                    </a:cubicBezTo>
                    <a:cubicBezTo>
                      <a:pt x="1642" y="2130"/>
                      <a:pt x="1775" y="2263"/>
                      <a:pt x="1953" y="2396"/>
                    </a:cubicBezTo>
                    <a:cubicBezTo>
                      <a:pt x="2130" y="2241"/>
                      <a:pt x="2307" y="2063"/>
                      <a:pt x="2463" y="1908"/>
                    </a:cubicBezTo>
                    <a:cubicBezTo>
                      <a:pt x="2352" y="1753"/>
                      <a:pt x="2219" y="1575"/>
                      <a:pt x="2063" y="1420"/>
                    </a:cubicBezTo>
                    <a:cubicBezTo>
                      <a:pt x="1442" y="732"/>
                      <a:pt x="755" y="289"/>
                      <a:pt x="178" y="0"/>
                    </a:cubicBez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4564075" y="3467750"/>
                <a:ext cx="19425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831" extrusionOk="0">
                    <a:moveTo>
                      <a:pt x="581" y="0"/>
                    </a:moveTo>
                    <a:cubicBezTo>
                      <a:pt x="568" y="0"/>
                      <a:pt x="552" y="3"/>
                      <a:pt x="533" y="9"/>
                    </a:cubicBezTo>
                    <a:cubicBezTo>
                      <a:pt x="466" y="9"/>
                      <a:pt x="422" y="76"/>
                      <a:pt x="399" y="98"/>
                    </a:cubicBezTo>
                    <a:cubicBezTo>
                      <a:pt x="266" y="142"/>
                      <a:pt x="133" y="209"/>
                      <a:pt x="0" y="253"/>
                    </a:cubicBezTo>
                    <a:cubicBezTo>
                      <a:pt x="45" y="342"/>
                      <a:pt x="111" y="431"/>
                      <a:pt x="178" y="497"/>
                    </a:cubicBezTo>
                    <a:cubicBezTo>
                      <a:pt x="333" y="675"/>
                      <a:pt x="488" y="764"/>
                      <a:pt x="599" y="830"/>
                    </a:cubicBezTo>
                    <a:cubicBezTo>
                      <a:pt x="666" y="741"/>
                      <a:pt x="732" y="653"/>
                      <a:pt x="777" y="564"/>
                    </a:cubicBezTo>
                    <a:cubicBezTo>
                      <a:pt x="732" y="386"/>
                      <a:pt x="688" y="209"/>
                      <a:pt x="643" y="32"/>
                    </a:cubicBezTo>
                    <a:cubicBezTo>
                      <a:pt x="628" y="16"/>
                      <a:pt x="612" y="0"/>
                      <a:pt x="581" y="0"/>
                    </a:cubicBezTo>
                    <a:close/>
                  </a:path>
                </a:pathLst>
              </a:custGeom>
              <a:solidFill>
                <a:srgbClr val="A77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4620625" y="3482950"/>
                <a:ext cx="6990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2266" extrusionOk="0">
                    <a:moveTo>
                      <a:pt x="1819" y="0"/>
                    </a:moveTo>
                    <a:cubicBezTo>
                      <a:pt x="1287" y="444"/>
                      <a:pt x="777" y="887"/>
                      <a:pt x="245" y="1331"/>
                    </a:cubicBezTo>
                    <a:cubicBezTo>
                      <a:pt x="156" y="1619"/>
                      <a:pt x="67" y="1885"/>
                      <a:pt x="1" y="2174"/>
                    </a:cubicBezTo>
                    <a:cubicBezTo>
                      <a:pt x="67" y="2196"/>
                      <a:pt x="156" y="2218"/>
                      <a:pt x="222" y="2240"/>
                    </a:cubicBezTo>
                    <a:cubicBezTo>
                      <a:pt x="312" y="2258"/>
                      <a:pt x="400" y="2265"/>
                      <a:pt x="485" y="2265"/>
                    </a:cubicBezTo>
                    <a:cubicBezTo>
                      <a:pt x="944" y="2265"/>
                      <a:pt x="1318" y="2042"/>
                      <a:pt x="1487" y="1930"/>
                    </a:cubicBezTo>
                    <a:cubicBezTo>
                      <a:pt x="1997" y="1575"/>
                      <a:pt x="2795" y="843"/>
                      <a:pt x="2573" y="377"/>
                    </a:cubicBezTo>
                    <a:cubicBezTo>
                      <a:pt x="2529" y="311"/>
                      <a:pt x="2418" y="67"/>
                      <a:pt x="1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4623950" y="3506225"/>
                <a:ext cx="593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1332" extrusionOk="0">
                    <a:moveTo>
                      <a:pt x="2329" y="1"/>
                    </a:moveTo>
                    <a:cubicBezTo>
                      <a:pt x="2174" y="289"/>
                      <a:pt x="1753" y="932"/>
                      <a:pt x="932" y="1198"/>
                    </a:cubicBezTo>
                    <a:cubicBezTo>
                      <a:pt x="740" y="1258"/>
                      <a:pt x="548" y="1287"/>
                      <a:pt x="342" y="1287"/>
                    </a:cubicBezTo>
                    <a:cubicBezTo>
                      <a:pt x="240" y="1287"/>
                      <a:pt x="134" y="1280"/>
                      <a:pt x="23" y="1265"/>
                    </a:cubicBezTo>
                    <a:cubicBezTo>
                      <a:pt x="23" y="1265"/>
                      <a:pt x="1" y="1265"/>
                      <a:pt x="1" y="1287"/>
                    </a:cubicBezTo>
                    <a:cubicBezTo>
                      <a:pt x="1" y="1309"/>
                      <a:pt x="23" y="1309"/>
                      <a:pt x="23" y="1309"/>
                    </a:cubicBezTo>
                    <a:cubicBezTo>
                      <a:pt x="134" y="1332"/>
                      <a:pt x="222" y="1332"/>
                      <a:pt x="311" y="1332"/>
                    </a:cubicBezTo>
                    <a:cubicBezTo>
                      <a:pt x="533" y="1332"/>
                      <a:pt x="755" y="1287"/>
                      <a:pt x="954" y="1243"/>
                    </a:cubicBezTo>
                    <a:cubicBezTo>
                      <a:pt x="1775" y="977"/>
                      <a:pt x="2219" y="311"/>
                      <a:pt x="2352" y="23"/>
                    </a:cubicBezTo>
                    <a:cubicBezTo>
                      <a:pt x="2374" y="23"/>
                      <a:pt x="2352" y="1"/>
                      <a:pt x="2352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5"/>
              <p:cNvSpPr/>
              <p:nvPr/>
            </p:nvSpPr>
            <p:spPr>
              <a:xfrm>
                <a:off x="4602875" y="3520100"/>
                <a:ext cx="1832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33" extrusionOk="0">
                    <a:moveTo>
                      <a:pt x="23" y="0"/>
                    </a:moveTo>
                    <a:cubicBezTo>
                      <a:pt x="1" y="22"/>
                      <a:pt x="23" y="45"/>
                      <a:pt x="23" y="45"/>
                    </a:cubicBezTo>
                    <a:lnTo>
                      <a:pt x="688" y="732"/>
                    </a:lnTo>
                    <a:lnTo>
                      <a:pt x="733" y="732"/>
                    </a:lnTo>
                    <a:cubicBezTo>
                      <a:pt x="733" y="710"/>
                      <a:pt x="733" y="688"/>
                      <a:pt x="733" y="688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5"/>
              <p:cNvSpPr/>
              <p:nvPr/>
            </p:nvSpPr>
            <p:spPr>
              <a:xfrm>
                <a:off x="4623950" y="3515650"/>
                <a:ext cx="66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800" extrusionOk="0">
                    <a:moveTo>
                      <a:pt x="245" y="1"/>
                    </a:moveTo>
                    <a:cubicBezTo>
                      <a:pt x="245" y="1"/>
                      <a:pt x="222" y="23"/>
                      <a:pt x="222" y="23"/>
                    </a:cubicBezTo>
                    <a:lnTo>
                      <a:pt x="1" y="777"/>
                    </a:lnTo>
                    <a:cubicBezTo>
                      <a:pt x="1" y="777"/>
                      <a:pt x="1" y="799"/>
                      <a:pt x="23" y="799"/>
                    </a:cubicBezTo>
                    <a:cubicBezTo>
                      <a:pt x="45" y="799"/>
                      <a:pt x="45" y="777"/>
                      <a:pt x="45" y="777"/>
                    </a:cubicBezTo>
                    <a:lnTo>
                      <a:pt x="267" y="23"/>
                    </a:lnTo>
                    <a:cubicBezTo>
                      <a:pt x="267" y="23"/>
                      <a:pt x="267" y="1"/>
                      <a:pt x="245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5"/>
              <p:cNvSpPr/>
              <p:nvPr/>
            </p:nvSpPr>
            <p:spPr>
              <a:xfrm>
                <a:off x="4629500" y="3518975"/>
                <a:ext cx="28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689" extrusionOk="0">
                    <a:moveTo>
                      <a:pt x="89" y="1"/>
                    </a:moveTo>
                    <a:cubicBezTo>
                      <a:pt x="67" y="1"/>
                      <a:pt x="67" y="23"/>
                      <a:pt x="67" y="23"/>
                    </a:cubicBezTo>
                    <a:lnTo>
                      <a:pt x="0" y="666"/>
                    </a:lnTo>
                    <a:cubicBezTo>
                      <a:pt x="0" y="666"/>
                      <a:pt x="0" y="688"/>
                      <a:pt x="23" y="688"/>
                    </a:cubicBezTo>
                    <a:cubicBezTo>
                      <a:pt x="45" y="688"/>
                      <a:pt x="45" y="666"/>
                      <a:pt x="45" y="666"/>
                    </a:cubicBezTo>
                    <a:lnTo>
                      <a:pt x="111" y="23"/>
                    </a:lnTo>
                    <a:cubicBezTo>
                      <a:pt x="111" y="23"/>
                      <a:pt x="89" y="1"/>
                      <a:pt x="89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4497525" y="3507900"/>
                <a:ext cx="1335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997" extrusionOk="0">
                    <a:moveTo>
                      <a:pt x="511" y="0"/>
                    </a:moveTo>
                    <a:cubicBezTo>
                      <a:pt x="489" y="0"/>
                      <a:pt x="489" y="23"/>
                      <a:pt x="489" y="23"/>
                    </a:cubicBezTo>
                    <a:lnTo>
                      <a:pt x="1" y="1974"/>
                    </a:lnTo>
                    <a:cubicBezTo>
                      <a:pt x="1" y="1974"/>
                      <a:pt x="1" y="1996"/>
                      <a:pt x="23" y="1996"/>
                    </a:cubicBezTo>
                    <a:cubicBezTo>
                      <a:pt x="45" y="1996"/>
                      <a:pt x="45" y="1974"/>
                      <a:pt x="45" y="1974"/>
                    </a:cubicBezTo>
                    <a:lnTo>
                      <a:pt x="533" y="23"/>
                    </a:lnTo>
                    <a:cubicBezTo>
                      <a:pt x="533" y="23"/>
                      <a:pt x="511" y="0"/>
                      <a:pt x="511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4535225" y="3520650"/>
                <a:ext cx="225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223" extrusionOk="0">
                    <a:moveTo>
                      <a:pt x="23" y="0"/>
                    </a:moveTo>
                    <a:cubicBezTo>
                      <a:pt x="23" y="0"/>
                      <a:pt x="1" y="23"/>
                      <a:pt x="1" y="23"/>
                    </a:cubicBezTo>
                    <a:lnTo>
                      <a:pt x="45" y="200"/>
                    </a:lnTo>
                    <a:cubicBezTo>
                      <a:pt x="45" y="222"/>
                      <a:pt x="67" y="222"/>
                      <a:pt x="67" y="222"/>
                    </a:cubicBezTo>
                    <a:cubicBezTo>
                      <a:pt x="67" y="222"/>
                      <a:pt x="90" y="200"/>
                      <a:pt x="90" y="200"/>
                    </a:cubicBezTo>
                    <a:lnTo>
                      <a:pt x="45" y="23"/>
                    </a:lnTo>
                    <a:cubicBezTo>
                      <a:pt x="45" y="0"/>
                      <a:pt x="45" y="0"/>
                      <a:pt x="23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4530800" y="3516775"/>
                <a:ext cx="33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4" extrusionOk="0">
                    <a:moveTo>
                      <a:pt x="1" y="0"/>
                    </a:moveTo>
                    <a:cubicBezTo>
                      <a:pt x="1" y="0"/>
                      <a:pt x="1" y="22"/>
                      <a:pt x="1" y="22"/>
                    </a:cubicBezTo>
                    <a:lnTo>
                      <a:pt x="89" y="133"/>
                    </a:lnTo>
                    <a:lnTo>
                      <a:pt x="111" y="133"/>
                    </a:lnTo>
                    <a:cubicBezTo>
                      <a:pt x="134" y="111"/>
                      <a:pt x="111" y="89"/>
                      <a:pt x="111" y="89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4536350" y="3511525"/>
                <a:ext cx="28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366" extrusionOk="0">
                    <a:moveTo>
                      <a:pt x="83" y="1"/>
                    </a:moveTo>
                    <a:cubicBezTo>
                      <a:pt x="77" y="1"/>
                      <a:pt x="67" y="11"/>
                      <a:pt x="67" y="11"/>
                    </a:cubicBezTo>
                    <a:lnTo>
                      <a:pt x="0" y="343"/>
                    </a:lnTo>
                    <a:cubicBezTo>
                      <a:pt x="0" y="365"/>
                      <a:pt x="0" y="365"/>
                      <a:pt x="22" y="365"/>
                    </a:cubicBezTo>
                    <a:cubicBezTo>
                      <a:pt x="45" y="365"/>
                      <a:pt x="45" y="343"/>
                      <a:pt x="45" y="343"/>
                    </a:cubicBezTo>
                    <a:lnTo>
                      <a:pt x="111" y="33"/>
                    </a:lnTo>
                    <a:cubicBezTo>
                      <a:pt x="111" y="11"/>
                      <a:pt x="111" y="11"/>
                      <a:pt x="89" y="11"/>
                    </a:cubicBezTo>
                    <a:cubicBezTo>
                      <a:pt x="89" y="3"/>
                      <a:pt x="87" y="1"/>
                      <a:pt x="83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4654015" y="3412613"/>
                <a:ext cx="131425" cy="12457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983" extrusionOk="0">
                    <a:moveTo>
                      <a:pt x="372" y="1"/>
                    </a:moveTo>
                    <a:cubicBezTo>
                      <a:pt x="321" y="1"/>
                      <a:pt x="272" y="12"/>
                      <a:pt x="222" y="37"/>
                    </a:cubicBezTo>
                    <a:cubicBezTo>
                      <a:pt x="89" y="103"/>
                      <a:pt x="23" y="236"/>
                      <a:pt x="0" y="347"/>
                    </a:cubicBezTo>
                    <a:lnTo>
                      <a:pt x="45" y="369"/>
                    </a:lnTo>
                    <a:cubicBezTo>
                      <a:pt x="89" y="214"/>
                      <a:pt x="156" y="125"/>
                      <a:pt x="244" y="81"/>
                    </a:cubicBezTo>
                    <a:cubicBezTo>
                      <a:pt x="288" y="56"/>
                      <a:pt x="331" y="45"/>
                      <a:pt x="376" y="45"/>
                    </a:cubicBezTo>
                    <a:cubicBezTo>
                      <a:pt x="493" y="45"/>
                      <a:pt x="623" y="118"/>
                      <a:pt x="799" y="214"/>
                    </a:cubicBezTo>
                    <a:cubicBezTo>
                      <a:pt x="1021" y="325"/>
                      <a:pt x="1309" y="458"/>
                      <a:pt x="1686" y="547"/>
                    </a:cubicBezTo>
                    <a:cubicBezTo>
                      <a:pt x="1908" y="591"/>
                      <a:pt x="2085" y="613"/>
                      <a:pt x="2218" y="636"/>
                    </a:cubicBezTo>
                    <a:cubicBezTo>
                      <a:pt x="2462" y="658"/>
                      <a:pt x="2618" y="658"/>
                      <a:pt x="2640" y="746"/>
                    </a:cubicBezTo>
                    <a:cubicBezTo>
                      <a:pt x="2662" y="835"/>
                      <a:pt x="2595" y="924"/>
                      <a:pt x="2529" y="990"/>
                    </a:cubicBezTo>
                    <a:cubicBezTo>
                      <a:pt x="2462" y="1079"/>
                      <a:pt x="2396" y="1168"/>
                      <a:pt x="2440" y="1234"/>
                    </a:cubicBezTo>
                    <a:cubicBezTo>
                      <a:pt x="2468" y="1317"/>
                      <a:pt x="2555" y="1340"/>
                      <a:pt x="2687" y="1340"/>
                    </a:cubicBezTo>
                    <a:cubicBezTo>
                      <a:pt x="2767" y="1340"/>
                      <a:pt x="2863" y="1331"/>
                      <a:pt x="2972" y="1323"/>
                    </a:cubicBezTo>
                    <a:cubicBezTo>
                      <a:pt x="3110" y="1307"/>
                      <a:pt x="3266" y="1291"/>
                      <a:pt x="3422" y="1291"/>
                    </a:cubicBezTo>
                    <a:cubicBezTo>
                      <a:pt x="3695" y="1291"/>
                      <a:pt x="3973" y="1340"/>
                      <a:pt x="4170" y="1523"/>
                    </a:cubicBezTo>
                    <a:cubicBezTo>
                      <a:pt x="4414" y="1722"/>
                      <a:pt x="4458" y="1922"/>
                      <a:pt x="4458" y="2033"/>
                    </a:cubicBezTo>
                    <a:cubicBezTo>
                      <a:pt x="4458" y="2122"/>
                      <a:pt x="4436" y="2166"/>
                      <a:pt x="4414" y="2232"/>
                    </a:cubicBezTo>
                    <a:cubicBezTo>
                      <a:pt x="4392" y="2277"/>
                      <a:pt x="4370" y="2343"/>
                      <a:pt x="4392" y="2410"/>
                    </a:cubicBezTo>
                    <a:cubicBezTo>
                      <a:pt x="4436" y="2543"/>
                      <a:pt x="4614" y="2543"/>
                      <a:pt x="4791" y="2565"/>
                    </a:cubicBezTo>
                    <a:cubicBezTo>
                      <a:pt x="4924" y="2587"/>
                      <a:pt x="5057" y="2587"/>
                      <a:pt x="5124" y="2676"/>
                    </a:cubicBezTo>
                    <a:cubicBezTo>
                      <a:pt x="5190" y="2765"/>
                      <a:pt x="5190" y="2942"/>
                      <a:pt x="5124" y="3164"/>
                    </a:cubicBezTo>
                    <a:cubicBezTo>
                      <a:pt x="4969" y="3763"/>
                      <a:pt x="4392" y="4539"/>
                      <a:pt x="3616" y="4805"/>
                    </a:cubicBezTo>
                    <a:cubicBezTo>
                      <a:pt x="3375" y="4888"/>
                      <a:pt x="3104" y="4929"/>
                      <a:pt x="2832" y="4929"/>
                    </a:cubicBezTo>
                    <a:cubicBezTo>
                      <a:pt x="2452" y="4929"/>
                      <a:pt x="2072" y="4849"/>
                      <a:pt x="1775" y="4694"/>
                    </a:cubicBezTo>
                    <a:lnTo>
                      <a:pt x="1753" y="4739"/>
                    </a:lnTo>
                    <a:cubicBezTo>
                      <a:pt x="2063" y="4894"/>
                      <a:pt x="2440" y="4983"/>
                      <a:pt x="2817" y="4983"/>
                    </a:cubicBezTo>
                    <a:cubicBezTo>
                      <a:pt x="3105" y="4983"/>
                      <a:pt x="3394" y="4938"/>
                      <a:pt x="3638" y="4850"/>
                    </a:cubicBezTo>
                    <a:cubicBezTo>
                      <a:pt x="4436" y="4561"/>
                      <a:pt x="5013" y="3785"/>
                      <a:pt x="5190" y="3186"/>
                    </a:cubicBezTo>
                    <a:cubicBezTo>
                      <a:pt x="5257" y="2920"/>
                      <a:pt x="5235" y="2743"/>
                      <a:pt x="5168" y="2632"/>
                    </a:cubicBezTo>
                    <a:cubicBezTo>
                      <a:pt x="5079" y="2543"/>
                      <a:pt x="4924" y="2521"/>
                      <a:pt x="4791" y="2521"/>
                    </a:cubicBezTo>
                    <a:cubicBezTo>
                      <a:pt x="4636" y="2499"/>
                      <a:pt x="4481" y="2476"/>
                      <a:pt x="4436" y="2388"/>
                    </a:cubicBezTo>
                    <a:cubicBezTo>
                      <a:pt x="4414" y="2343"/>
                      <a:pt x="4436" y="2299"/>
                      <a:pt x="4458" y="2232"/>
                    </a:cubicBezTo>
                    <a:cubicBezTo>
                      <a:pt x="4481" y="2188"/>
                      <a:pt x="4503" y="2122"/>
                      <a:pt x="4503" y="2033"/>
                    </a:cubicBezTo>
                    <a:cubicBezTo>
                      <a:pt x="4503" y="1900"/>
                      <a:pt x="4458" y="1700"/>
                      <a:pt x="4214" y="1478"/>
                    </a:cubicBezTo>
                    <a:cubicBezTo>
                      <a:pt x="4003" y="1295"/>
                      <a:pt x="3712" y="1246"/>
                      <a:pt x="3430" y="1246"/>
                    </a:cubicBezTo>
                    <a:cubicBezTo>
                      <a:pt x="3268" y="1246"/>
                      <a:pt x="3110" y="1263"/>
                      <a:pt x="2972" y="1279"/>
                    </a:cubicBezTo>
                    <a:cubicBezTo>
                      <a:pt x="2891" y="1279"/>
                      <a:pt x="2815" y="1281"/>
                      <a:pt x="2747" y="1281"/>
                    </a:cubicBezTo>
                    <a:cubicBezTo>
                      <a:pt x="2613" y="1281"/>
                      <a:pt x="2514" y="1271"/>
                      <a:pt x="2484" y="1212"/>
                    </a:cubicBezTo>
                    <a:cubicBezTo>
                      <a:pt x="2462" y="1168"/>
                      <a:pt x="2507" y="1101"/>
                      <a:pt x="2573" y="1035"/>
                    </a:cubicBezTo>
                    <a:cubicBezTo>
                      <a:pt x="2640" y="946"/>
                      <a:pt x="2728" y="835"/>
                      <a:pt x="2684" y="746"/>
                    </a:cubicBezTo>
                    <a:cubicBezTo>
                      <a:pt x="2640" y="613"/>
                      <a:pt x="2484" y="591"/>
                      <a:pt x="2240" y="569"/>
                    </a:cubicBezTo>
                    <a:cubicBezTo>
                      <a:pt x="2085" y="569"/>
                      <a:pt x="1908" y="547"/>
                      <a:pt x="1708" y="502"/>
                    </a:cubicBezTo>
                    <a:cubicBezTo>
                      <a:pt x="1309" y="414"/>
                      <a:pt x="1043" y="281"/>
                      <a:pt x="821" y="170"/>
                    </a:cubicBezTo>
                    <a:cubicBezTo>
                      <a:pt x="645" y="74"/>
                      <a:pt x="504" y="1"/>
                      <a:pt x="372" y="1"/>
                    </a:cubicBezTo>
                    <a:close/>
                  </a:path>
                </a:pathLst>
              </a:custGeom>
              <a:solidFill>
                <a:srgbClr val="FFFFFF">
                  <a:alpha val="36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35"/>
          <p:cNvSpPr txBox="1">
            <a:spLocks noGrp="1"/>
          </p:cNvSpPr>
          <p:nvPr>
            <p:ph type="subTitle" idx="1"/>
          </p:nvPr>
        </p:nvSpPr>
        <p:spPr>
          <a:xfrm>
            <a:off x="4257151" y="2260493"/>
            <a:ext cx="4106400" cy="1603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process of Running a Testcase in Selenium Grid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39"/>
          <p:cNvGrpSpPr/>
          <p:nvPr/>
        </p:nvGrpSpPr>
        <p:grpSpPr>
          <a:xfrm>
            <a:off x="-19050" y="0"/>
            <a:ext cx="9163050" cy="5143650"/>
            <a:chOff x="-19050" y="0"/>
            <a:chExt cx="9163050" cy="5143650"/>
          </a:xfrm>
        </p:grpSpPr>
        <p:sp>
          <p:nvSpPr>
            <p:cNvPr id="491" name="Google Shape;491;p39"/>
            <p:cNvSpPr/>
            <p:nvPr/>
          </p:nvSpPr>
          <p:spPr>
            <a:xfrm>
              <a:off x="-1905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2933700" y="3295650"/>
              <a:ext cx="304800" cy="18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88645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883920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85750" y="3295650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191250" y="22764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3238425" y="40290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191250" y="10572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9"/>
          <p:cNvSpPr/>
          <p:nvPr/>
        </p:nvSpPr>
        <p:spPr>
          <a:xfrm flipH="1">
            <a:off x="6471367" y="498039"/>
            <a:ext cx="209246" cy="559246"/>
          </a:xfrm>
          <a:custGeom>
            <a:avLst/>
            <a:gdLst/>
            <a:ahLst/>
            <a:cxnLst/>
            <a:rect l="l" t="t" r="r" b="b"/>
            <a:pathLst>
              <a:path w="1709" h="4947" extrusionOk="0">
                <a:moveTo>
                  <a:pt x="488" y="0"/>
                </a:moveTo>
                <a:cubicBezTo>
                  <a:pt x="488" y="0"/>
                  <a:pt x="710" y="799"/>
                  <a:pt x="644" y="1508"/>
                </a:cubicBezTo>
                <a:cubicBezTo>
                  <a:pt x="599" y="2196"/>
                  <a:pt x="0" y="2307"/>
                  <a:pt x="89" y="2972"/>
                </a:cubicBezTo>
                <a:cubicBezTo>
                  <a:pt x="222" y="3904"/>
                  <a:pt x="333" y="4613"/>
                  <a:pt x="577" y="4946"/>
                </a:cubicBezTo>
                <a:lnTo>
                  <a:pt x="1220" y="4946"/>
                </a:lnTo>
                <a:cubicBezTo>
                  <a:pt x="1464" y="4525"/>
                  <a:pt x="1619" y="3771"/>
                  <a:pt x="1664" y="3039"/>
                </a:cubicBezTo>
                <a:cubicBezTo>
                  <a:pt x="1708" y="2129"/>
                  <a:pt x="1154" y="2373"/>
                  <a:pt x="1132" y="1508"/>
                </a:cubicBezTo>
                <a:cubicBezTo>
                  <a:pt x="1132" y="799"/>
                  <a:pt x="1265" y="0"/>
                  <a:pt x="1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9"/>
          <p:cNvSpPr/>
          <p:nvPr/>
        </p:nvSpPr>
        <p:spPr>
          <a:xfrm flipH="1">
            <a:off x="6680622" y="705349"/>
            <a:ext cx="301564" cy="351917"/>
          </a:xfrm>
          <a:custGeom>
            <a:avLst/>
            <a:gdLst/>
            <a:ahLst/>
            <a:cxnLst/>
            <a:rect l="l" t="t" r="r" b="b"/>
            <a:pathLst>
              <a:path w="2463" h="3113" extrusionOk="0">
                <a:moveTo>
                  <a:pt x="755" y="1"/>
                </a:moveTo>
                <a:cubicBezTo>
                  <a:pt x="755" y="1"/>
                  <a:pt x="1066" y="622"/>
                  <a:pt x="1043" y="1154"/>
                </a:cubicBezTo>
                <a:cubicBezTo>
                  <a:pt x="999" y="1686"/>
                  <a:pt x="1" y="2463"/>
                  <a:pt x="467" y="2862"/>
                </a:cubicBezTo>
                <a:cubicBezTo>
                  <a:pt x="702" y="3061"/>
                  <a:pt x="953" y="3112"/>
                  <a:pt x="1121" y="3112"/>
                </a:cubicBezTo>
                <a:cubicBezTo>
                  <a:pt x="1159" y="3112"/>
                  <a:pt x="1192" y="3110"/>
                  <a:pt x="1221" y="3106"/>
                </a:cubicBezTo>
                <a:cubicBezTo>
                  <a:pt x="1253" y="3110"/>
                  <a:pt x="1289" y="3112"/>
                  <a:pt x="1329" y="3112"/>
                </a:cubicBezTo>
                <a:cubicBezTo>
                  <a:pt x="1504" y="3112"/>
                  <a:pt x="1739" y="3061"/>
                  <a:pt x="1975" y="2862"/>
                </a:cubicBezTo>
                <a:cubicBezTo>
                  <a:pt x="2463" y="2463"/>
                  <a:pt x="1465" y="1686"/>
                  <a:pt x="1420" y="1154"/>
                </a:cubicBezTo>
                <a:cubicBezTo>
                  <a:pt x="1376" y="622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9"/>
          <p:cNvSpPr/>
          <p:nvPr/>
        </p:nvSpPr>
        <p:spPr>
          <a:xfrm flipH="1">
            <a:off x="326812" y="2662685"/>
            <a:ext cx="301564" cy="615204"/>
          </a:xfrm>
          <a:custGeom>
            <a:avLst/>
            <a:gdLst/>
            <a:ahLst/>
            <a:cxnLst/>
            <a:rect l="l" t="t" r="r" b="b"/>
            <a:pathLst>
              <a:path w="2463" h="5442" extrusionOk="0">
                <a:moveTo>
                  <a:pt x="755" y="1"/>
                </a:moveTo>
                <a:cubicBezTo>
                  <a:pt x="755" y="1"/>
                  <a:pt x="1088" y="3527"/>
                  <a:pt x="1043" y="4059"/>
                </a:cubicBezTo>
                <a:cubicBezTo>
                  <a:pt x="999" y="4614"/>
                  <a:pt x="1" y="4791"/>
                  <a:pt x="489" y="5190"/>
                </a:cubicBezTo>
                <a:cubicBezTo>
                  <a:pt x="724" y="5390"/>
                  <a:pt x="960" y="5441"/>
                  <a:pt x="1123" y="5441"/>
                </a:cubicBezTo>
                <a:cubicBezTo>
                  <a:pt x="1160" y="5441"/>
                  <a:pt x="1192" y="5439"/>
                  <a:pt x="1221" y="5434"/>
                </a:cubicBezTo>
                <a:cubicBezTo>
                  <a:pt x="1253" y="5439"/>
                  <a:pt x="1289" y="5441"/>
                  <a:pt x="1329" y="5441"/>
                </a:cubicBezTo>
                <a:cubicBezTo>
                  <a:pt x="1504" y="5441"/>
                  <a:pt x="1739" y="5390"/>
                  <a:pt x="1975" y="5190"/>
                </a:cubicBezTo>
                <a:cubicBezTo>
                  <a:pt x="2463" y="4791"/>
                  <a:pt x="1465" y="4614"/>
                  <a:pt x="1420" y="4059"/>
                </a:cubicBezTo>
                <a:cubicBezTo>
                  <a:pt x="1376" y="3527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39"/>
          <p:cNvGrpSpPr/>
          <p:nvPr/>
        </p:nvGrpSpPr>
        <p:grpSpPr>
          <a:xfrm>
            <a:off x="1681621" y="3008462"/>
            <a:ext cx="947852" cy="287457"/>
            <a:chOff x="833934" y="-1549450"/>
            <a:chExt cx="1281921" cy="388770"/>
          </a:xfrm>
        </p:grpSpPr>
        <p:sp>
          <p:nvSpPr>
            <p:cNvPr id="503" name="Google Shape;503;p39"/>
            <p:cNvSpPr/>
            <p:nvPr/>
          </p:nvSpPr>
          <p:spPr>
            <a:xfrm flipH="1">
              <a:off x="1613249" y="-1549450"/>
              <a:ext cx="502606" cy="388770"/>
            </a:xfrm>
            <a:custGeom>
              <a:avLst/>
              <a:gdLst/>
              <a:ahLst/>
              <a:cxnLst/>
              <a:rect l="l" t="t" r="r" b="b"/>
              <a:pathLst>
                <a:path w="4105" h="3439" extrusionOk="0">
                  <a:moveTo>
                    <a:pt x="3971" y="0"/>
                  </a:moveTo>
                  <a:cubicBezTo>
                    <a:pt x="3483" y="155"/>
                    <a:pt x="2773" y="266"/>
                    <a:pt x="2019" y="266"/>
                  </a:cubicBezTo>
                  <a:cubicBezTo>
                    <a:pt x="1243" y="266"/>
                    <a:pt x="600" y="177"/>
                    <a:pt x="112" y="22"/>
                  </a:cubicBezTo>
                  <a:cubicBezTo>
                    <a:pt x="45" y="266"/>
                    <a:pt x="1" y="532"/>
                    <a:pt x="1" y="821"/>
                  </a:cubicBezTo>
                  <a:cubicBezTo>
                    <a:pt x="1" y="2237"/>
                    <a:pt x="664" y="3439"/>
                    <a:pt x="1991" y="3439"/>
                  </a:cubicBezTo>
                  <a:cubicBezTo>
                    <a:pt x="2015" y="3439"/>
                    <a:pt x="2039" y="3439"/>
                    <a:pt x="2064" y="3438"/>
                  </a:cubicBezTo>
                  <a:cubicBezTo>
                    <a:pt x="3527" y="3393"/>
                    <a:pt x="4104" y="2262"/>
                    <a:pt x="4104" y="821"/>
                  </a:cubicBezTo>
                  <a:cubicBezTo>
                    <a:pt x="4104" y="510"/>
                    <a:pt x="4060" y="244"/>
                    <a:pt x="3971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 flipH="1">
              <a:off x="1610555" y="-1549450"/>
              <a:ext cx="260792" cy="388657"/>
            </a:xfrm>
            <a:custGeom>
              <a:avLst/>
              <a:gdLst/>
              <a:ahLst/>
              <a:cxnLst/>
              <a:rect l="l" t="t" r="r" b="b"/>
              <a:pathLst>
                <a:path w="2130" h="3438" extrusionOk="0">
                  <a:moveTo>
                    <a:pt x="1996" y="0"/>
                  </a:moveTo>
                  <a:cubicBezTo>
                    <a:pt x="1486" y="155"/>
                    <a:pt x="776" y="266"/>
                    <a:pt x="22" y="266"/>
                  </a:cubicBezTo>
                  <a:lnTo>
                    <a:pt x="0" y="266"/>
                  </a:lnTo>
                  <a:lnTo>
                    <a:pt x="0" y="3438"/>
                  </a:lnTo>
                  <a:lnTo>
                    <a:pt x="67" y="3438"/>
                  </a:lnTo>
                  <a:cubicBezTo>
                    <a:pt x="1530" y="3393"/>
                    <a:pt x="2107" y="2262"/>
                    <a:pt x="2107" y="821"/>
                  </a:cubicBezTo>
                  <a:lnTo>
                    <a:pt x="2129" y="821"/>
                  </a:lnTo>
                  <a:cubicBezTo>
                    <a:pt x="2129" y="510"/>
                    <a:pt x="2063" y="244"/>
                    <a:pt x="1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 flipH="1">
              <a:off x="833934" y="-1549450"/>
              <a:ext cx="505177" cy="388770"/>
            </a:xfrm>
            <a:custGeom>
              <a:avLst/>
              <a:gdLst/>
              <a:ahLst/>
              <a:cxnLst/>
              <a:rect l="l" t="t" r="r" b="b"/>
              <a:pathLst>
                <a:path w="4126" h="3439" extrusionOk="0">
                  <a:moveTo>
                    <a:pt x="3992" y="0"/>
                  </a:moveTo>
                  <a:cubicBezTo>
                    <a:pt x="3482" y="155"/>
                    <a:pt x="2795" y="266"/>
                    <a:pt x="2018" y="266"/>
                  </a:cubicBezTo>
                  <a:cubicBezTo>
                    <a:pt x="1242" y="266"/>
                    <a:pt x="599" y="177"/>
                    <a:pt x="111" y="22"/>
                  </a:cubicBezTo>
                  <a:cubicBezTo>
                    <a:pt x="44" y="266"/>
                    <a:pt x="0" y="532"/>
                    <a:pt x="0" y="821"/>
                  </a:cubicBezTo>
                  <a:cubicBezTo>
                    <a:pt x="0" y="2237"/>
                    <a:pt x="685" y="3439"/>
                    <a:pt x="1992" y="3439"/>
                  </a:cubicBezTo>
                  <a:cubicBezTo>
                    <a:pt x="2015" y="3439"/>
                    <a:pt x="2039" y="3439"/>
                    <a:pt x="2063" y="3438"/>
                  </a:cubicBezTo>
                  <a:cubicBezTo>
                    <a:pt x="3527" y="3393"/>
                    <a:pt x="4125" y="2262"/>
                    <a:pt x="4125" y="821"/>
                  </a:cubicBezTo>
                  <a:cubicBezTo>
                    <a:pt x="4125" y="510"/>
                    <a:pt x="4059" y="244"/>
                    <a:pt x="3992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 flipH="1">
              <a:off x="833934" y="-1549450"/>
              <a:ext cx="260792" cy="388657"/>
            </a:xfrm>
            <a:custGeom>
              <a:avLst/>
              <a:gdLst/>
              <a:ahLst/>
              <a:cxnLst/>
              <a:rect l="l" t="t" r="r" b="b"/>
              <a:pathLst>
                <a:path w="2130" h="3438" extrusionOk="0">
                  <a:moveTo>
                    <a:pt x="1996" y="0"/>
                  </a:moveTo>
                  <a:cubicBezTo>
                    <a:pt x="1486" y="155"/>
                    <a:pt x="799" y="266"/>
                    <a:pt x="22" y="266"/>
                  </a:cubicBezTo>
                  <a:lnTo>
                    <a:pt x="0" y="266"/>
                  </a:lnTo>
                  <a:lnTo>
                    <a:pt x="0" y="3438"/>
                  </a:lnTo>
                  <a:lnTo>
                    <a:pt x="67" y="3438"/>
                  </a:lnTo>
                  <a:cubicBezTo>
                    <a:pt x="1531" y="3393"/>
                    <a:pt x="2129" y="2262"/>
                    <a:pt x="2129" y="821"/>
                  </a:cubicBezTo>
                  <a:cubicBezTo>
                    <a:pt x="2129" y="510"/>
                    <a:pt x="2063" y="244"/>
                    <a:pt x="1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39"/>
          <p:cNvSpPr/>
          <p:nvPr/>
        </p:nvSpPr>
        <p:spPr>
          <a:xfrm flipH="1">
            <a:off x="7277515" y="1556776"/>
            <a:ext cx="635573" cy="729722"/>
          </a:xfrm>
          <a:custGeom>
            <a:avLst/>
            <a:gdLst/>
            <a:ahLst/>
            <a:cxnLst/>
            <a:rect l="l" t="t" r="r" b="b"/>
            <a:pathLst>
              <a:path w="5191" h="6455" extrusionOk="0">
                <a:moveTo>
                  <a:pt x="666" y="422"/>
                </a:moveTo>
                <a:cubicBezTo>
                  <a:pt x="843" y="422"/>
                  <a:pt x="1087" y="488"/>
                  <a:pt x="1243" y="577"/>
                </a:cubicBezTo>
                <a:lnTo>
                  <a:pt x="799" y="2662"/>
                </a:lnTo>
                <a:cubicBezTo>
                  <a:pt x="644" y="2462"/>
                  <a:pt x="533" y="1974"/>
                  <a:pt x="488" y="1619"/>
                </a:cubicBezTo>
                <a:cubicBezTo>
                  <a:pt x="466" y="1331"/>
                  <a:pt x="400" y="710"/>
                  <a:pt x="400" y="621"/>
                </a:cubicBezTo>
                <a:cubicBezTo>
                  <a:pt x="400" y="466"/>
                  <a:pt x="488" y="422"/>
                  <a:pt x="666" y="422"/>
                </a:cubicBezTo>
                <a:close/>
                <a:moveTo>
                  <a:pt x="1952" y="0"/>
                </a:moveTo>
                <a:cubicBezTo>
                  <a:pt x="1686" y="0"/>
                  <a:pt x="1442" y="178"/>
                  <a:pt x="1309" y="400"/>
                </a:cubicBezTo>
                <a:cubicBezTo>
                  <a:pt x="1132" y="289"/>
                  <a:pt x="888" y="222"/>
                  <a:pt x="666" y="222"/>
                </a:cubicBezTo>
                <a:cubicBezTo>
                  <a:pt x="555" y="222"/>
                  <a:pt x="444" y="244"/>
                  <a:pt x="355" y="311"/>
                </a:cubicBezTo>
                <a:cubicBezTo>
                  <a:pt x="267" y="377"/>
                  <a:pt x="200" y="488"/>
                  <a:pt x="200" y="621"/>
                </a:cubicBezTo>
                <a:cubicBezTo>
                  <a:pt x="200" y="754"/>
                  <a:pt x="244" y="1420"/>
                  <a:pt x="311" y="1686"/>
                </a:cubicBezTo>
                <a:cubicBezTo>
                  <a:pt x="422" y="2130"/>
                  <a:pt x="555" y="2684"/>
                  <a:pt x="755" y="2906"/>
                </a:cubicBezTo>
                <a:lnTo>
                  <a:pt x="67" y="5878"/>
                </a:lnTo>
                <a:cubicBezTo>
                  <a:pt x="0" y="6188"/>
                  <a:pt x="311" y="6432"/>
                  <a:pt x="622" y="6432"/>
                </a:cubicBezTo>
                <a:lnTo>
                  <a:pt x="3882" y="6454"/>
                </a:lnTo>
                <a:cubicBezTo>
                  <a:pt x="4215" y="6454"/>
                  <a:pt x="4547" y="6210"/>
                  <a:pt x="4503" y="5878"/>
                </a:cubicBezTo>
                <a:lnTo>
                  <a:pt x="3616" y="1730"/>
                </a:lnTo>
                <a:cubicBezTo>
                  <a:pt x="4015" y="1242"/>
                  <a:pt x="4614" y="510"/>
                  <a:pt x="5190" y="444"/>
                </a:cubicBezTo>
                <a:cubicBezTo>
                  <a:pt x="5168" y="333"/>
                  <a:pt x="5190" y="67"/>
                  <a:pt x="5190" y="67"/>
                </a:cubicBezTo>
                <a:lnTo>
                  <a:pt x="5190" y="67"/>
                </a:lnTo>
                <a:cubicBezTo>
                  <a:pt x="5190" y="67"/>
                  <a:pt x="4059" y="777"/>
                  <a:pt x="3483" y="1131"/>
                </a:cubicBezTo>
                <a:lnTo>
                  <a:pt x="3372" y="577"/>
                </a:lnTo>
                <a:cubicBezTo>
                  <a:pt x="3305" y="266"/>
                  <a:pt x="2995" y="0"/>
                  <a:pt x="26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39"/>
          <p:cNvGrpSpPr/>
          <p:nvPr/>
        </p:nvGrpSpPr>
        <p:grpSpPr>
          <a:xfrm>
            <a:off x="7793603" y="229675"/>
            <a:ext cx="932438" cy="833648"/>
            <a:chOff x="7812653" y="220150"/>
            <a:chExt cx="932438" cy="833648"/>
          </a:xfrm>
        </p:grpSpPr>
        <p:sp>
          <p:nvSpPr>
            <p:cNvPr id="509" name="Google Shape;509;p39"/>
            <p:cNvSpPr/>
            <p:nvPr/>
          </p:nvSpPr>
          <p:spPr>
            <a:xfrm flipH="1">
              <a:off x="7812653" y="346716"/>
              <a:ext cx="77995" cy="707082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44" y="2352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 flipH="1">
              <a:off x="7918662" y="346716"/>
              <a:ext cx="56666" cy="707082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178" y="235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 flipH="1">
              <a:off x="7996339" y="300118"/>
              <a:ext cx="63988" cy="753679"/>
            </a:xfrm>
            <a:custGeom>
              <a:avLst/>
              <a:gdLst/>
              <a:ahLst/>
              <a:cxnLst/>
              <a:rect l="l" t="t" r="r" b="b"/>
              <a:pathLst>
                <a:path w="201" h="2507" extrusionOk="0">
                  <a:moveTo>
                    <a:pt x="1" y="0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 flipH="1">
              <a:off x="8067012" y="420070"/>
              <a:ext cx="127339" cy="633728"/>
            </a:xfrm>
            <a:custGeom>
              <a:avLst/>
              <a:gdLst/>
              <a:ahLst/>
              <a:cxnLst/>
              <a:rect l="l" t="t" r="r" b="b"/>
              <a:pathLst>
                <a:path w="400" h="2108" extrusionOk="0">
                  <a:moveTo>
                    <a:pt x="1" y="1"/>
                  </a:moveTo>
                  <a:lnTo>
                    <a:pt x="1" y="2108"/>
                  </a:lnTo>
                  <a:lnTo>
                    <a:pt x="400" y="210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 flipH="1">
              <a:off x="8201036" y="313346"/>
              <a:ext cx="106328" cy="740452"/>
            </a:xfrm>
            <a:custGeom>
              <a:avLst/>
              <a:gdLst/>
              <a:ahLst/>
              <a:cxnLst/>
              <a:rect l="l" t="t" r="r" b="b"/>
              <a:pathLst>
                <a:path w="334" h="2463" extrusionOk="0">
                  <a:moveTo>
                    <a:pt x="1" y="1"/>
                  </a:moveTo>
                  <a:lnTo>
                    <a:pt x="1" y="2463"/>
                  </a:lnTo>
                  <a:lnTo>
                    <a:pt x="333" y="2463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 flipH="1">
              <a:off x="8328056" y="313346"/>
              <a:ext cx="70991" cy="740452"/>
            </a:xfrm>
            <a:custGeom>
              <a:avLst/>
              <a:gdLst/>
              <a:ahLst/>
              <a:cxnLst/>
              <a:rect l="l" t="t" r="r" b="b"/>
              <a:pathLst>
                <a:path w="223" h="2463" extrusionOk="0">
                  <a:moveTo>
                    <a:pt x="0" y="1"/>
                  </a:moveTo>
                  <a:lnTo>
                    <a:pt x="0" y="2463"/>
                  </a:lnTo>
                  <a:lnTo>
                    <a:pt x="222" y="246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 flipH="1">
              <a:off x="8420058" y="266748"/>
              <a:ext cx="70673" cy="787049"/>
            </a:xfrm>
            <a:custGeom>
              <a:avLst/>
              <a:gdLst/>
              <a:ahLst/>
              <a:cxnLst/>
              <a:rect l="l" t="t" r="r" b="b"/>
              <a:pathLst>
                <a:path w="222" h="2618" extrusionOk="0">
                  <a:moveTo>
                    <a:pt x="0" y="1"/>
                  </a:moveTo>
                  <a:lnTo>
                    <a:pt x="0" y="2618"/>
                  </a:lnTo>
                  <a:lnTo>
                    <a:pt x="222" y="261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 flipH="1">
              <a:off x="8511742" y="220150"/>
              <a:ext cx="70991" cy="833647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 flipH="1">
              <a:off x="8596422" y="220150"/>
              <a:ext cx="148668" cy="833647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389683" y="3207334"/>
            <a:ext cx="972309" cy="833641"/>
            <a:chOff x="370250" y="1556376"/>
            <a:chExt cx="820375" cy="703375"/>
          </a:xfrm>
        </p:grpSpPr>
        <p:sp>
          <p:nvSpPr>
            <p:cNvPr id="519" name="Google Shape;519;p39"/>
            <p:cNvSpPr/>
            <p:nvPr/>
          </p:nvSpPr>
          <p:spPr>
            <a:xfrm>
              <a:off x="1123455" y="1573231"/>
              <a:ext cx="67170" cy="680735"/>
            </a:xfrm>
            <a:custGeom>
              <a:avLst/>
              <a:gdLst/>
              <a:ahLst/>
              <a:cxnLst/>
              <a:rect l="l" t="t" r="r" b="b"/>
              <a:pathLst>
                <a:path w="267" h="2706" extrusionOk="0">
                  <a:moveTo>
                    <a:pt x="1" y="0"/>
                  </a:moveTo>
                  <a:lnTo>
                    <a:pt x="1" y="2706"/>
                  </a:lnTo>
                  <a:lnTo>
                    <a:pt x="267" y="270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042568" y="1668070"/>
              <a:ext cx="61635" cy="591681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244" y="235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978550" y="1668070"/>
              <a:ext cx="44780" cy="591681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178" y="235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911380" y="1628826"/>
              <a:ext cx="50566" cy="630925"/>
            </a:xfrm>
            <a:custGeom>
              <a:avLst/>
              <a:gdLst/>
              <a:ahLst/>
              <a:cxnLst/>
              <a:rect l="l" t="t" r="r" b="b"/>
              <a:pathLst>
                <a:path w="201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805469" y="1723666"/>
              <a:ext cx="100629" cy="536085"/>
            </a:xfrm>
            <a:custGeom>
              <a:avLst/>
              <a:gdLst/>
              <a:ahLst/>
              <a:cxnLst/>
              <a:rect l="l" t="t" r="r" b="b"/>
              <a:pathLst>
                <a:path w="400" h="2131" extrusionOk="0">
                  <a:moveTo>
                    <a:pt x="1" y="1"/>
                  </a:moveTo>
                  <a:lnTo>
                    <a:pt x="1" y="2130"/>
                  </a:lnTo>
                  <a:lnTo>
                    <a:pt x="400" y="213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716161" y="1634612"/>
              <a:ext cx="84025" cy="619353"/>
            </a:xfrm>
            <a:custGeom>
              <a:avLst/>
              <a:gdLst/>
              <a:ahLst/>
              <a:cxnLst/>
              <a:rect l="l" t="t" r="r" b="b"/>
              <a:pathLst>
                <a:path w="334" h="2462" extrusionOk="0">
                  <a:moveTo>
                    <a:pt x="1" y="0"/>
                  </a:moveTo>
                  <a:lnTo>
                    <a:pt x="1" y="2462"/>
                  </a:lnTo>
                  <a:lnTo>
                    <a:pt x="333" y="246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43708" y="1634612"/>
              <a:ext cx="56101" cy="619353"/>
            </a:xfrm>
            <a:custGeom>
              <a:avLst/>
              <a:gdLst/>
              <a:ahLst/>
              <a:cxnLst/>
              <a:rect l="l" t="t" r="r" b="b"/>
              <a:pathLst>
                <a:path w="223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222" y="246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571256" y="1600903"/>
              <a:ext cx="55849" cy="653063"/>
            </a:xfrm>
            <a:custGeom>
              <a:avLst/>
              <a:gdLst/>
              <a:ahLst/>
              <a:cxnLst/>
              <a:rect l="l" t="t" r="r" b="b"/>
              <a:pathLst>
                <a:path w="222" h="2596" extrusionOk="0">
                  <a:moveTo>
                    <a:pt x="0" y="1"/>
                  </a:moveTo>
                  <a:lnTo>
                    <a:pt x="0" y="2596"/>
                  </a:lnTo>
                  <a:lnTo>
                    <a:pt x="222" y="259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98551" y="1556376"/>
              <a:ext cx="56101" cy="697590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370250" y="1556376"/>
              <a:ext cx="117484" cy="697590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9"/>
          <p:cNvSpPr txBox="1">
            <a:spLocks noGrp="1"/>
          </p:cNvSpPr>
          <p:nvPr>
            <p:ph type="subTitle" idx="1"/>
          </p:nvPr>
        </p:nvSpPr>
        <p:spPr>
          <a:xfrm>
            <a:off x="615893" y="699603"/>
            <a:ext cx="4582500" cy="181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Selenium Grid is a part of the Selenium Suite that specializes in running multiple tests across different browsers, operating systems, and machines in parallel. </a:t>
            </a:r>
            <a:endParaRPr dirty="0"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5170711" y="876181"/>
            <a:ext cx="4153828" cy="4267082"/>
            <a:chOff x="4859449" y="4748932"/>
            <a:chExt cx="3627164" cy="3726058"/>
          </a:xfrm>
        </p:grpSpPr>
        <p:sp>
          <p:nvSpPr>
            <p:cNvPr id="532" name="Google Shape;532;p39"/>
            <p:cNvSpPr/>
            <p:nvPr/>
          </p:nvSpPr>
          <p:spPr>
            <a:xfrm>
              <a:off x="4859449" y="5590310"/>
              <a:ext cx="2495365" cy="2879827"/>
            </a:xfrm>
            <a:custGeom>
              <a:avLst/>
              <a:gdLst/>
              <a:ahLst/>
              <a:cxnLst/>
              <a:rect l="l" t="t" r="r" b="b"/>
              <a:pathLst>
                <a:path w="11313" h="13056" extrusionOk="0">
                  <a:moveTo>
                    <a:pt x="5967" y="1301"/>
                  </a:moveTo>
                  <a:cubicBezTo>
                    <a:pt x="5989" y="1345"/>
                    <a:pt x="5989" y="1367"/>
                    <a:pt x="5989" y="1389"/>
                  </a:cubicBezTo>
                  <a:cubicBezTo>
                    <a:pt x="5967" y="1411"/>
                    <a:pt x="5945" y="1434"/>
                    <a:pt x="5923" y="1434"/>
                  </a:cubicBezTo>
                  <a:cubicBezTo>
                    <a:pt x="5923" y="1456"/>
                    <a:pt x="5923" y="1478"/>
                    <a:pt x="5923" y="1478"/>
                  </a:cubicBezTo>
                  <a:lnTo>
                    <a:pt x="5967" y="1478"/>
                  </a:lnTo>
                  <a:cubicBezTo>
                    <a:pt x="5989" y="1456"/>
                    <a:pt x="5989" y="1456"/>
                    <a:pt x="6011" y="1456"/>
                  </a:cubicBezTo>
                  <a:cubicBezTo>
                    <a:pt x="6011" y="1456"/>
                    <a:pt x="6011" y="1456"/>
                    <a:pt x="6011" y="1478"/>
                  </a:cubicBezTo>
                  <a:lnTo>
                    <a:pt x="5723" y="1766"/>
                  </a:lnTo>
                  <a:cubicBezTo>
                    <a:pt x="5701" y="1722"/>
                    <a:pt x="5679" y="1655"/>
                    <a:pt x="5679" y="1611"/>
                  </a:cubicBezTo>
                  <a:cubicBezTo>
                    <a:pt x="5679" y="1456"/>
                    <a:pt x="5812" y="1323"/>
                    <a:pt x="5967" y="1301"/>
                  </a:cubicBezTo>
                  <a:close/>
                  <a:moveTo>
                    <a:pt x="6034" y="1545"/>
                  </a:moveTo>
                  <a:cubicBezTo>
                    <a:pt x="6034" y="1567"/>
                    <a:pt x="6034" y="1567"/>
                    <a:pt x="6056" y="1589"/>
                  </a:cubicBezTo>
                  <a:cubicBezTo>
                    <a:pt x="6056" y="1589"/>
                    <a:pt x="6056" y="1589"/>
                    <a:pt x="6056" y="1611"/>
                  </a:cubicBezTo>
                  <a:cubicBezTo>
                    <a:pt x="6078" y="1678"/>
                    <a:pt x="6078" y="1722"/>
                    <a:pt x="6078" y="1789"/>
                  </a:cubicBezTo>
                  <a:cubicBezTo>
                    <a:pt x="6078" y="1833"/>
                    <a:pt x="6100" y="1877"/>
                    <a:pt x="6122" y="1944"/>
                  </a:cubicBezTo>
                  <a:cubicBezTo>
                    <a:pt x="6078" y="1944"/>
                    <a:pt x="6056" y="1966"/>
                    <a:pt x="6011" y="1966"/>
                  </a:cubicBezTo>
                  <a:cubicBezTo>
                    <a:pt x="5900" y="1966"/>
                    <a:pt x="5790" y="1899"/>
                    <a:pt x="5745" y="1789"/>
                  </a:cubicBezTo>
                  <a:lnTo>
                    <a:pt x="6034" y="1545"/>
                  </a:lnTo>
                  <a:close/>
                  <a:moveTo>
                    <a:pt x="1842" y="8154"/>
                  </a:moveTo>
                  <a:lnTo>
                    <a:pt x="2374" y="8221"/>
                  </a:lnTo>
                  <a:lnTo>
                    <a:pt x="2374" y="8420"/>
                  </a:lnTo>
                  <a:cubicBezTo>
                    <a:pt x="2263" y="8598"/>
                    <a:pt x="2197" y="8797"/>
                    <a:pt x="2197" y="9019"/>
                  </a:cubicBezTo>
                  <a:cubicBezTo>
                    <a:pt x="2152" y="8886"/>
                    <a:pt x="2108" y="8753"/>
                    <a:pt x="2041" y="8598"/>
                  </a:cubicBezTo>
                  <a:cubicBezTo>
                    <a:pt x="1975" y="8442"/>
                    <a:pt x="1908" y="8287"/>
                    <a:pt x="1842" y="8154"/>
                  </a:cubicBezTo>
                  <a:close/>
                  <a:moveTo>
                    <a:pt x="2307" y="9551"/>
                  </a:moveTo>
                  <a:lnTo>
                    <a:pt x="2307" y="9551"/>
                  </a:lnTo>
                  <a:cubicBezTo>
                    <a:pt x="2396" y="9707"/>
                    <a:pt x="2507" y="9862"/>
                    <a:pt x="2662" y="9951"/>
                  </a:cubicBezTo>
                  <a:cubicBezTo>
                    <a:pt x="2574" y="10527"/>
                    <a:pt x="2463" y="11082"/>
                    <a:pt x="2374" y="11636"/>
                  </a:cubicBezTo>
                  <a:cubicBezTo>
                    <a:pt x="2396" y="11658"/>
                    <a:pt x="2441" y="11681"/>
                    <a:pt x="2463" y="11681"/>
                  </a:cubicBezTo>
                  <a:cubicBezTo>
                    <a:pt x="2441" y="11769"/>
                    <a:pt x="2418" y="11836"/>
                    <a:pt x="2396" y="11902"/>
                  </a:cubicBezTo>
                  <a:cubicBezTo>
                    <a:pt x="2374" y="11947"/>
                    <a:pt x="2330" y="11991"/>
                    <a:pt x="2307" y="12035"/>
                  </a:cubicBezTo>
                  <a:cubicBezTo>
                    <a:pt x="2307" y="11991"/>
                    <a:pt x="2285" y="11969"/>
                    <a:pt x="2285" y="11924"/>
                  </a:cubicBezTo>
                  <a:cubicBezTo>
                    <a:pt x="2263" y="11858"/>
                    <a:pt x="2263" y="11791"/>
                    <a:pt x="2241" y="11681"/>
                  </a:cubicBezTo>
                  <a:cubicBezTo>
                    <a:pt x="2374" y="11148"/>
                    <a:pt x="2463" y="10394"/>
                    <a:pt x="2307" y="9551"/>
                  </a:cubicBezTo>
                  <a:close/>
                  <a:moveTo>
                    <a:pt x="3927" y="11348"/>
                  </a:moveTo>
                  <a:lnTo>
                    <a:pt x="3838" y="12878"/>
                  </a:lnTo>
                  <a:lnTo>
                    <a:pt x="3594" y="12878"/>
                  </a:lnTo>
                  <a:lnTo>
                    <a:pt x="3527" y="11814"/>
                  </a:lnTo>
                  <a:cubicBezTo>
                    <a:pt x="3616" y="11791"/>
                    <a:pt x="3705" y="11769"/>
                    <a:pt x="3771" y="11747"/>
                  </a:cubicBezTo>
                  <a:cubicBezTo>
                    <a:pt x="3816" y="11614"/>
                    <a:pt x="3860" y="11481"/>
                    <a:pt x="3927" y="11348"/>
                  </a:cubicBezTo>
                  <a:close/>
                  <a:moveTo>
                    <a:pt x="5723" y="10328"/>
                  </a:moveTo>
                  <a:lnTo>
                    <a:pt x="5590" y="12878"/>
                  </a:lnTo>
                  <a:lnTo>
                    <a:pt x="5346" y="12878"/>
                  </a:lnTo>
                  <a:lnTo>
                    <a:pt x="5191" y="10328"/>
                  </a:lnTo>
                  <a:close/>
                  <a:moveTo>
                    <a:pt x="8784" y="10328"/>
                  </a:moveTo>
                  <a:lnTo>
                    <a:pt x="8651" y="12878"/>
                  </a:lnTo>
                  <a:lnTo>
                    <a:pt x="8407" y="12878"/>
                  </a:lnTo>
                  <a:lnTo>
                    <a:pt x="8251" y="10328"/>
                  </a:lnTo>
                  <a:close/>
                  <a:moveTo>
                    <a:pt x="10536" y="10328"/>
                  </a:moveTo>
                  <a:lnTo>
                    <a:pt x="10403" y="12878"/>
                  </a:lnTo>
                  <a:lnTo>
                    <a:pt x="10159" y="12878"/>
                  </a:lnTo>
                  <a:lnTo>
                    <a:pt x="10004" y="10328"/>
                  </a:lnTo>
                  <a:close/>
                  <a:moveTo>
                    <a:pt x="7029" y="0"/>
                  </a:moveTo>
                  <a:cubicBezTo>
                    <a:pt x="6878" y="0"/>
                    <a:pt x="6722" y="66"/>
                    <a:pt x="6677" y="81"/>
                  </a:cubicBezTo>
                  <a:cubicBezTo>
                    <a:pt x="6566" y="125"/>
                    <a:pt x="6566" y="147"/>
                    <a:pt x="6499" y="169"/>
                  </a:cubicBezTo>
                  <a:cubicBezTo>
                    <a:pt x="6481" y="171"/>
                    <a:pt x="6464" y="172"/>
                    <a:pt x="6448" y="172"/>
                  </a:cubicBezTo>
                  <a:cubicBezTo>
                    <a:pt x="6287" y="172"/>
                    <a:pt x="6217" y="81"/>
                    <a:pt x="6056" y="81"/>
                  </a:cubicBezTo>
                  <a:cubicBezTo>
                    <a:pt x="6040" y="79"/>
                    <a:pt x="6023" y="78"/>
                    <a:pt x="6006" y="78"/>
                  </a:cubicBezTo>
                  <a:cubicBezTo>
                    <a:pt x="5793" y="78"/>
                    <a:pt x="5544" y="206"/>
                    <a:pt x="5523" y="391"/>
                  </a:cubicBezTo>
                  <a:cubicBezTo>
                    <a:pt x="5501" y="547"/>
                    <a:pt x="5679" y="724"/>
                    <a:pt x="5834" y="746"/>
                  </a:cubicBezTo>
                  <a:lnTo>
                    <a:pt x="5856" y="746"/>
                  </a:lnTo>
                  <a:cubicBezTo>
                    <a:pt x="5878" y="857"/>
                    <a:pt x="5900" y="968"/>
                    <a:pt x="5923" y="1101"/>
                  </a:cubicBezTo>
                  <a:cubicBezTo>
                    <a:pt x="5923" y="1123"/>
                    <a:pt x="5923" y="1145"/>
                    <a:pt x="5945" y="1168"/>
                  </a:cubicBezTo>
                  <a:cubicBezTo>
                    <a:pt x="5945" y="1190"/>
                    <a:pt x="5945" y="1212"/>
                    <a:pt x="5967" y="1256"/>
                  </a:cubicBezTo>
                  <a:cubicBezTo>
                    <a:pt x="5767" y="1278"/>
                    <a:pt x="5634" y="1434"/>
                    <a:pt x="5634" y="1633"/>
                  </a:cubicBezTo>
                  <a:cubicBezTo>
                    <a:pt x="5634" y="1700"/>
                    <a:pt x="5657" y="1744"/>
                    <a:pt x="5679" y="1811"/>
                  </a:cubicBezTo>
                  <a:cubicBezTo>
                    <a:pt x="5679" y="1811"/>
                    <a:pt x="5679" y="1811"/>
                    <a:pt x="5679" y="1833"/>
                  </a:cubicBezTo>
                  <a:lnTo>
                    <a:pt x="5701" y="1833"/>
                  </a:lnTo>
                  <a:cubicBezTo>
                    <a:pt x="5767" y="1944"/>
                    <a:pt x="5878" y="2010"/>
                    <a:pt x="6011" y="2010"/>
                  </a:cubicBezTo>
                  <a:cubicBezTo>
                    <a:pt x="6056" y="2010"/>
                    <a:pt x="6100" y="2010"/>
                    <a:pt x="6144" y="1988"/>
                  </a:cubicBezTo>
                  <a:cubicBezTo>
                    <a:pt x="6278" y="2299"/>
                    <a:pt x="6344" y="2454"/>
                    <a:pt x="6477" y="2520"/>
                  </a:cubicBezTo>
                  <a:cubicBezTo>
                    <a:pt x="6547" y="2563"/>
                    <a:pt x="6627" y="2578"/>
                    <a:pt x="6703" y="2578"/>
                  </a:cubicBezTo>
                  <a:cubicBezTo>
                    <a:pt x="6748" y="2578"/>
                    <a:pt x="6791" y="2573"/>
                    <a:pt x="6832" y="2565"/>
                  </a:cubicBezTo>
                  <a:lnTo>
                    <a:pt x="6832" y="2587"/>
                  </a:lnTo>
                  <a:cubicBezTo>
                    <a:pt x="6832" y="2631"/>
                    <a:pt x="6832" y="2676"/>
                    <a:pt x="6832" y="2698"/>
                  </a:cubicBezTo>
                  <a:cubicBezTo>
                    <a:pt x="6810" y="2742"/>
                    <a:pt x="6810" y="2787"/>
                    <a:pt x="6810" y="2809"/>
                  </a:cubicBezTo>
                  <a:cubicBezTo>
                    <a:pt x="6810" y="2831"/>
                    <a:pt x="6810" y="2831"/>
                    <a:pt x="6810" y="2831"/>
                  </a:cubicBezTo>
                  <a:cubicBezTo>
                    <a:pt x="6788" y="2831"/>
                    <a:pt x="6743" y="2825"/>
                    <a:pt x="6682" y="2825"/>
                  </a:cubicBezTo>
                  <a:cubicBezTo>
                    <a:pt x="6621" y="2825"/>
                    <a:pt x="6544" y="2831"/>
                    <a:pt x="6455" y="2853"/>
                  </a:cubicBezTo>
                  <a:lnTo>
                    <a:pt x="6433" y="2853"/>
                  </a:lnTo>
                  <a:cubicBezTo>
                    <a:pt x="6388" y="2875"/>
                    <a:pt x="6366" y="2875"/>
                    <a:pt x="6322" y="2898"/>
                  </a:cubicBezTo>
                  <a:cubicBezTo>
                    <a:pt x="6078" y="2986"/>
                    <a:pt x="5723" y="3141"/>
                    <a:pt x="5368" y="3430"/>
                  </a:cubicBezTo>
                  <a:cubicBezTo>
                    <a:pt x="4858" y="3851"/>
                    <a:pt x="4592" y="4339"/>
                    <a:pt x="4481" y="4605"/>
                  </a:cubicBezTo>
                  <a:lnTo>
                    <a:pt x="4570" y="4650"/>
                  </a:lnTo>
                  <a:cubicBezTo>
                    <a:pt x="4525" y="4716"/>
                    <a:pt x="4481" y="4783"/>
                    <a:pt x="4437" y="4849"/>
                  </a:cubicBezTo>
                  <a:cubicBezTo>
                    <a:pt x="4304" y="4295"/>
                    <a:pt x="4171" y="3740"/>
                    <a:pt x="4060" y="3186"/>
                  </a:cubicBezTo>
                  <a:cubicBezTo>
                    <a:pt x="3372" y="3319"/>
                    <a:pt x="2684" y="3474"/>
                    <a:pt x="1997" y="3607"/>
                  </a:cubicBezTo>
                  <a:lnTo>
                    <a:pt x="1886" y="3585"/>
                  </a:lnTo>
                  <a:lnTo>
                    <a:pt x="1509" y="2964"/>
                  </a:lnTo>
                  <a:lnTo>
                    <a:pt x="1509" y="3186"/>
                  </a:lnTo>
                  <a:cubicBezTo>
                    <a:pt x="1442" y="3119"/>
                    <a:pt x="1376" y="3031"/>
                    <a:pt x="1309" y="2964"/>
                  </a:cubicBezTo>
                  <a:lnTo>
                    <a:pt x="1309" y="2964"/>
                  </a:lnTo>
                  <a:cubicBezTo>
                    <a:pt x="1332" y="3075"/>
                    <a:pt x="1332" y="3186"/>
                    <a:pt x="1354" y="3297"/>
                  </a:cubicBezTo>
                  <a:cubicBezTo>
                    <a:pt x="1265" y="3230"/>
                    <a:pt x="1176" y="3186"/>
                    <a:pt x="1088" y="3119"/>
                  </a:cubicBezTo>
                  <a:lnTo>
                    <a:pt x="1088" y="3119"/>
                  </a:lnTo>
                  <a:lnTo>
                    <a:pt x="1487" y="4361"/>
                  </a:lnTo>
                  <a:lnTo>
                    <a:pt x="1442" y="4361"/>
                  </a:lnTo>
                  <a:cubicBezTo>
                    <a:pt x="1309" y="4361"/>
                    <a:pt x="1198" y="4428"/>
                    <a:pt x="1198" y="4517"/>
                  </a:cubicBezTo>
                  <a:cubicBezTo>
                    <a:pt x="1198" y="4583"/>
                    <a:pt x="1265" y="4627"/>
                    <a:pt x="1332" y="4650"/>
                  </a:cubicBezTo>
                  <a:cubicBezTo>
                    <a:pt x="1309" y="4672"/>
                    <a:pt x="1287" y="4694"/>
                    <a:pt x="1287" y="4716"/>
                  </a:cubicBezTo>
                  <a:cubicBezTo>
                    <a:pt x="1287" y="4783"/>
                    <a:pt x="1332" y="4827"/>
                    <a:pt x="1398" y="4849"/>
                  </a:cubicBezTo>
                  <a:cubicBezTo>
                    <a:pt x="1376" y="4849"/>
                    <a:pt x="1376" y="4871"/>
                    <a:pt x="1376" y="4894"/>
                  </a:cubicBezTo>
                  <a:cubicBezTo>
                    <a:pt x="1376" y="4960"/>
                    <a:pt x="1420" y="5005"/>
                    <a:pt x="1487" y="5027"/>
                  </a:cubicBezTo>
                  <a:cubicBezTo>
                    <a:pt x="1487" y="5049"/>
                    <a:pt x="1487" y="5049"/>
                    <a:pt x="1487" y="5071"/>
                  </a:cubicBezTo>
                  <a:cubicBezTo>
                    <a:pt x="1487" y="5160"/>
                    <a:pt x="1598" y="5226"/>
                    <a:pt x="1731" y="5226"/>
                  </a:cubicBezTo>
                  <a:cubicBezTo>
                    <a:pt x="1753" y="5226"/>
                    <a:pt x="1753" y="5204"/>
                    <a:pt x="1775" y="5204"/>
                  </a:cubicBezTo>
                  <a:cubicBezTo>
                    <a:pt x="1886" y="5537"/>
                    <a:pt x="1997" y="5870"/>
                    <a:pt x="2108" y="6202"/>
                  </a:cubicBezTo>
                  <a:cubicBezTo>
                    <a:pt x="2130" y="6291"/>
                    <a:pt x="2152" y="6357"/>
                    <a:pt x="2174" y="6446"/>
                  </a:cubicBezTo>
                  <a:cubicBezTo>
                    <a:pt x="1332" y="6491"/>
                    <a:pt x="333" y="6601"/>
                    <a:pt x="134" y="7134"/>
                  </a:cubicBezTo>
                  <a:cubicBezTo>
                    <a:pt x="67" y="7356"/>
                    <a:pt x="156" y="7577"/>
                    <a:pt x="178" y="7666"/>
                  </a:cubicBezTo>
                  <a:cubicBezTo>
                    <a:pt x="444" y="8354"/>
                    <a:pt x="733" y="9507"/>
                    <a:pt x="1043" y="11614"/>
                  </a:cubicBezTo>
                  <a:cubicBezTo>
                    <a:pt x="1198" y="11658"/>
                    <a:pt x="1420" y="11725"/>
                    <a:pt x="1686" y="11725"/>
                  </a:cubicBezTo>
                  <a:cubicBezTo>
                    <a:pt x="1709" y="11769"/>
                    <a:pt x="1709" y="11791"/>
                    <a:pt x="1731" y="11836"/>
                  </a:cubicBezTo>
                  <a:lnTo>
                    <a:pt x="1775" y="12013"/>
                  </a:lnTo>
                  <a:cubicBezTo>
                    <a:pt x="1709" y="12102"/>
                    <a:pt x="1664" y="12168"/>
                    <a:pt x="1620" y="12213"/>
                  </a:cubicBezTo>
                  <a:cubicBezTo>
                    <a:pt x="1332" y="12235"/>
                    <a:pt x="932" y="12302"/>
                    <a:pt x="533" y="12501"/>
                  </a:cubicBezTo>
                  <a:cubicBezTo>
                    <a:pt x="378" y="12568"/>
                    <a:pt x="245" y="12656"/>
                    <a:pt x="134" y="12723"/>
                  </a:cubicBezTo>
                  <a:lnTo>
                    <a:pt x="134" y="12812"/>
                  </a:lnTo>
                  <a:cubicBezTo>
                    <a:pt x="67" y="12812"/>
                    <a:pt x="1" y="12856"/>
                    <a:pt x="1" y="12923"/>
                  </a:cubicBezTo>
                  <a:cubicBezTo>
                    <a:pt x="1" y="12989"/>
                    <a:pt x="67" y="13056"/>
                    <a:pt x="134" y="13056"/>
                  </a:cubicBezTo>
                  <a:lnTo>
                    <a:pt x="3062" y="13056"/>
                  </a:lnTo>
                  <a:cubicBezTo>
                    <a:pt x="3128" y="13056"/>
                    <a:pt x="3172" y="12989"/>
                    <a:pt x="3172" y="12923"/>
                  </a:cubicBezTo>
                  <a:cubicBezTo>
                    <a:pt x="3172" y="12878"/>
                    <a:pt x="3150" y="12834"/>
                    <a:pt x="3106" y="12834"/>
                  </a:cubicBezTo>
                  <a:cubicBezTo>
                    <a:pt x="3106" y="12745"/>
                    <a:pt x="3106" y="12656"/>
                    <a:pt x="3084" y="12546"/>
                  </a:cubicBezTo>
                  <a:cubicBezTo>
                    <a:pt x="3062" y="12501"/>
                    <a:pt x="3039" y="12479"/>
                    <a:pt x="3017" y="12457"/>
                  </a:cubicBezTo>
                  <a:cubicBezTo>
                    <a:pt x="2973" y="12390"/>
                    <a:pt x="2928" y="12279"/>
                    <a:pt x="2906" y="12124"/>
                  </a:cubicBezTo>
                  <a:cubicBezTo>
                    <a:pt x="2906" y="12080"/>
                    <a:pt x="2928" y="12035"/>
                    <a:pt x="2951" y="11969"/>
                  </a:cubicBezTo>
                  <a:cubicBezTo>
                    <a:pt x="2973" y="11924"/>
                    <a:pt x="2995" y="11880"/>
                    <a:pt x="3017" y="11836"/>
                  </a:cubicBezTo>
                  <a:cubicBezTo>
                    <a:pt x="3195" y="11836"/>
                    <a:pt x="3350" y="11836"/>
                    <a:pt x="3483" y="11814"/>
                  </a:cubicBezTo>
                  <a:lnTo>
                    <a:pt x="3572" y="12900"/>
                  </a:lnTo>
                  <a:cubicBezTo>
                    <a:pt x="3572" y="12900"/>
                    <a:pt x="3572" y="12923"/>
                    <a:pt x="3594" y="12923"/>
                  </a:cubicBezTo>
                  <a:lnTo>
                    <a:pt x="3882" y="12923"/>
                  </a:lnTo>
                  <a:cubicBezTo>
                    <a:pt x="3882" y="12923"/>
                    <a:pt x="3904" y="12923"/>
                    <a:pt x="3904" y="12900"/>
                  </a:cubicBezTo>
                  <a:lnTo>
                    <a:pt x="3993" y="11193"/>
                  </a:lnTo>
                  <a:cubicBezTo>
                    <a:pt x="4082" y="10904"/>
                    <a:pt x="4171" y="10638"/>
                    <a:pt x="4237" y="10328"/>
                  </a:cubicBezTo>
                  <a:lnTo>
                    <a:pt x="5146" y="10328"/>
                  </a:lnTo>
                  <a:lnTo>
                    <a:pt x="5324" y="12900"/>
                  </a:lnTo>
                  <a:cubicBezTo>
                    <a:pt x="5324" y="12900"/>
                    <a:pt x="5324" y="12923"/>
                    <a:pt x="5346" y="12923"/>
                  </a:cubicBezTo>
                  <a:lnTo>
                    <a:pt x="5634" y="12923"/>
                  </a:lnTo>
                  <a:cubicBezTo>
                    <a:pt x="5634" y="12923"/>
                    <a:pt x="5657" y="12923"/>
                    <a:pt x="5657" y="12900"/>
                  </a:cubicBezTo>
                  <a:lnTo>
                    <a:pt x="5790" y="10328"/>
                  </a:lnTo>
                  <a:lnTo>
                    <a:pt x="8207" y="10328"/>
                  </a:lnTo>
                  <a:lnTo>
                    <a:pt x="8385" y="12900"/>
                  </a:lnTo>
                  <a:cubicBezTo>
                    <a:pt x="8385" y="12900"/>
                    <a:pt x="8407" y="12923"/>
                    <a:pt x="8407" y="12923"/>
                  </a:cubicBezTo>
                  <a:lnTo>
                    <a:pt x="8695" y="12923"/>
                  </a:lnTo>
                  <a:cubicBezTo>
                    <a:pt x="8695" y="12923"/>
                    <a:pt x="8717" y="12923"/>
                    <a:pt x="8717" y="12900"/>
                  </a:cubicBezTo>
                  <a:lnTo>
                    <a:pt x="8850" y="10328"/>
                  </a:lnTo>
                  <a:lnTo>
                    <a:pt x="9981" y="10328"/>
                  </a:lnTo>
                  <a:lnTo>
                    <a:pt x="10137" y="12900"/>
                  </a:lnTo>
                  <a:cubicBezTo>
                    <a:pt x="10137" y="12900"/>
                    <a:pt x="10159" y="12923"/>
                    <a:pt x="10159" y="12923"/>
                  </a:cubicBezTo>
                  <a:lnTo>
                    <a:pt x="10447" y="12923"/>
                  </a:lnTo>
                  <a:cubicBezTo>
                    <a:pt x="10447" y="12923"/>
                    <a:pt x="10469" y="12923"/>
                    <a:pt x="10469" y="12900"/>
                  </a:cubicBezTo>
                  <a:lnTo>
                    <a:pt x="10602" y="10328"/>
                  </a:lnTo>
                  <a:lnTo>
                    <a:pt x="10625" y="10328"/>
                  </a:lnTo>
                  <a:lnTo>
                    <a:pt x="10625" y="10061"/>
                  </a:lnTo>
                  <a:cubicBezTo>
                    <a:pt x="11024" y="9906"/>
                    <a:pt x="11312" y="9507"/>
                    <a:pt x="11312" y="9063"/>
                  </a:cubicBezTo>
                  <a:lnTo>
                    <a:pt x="11312" y="9019"/>
                  </a:lnTo>
                  <a:cubicBezTo>
                    <a:pt x="11312" y="9019"/>
                    <a:pt x="11312" y="8997"/>
                    <a:pt x="11312" y="8975"/>
                  </a:cubicBezTo>
                  <a:lnTo>
                    <a:pt x="11312" y="6047"/>
                  </a:lnTo>
                  <a:cubicBezTo>
                    <a:pt x="11312" y="4960"/>
                    <a:pt x="10492" y="4073"/>
                    <a:pt x="9405" y="3984"/>
                  </a:cubicBezTo>
                  <a:cubicBezTo>
                    <a:pt x="9360" y="3873"/>
                    <a:pt x="9316" y="3785"/>
                    <a:pt x="9250" y="3674"/>
                  </a:cubicBezTo>
                  <a:cubicBezTo>
                    <a:pt x="9183" y="3585"/>
                    <a:pt x="9116" y="3496"/>
                    <a:pt x="9050" y="3430"/>
                  </a:cubicBezTo>
                  <a:lnTo>
                    <a:pt x="9006" y="3363"/>
                  </a:lnTo>
                  <a:lnTo>
                    <a:pt x="8983" y="3363"/>
                  </a:lnTo>
                  <a:cubicBezTo>
                    <a:pt x="8562" y="2986"/>
                    <a:pt x="8074" y="2920"/>
                    <a:pt x="7985" y="2898"/>
                  </a:cubicBezTo>
                  <a:cubicBezTo>
                    <a:pt x="7985" y="2898"/>
                    <a:pt x="7963" y="2920"/>
                    <a:pt x="7963" y="2920"/>
                  </a:cubicBezTo>
                  <a:cubicBezTo>
                    <a:pt x="7874" y="2543"/>
                    <a:pt x="7808" y="2188"/>
                    <a:pt x="7719" y="1811"/>
                  </a:cubicBezTo>
                  <a:cubicBezTo>
                    <a:pt x="7719" y="1789"/>
                    <a:pt x="7719" y="1789"/>
                    <a:pt x="7719" y="1789"/>
                  </a:cubicBezTo>
                  <a:cubicBezTo>
                    <a:pt x="7764" y="1700"/>
                    <a:pt x="7764" y="1633"/>
                    <a:pt x="7764" y="1567"/>
                  </a:cubicBezTo>
                  <a:lnTo>
                    <a:pt x="7764" y="1522"/>
                  </a:lnTo>
                  <a:cubicBezTo>
                    <a:pt x="7874" y="1500"/>
                    <a:pt x="7941" y="1367"/>
                    <a:pt x="7941" y="1190"/>
                  </a:cubicBezTo>
                  <a:cubicBezTo>
                    <a:pt x="7941" y="1012"/>
                    <a:pt x="7874" y="901"/>
                    <a:pt x="7786" y="857"/>
                  </a:cubicBezTo>
                  <a:cubicBezTo>
                    <a:pt x="7786" y="680"/>
                    <a:pt x="7764" y="391"/>
                    <a:pt x="7608" y="325"/>
                  </a:cubicBezTo>
                  <a:cubicBezTo>
                    <a:pt x="7564" y="303"/>
                    <a:pt x="7497" y="325"/>
                    <a:pt x="7409" y="280"/>
                  </a:cubicBezTo>
                  <a:cubicBezTo>
                    <a:pt x="7298" y="214"/>
                    <a:pt x="7320" y="125"/>
                    <a:pt x="7231" y="59"/>
                  </a:cubicBezTo>
                  <a:cubicBezTo>
                    <a:pt x="7174" y="15"/>
                    <a:pt x="7102" y="0"/>
                    <a:pt x="7029" y="0"/>
                  </a:cubicBezTo>
                  <a:close/>
                </a:path>
              </a:pathLst>
            </a:custGeom>
            <a:solidFill>
              <a:srgbClr val="512A14"/>
            </a:solidFill>
            <a:ln w="228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19050" dir="9240000" algn="bl" rotWithShape="0">
                <a:schemeClr val="accent4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7131179" y="4771095"/>
              <a:ext cx="1355433" cy="3703895"/>
            </a:xfrm>
            <a:custGeom>
              <a:avLst/>
              <a:gdLst/>
              <a:ahLst/>
              <a:cxnLst/>
              <a:rect l="l" t="t" r="r" b="b"/>
              <a:pathLst>
                <a:path w="6145" h="16792" extrusionOk="0">
                  <a:moveTo>
                    <a:pt x="6100" y="13132"/>
                  </a:moveTo>
                  <a:lnTo>
                    <a:pt x="6056" y="13753"/>
                  </a:lnTo>
                  <a:lnTo>
                    <a:pt x="3438" y="13753"/>
                  </a:lnTo>
                  <a:lnTo>
                    <a:pt x="3372" y="13132"/>
                  </a:lnTo>
                  <a:close/>
                  <a:moveTo>
                    <a:pt x="6033" y="13798"/>
                  </a:moveTo>
                  <a:lnTo>
                    <a:pt x="6033" y="14019"/>
                  </a:lnTo>
                  <a:lnTo>
                    <a:pt x="3461" y="14019"/>
                  </a:lnTo>
                  <a:lnTo>
                    <a:pt x="3438" y="13798"/>
                  </a:lnTo>
                  <a:close/>
                  <a:moveTo>
                    <a:pt x="6033" y="14064"/>
                  </a:moveTo>
                  <a:lnTo>
                    <a:pt x="5989" y="14463"/>
                  </a:lnTo>
                  <a:lnTo>
                    <a:pt x="3505" y="14463"/>
                  </a:lnTo>
                  <a:lnTo>
                    <a:pt x="3461" y="14064"/>
                  </a:lnTo>
                  <a:close/>
                  <a:moveTo>
                    <a:pt x="5989" y="14507"/>
                  </a:moveTo>
                  <a:lnTo>
                    <a:pt x="5900" y="15727"/>
                  </a:lnTo>
                  <a:lnTo>
                    <a:pt x="3594" y="15727"/>
                  </a:lnTo>
                  <a:lnTo>
                    <a:pt x="3505" y="14507"/>
                  </a:lnTo>
                  <a:close/>
                  <a:moveTo>
                    <a:pt x="5900" y="15772"/>
                  </a:moveTo>
                  <a:lnTo>
                    <a:pt x="5834" y="16747"/>
                  </a:lnTo>
                  <a:lnTo>
                    <a:pt x="3682" y="16747"/>
                  </a:lnTo>
                  <a:lnTo>
                    <a:pt x="3616" y="15772"/>
                  </a:lnTo>
                  <a:close/>
                  <a:moveTo>
                    <a:pt x="959" y="1"/>
                  </a:moveTo>
                  <a:cubicBezTo>
                    <a:pt x="950" y="1"/>
                    <a:pt x="941" y="1"/>
                    <a:pt x="932" y="2"/>
                  </a:cubicBezTo>
                  <a:cubicBezTo>
                    <a:pt x="444" y="46"/>
                    <a:pt x="1" y="1555"/>
                    <a:pt x="178" y="2885"/>
                  </a:cubicBezTo>
                  <a:cubicBezTo>
                    <a:pt x="488" y="5344"/>
                    <a:pt x="2819" y="7264"/>
                    <a:pt x="3621" y="7264"/>
                  </a:cubicBezTo>
                  <a:cubicBezTo>
                    <a:pt x="3680" y="7264"/>
                    <a:pt x="3730" y="7254"/>
                    <a:pt x="3771" y="7233"/>
                  </a:cubicBezTo>
                  <a:cubicBezTo>
                    <a:pt x="4059" y="8142"/>
                    <a:pt x="4281" y="9096"/>
                    <a:pt x="4436" y="10049"/>
                  </a:cubicBezTo>
                  <a:cubicBezTo>
                    <a:pt x="4592" y="11047"/>
                    <a:pt x="4658" y="12068"/>
                    <a:pt x="4658" y="13088"/>
                  </a:cubicBezTo>
                  <a:lnTo>
                    <a:pt x="3350" y="13088"/>
                  </a:lnTo>
                  <a:cubicBezTo>
                    <a:pt x="3327" y="13088"/>
                    <a:pt x="3327" y="13110"/>
                    <a:pt x="3327" y="13110"/>
                  </a:cubicBezTo>
                  <a:lnTo>
                    <a:pt x="3461" y="14463"/>
                  </a:lnTo>
                  <a:lnTo>
                    <a:pt x="3438" y="14463"/>
                  </a:lnTo>
                  <a:cubicBezTo>
                    <a:pt x="3438" y="14485"/>
                    <a:pt x="3438" y="14485"/>
                    <a:pt x="3461" y="14485"/>
                  </a:cubicBezTo>
                  <a:lnTo>
                    <a:pt x="3571" y="15727"/>
                  </a:lnTo>
                  <a:cubicBezTo>
                    <a:pt x="3571" y="15727"/>
                    <a:pt x="3549" y="15727"/>
                    <a:pt x="3549" y="15749"/>
                  </a:cubicBezTo>
                  <a:cubicBezTo>
                    <a:pt x="3549" y="15749"/>
                    <a:pt x="3549" y="15772"/>
                    <a:pt x="3571" y="15772"/>
                  </a:cubicBezTo>
                  <a:lnTo>
                    <a:pt x="3660" y="16770"/>
                  </a:lnTo>
                  <a:cubicBezTo>
                    <a:pt x="3660" y="16770"/>
                    <a:pt x="3660" y="16792"/>
                    <a:pt x="3682" y="16792"/>
                  </a:cubicBezTo>
                  <a:lnTo>
                    <a:pt x="5856" y="16792"/>
                  </a:lnTo>
                  <a:cubicBezTo>
                    <a:pt x="5856" y="16792"/>
                    <a:pt x="5878" y="16770"/>
                    <a:pt x="5878" y="16770"/>
                  </a:cubicBezTo>
                  <a:lnTo>
                    <a:pt x="5945" y="15772"/>
                  </a:lnTo>
                  <a:cubicBezTo>
                    <a:pt x="5945" y="15772"/>
                    <a:pt x="5967" y="15749"/>
                    <a:pt x="5967" y="15749"/>
                  </a:cubicBezTo>
                  <a:cubicBezTo>
                    <a:pt x="5967" y="15727"/>
                    <a:pt x="5967" y="15727"/>
                    <a:pt x="5945" y="15727"/>
                  </a:cubicBezTo>
                  <a:lnTo>
                    <a:pt x="6033" y="14507"/>
                  </a:lnTo>
                  <a:cubicBezTo>
                    <a:pt x="6033" y="14507"/>
                    <a:pt x="6056" y="14485"/>
                    <a:pt x="6056" y="14485"/>
                  </a:cubicBezTo>
                  <a:cubicBezTo>
                    <a:pt x="6056" y="14463"/>
                    <a:pt x="6056" y="14463"/>
                    <a:pt x="6056" y="14463"/>
                  </a:cubicBezTo>
                  <a:lnTo>
                    <a:pt x="6100" y="13775"/>
                  </a:lnTo>
                  <a:cubicBezTo>
                    <a:pt x="6100" y="13775"/>
                    <a:pt x="6100" y="13775"/>
                    <a:pt x="6100" y="13753"/>
                  </a:cubicBezTo>
                  <a:lnTo>
                    <a:pt x="6144" y="13110"/>
                  </a:lnTo>
                  <a:cubicBezTo>
                    <a:pt x="6144" y="13110"/>
                    <a:pt x="6144" y="13110"/>
                    <a:pt x="6144" y="13088"/>
                  </a:cubicBezTo>
                  <a:lnTo>
                    <a:pt x="5124" y="13088"/>
                  </a:lnTo>
                  <a:cubicBezTo>
                    <a:pt x="5213" y="12156"/>
                    <a:pt x="5235" y="11225"/>
                    <a:pt x="5235" y="10271"/>
                  </a:cubicBezTo>
                  <a:lnTo>
                    <a:pt x="5235" y="10249"/>
                  </a:lnTo>
                  <a:cubicBezTo>
                    <a:pt x="5634" y="10138"/>
                    <a:pt x="5922" y="7610"/>
                    <a:pt x="5723" y="5369"/>
                  </a:cubicBezTo>
                  <a:cubicBezTo>
                    <a:pt x="5590" y="3693"/>
                    <a:pt x="5107" y="1688"/>
                    <a:pt x="4753" y="1688"/>
                  </a:cubicBezTo>
                  <a:cubicBezTo>
                    <a:pt x="4751" y="1688"/>
                    <a:pt x="4749" y="1688"/>
                    <a:pt x="4747" y="1688"/>
                  </a:cubicBezTo>
                  <a:cubicBezTo>
                    <a:pt x="4392" y="1710"/>
                    <a:pt x="4192" y="3750"/>
                    <a:pt x="4215" y="5259"/>
                  </a:cubicBezTo>
                  <a:cubicBezTo>
                    <a:pt x="4237" y="7565"/>
                    <a:pt x="4769" y="10182"/>
                    <a:pt x="5168" y="10249"/>
                  </a:cubicBezTo>
                  <a:cubicBezTo>
                    <a:pt x="5191" y="11203"/>
                    <a:pt x="5146" y="12156"/>
                    <a:pt x="5080" y="13088"/>
                  </a:cubicBezTo>
                  <a:lnTo>
                    <a:pt x="4703" y="13088"/>
                  </a:lnTo>
                  <a:cubicBezTo>
                    <a:pt x="4703" y="12068"/>
                    <a:pt x="4636" y="11047"/>
                    <a:pt x="4481" y="10049"/>
                  </a:cubicBezTo>
                  <a:cubicBezTo>
                    <a:pt x="4326" y="9073"/>
                    <a:pt x="4104" y="8120"/>
                    <a:pt x="3815" y="7210"/>
                  </a:cubicBezTo>
                  <a:cubicBezTo>
                    <a:pt x="4126" y="6922"/>
                    <a:pt x="3616" y="5613"/>
                    <a:pt x="2596" y="3018"/>
                  </a:cubicBezTo>
                  <a:cubicBezTo>
                    <a:pt x="1856" y="1104"/>
                    <a:pt x="1415" y="1"/>
                    <a:pt x="959" y="1"/>
                  </a:cubicBezTo>
                  <a:close/>
                </a:path>
              </a:pathLst>
            </a:custGeom>
            <a:solidFill>
              <a:srgbClr val="512A14"/>
            </a:solidFill>
            <a:ln w="228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19050" dir="9240000" algn="bl" rotWithShape="0">
                <a:schemeClr val="accent4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686384" y="6260974"/>
              <a:ext cx="655769" cy="714442"/>
            </a:xfrm>
            <a:custGeom>
              <a:avLst/>
              <a:gdLst/>
              <a:ahLst/>
              <a:cxnLst/>
              <a:rect l="l" t="t" r="r" b="b"/>
              <a:pathLst>
                <a:path w="2973" h="3239" extrusionOk="0">
                  <a:moveTo>
                    <a:pt x="2839" y="0"/>
                  </a:moveTo>
                  <a:cubicBezTo>
                    <a:pt x="2307" y="311"/>
                    <a:pt x="1774" y="599"/>
                    <a:pt x="1242" y="910"/>
                  </a:cubicBezTo>
                  <a:cubicBezTo>
                    <a:pt x="1109" y="1109"/>
                    <a:pt x="954" y="1309"/>
                    <a:pt x="821" y="1509"/>
                  </a:cubicBezTo>
                  <a:cubicBezTo>
                    <a:pt x="555" y="1886"/>
                    <a:pt x="288" y="2285"/>
                    <a:pt x="0" y="2684"/>
                  </a:cubicBezTo>
                  <a:lnTo>
                    <a:pt x="621" y="3239"/>
                  </a:lnTo>
                  <a:cubicBezTo>
                    <a:pt x="1043" y="2817"/>
                    <a:pt x="1420" y="2462"/>
                    <a:pt x="1664" y="2174"/>
                  </a:cubicBezTo>
                  <a:lnTo>
                    <a:pt x="1686" y="2152"/>
                  </a:lnTo>
                  <a:cubicBezTo>
                    <a:pt x="1752" y="2085"/>
                    <a:pt x="1819" y="2019"/>
                    <a:pt x="1863" y="1952"/>
                  </a:cubicBezTo>
                  <a:cubicBezTo>
                    <a:pt x="2861" y="865"/>
                    <a:pt x="2972" y="444"/>
                    <a:pt x="2906" y="133"/>
                  </a:cubicBezTo>
                  <a:cubicBezTo>
                    <a:pt x="2883" y="67"/>
                    <a:pt x="2861" y="23"/>
                    <a:pt x="2839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867256" y="6588748"/>
              <a:ext cx="249691" cy="151756"/>
            </a:xfrm>
            <a:custGeom>
              <a:avLst/>
              <a:gdLst/>
              <a:ahLst/>
              <a:cxnLst/>
              <a:rect l="l" t="t" r="r" b="b"/>
              <a:pathLst>
                <a:path w="1132" h="688" extrusionOk="0">
                  <a:moveTo>
                    <a:pt x="1" y="0"/>
                  </a:moveTo>
                  <a:cubicBezTo>
                    <a:pt x="289" y="244"/>
                    <a:pt x="577" y="466"/>
                    <a:pt x="844" y="688"/>
                  </a:cubicBezTo>
                  <a:lnTo>
                    <a:pt x="866" y="666"/>
                  </a:lnTo>
                  <a:cubicBezTo>
                    <a:pt x="932" y="599"/>
                    <a:pt x="999" y="533"/>
                    <a:pt x="1043" y="466"/>
                  </a:cubicBezTo>
                  <a:cubicBezTo>
                    <a:pt x="1065" y="333"/>
                    <a:pt x="1110" y="222"/>
                    <a:pt x="1132" y="89"/>
                  </a:cubicBezTo>
                  <a:cubicBezTo>
                    <a:pt x="888" y="67"/>
                    <a:pt x="644" y="23"/>
                    <a:pt x="400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847845" y="6197448"/>
              <a:ext cx="533350" cy="528498"/>
            </a:xfrm>
            <a:custGeom>
              <a:avLst/>
              <a:gdLst/>
              <a:ahLst/>
              <a:cxnLst/>
              <a:rect l="l" t="t" r="r" b="b"/>
              <a:pathLst>
                <a:path w="2418" h="2396" extrusionOk="0">
                  <a:moveTo>
                    <a:pt x="1974" y="0"/>
                  </a:moveTo>
                  <a:cubicBezTo>
                    <a:pt x="1708" y="89"/>
                    <a:pt x="1286" y="244"/>
                    <a:pt x="887" y="577"/>
                  </a:cubicBezTo>
                  <a:cubicBezTo>
                    <a:pt x="377" y="998"/>
                    <a:pt x="111" y="1486"/>
                    <a:pt x="0" y="1752"/>
                  </a:cubicBezTo>
                  <a:cubicBezTo>
                    <a:pt x="488" y="1974"/>
                    <a:pt x="976" y="2174"/>
                    <a:pt x="1464" y="2395"/>
                  </a:cubicBezTo>
                  <a:cubicBezTo>
                    <a:pt x="1797" y="1907"/>
                    <a:pt x="2107" y="1420"/>
                    <a:pt x="2418" y="909"/>
                  </a:cubicBezTo>
                  <a:cubicBezTo>
                    <a:pt x="2262" y="621"/>
                    <a:pt x="2129" y="311"/>
                    <a:pt x="1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192076" y="6221711"/>
              <a:ext cx="151976" cy="274175"/>
            </a:xfrm>
            <a:custGeom>
              <a:avLst/>
              <a:gdLst/>
              <a:ahLst/>
              <a:cxnLst/>
              <a:rect l="l" t="t" r="r" b="b"/>
              <a:pathLst>
                <a:path w="689" h="1243" extrusionOk="0">
                  <a:moveTo>
                    <a:pt x="1" y="1"/>
                  </a:moveTo>
                  <a:lnTo>
                    <a:pt x="1" y="1243"/>
                  </a:lnTo>
                  <a:lnTo>
                    <a:pt x="689" y="1243"/>
                  </a:lnTo>
                  <a:lnTo>
                    <a:pt x="622" y="1043"/>
                  </a:lnTo>
                  <a:cubicBezTo>
                    <a:pt x="400" y="688"/>
                    <a:pt x="201" y="356"/>
                    <a:pt x="1" y="1"/>
                  </a:cubicBezTo>
                  <a:close/>
                </a:path>
              </a:pathLst>
            </a:custGeom>
            <a:solidFill>
              <a:srgbClr val="404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148181" y="6221711"/>
              <a:ext cx="205576" cy="225428"/>
            </a:xfrm>
            <a:custGeom>
              <a:avLst/>
              <a:gdLst/>
              <a:ahLst/>
              <a:cxnLst/>
              <a:rect l="l" t="t" r="r" b="b"/>
              <a:pathLst>
                <a:path w="932" h="1022" extrusionOk="0">
                  <a:moveTo>
                    <a:pt x="0" y="1"/>
                  </a:moveTo>
                  <a:lnTo>
                    <a:pt x="0" y="1"/>
                  </a:lnTo>
                  <a:cubicBezTo>
                    <a:pt x="45" y="356"/>
                    <a:pt x="89" y="688"/>
                    <a:pt x="111" y="1021"/>
                  </a:cubicBezTo>
                  <a:lnTo>
                    <a:pt x="932" y="1021"/>
                  </a:lnTo>
                  <a:cubicBezTo>
                    <a:pt x="821" y="910"/>
                    <a:pt x="710" y="799"/>
                    <a:pt x="621" y="688"/>
                  </a:cubicBezTo>
                  <a:cubicBezTo>
                    <a:pt x="422" y="467"/>
                    <a:pt x="200" y="245"/>
                    <a:pt x="0" y="1"/>
                  </a:cubicBezTo>
                  <a:close/>
                </a:path>
              </a:pathLst>
            </a:custGeom>
            <a:solidFill>
              <a:srgbClr val="404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373168" y="7156288"/>
              <a:ext cx="469825" cy="1125374"/>
            </a:xfrm>
            <a:custGeom>
              <a:avLst/>
              <a:gdLst/>
              <a:ahLst/>
              <a:cxnLst/>
              <a:rect l="l" t="t" r="r" b="b"/>
              <a:pathLst>
                <a:path w="2130" h="5102" extrusionOk="0">
                  <a:moveTo>
                    <a:pt x="1110" y="0"/>
                  </a:moveTo>
                  <a:cubicBezTo>
                    <a:pt x="1021" y="555"/>
                    <a:pt x="910" y="1153"/>
                    <a:pt x="799" y="1752"/>
                  </a:cubicBezTo>
                  <a:cubicBezTo>
                    <a:pt x="599" y="2706"/>
                    <a:pt x="378" y="3638"/>
                    <a:pt x="134" y="4503"/>
                  </a:cubicBezTo>
                  <a:cubicBezTo>
                    <a:pt x="89" y="4658"/>
                    <a:pt x="45" y="4813"/>
                    <a:pt x="1" y="4991"/>
                  </a:cubicBezTo>
                  <a:cubicBezTo>
                    <a:pt x="178" y="5013"/>
                    <a:pt x="333" y="5057"/>
                    <a:pt x="511" y="5101"/>
                  </a:cubicBezTo>
                  <a:cubicBezTo>
                    <a:pt x="533" y="5013"/>
                    <a:pt x="577" y="4902"/>
                    <a:pt x="622" y="4769"/>
                  </a:cubicBezTo>
                  <a:cubicBezTo>
                    <a:pt x="644" y="4680"/>
                    <a:pt x="688" y="4613"/>
                    <a:pt x="733" y="4503"/>
                  </a:cubicBezTo>
                  <a:cubicBezTo>
                    <a:pt x="733" y="4480"/>
                    <a:pt x="755" y="4458"/>
                    <a:pt x="755" y="4436"/>
                  </a:cubicBezTo>
                  <a:cubicBezTo>
                    <a:pt x="1287" y="3238"/>
                    <a:pt x="1708" y="2861"/>
                    <a:pt x="1930" y="2107"/>
                  </a:cubicBezTo>
                  <a:cubicBezTo>
                    <a:pt x="2041" y="1775"/>
                    <a:pt x="2130" y="1242"/>
                    <a:pt x="1997" y="510"/>
                  </a:cubicBezTo>
                  <a:cubicBezTo>
                    <a:pt x="1708" y="333"/>
                    <a:pt x="1398" y="155"/>
                    <a:pt x="1110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402504" y="8129685"/>
              <a:ext cx="137198" cy="78525"/>
            </a:xfrm>
            <a:custGeom>
              <a:avLst/>
              <a:gdLst/>
              <a:ahLst/>
              <a:cxnLst/>
              <a:rect l="l" t="t" r="r" b="b"/>
              <a:pathLst>
                <a:path w="622" h="356" extrusionOk="0">
                  <a:moveTo>
                    <a:pt x="222" y="1"/>
                  </a:moveTo>
                  <a:cubicBezTo>
                    <a:pt x="156" y="45"/>
                    <a:pt x="67" y="67"/>
                    <a:pt x="1" y="90"/>
                  </a:cubicBezTo>
                  <a:cubicBezTo>
                    <a:pt x="134" y="156"/>
                    <a:pt x="267" y="245"/>
                    <a:pt x="422" y="334"/>
                  </a:cubicBezTo>
                  <a:cubicBezTo>
                    <a:pt x="444" y="334"/>
                    <a:pt x="466" y="356"/>
                    <a:pt x="489" y="356"/>
                  </a:cubicBezTo>
                  <a:cubicBezTo>
                    <a:pt x="511" y="267"/>
                    <a:pt x="555" y="178"/>
                    <a:pt x="600" y="90"/>
                  </a:cubicBezTo>
                  <a:cubicBezTo>
                    <a:pt x="600" y="67"/>
                    <a:pt x="622" y="45"/>
                    <a:pt x="622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903564" y="7195329"/>
              <a:ext cx="464972" cy="1076627"/>
            </a:xfrm>
            <a:custGeom>
              <a:avLst/>
              <a:gdLst/>
              <a:ahLst/>
              <a:cxnLst/>
              <a:rect l="l" t="t" r="r" b="b"/>
              <a:pathLst>
                <a:path w="2108" h="4881" extrusionOk="0">
                  <a:moveTo>
                    <a:pt x="1021" y="1"/>
                  </a:moveTo>
                  <a:lnTo>
                    <a:pt x="0" y="45"/>
                  </a:lnTo>
                  <a:cubicBezTo>
                    <a:pt x="200" y="555"/>
                    <a:pt x="422" y="1110"/>
                    <a:pt x="621" y="1686"/>
                  </a:cubicBezTo>
                  <a:cubicBezTo>
                    <a:pt x="954" y="2573"/>
                    <a:pt x="1220" y="3416"/>
                    <a:pt x="1464" y="4237"/>
                  </a:cubicBezTo>
                  <a:cubicBezTo>
                    <a:pt x="1486" y="4326"/>
                    <a:pt x="1509" y="4392"/>
                    <a:pt x="1531" y="4481"/>
                  </a:cubicBezTo>
                  <a:cubicBezTo>
                    <a:pt x="1553" y="4614"/>
                    <a:pt x="1597" y="4747"/>
                    <a:pt x="1642" y="4880"/>
                  </a:cubicBezTo>
                  <a:cubicBezTo>
                    <a:pt x="1797" y="4814"/>
                    <a:pt x="1952" y="4769"/>
                    <a:pt x="2107" y="4703"/>
                  </a:cubicBezTo>
                  <a:cubicBezTo>
                    <a:pt x="2085" y="4614"/>
                    <a:pt x="2063" y="4481"/>
                    <a:pt x="2041" y="4326"/>
                  </a:cubicBezTo>
                  <a:cubicBezTo>
                    <a:pt x="2041" y="4259"/>
                    <a:pt x="2019" y="4170"/>
                    <a:pt x="1997" y="4104"/>
                  </a:cubicBezTo>
                  <a:cubicBezTo>
                    <a:pt x="1819" y="2729"/>
                    <a:pt x="1997" y="2196"/>
                    <a:pt x="1797" y="1420"/>
                  </a:cubicBezTo>
                  <a:cubicBezTo>
                    <a:pt x="1708" y="1065"/>
                    <a:pt x="1509" y="555"/>
                    <a:pt x="1021" y="1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26485" y="8129685"/>
              <a:ext cx="127272" cy="54041"/>
            </a:xfrm>
            <a:custGeom>
              <a:avLst/>
              <a:gdLst/>
              <a:ahLst/>
              <a:cxnLst/>
              <a:rect l="l" t="t" r="r" b="b"/>
              <a:pathLst>
                <a:path w="577" h="245" extrusionOk="0">
                  <a:moveTo>
                    <a:pt x="0" y="1"/>
                  </a:moveTo>
                  <a:cubicBezTo>
                    <a:pt x="22" y="90"/>
                    <a:pt x="45" y="156"/>
                    <a:pt x="67" y="245"/>
                  </a:cubicBezTo>
                  <a:cubicBezTo>
                    <a:pt x="89" y="223"/>
                    <a:pt x="111" y="223"/>
                    <a:pt x="133" y="223"/>
                  </a:cubicBezTo>
                  <a:cubicBezTo>
                    <a:pt x="311" y="200"/>
                    <a:pt x="466" y="134"/>
                    <a:pt x="577" y="90"/>
                  </a:cubicBezTo>
                  <a:cubicBezTo>
                    <a:pt x="377" y="67"/>
                    <a:pt x="178" y="23"/>
                    <a:pt x="0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923195" y="8188579"/>
              <a:ext cx="504014" cy="225207"/>
            </a:xfrm>
            <a:custGeom>
              <a:avLst/>
              <a:gdLst/>
              <a:ahLst/>
              <a:cxnLst/>
              <a:rect l="l" t="t" r="r" b="b"/>
              <a:pathLst>
                <a:path w="2285" h="1021" extrusionOk="0">
                  <a:moveTo>
                    <a:pt x="1597" y="0"/>
                  </a:moveTo>
                  <a:cubicBezTo>
                    <a:pt x="1087" y="688"/>
                    <a:pt x="799" y="821"/>
                    <a:pt x="621" y="821"/>
                  </a:cubicBezTo>
                  <a:cubicBezTo>
                    <a:pt x="510" y="821"/>
                    <a:pt x="399" y="887"/>
                    <a:pt x="266" y="887"/>
                  </a:cubicBezTo>
                  <a:cubicBezTo>
                    <a:pt x="200" y="887"/>
                    <a:pt x="89" y="887"/>
                    <a:pt x="44" y="932"/>
                  </a:cubicBezTo>
                  <a:cubicBezTo>
                    <a:pt x="22" y="976"/>
                    <a:pt x="0" y="998"/>
                    <a:pt x="0" y="1020"/>
                  </a:cubicBezTo>
                  <a:lnTo>
                    <a:pt x="2240" y="1020"/>
                  </a:lnTo>
                  <a:cubicBezTo>
                    <a:pt x="2262" y="954"/>
                    <a:pt x="2285" y="821"/>
                    <a:pt x="2240" y="688"/>
                  </a:cubicBezTo>
                  <a:cubicBezTo>
                    <a:pt x="2218" y="621"/>
                    <a:pt x="2196" y="599"/>
                    <a:pt x="2174" y="577"/>
                  </a:cubicBezTo>
                  <a:cubicBezTo>
                    <a:pt x="2129" y="488"/>
                    <a:pt x="2041" y="333"/>
                    <a:pt x="1996" y="44"/>
                  </a:cubicBezTo>
                  <a:cubicBezTo>
                    <a:pt x="1863" y="22"/>
                    <a:pt x="1730" y="22"/>
                    <a:pt x="1597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59449" y="8393934"/>
              <a:ext cx="577465" cy="54041"/>
            </a:xfrm>
            <a:custGeom>
              <a:avLst/>
              <a:gdLst/>
              <a:ahLst/>
              <a:cxnLst/>
              <a:rect l="l" t="t" r="r" b="b"/>
              <a:pathLst>
                <a:path w="2618" h="245" extrusionOk="0">
                  <a:moveTo>
                    <a:pt x="112" y="1"/>
                  </a:moveTo>
                  <a:cubicBezTo>
                    <a:pt x="45" y="1"/>
                    <a:pt x="1" y="67"/>
                    <a:pt x="1" y="134"/>
                  </a:cubicBezTo>
                  <a:cubicBezTo>
                    <a:pt x="1" y="200"/>
                    <a:pt x="45" y="245"/>
                    <a:pt x="112" y="245"/>
                  </a:cubicBezTo>
                  <a:lnTo>
                    <a:pt x="2507" y="245"/>
                  </a:lnTo>
                  <a:cubicBezTo>
                    <a:pt x="2574" y="245"/>
                    <a:pt x="2618" y="200"/>
                    <a:pt x="2618" y="134"/>
                  </a:cubicBezTo>
                  <a:cubicBezTo>
                    <a:pt x="2618" y="67"/>
                    <a:pt x="2574" y="1"/>
                    <a:pt x="2507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883932" y="8261810"/>
              <a:ext cx="347626" cy="161681"/>
            </a:xfrm>
            <a:custGeom>
              <a:avLst/>
              <a:gdLst/>
              <a:ahLst/>
              <a:cxnLst/>
              <a:rect l="l" t="t" r="r" b="b"/>
              <a:pathLst>
                <a:path w="1576" h="733" extrusionOk="0">
                  <a:moveTo>
                    <a:pt x="1509" y="1"/>
                  </a:moveTo>
                  <a:cubicBezTo>
                    <a:pt x="1221" y="23"/>
                    <a:pt x="821" y="112"/>
                    <a:pt x="400" y="289"/>
                  </a:cubicBezTo>
                  <a:cubicBezTo>
                    <a:pt x="267" y="356"/>
                    <a:pt x="134" y="444"/>
                    <a:pt x="23" y="511"/>
                  </a:cubicBezTo>
                  <a:cubicBezTo>
                    <a:pt x="1" y="600"/>
                    <a:pt x="1" y="666"/>
                    <a:pt x="1" y="733"/>
                  </a:cubicBezTo>
                  <a:lnTo>
                    <a:pt x="1575" y="733"/>
                  </a:lnTo>
                  <a:cubicBezTo>
                    <a:pt x="1553" y="489"/>
                    <a:pt x="1531" y="245"/>
                    <a:pt x="1509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11873" y="5867468"/>
              <a:ext cx="117566" cy="104994"/>
            </a:xfrm>
            <a:custGeom>
              <a:avLst/>
              <a:gdLst/>
              <a:ahLst/>
              <a:cxnLst/>
              <a:rect l="l" t="t" r="r" b="b"/>
              <a:pathLst>
                <a:path w="533" h="476" extrusionOk="0">
                  <a:moveTo>
                    <a:pt x="527" y="0"/>
                  </a:moveTo>
                  <a:cubicBezTo>
                    <a:pt x="521" y="0"/>
                    <a:pt x="511" y="10"/>
                    <a:pt x="511" y="10"/>
                  </a:cubicBezTo>
                  <a:lnTo>
                    <a:pt x="1" y="431"/>
                  </a:lnTo>
                  <a:cubicBezTo>
                    <a:pt x="1" y="454"/>
                    <a:pt x="1" y="454"/>
                    <a:pt x="1" y="476"/>
                  </a:cubicBezTo>
                  <a:lnTo>
                    <a:pt x="45" y="476"/>
                  </a:lnTo>
                  <a:lnTo>
                    <a:pt x="533" y="32"/>
                  </a:lnTo>
                  <a:cubicBezTo>
                    <a:pt x="533" y="32"/>
                    <a:pt x="533" y="10"/>
                    <a:pt x="533" y="10"/>
                  </a:cubicBezTo>
                  <a:cubicBezTo>
                    <a:pt x="533" y="3"/>
                    <a:pt x="531" y="0"/>
                    <a:pt x="527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603228" y="7816689"/>
              <a:ext cx="142050" cy="606802"/>
            </a:xfrm>
            <a:custGeom>
              <a:avLst/>
              <a:gdLst/>
              <a:ahLst/>
              <a:cxnLst/>
              <a:rect l="l" t="t" r="r" b="b"/>
              <a:pathLst>
                <a:path w="644" h="2751" extrusionOk="0">
                  <a:moveTo>
                    <a:pt x="599" y="45"/>
                  </a:moveTo>
                  <a:lnTo>
                    <a:pt x="466" y="2684"/>
                  </a:lnTo>
                  <a:lnTo>
                    <a:pt x="222" y="2684"/>
                  </a:lnTo>
                  <a:lnTo>
                    <a:pt x="67" y="45"/>
                  </a:lnTo>
                  <a:close/>
                  <a:moveTo>
                    <a:pt x="22" y="0"/>
                  </a:moveTo>
                  <a:cubicBezTo>
                    <a:pt x="0" y="23"/>
                    <a:pt x="0" y="23"/>
                    <a:pt x="0" y="23"/>
                  </a:cubicBezTo>
                  <a:lnTo>
                    <a:pt x="177" y="2706"/>
                  </a:lnTo>
                  <a:cubicBezTo>
                    <a:pt x="177" y="2728"/>
                    <a:pt x="200" y="2751"/>
                    <a:pt x="200" y="2751"/>
                  </a:cubicBezTo>
                  <a:lnTo>
                    <a:pt x="488" y="2751"/>
                  </a:lnTo>
                  <a:cubicBezTo>
                    <a:pt x="510" y="2751"/>
                    <a:pt x="510" y="2706"/>
                    <a:pt x="510" y="2706"/>
                  </a:cubicBezTo>
                  <a:lnTo>
                    <a:pt x="643" y="23"/>
                  </a:lnTo>
                  <a:cubicBezTo>
                    <a:pt x="643" y="23"/>
                    <a:pt x="643" y="23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500440" y="7767722"/>
              <a:ext cx="1702618" cy="83377"/>
            </a:xfrm>
            <a:custGeom>
              <a:avLst/>
              <a:gdLst/>
              <a:ahLst/>
              <a:cxnLst/>
              <a:rect l="l" t="t" r="r" b="b"/>
              <a:pathLst>
                <a:path w="771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7719" y="378"/>
                  </a:lnTo>
                  <a:lnTo>
                    <a:pt x="77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382873" y="6838219"/>
              <a:ext cx="1145005" cy="670548"/>
            </a:xfrm>
            <a:custGeom>
              <a:avLst/>
              <a:gdLst/>
              <a:ahLst/>
              <a:cxnLst/>
              <a:rect l="l" t="t" r="r" b="b"/>
              <a:pathLst>
                <a:path w="5191" h="3040" extrusionOk="0">
                  <a:moveTo>
                    <a:pt x="1509" y="1"/>
                  </a:moveTo>
                  <a:cubicBezTo>
                    <a:pt x="689" y="1"/>
                    <a:pt x="1" y="688"/>
                    <a:pt x="1" y="1509"/>
                  </a:cubicBezTo>
                  <a:lnTo>
                    <a:pt x="1" y="3039"/>
                  </a:lnTo>
                  <a:lnTo>
                    <a:pt x="5191" y="3039"/>
                  </a:lnTo>
                  <a:lnTo>
                    <a:pt x="5191" y="932"/>
                  </a:lnTo>
                  <a:cubicBezTo>
                    <a:pt x="5191" y="422"/>
                    <a:pt x="4770" y="1"/>
                    <a:pt x="4237" y="1"/>
                  </a:cubicBezTo>
                  <a:close/>
                </a:path>
              </a:pathLst>
            </a:custGeom>
            <a:solidFill>
              <a:srgbClr val="E17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033569" y="6446919"/>
              <a:ext cx="1321244" cy="1071553"/>
            </a:xfrm>
            <a:custGeom>
              <a:avLst/>
              <a:gdLst/>
              <a:ahLst/>
              <a:cxnLst/>
              <a:rect l="l" t="t" r="r" b="b"/>
              <a:pathLst>
                <a:path w="5990" h="4858" extrusionOk="0">
                  <a:moveTo>
                    <a:pt x="2130" y="0"/>
                  </a:moveTo>
                  <a:cubicBezTo>
                    <a:pt x="955" y="0"/>
                    <a:pt x="1" y="954"/>
                    <a:pt x="1" y="2152"/>
                  </a:cubicBezTo>
                  <a:lnTo>
                    <a:pt x="1" y="4857"/>
                  </a:lnTo>
                  <a:lnTo>
                    <a:pt x="5989" y="4857"/>
                  </a:lnTo>
                  <a:lnTo>
                    <a:pt x="5989" y="2152"/>
                  </a:lnTo>
                  <a:cubicBezTo>
                    <a:pt x="5989" y="954"/>
                    <a:pt x="5036" y="0"/>
                    <a:pt x="3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911371" y="6191934"/>
              <a:ext cx="1012880" cy="1283526"/>
            </a:xfrm>
            <a:custGeom>
              <a:avLst/>
              <a:gdLst/>
              <a:ahLst/>
              <a:cxnLst/>
              <a:rect l="l" t="t" r="r" b="b"/>
              <a:pathLst>
                <a:path w="4592" h="5819" extrusionOk="0">
                  <a:moveTo>
                    <a:pt x="2246" y="0"/>
                  </a:moveTo>
                  <a:cubicBezTo>
                    <a:pt x="1885" y="0"/>
                    <a:pt x="1507" y="75"/>
                    <a:pt x="1287" y="336"/>
                  </a:cubicBezTo>
                  <a:cubicBezTo>
                    <a:pt x="1220" y="424"/>
                    <a:pt x="1176" y="557"/>
                    <a:pt x="1109" y="823"/>
                  </a:cubicBezTo>
                  <a:cubicBezTo>
                    <a:pt x="599" y="2753"/>
                    <a:pt x="444" y="3352"/>
                    <a:pt x="400" y="3552"/>
                  </a:cubicBezTo>
                  <a:cubicBezTo>
                    <a:pt x="377" y="3574"/>
                    <a:pt x="377" y="3618"/>
                    <a:pt x="355" y="3685"/>
                  </a:cubicBezTo>
                  <a:cubicBezTo>
                    <a:pt x="333" y="3796"/>
                    <a:pt x="266" y="4039"/>
                    <a:pt x="156" y="4483"/>
                  </a:cubicBezTo>
                  <a:cubicBezTo>
                    <a:pt x="45" y="4927"/>
                    <a:pt x="23" y="5126"/>
                    <a:pt x="0" y="5215"/>
                  </a:cubicBezTo>
                  <a:cubicBezTo>
                    <a:pt x="992" y="5546"/>
                    <a:pt x="2080" y="5818"/>
                    <a:pt x="2421" y="5818"/>
                  </a:cubicBezTo>
                  <a:cubicBezTo>
                    <a:pt x="2447" y="5818"/>
                    <a:pt x="2468" y="5817"/>
                    <a:pt x="2484" y="5814"/>
                  </a:cubicBezTo>
                  <a:cubicBezTo>
                    <a:pt x="2751" y="5215"/>
                    <a:pt x="3039" y="4616"/>
                    <a:pt x="3305" y="4017"/>
                  </a:cubicBezTo>
                  <a:cubicBezTo>
                    <a:pt x="3394" y="3929"/>
                    <a:pt x="3505" y="3840"/>
                    <a:pt x="3638" y="3707"/>
                  </a:cubicBezTo>
                  <a:cubicBezTo>
                    <a:pt x="4170" y="3130"/>
                    <a:pt x="4303" y="2487"/>
                    <a:pt x="4347" y="2199"/>
                  </a:cubicBezTo>
                  <a:lnTo>
                    <a:pt x="4347" y="2221"/>
                  </a:lnTo>
                  <a:cubicBezTo>
                    <a:pt x="4370" y="2088"/>
                    <a:pt x="4591" y="868"/>
                    <a:pt x="4170" y="580"/>
                  </a:cubicBezTo>
                  <a:cubicBezTo>
                    <a:pt x="4104" y="535"/>
                    <a:pt x="3860" y="402"/>
                    <a:pt x="3660" y="313"/>
                  </a:cubicBezTo>
                  <a:cubicBezTo>
                    <a:pt x="3593" y="291"/>
                    <a:pt x="3527" y="247"/>
                    <a:pt x="3438" y="225"/>
                  </a:cubicBezTo>
                  <a:cubicBezTo>
                    <a:pt x="3438" y="225"/>
                    <a:pt x="3305" y="180"/>
                    <a:pt x="3172" y="136"/>
                  </a:cubicBezTo>
                  <a:cubicBezTo>
                    <a:pt x="3099" y="112"/>
                    <a:pt x="2685" y="0"/>
                    <a:pt x="2246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343831" y="7322601"/>
              <a:ext cx="2010982" cy="484603"/>
            </a:xfrm>
            <a:custGeom>
              <a:avLst/>
              <a:gdLst/>
              <a:ahLst/>
              <a:cxnLst/>
              <a:rect l="l" t="t" r="r" b="b"/>
              <a:pathLst>
                <a:path w="9117" h="2197" extrusionOk="0">
                  <a:moveTo>
                    <a:pt x="1087" y="0"/>
                  </a:moveTo>
                  <a:cubicBezTo>
                    <a:pt x="488" y="0"/>
                    <a:pt x="1" y="488"/>
                    <a:pt x="1" y="1109"/>
                  </a:cubicBezTo>
                  <a:cubicBezTo>
                    <a:pt x="1" y="1708"/>
                    <a:pt x="488" y="2196"/>
                    <a:pt x="1087" y="2196"/>
                  </a:cubicBezTo>
                  <a:lnTo>
                    <a:pt x="8007" y="2196"/>
                  </a:lnTo>
                  <a:cubicBezTo>
                    <a:pt x="8628" y="2196"/>
                    <a:pt x="9116" y="1708"/>
                    <a:pt x="9116" y="1109"/>
                  </a:cubicBezTo>
                  <a:cubicBezTo>
                    <a:pt x="9116" y="488"/>
                    <a:pt x="8628" y="0"/>
                    <a:pt x="8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4893858" y="7014458"/>
              <a:ext cx="1467706" cy="405858"/>
            </a:xfrm>
            <a:custGeom>
              <a:avLst/>
              <a:gdLst/>
              <a:ahLst/>
              <a:cxnLst/>
              <a:rect l="l" t="t" r="r" b="b"/>
              <a:pathLst>
                <a:path w="6654" h="1840" extrusionOk="0">
                  <a:moveTo>
                    <a:pt x="3040" y="1"/>
                  </a:moveTo>
                  <a:cubicBezTo>
                    <a:pt x="2082" y="1"/>
                    <a:pt x="1405" y="137"/>
                    <a:pt x="954" y="266"/>
                  </a:cubicBezTo>
                  <a:cubicBezTo>
                    <a:pt x="665" y="333"/>
                    <a:pt x="0" y="532"/>
                    <a:pt x="0" y="776"/>
                  </a:cubicBezTo>
                  <a:cubicBezTo>
                    <a:pt x="0" y="1087"/>
                    <a:pt x="909" y="1309"/>
                    <a:pt x="1042" y="1331"/>
                  </a:cubicBezTo>
                  <a:cubicBezTo>
                    <a:pt x="1580" y="1600"/>
                    <a:pt x="4569" y="1840"/>
                    <a:pt x="5975" y="1840"/>
                  </a:cubicBezTo>
                  <a:cubicBezTo>
                    <a:pt x="6308" y="1840"/>
                    <a:pt x="6552" y="1826"/>
                    <a:pt x="6654" y="1796"/>
                  </a:cubicBezTo>
                  <a:cubicBezTo>
                    <a:pt x="6299" y="1286"/>
                    <a:pt x="5944" y="776"/>
                    <a:pt x="5567" y="266"/>
                  </a:cubicBezTo>
                  <a:cubicBezTo>
                    <a:pt x="4565" y="71"/>
                    <a:pt x="3730" y="1"/>
                    <a:pt x="3040" y="1"/>
                  </a:cubicBezTo>
                  <a:close/>
                </a:path>
              </a:pathLst>
            </a:custGeom>
            <a:solidFill>
              <a:srgbClr val="D46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368315" y="7038721"/>
              <a:ext cx="1213383" cy="436297"/>
            </a:xfrm>
            <a:custGeom>
              <a:avLst/>
              <a:gdLst/>
              <a:ahLst/>
              <a:cxnLst/>
              <a:rect l="l" t="t" r="r" b="b"/>
              <a:pathLst>
                <a:path w="5501" h="1978" extrusionOk="0">
                  <a:moveTo>
                    <a:pt x="2950" y="1"/>
                  </a:moveTo>
                  <a:lnTo>
                    <a:pt x="2950" y="1"/>
                  </a:lnTo>
                  <a:cubicBezTo>
                    <a:pt x="2995" y="67"/>
                    <a:pt x="2995" y="134"/>
                    <a:pt x="2972" y="156"/>
                  </a:cubicBezTo>
                  <a:cubicBezTo>
                    <a:pt x="2946" y="234"/>
                    <a:pt x="2840" y="255"/>
                    <a:pt x="2677" y="255"/>
                  </a:cubicBezTo>
                  <a:cubicBezTo>
                    <a:pt x="2489" y="255"/>
                    <a:pt x="2224" y="227"/>
                    <a:pt x="1917" y="227"/>
                  </a:cubicBezTo>
                  <a:cubicBezTo>
                    <a:pt x="1580" y="227"/>
                    <a:pt x="1193" y="261"/>
                    <a:pt x="799" y="400"/>
                  </a:cubicBezTo>
                  <a:cubicBezTo>
                    <a:pt x="555" y="489"/>
                    <a:pt x="23" y="666"/>
                    <a:pt x="23" y="932"/>
                  </a:cubicBezTo>
                  <a:cubicBezTo>
                    <a:pt x="0" y="1243"/>
                    <a:pt x="755" y="1443"/>
                    <a:pt x="865" y="1487"/>
                  </a:cubicBezTo>
                  <a:cubicBezTo>
                    <a:pt x="1109" y="1620"/>
                    <a:pt x="1997" y="1775"/>
                    <a:pt x="2950" y="1864"/>
                  </a:cubicBezTo>
                  <a:cubicBezTo>
                    <a:pt x="3652" y="1934"/>
                    <a:pt x="4390" y="1978"/>
                    <a:pt x="4898" y="1978"/>
                  </a:cubicBezTo>
                  <a:cubicBezTo>
                    <a:pt x="5193" y="1978"/>
                    <a:pt x="5411" y="1963"/>
                    <a:pt x="5501" y="1930"/>
                  </a:cubicBezTo>
                  <a:cubicBezTo>
                    <a:pt x="5213" y="1420"/>
                    <a:pt x="4902" y="910"/>
                    <a:pt x="4614" y="400"/>
                  </a:cubicBezTo>
                  <a:cubicBezTo>
                    <a:pt x="4059" y="267"/>
                    <a:pt x="3505" y="134"/>
                    <a:pt x="2950" y="1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327155" y="5899010"/>
              <a:ext cx="303511" cy="396373"/>
            </a:xfrm>
            <a:custGeom>
              <a:avLst/>
              <a:gdLst/>
              <a:ahLst/>
              <a:cxnLst/>
              <a:rect l="l" t="t" r="r" b="b"/>
              <a:pathLst>
                <a:path w="1376" h="1797" extrusionOk="0">
                  <a:moveTo>
                    <a:pt x="999" y="0"/>
                  </a:moveTo>
                  <a:lnTo>
                    <a:pt x="67" y="111"/>
                  </a:lnTo>
                  <a:cubicBezTo>
                    <a:pt x="89" y="200"/>
                    <a:pt x="134" y="288"/>
                    <a:pt x="156" y="421"/>
                  </a:cubicBezTo>
                  <a:cubicBezTo>
                    <a:pt x="200" y="599"/>
                    <a:pt x="222" y="821"/>
                    <a:pt x="200" y="1087"/>
                  </a:cubicBezTo>
                  <a:lnTo>
                    <a:pt x="178" y="1087"/>
                  </a:lnTo>
                  <a:cubicBezTo>
                    <a:pt x="178" y="1131"/>
                    <a:pt x="178" y="1176"/>
                    <a:pt x="178" y="1198"/>
                  </a:cubicBezTo>
                  <a:cubicBezTo>
                    <a:pt x="156" y="1242"/>
                    <a:pt x="156" y="1286"/>
                    <a:pt x="156" y="1309"/>
                  </a:cubicBezTo>
                  <a:cubicBezTo>
                    <a:pt x="111" y="1508"/>
                    <a:pt x="45" y="1664"/>
                    <a:pt x="1" y="1797"/>
                  </a:cubicBezTo>
                  <a:lnTo>
                    <a:pt x="1376" y="1752"/>
                  </a:lnTo>
                  <a:cubicBezTo>
                    <a:pt x="1243" y="1176"/>
                    <a:pt x="1132" y="577"/>
                    <a:pt x="999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361344" y="5987020"/>
              <a:ext cx="98156" cy="208885"/>
            </a:xfrm>
            <a:custGeom>
              <a:avLst/>
              <a:gdLst/>
              <a:ahLst/>
              <a:cxnLst/>
              <a:rect l="l" t="t" r="r" b="b"/>
              <a:pathLst>
                <a:path w="445" h="947" extrusionOk="0">
                  <a:moveTo>
                    <a:pt x="422" y="0"/>
                  </a:moveTo>
                  <a:lnTo>
                    <a:pt x="1" y="22"/>
                  </a:lnTo>
                  <a:cubicBezTo>
                    <a:pt x="23" y="200"/>
                    <a:pt x="67" y="422"/>
                    <a:pt x="23" y="688"/>
                  </a:cubicBezTo>
                  <a:cubicBezTo>
                    <a:pt x="23" y="732"/>
                    <a:pt x="23" y="777"/>
                    <a:pt x="23" y="821"/>
                  </a:cubicBezTo>
                  <a:cubicBezTo>
                    <a:pt x="1" y="843"/>
                    <a:pt x="1" y="887"/>
                    <a:pt x="1" y="910"/>
                  </a:cubicBezTo>
                  <a:cubicBezTo>
                    <a:pt x="53" y="936"/>
                    <a:pt x="90" y="946"/>
                    <a:pt x="120" y="946"/>
                  </a:cubicBezTo>
                  <a:cubicBezTo>
                    <a:pt x="142" y="946"/>
                    <a:pt x="160" y="941"/>
                    <a:pt x="178" y="932"/>
                  </a:cubicBezTo>
                  <a:lnTo>
                    <a:pt x="156" y="932"/>
                  </a:lnTo>
                  <a:cubicBezTo>
                    <a:pt x="378" y="887"/>
                    <a:pt x="444" y="444"/>
                    <a:pt x="444" y="156"/>
                  </a:cubicBezTo>
                  <a:cubicBezTo>
                    <a:pt x="444" y="89"/>
                    <a:pt x="422" y="45"/>
                    <a:pt x="422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46063" y="5614468"/>
              <a:ext cx="430783" cy="526071"/>
            </a:xfrm>
            <a:custGeom>
              <a:avLst/>
              <a:gdLst/>
              <a:ahLst/>
              <a:cxnLst/>
              <a:rect l="l" t="t" r="r" b="b"/>
              <a:pathLst>
                <a:path w="1953" h="2385" extrusionOk="0">
                  <a:moveTo>
                    <a:pt x="1078" y="0"/>
                  </a:moveTo>
                  <a:cubicBezTo>
                    <a:pt x="967" y="0"/>
                    <a:pt x="843" y="13"/>
                    <a:pt x="711" y="48"/>
                  </a:cubicBezTo>
                  <a:cubicBezTo>
                    <a:pt x="334" y="159"/>
                    <a:pt x="90" y="381"/>
                    <a:pt x="1" y="469"/>
                  </a:cubicBezTo>
                  <a:cubicBezTo>
                    <a:pt x="23" y="603"/>
                    <a:pt x="67" y="736"/>
                    <a:pt x="90" y="913"/>
                  </a:cubicBezTo>
                  <a:cubicBezTo>
                    <a:pt x="90" y="913"/>
                    <a:pt x="112" y="935"/>
                    <a:pt x="112" y="957"/>
                  </a:cubicBezTo>
                  <a:cubicBezTo>
                    <a:pt x="112" y="980"/>
                    <a:pt x="112" y="1024"/>
                    <a:pt x="134" y="1046"/>
                  </a:cubicBezTo>
                  <a:cubicBezTo>
                    <a:pt x="134" y="1068"/>
                    <a:pt x="134" y="1068"/>
                    <a:pt x="134" y="1068"/>
                  </a:cubicBezTo>
                  <a:lnTo>
                    <a:pt x="134" y="1090"/>
                  </a:lnTo>
                  <a:cubicBezTo>
                    <a:pt x="156" y="1179"/>
                    <a:pt x="178" y="1246"/>
                    <a:pt x="201" y="1290"/>
                  </a:cubicBezTo>
                  <a:cubicBezTo>
                    <a:pt x="223" y="1357"/>
                    <a:pt x="223" y="1357"/>
                    <a:pt x="245" y="1423"/>
                  </a:cubicBezTo>
                  <a:cubicBezTo>
                    <a:pt x="245" y="1490"/>
                    <a:pt x="245" y="1512"/>
                    <a:pt x="245" y="1601"/>
                  </a:cubicBezTo>
                  <a:cubicBezTo>
                    <a:pt x="267" y="1667"/>
                    <a:pt x="267" y="1711"/>
                    <a:pt x="311" y="1778"/>
                  </a:cubicBezTo>
                  <a:cubicBezTo>
                    <a:pt x="445" y="2089"/>
                    <a:pt x="511" y="2244"/>
                    <a:pt x="644" y="2333"/>
                  </a:cubicBezTo>
                  <a:cubicBezTo>
                    <a:pt x="708" y="2369"/>
                    <a:pt x="782" y="2384"/>
                    <a:pt x="859" y="2384"/>
                  </a:cubicBezTo>
                  <a:cubicBezTo>
                    <a:pt x="1209" y="2384"/>
                    <a:pt x="1648" y="2062"/>
                    <a:pt x="1775" y="1845"/>
                  </a:cubicBezTo>
                  <a:cubicBezTo>
                    <a:pt x="1864" y="1711"/>
                    <a:pt x="1908" y="1578"/>
                    <a:pt x="1908" y="1578"/>
                  </a:cubicBezTo>
                  <a:cubicBezTo>
                    <a:pt x="1931" y="1490"/>
                    <a:pt x="1931" y="1423"/>
                    <a:pt x="1931" y="1357"/>
                  </a:cubicBezTo>
                  <a:lnTo>
                    <a:pt x="1953" y="1379"/>
                  </a:lnTo>
                  <a:cubicBezTo>
                    <a:pt x="1953" y="1224"/>
                    <a:pt x="1953" y="1046"/>
                    <a:pt x="1908" y="847"/>
                  </a:cubicBezTo>
                  <a:cubicBezTo>
                    <a:pt x="1842" y="492"/>
                    <a:pt x="1709" y="248"/>
                    <a:pt x="1598" y="92"/>
                  </a:cubicBezTo>
                  <a:cubicBezTo>
                    <a:pt x="1507" y="62"/>
                    <a:pt x="1321" y="0"/>
                    <a:pt x="1078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327155" y="5833279"/>
              <a:ext cx="107861" cy="31542"/>
            </a:xfrm>
            <a:custGeom>
              <a:avLst/>
              <a:gdLst/>
              <a:ahLst/>
              <a:cxnLst/>
              <a:rect l="l" t="t" r="r" b="b"/>
              <a:pathLst>
                <a:path w="489" h="143" extrusionOk="0">
                  <a:moveTo>
                    <a:pt x="288" y="1"/>
                  </a:moveTo>
                  <a:cubicBezTo>
                    <a:pt x="254" y="1"/>
                    <a:pt x="217" y="3"/>
                    <a:pt x="178" y="10"/>
                  </a:cubicBezTo>
                  <a:cubicBezTo>
                    <a:pt x="111" y="32"/>
                    <a:pt x="67" y="54"/>
                    <a:pt x="1" y="98"/>
                  </a:cubicBezTo>
                  <a:cubicBezTo>
                    <a:pt x="1" y="98"/>
                    <a:pt x="1" y="121"/>
                    <a:pt x="1" y="143"/>
                  </a:cubicBezTo>
                  <a:lnTo>
                    <a:pt x="45" y="143"/>
                  </a:lnTo>
                  <a:cubicBezTo>
                    <a:pt x="89" y="98"/>
                    <a:pt x="134" y="76"/>
                    <a:pt x="200" y="54"/>
                  </a:cubicBezTo>
                  <a:cubicBezTo>
                    <a:pt x="233" y="48"/>
                    <a:pt x="263" y="45"/>
                    <a:pt x="291" y="45"/>
                  </a:cubicBezTo>
                  <a:cubicBezTo>
                    <a:pt x="359" y="45"/>
                    <a:pt x="413" y="61"/>
                    <a:pt x="444" y="76"/>
                  </a:cubicBezTo>
                  <a:lnTo>
                    <a:pt x="466" y="76"/>
                  </a:lnTo>
                  <a:cubicBezTo>
                    <a:pt x="489" y="54"/>
                    <a:pt x="466" y="32"/>
                    <a:pt x="466" y="32"/>
                  </a:cubicBezTo>
                  <a:cubicBezTo>
                    <a:pt x="435" y="16"/>
                    <a:pt x="370" y="1"/>
                    <a:pt x="288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341933" y="5843866"/>
              <a:ext cx="39262" cy="40586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91" y="0"/>
                  </a:moveTo>
                  <a:cubicBezTo>
                    <a:pt x="83" y="0"/>
                    <a:pt x="75" y="2"/>
                    <a:pt x="67" y="6"/>
                  </a:cubicBezTo>
                  <a:cubicBezTo>
                    <a:pt x="22" y="6"/>
                    <a:pt x="0" y="73"/>
                    <a:pt x="0" y="117"/>
                  </a:cubicBezTo>
                  <a:cubicBezTo>
                    <a:pt x="22" y="161"/>
                    <a:pt x="67" y="184"/>
                    <a:pt x="111" y="184"/>
                  </a:cubicBezTo>
                  <a:cubicBezTo>
                    <a:pt x="155" y="161"/>
                    <a:pt x="178" y="117"/>
                    <a:pt x="178" y="73"/>
                  </a:cubicBezTo>
                  <a:cubicBezTo>
                    <a:pt x="159" y="36"/>
                    <a:pt x="127" y="0"/>
                    <a:pt x="91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165694" y="5867468"/>
              <a:ext cx="107861" cy="31763"/>
            </a:xfrm>
            <a:custGeom>
              <a:avLst/>
              <a:gdLst/>
              <a:ahLst/>
              <a:cxnLst/>
              <a:rect l="l" t="t" r="r" b="b"/>
              <a:pathLst>
                <a:path w="489" h="144" extrusionOk="0">
                  <a:moveTo>
                    <a:pt x="288" y="1"/>
                  </a:moveTo>
                  <a:cubicBezTo>
                    <a:pt x="254" y="1"/>
                    <a:pt x="217" y="4"/>
                    <a:pt x="178" y="10"/>
                  </a:cubicBezTo>
                  <a:cubicBezTo>
                    <a:pt x="112" y="32"/>
                    <a:pt x="67" y="54"/>
                    <a:pt x="1" y="99"/>
                  </a:cubicBezTo>
                  <a:cubicBezTo>
                    <a:pt x="1" y="99"/>
                    <a:pt x="1" y="121"/>
                    <a:pt x="1" y="143"/>
                  </a:cubicBezTo>
                  <a:lnTo>
                    <a:pt x="45" y="143"/>
                  </a:lnTo>
                  <a:cubicBezTo>
                    <a:pt x="89" y="99"/>
                    <a:pt x="134" y="77"/>
                    <a:pt x="200" y="54"/>
                  </a:cubicBezTo>
                  <a:cubicBezTo>
                    <a:pt x="233" y="48"/>
                    <a:pt x="263" y="45"/>
                    <a:pt x="291" y="45"/>
                  </a:cubicBezTo>
                  <a:cubicBezTo>
                    <a:pt x="359" y="45"/>
                    <a:pt x="413" y="61"/>
                    <a:pt x="444" y="77"/>
                  </a:cubicBezTo>
                  <a:lnTo>
                    <a:pt x="466" y="77"/>
                  </a:lnTo>
                  <a:cubicBezTo>
                    <a:pt x="489" y="54"/>
                    <a:pt x="466" y="32"/>
                    <a:pt x="466" y="32"/>
                  </a:cubicBezTo>
                  <a:cubicBezTo>
                    <a:pt x="435" y="17"/>
                    <a:pt x="370" y="1"/>
                    <a:pt x="288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185325" y="5882908"/>
              <a:ext cx="39262" cy="40586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91" y="1"/>
                  </a:moveTo>
                  <a:cubicBezTo>
                    <a:pt x="83" y="1"/>
                    <a:pt x="75" y="2"/>
                    <a:pt x="67" y="7"/>
                  </a:cubicBezTo>
                  <a:cubicBezTo>
                    <a:pt x="23" y="7"/>
                    <a:pt x="0" y="73"/>
                    <a:pt x="0" y="117"/>
                  </a:cubicBezTo>
                  <a:cubicBezTo>
                    <a:pt x="23" y="162"/>
                    <a:pt x="67" y="184"/>
                    <a:pt x="111" y="184"/>
                  </a:cubicBezTo>
                  <a:cubicBezTo>
                    <a:pt x="156" y="162"/>
                    <a:pt x="178" y="117"/>
                    <a:pt x="178" y="73"/>
                  </a:cubicBezTo>
                  <a:cubicBezTo>
                    <a:pt x="160" y="37"/>
                    <a:pt x="127" y="1"/>
                    <a:pt x="91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292966" y="5742402"/>
              <a:ext cx="137198" cy="68599"/>
            </a:xfrm>
            <a:custGeom>
              <a:avLst/>
              <a:gdLst/>
              <a:ahLst/>
              <a:cxnLst/>
              <a:rect l="l" t="t" r="r" b="b"/>
              <a:pathLst>
                <a:path w="622" h="311" extrusionOk="0">
                  <a:moveTo>
                    <a:pt x="444" y="0"/>
                  </a:moveTo>
                  <a:cubicBezTo>
                    <a:pt x="355" y="23"/>
                    <a:pt x="289" y="45"/>
                    <a:pt x="266" y="45"/>
                  </a:cubicBezTo>
                  <a:cubicBezTo>
                    <a:pt x="200" y="67"/>
                    <a:pt x="133" y="111"/>
                    <a:pt x="0" y="133"/>
                  </a:cubicBezTo>
                  <a:cubicBezTo>
                    <a:pt x="0" y="156"/>
                    <a:pt x="0" y="200"/>
                    <a:pt x="23" y="222"/>
                  </a:cubicBezTo>
                  <a:cubicBezTo>
                    <a:pt x="45" y="289"/>
                    <a:pt x="67" y="311"/>
                    <a:pt x="89" y="311"/>
                  </a:cubicBezTo>
                  <a:cubicBezTo>
                    <a:pt x="244" y="222"/>
                    <a:pt x="377" y="156"/>
                    <a:pt x="444" y="133"/>
                  </a:cubicBezTo>
                  <a:lnTo>
                    <a:pt x="621" y="133"/>
                  </a:lnTo>
                  <a:cubicBezTo>
                    <a:pt x="621" y="111"/>
                    <a:pt x="577" y="45"/>
                    <a:pt x="510" y="23"/>
                  </a:cubicBezTo>
                  <a:cubicBezTo>
                    <a:pt x="510" y="0"/>
                    <a:pt x="488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165694" y="5796222"/>
              <a:ext cx="63746" cy="49188"/>
            </a:xfrm>
            <a:custGeom>
              <a:avLst/>
              <a:gdLst/>
              <a:ahLst/>
              <a:cxnLst/>
              <a:rect l="l" t="t" r="r" b="b"/>
              <a:pathLst>
                <a:path w="289" h="223" extrusionOk="0">
                  <a:moveTo>
                    <a:pt x="222" y="0"/>
                  </a:moveTo>
                  <a:cubicBezTo>
                    <a:pt x="134" y="45"/>
                    <a:pt x="67" y="67"/>
                    <a:pt x="1" y="89"/>
                  </a:cubicBezTo>
                  <a:cubicBezTo>
                    <a:pt x="1" y="89"/>
                    <a:pt x="1" y="111"/>
                    <a:pt x="23" y="133"/>
                  </a:cubicBezTo>
                  <a:cubicBezTo>
                    <a:pt x="23" y="156"/>
                    <a:pt x="23" y="178"/>
                    <a:pt x="45" y="222"/>
                  </a:cubicBezTo>
                  <a:cubicBezTo>
                    <a:pt x="112" y="200"/>
                    <a:pt x="178" y="200"/>
                    <a:pt x="267" y="178"/>
                  </a:cubicBezTo>
                  <a:cubicBezTo>
                    <a:pt x="267" y="156"/>
                    <a:pt x="289" y="133"/>
                    <a:pt x="267" y="89"/>
                  </a:cubicBezTo>
                  <a:cubicBezTo>
                    <a:pt x="245" y="45"/>
                    <a:pt x="222" y="23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253703" y="5991872"/>
              <a:ext cx="44336" cy="9926"/>
            </a:xfrm>
            <a:custGeom>
              <a:avLst/>
              <a:gdLst/>
              <a:ahLst/>
              <a:cxnLst/>
              <a:rect l="l" t="t" r="r" b="b"/>
              <a:pathLst>
                <a:path w="201" h="45" extrusionOk="0">
                  <a:moveTo>
                    <a:pt x="201" y="0"/>
                  </a:moveTo>
                  <a:lnTo>
                    <a:pt x="1" y="23"/>
                  </a:lnTo>
                  <a:cubicBezTo>
                    <a:pt x="1" y="23"/>
                    <a:pt x="45" y="45"/>
                    <a:pt x="90" y="45"/>
                  </a:cubicBezTo>
                  <a:cubicBezTo>
                    <a:pt x="156" y="45"/>
                    <a:pt x="200" y="1"/>
                    <a:pt x="201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4874227" y="6988430"/>
              <a:ext cx="1188899" cy="1170812"/>
            </a:xfrm>
            <a:custGeom>
              <a:avLst/>
              <a:gdLst/>
              <a:ahLst/>
              <a:cxnLst/>
              <a:rect l="l" t="t" r="r" b="b"/>
              <a:pathLst>
                <a:path w="5390" h="5308" extrusionOk="0">
                  <a:moveTo>
                    <a:pt x="2958" y="1"/>
                  </a:moveTo>
                  <a:cubicBezTo>
                    <a:pt x="2820" y="1"/>
                    <a:pt x="2692" y="3"/>
                    <a:pt x="2573" y="7"/>
                  </a:cubicBezTo>
                  <a:cubicBezTo>
                    <a:pt x="1686" y="29"/>
                    <a:pt x="311" y="74"/>
                    <a:pt x="67" y="717"/>
                  </a:cubicBezTo>
                  <a:cubicBezTo>
                    <a:pt x="0" y="939"/>
                    <a:pt x="89" y="1138"/>
                    <a:pt x="111" y="1227"/>
                  </a:cubicBezTo>
                  <a:cubicBezTo>
                    <a:pt x="377" y="1914"/>
                    <a:pt x="666" y="3068"/>
                    <a:pt x="976" y="5175"/>
                  </a:cubicBezTo>
                  <a:cubicBezTo>
                    <a:pt x="1131" y="5241"/>
                    <a:pt x="1353" y="5286"/>
                    <a:pt x="1619" y="5308"/>
                  </a:cubicBezTo>
                  <a:cubicBezTo>
                    <a:pt x="1841" y="5308"/>
                    <a:pt x="2041" y="5286"/>
                    <a:pt x="2174" y="5264"/>
                  </a:cubicBezTo>
                  <a:cubicBezTo>
                    <a:pt x="2351" y="4509"/>
                    <a:pt x="2462" y="3356"/>
                    <a:pt x="1974" y="2181"/>
                  </a:cubicBezTo>
                  <a:cubicBezTo>
                    <a:pt x="1908" y="2003"/>
                    <a:pt x="1841" y="1870"/>
                    <a:pt x="1775" y="1715"/>
                  </a:cubicBezTo>
                  <a:lnTo>
                    <a:pt x="1775" y="1715"/>
                  </a:lnTo>
                  <a:cubicBezTo>
                    <a:pt x="2573" y="1804"/>
                    <a:pt x="3372" y="1914"/>
                    <a:pt x="4170" y="2003"/>
                  </a:cubicBezTo>
                  <a:cubicBezTo>
                    <a:pt x="4569" y="1427"/>
                    <a:pt x="4968" y="850"/>
                    <a:pt x="5390" y="273"/>
                  </a:cubicBezTo>
                  <a:cubicBezTo>
                    <a:pt x="4424" y="55"/>
                    <a:pt x="3593" y="1"/>
                    <a:pt x="2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382873" y="7214961"/>
              <a:ext cx="504234" cy="967442"/>
            </a:xfrm>
            <a:custGeom>
              <a:avLst/>
              <a:gdLst/>
              <a:ahLst/>
              <a:cxnLst/>
              <a:rect l="l" t="t" r="r" b="b"/>
              <a:pathLst>
                <a:path w="2286" h="4386" extrusionOk="0">
                  <a:moveTo>
                    <a:pt x="2285" y="0"/>
                  </a:moveTo>
                  <a:lnTo>
                    <a:pt x="733" y="23"/>
                  </a:lnTo>
                  <a:cubicBezTo>
                    <a:pt x="489" y="1398"/>
                    <a:pt x="245" y="2795"/>
                    <a:pt x="1" y="4192"/>
                  </a:cubicBezTo>
                  <a:cubicBezTo>
                    <a:pt x="134" y="4259"/>
                    <a:pt x="289" y="4325"/>
                    <a:pt x="489" y="4347"/>
                  </a:cubicBezTo>
                  <a:cubicBezTo>
                    <a:pt x="613" y="4375"/>
                    <a:pt x="730" y="4385"/>
                    <a:pt x="838" y="4385"/>
                  </a:cubicBezTo>
                  <a:cubicBezTo>
                    <a:pt x="1080" y="4385"/>
                    <a:pt x="1276" y="4334"/>
                    <a:pt x="1398" y="4303"/>
                  </a:cubicBezTo>
                  <a:cubicBezTo>
                    <a:pt x="1731" y="3416"/>
                    <a:pt x="2064" y="2329"/>
                    <a:pt x="2219" y="1065"/>
                  </a:cubicBezTo>
                  <a:cubicBezTo>
                    <a:pt x="2263" y="688"/>
                    <a:pt x="2285" y="333"/>
                    <a:pt x="2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500440" y="7190477"/>
              <a:ext cx="54041" cy="235133"/>
            </a:xfrm>
            <a:custGeom>
              <a:avLst/>
              <a:gdLst/>
              <a:ahLst/>
              <a:cxnLst/>
              <a:rect l="l" t="t" r="r" b="b"/>
              <a:pathLst>
                <a:path w="245" h="1066" extrusionOk="0">
                  <a:moveTo>
                    <a:pt x="222" y="0"/>
                  </a:moveTo>
                  <a:cubicBezTo>
                    <a:pt x="200" y="0"/>
                    <a:pt x="178" y="23"/>
                    <a:pt x="178" y="23"/>
                  </a:cubicBezTo>
                  <a:lnTo>
                    <a:pt x="0" y="1043"/>
                  </a:lnTo>
                  <a:cubicBezTo>
                    <a:pt x="0" y="1059"/>
                    <a:pt x="12" y="1064"/>
                    <a:pt x="28" y="1065"/>
                  </a:cubicBezTo>
                  <a:lnTo>
                    <a:pt x="28" y="1065"/>
                  </a:lnTo>
                  <a:cubicBezTo>
                    <a:pt x="48" y="1062"/>
                    <a:pt x="67" y="1043"/>
                    <a:pt x="67" y="1043"/>
                  </a:cubicBezTo>
                  <a:lnTo>
                    <a:pt x="244" y="23"/>
                  </a:lnTo>
                  <a:cubicBezTo>
                    <a:pt x="244" y="23"/>
                    <a:pt x="222" y="0"/>
                    <a:pt x="222" y="0"/>
                  </a:cubicBezTo>
                  <a:close/>
                  <a:moveTo>
                    <a:pt x="28" y="1065"/>
                  </a:moveTo>
                  <a:lnTo>
                    <a:pt x="28" y="1065"/>
                  </a:lnTo>
                  <a:cubicBezTo>
                    <a:pt x="26" y="1065"/>
                    <a:pt x="24" y="1065"/>
                    <a:pt x="22" y="1065"/>
                  </a:cubicBezTo>
                  <a:lnTo>
                    <a:pt x="45" y="1065"/>
                  </a:lnTo>
                  <a:cubicBezTo>
                    <a:pt x="39" y="1065"/>
                    <a:pt x="33" y="1065"/>
                    <a:pt x="28" y="1065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539481" y="7096512"/>
              <a:ext cx="303511" cy="74554"/>
            </a:xfrm>
            <a:custGeom>
              <a:avLst/>
              <a:gdLst/>
              <a:ahLst/>
              <a:cxnLst/>
              <a:rect l="l" t="t" r="r" b="b"/>
              <a:pathLst>
                <a:path w="1376" h="338" extrusionOk="0">
                  <a:moveTo>
                    <a:pt x="949" y="0"/>
                  </a:moveTo>
                  <a:cubicBezTo>
                    <a:pt x="745" y="0"/>
                    <a:pt x="517" y="37"/>
                    <a:pt x="289" y="138"/>
                  </a:cubicBezTo>
                  <a:cubicBezTo>
                    <a:pt x="200" y="182"/>
                    <a:pt x="89" y="249"/>
                    <a:pt x="23" y="293"/>
                  </a:cubicBezTo>
                  <a:cubicBezTo>
                    <a:pt x="1" y="316"/>
                    <a:pt x="1" y="316"/>
                    <a:pt x="1" y="338"/>
                  </a:cubicBezTo>
                  <a:lnTo>
                    <a:pt x="45" y="338"/>
                  </a:lnTo>
                  <a:cubicBezTo>
                    <a:pt x="134" y="271"/>
                    <a:pt x="223" y="227"/>
                    <a:pt x="311" y="182"/>
                  </a:cubicBezTo>
                  <a:cubicBezTo>
                    <a:pt x="539" y="81"/>
                    <a:pt x="760" y="45"/>
                    <a:pt x="957" y="45"/>
                  </a:cubicBezTo>
                  <a:cubicBezTo>
                    <a:pt x="1105" y="45"/>
                    <a:pt x="1240" y="65"/>
                    <a:pt x="1354" y="94"/>
                  </a:cubicBezTo>
                  <a:cubicBezTo>
                    <a:pt x="1376" y="94"/>
                    <a:pt x="1376" y="94"/>
                    <a:pt x="1376" y="72"/>
                  </a:cubicBezTo>
                  <a:cubicBezTo>
                    <a:pt x="1376" y="49"/>
                    <a:pt x="1376" y="49"/>
                    <a:pt x="1354" y="49"/>
                  </a:cubicBezTo>
                  <a:cubicBezTo>
                    <a:pt x="1240" y="21"/>
                    <a:pt x="1101" y="0"/>
                    <a:pt x="949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177518" y="7289515"/>
              <a:ext cx="78525" cy="82274"/>
            </a:xfrm>
            <a:custGeom>
              <a:avLst/>
              <a:gdLst/>
              <a:ahLst/>
              <a:cxnLst/>
              <a:rect l="l" t="t" r="r" b="b"/>
              <a:pathLst>
                <a:path w="356" h="373" extrusionOk="0">
                  <a:moveTo>
                    <a:pt x="34" y="1"/>
                  </a:moveTo>
                  <a:cubicBezTo>
                    <a:pt x="28" y="1"/>
                    <a:pt x="23" y="6"/>
                    <a:pt x="23" y="17"/>
                  </a:cubicBezTo>
                  <a:cubicBezTo>
                    <a:pt x="0" y="17"/>
                    <a:pt x="23" y="39"/>
                    <a:pt x="23" y="39"/>
                  </a:cubicBezTo>
                  <a:lnTo>
                    <a:pt x="311" y="350"/>
                  </a:lnTo>
                  <a:cubicBezTo>
                    <a:pt x="333" y="372"/>
                    <a:pt x="333" y="372"/>
                    <a:pt x="333" y="372"/>
                  </a:cubicBezTo>
                  <a:cubicBezTo>
                    <a:pt x="333" y="372"/>
                    <a:pt x="355" y="372"/>
                    <a:pt x="355" y="350"/>
                  </a:cubicBezTo>
                  <a:cubicBezTo>
                    <a:pt x="355" y="350"/>
                    <a:pt x="355" y="328"/>
                    <a:pt x="355" y="328"/>
                  </a:cubicBezTo>
                  <a:lnTo>
                    <a:pt x="45" y="17"/>
                  </a:lnTo>
                  <a:cubicBezTo>
                    <a:pt x="45" y="6"/>
                    <a:pt x="39" y="1"/>
                    <a:pt x="34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172665" y="7349732"/>
              <a:ext cx="39262" cy="22057"/>
            </a:xfrm>
            <a:custGeom>
              <a:avLst/>
              <a:gdLst/>
              <a:ahLst/>
              <a:cxnLst/>
              <a:rect l="l" t="t" r="r" b="b"/>
              <a:pathLst>
                <a:path w="178" h="100" extrusionOk="0">
                  <a:moveTo>
                    <a:pt x="23" y="0"/>
                  </a:moveTo>
                  <a:cubicBezTo>
                    <a:pt x="10" y="0"/>
                    <a:pt x="0" y="10"/>
                    <a:pt x="0" y="10"/>
                  </a:cubicBezTo>
                  <a:cubicBezTo>
                    <a:pt x="0" y="33"/>
                    <a:pt x="0" y="33"/>
                    <a:pt x="22" y="55"/>
                  </a:cubicBezTo>
                  <a:lnTo>
                    <a:pt x="156" y="99"/>
                  </a:lnTo>
                  <a:lnTo>
                    <a:pt x="178" y="99"/>
                  </a:lnTo>
                  <a:cubicBezTo>
                    <a:pt x="178" y="77"/>
                    <a:pt x="156" y="55"/>
                    <a:pt x="156" y="55"/>
                  </a:cubicBezTo>
                  <a:lnTo>
                    <a:pt x="45" y="10"/>
                  </a:lnTo>
                  <a:cubicBezTo>
                    <a:pt x="37" y="3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867256" y="7332307"/>
              <a:ext cx="39483" cy="107861"/>
            </a:xfrm>
            <a:custGeom>
              <a:avLst/>
              <a:gdLst/>
              <a:ahLst/>
              <a:cxnLst/>
              <a:rect l="l" t="t" r="r" b="b"/>
              <a:pathLst>
                <a:path w="179" h="489" extrusionOk="0">
                  <a:moveTo>
                    <a:pt x="156" y="1"/>
                  </a:moveTo>
                  <a:cubicBezTo>
                    <a:pt x="156" y="1"/>
                    <a:pt x="134" y="23"/>
                    <a:pt x="134" y="23"/>
                  </a:cubicBezTo>
                  <a:lnTo>
                    <a:pt x="23" y="444"/>
                  </a:lnTo>
                  <a:cubicBezTo>
                    <a:pt x="1" y="466"/>
                    <a:pt x="23" y="466"/>
                    <a:pt x="45" y="489"/>
                  </a:cubicBezTo>
                  <a:cubicBezTo>
                    <a:pt x="45" y="489"/>
                    <a:pt x="67" y="466"/>
                    <a:pt x="67" y="466"/>
                  </a:cubicBezTo>
                  <a:lnTo>
                    <a:pt x="178" y="45"/>
                  </a:lnTo>
                  <a:cubicBezTo>
                    <a:pt x="178" y="23"/>
                    <a:pt x="178" y="1"/>
                    <a:pt x="156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735251" y="6192384"/>
              <a:ext cx="1262351" cy="1156034"/>
            </a:xfrm>
            <a:custGeom>
              <a:avLst/>
              <a:gdLst/>
              <a:ahLst/>
              <a:cxnLst/>
              <a:rect l="l" t="t" r="r" b="b"/>
              <a:pathLst>
                <a:path w="5723" h="5241" extrusionOk="0">
                  <a:moveTo>
                    <a:pt x="2787" y="0"/>
                  </a:moveTo>
                  <a:cubicBezTo>
                    <a:pt x="2634" y="0"/>
                    <a:pt x="2345" y="26"/>
                    <a:pt x="2108" y="247"/>
                  </a:cubicBezTo>
                  <a:cubicBezTo>
                    <a:pt x="1930" y="424"/>
                    <a:pt x="1886" y="602"/>
                    <a:pt x="1864" y="690"/>
                  </a:cubicBezTo>
                  <a:lnTo>
                    <a:pt x="932" y="3485"/>
                  </a:lnTo>
                  <a:lnTo>
                    <a:pt x="1" y="3640"/>
                  </a:lnTo>
                  <a:cubicBezTo>
                    <a:pt x="355" y="3840"/>
                    <a:pt x="843" y="4150"/>
                    <a:pt x="1287" y="4683"/>
                  </a:cubicBezTo>
                  <a:cubicBezTo>
                    <a:pt x="1531" y="4949"/>
                    <a:pt x="1575" y="5060"/>
                    <a:pt x="1731" y="5148"/>
                  </a:cubicBezTo>
                  <a:cubicBezTo>
                    <a:pt x="1829" y="5204"/>
                    <a:pt x="1952" y="5240"/>
                    <a:pt x="2110" y="5240"/>
                  </a:cubicBezTo>
                  <a:cubicBezTo>
                    <a:pt x="2522" y="5240"/>
                    <a:pt x="3166" y="4991"/>
                    <a:pt x="4192" y="4173"/>
                  </a:cubicBezTo>
                  <a:lnTo>
                    <a:pt x="4192" y="4150"/>
                  </a:lnTo>
                  <a:lnTo>
                    <a:pt x="5545" y="2221"/>
                  </a:lnTo>
                  <a:cubicBezTo>
                    <a:pt x="5568" y="2132"/>
                    <a:pt x="5723" y="1489"/>
                    <a:pt x="5324" y="846"/>
                  </a:cubicBezTo>
                  <a:cubicBezTo>
                    <a:pt x="4880" y="180"/>
                    <a:pt x="4148" y="92"/>
                    <a:pt x="4059" y="69"/>
                  </a:cubicBezTo>
                  <a:cubicBezTo>
                    <a:pt x="3792" y="299"/>
                    <a:pt x="3244" y="726"/>
                    <a:pt x="2956" y="726"/>
                  </a:cubicBezTo>
                  <a:cubicBezTo>
                    <a:pt x="2910" y="726"/>
                    <a:pt x="2870" y="715"/>
                    <a:pt x="2839" y="690"/>
                  </a:cubicBezTo>
                  <a:cubicBezTo>
                    <a:pt x="2773" y="624"/>
                    <a:pt x="2706" y="491"/>
                    <a:pt x="2884" y="3"/>
                  </a:cubicBezTo>
                  <a:cubicBezTo>
                    <a:pt x="2868" y="3"/>
                    <a:pt x="2834" y="0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994528" y="7816689"/>
              <a:ext cx="137198" cy="606802"/>
            </a:xfrm>
            <a:custGeom>
              <a:avLst/>
              <a:gdLst/>
              <a:ahLst/>
              <a:cxnLst/>
              <a:rect l="l" t="t" r="r" b="b"/>
              <a:pathLst>
                <a:path w="622" h="2751" extrusionOk="0">
                  <a:moveTo>
                    <a:pt x="577" y="45"/>
                  </a:moveTo>
                  <a:lnTo>
                    <a:pt x="466" y="2684"/>
                  </a:lnTo>
                  <a:lnTo>
                    <a:pt x="222" y="2684"/>
                  </a:lnTo>
                  <a:lnTo>
                    <a:pt x="45" y="45"/>
                  </a:lnTo>
                  <a:close/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lnTo>
                    <a:pt x="156" y="2706"/>
                  </a:lnTo>
                  <a:cubicBezTo>
                    <a:pt x="178" y="2728"/>
                    <a:pt x="200" y="2751"/>
                    <a:pt x="200" y="2751"/>
                  </a:cubicBezTo>
                  <a:lnTo>
                    <a:pt x="466" y="2751"/>
                  </a:lnTo>
                  <a:cubicBezTo>
                    <a:pt x="488" y="2751"/>
                    <a:pt x="488" y="2706"/>
                    <a:pt x="488" y="2706"/>
                  </a:cubicBezTo>
                  <a:lnTo>
                    <a:pt x="621" y="89"/>
                  </a:lnTo>
                  <a:lnTo>
                    <a:pt x="621" y="23"/>
                  </a:lnTo>
                  <a:cubicBezTo>
                    <a:pt x="621" y="23"/>
                    <a:pt x="621" y="23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6669708" y="7816689"/>
              <a:ext cx="137198" cy="606802"/>
            </a:xfrm>
            <a:custGeom>
              <a:avLst/>
              <a:gdLst/>
              <a:ahLst/>
              <a:cxnLst/>
              <a:rect l="l" t="t" r="r" b="b"/>
              <a:pathLst>
                <a:path w="622" h="2751" extrusionOk="0">
                  <a:moveTo>
                    <a:pt x="577" y="45"/>
                  </a:moveTo>
                  <a:lnTo>
                    <a:pt x="466" y="2684"/>
                  </a:lnTo>
                  <a:lnTo>
                    <a:pt x="222" y="2684"/>
                  </a:lnTo>
                  <a:lnTo>
                    <a:pt x="44" y="45"/>
                  </a:lnTo>
                  <a:close/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lnTo>
                    <a:pt x="155" y="2706"/>
                  </a:lnTo>
                  <a:cubicBezTo>
                    <a:pt x="178" y="2728"/>
                    <a:pt x="200" y="2751"/>
                    <a:pt x="200" y="2751"/>
                  </a:cubicBezTo>
                  <a:lnTo>
                    <a:pt x="466" y="2751"/>
                  </a:lnTo>
                  <a:cubicBezTo>
                    <a:pt x="488" y="2751"/>
                    <a:pt x="488" y="2706"/>
                    <a:pt x="488" y="2706"/>
                  </a:cubicBezTo>
                  <a:lnTo>
                    <a:pt x="621" y="23"/>
                  </a:lnTo>
                  <a:cubicBezTo>
                    <a:pt x="621" y="23"/>
                    <a:pt x="621" y="23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056155" y="7816689"/>
              <a:ext cx="137198" cy="606802"/>
            </a:xfrm>
            <a:custGeom>
              <a:avLst/>
              <a:gdLst/>
              <a:ahLst/>
              <a:cxnLst/>
              <a:rect l="l" t="t" r="r" b="b"/>
              <a:pathLst>
                <a:path w="622" h="2751" extrusionOk="0">
                  <a:moveTo>
                    <a:pt x="577" y="45"/>
                  </a:moveTo>
                  <a:lnTo>
                    <a:pt x="444" y="2684"/>
                  </a:lnTo>
                  <a:lnTo>
                    <a:pt x="200" y="2684"/>
                  </a:lnTo>
                  <a:lnTo>
                    <a:pt x="45" y="45"/>
                  </a:lnTo>
                  <a:close/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lnTo>
                    <a:pt x="156" y="2706"/>
                  </a:lnTo>
                  <a:cubicBezTo>
                    <a:pt x="156" y="2728"/>
                    <a:pt x="200" y="2751"/>
                    <a:pt x="200" y="2751"/>
                  </a:cubicBezTo>
                  <a:lnTo>
                    <a:pt x="466" y="2751"/>
                  </a:lnTo>
                  <a:cubicBezTo>
                    <a:pt x="488" y="2751"/>
                    <a:pt x="488" y="2706"/>
                    <a:pt x="488" y="2706"/>
                  </a:cubicBezTo>
                  <a:lnTo>
                    <a:pt x="621" y="89"/>
                  </a:lnTo>
                  <a:lnTo>
                    <a:pt x="621" y="23"/>
                  </a:lnTo>
                  <a:cubicBezTo>
                    <a:pt x="621" y="23"/>
                    <a:pt x="621" y="23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6268482" y="6032238"/>
              <a:ext cx="78525" cy="33307"/>
            </a:xfrm>
            <a:custGeom>
              <a:avLst/>
              <a:gdLst/>
              <a:ahLst/>
              <a:cxnLst/>
              <a:rect l="l" t="t" r="r" b="b"/>
              <a:pathLst>
                <a:path w="356" h="151" extrusionOk="0">
                  <a:moveTo>
                    <a:pt x="333" y="0"/>
                  </a:moveTo>
                  <a:cubicBezTo>
                    <a:pt x="328" y="0"/>
                    <a:pt x="322" y="6"/>
                    <a:pt x="311" y="17"/>
                  </a:cubicBezTo>
                  <a:cubicBezTo>
                    <a:pt x="289" y="39"/>
                    <a:pt x="267" y="39"/>
                    <a:pt x="244" y="61"/>
                  </a:cubicBezTo>
                  <a:cubicBezTo>
                    <a:pt x="200" y="84"/>
                    <a:pt x="156" y="89"/>
                    <a:pt x="117" y="89"/>
                  </a:cubicBezTo>
                  <a:cubicBezTo>
                    <a:pt x="78" y="89"/>
                    <a:pt x="45" y="84"/>
                    <a:pt x="23" y="84"/>
                  </a:cubicBezTo>
                  <a:cubicBezTo>
                    <a:pt x="23" y="84"/>
                    <a:pt x="0" y="84"/>
                    <a:pt x="0" y="106"/>
                  </a:cubicBezTo>
                  <a:cubicBezTo>
                    <a:pt x="0" y="106"/>
                    <a:pt x="0" y="128"/>
                    <a:pt x="23" y="128"/>
                  </a:cubicBezTo>
                  <a:lnTo>
                    <a:pt x="111" y="128"/>
                  </a:lnTo>
                  <a:lnTo>
                    <a:pt x="111" y="150"/>
                  </a:lnTo>
                  <a:cubicBezTo>
                    <a:pt x="156" y="150"/>
                    <a:pt x="200" y="128"/>
                    <a:pt x="267" y="106"/>
                  </a:cubicBezTo>
                  <a:cubicBezTo>
                    <a:pt x="289" y="84"/>
                    <a:pt x="333" y="61"/>
                    <a:pt x="355" y="39"/>
                  </a:cubicBezTo>
                  <a:cubicBezTo>
                    <a:pt x="355" y="39"/>
                    <a:pt x="355" y="17"/>
                    <a:pt x="355" y="17"/>
                  </a:cubicBezTo>
                  <a:cubicBezTo>
                    <a:pt x="344" y="6"/>
                    <a:pt x="339" y="0"/>
                    <a:pt x="333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302671" y="6065324"/>
              <a:ext cx="29557" cy="14779"/>
            </a:xfrm>
            <a:custGeom>
              <a:avLst/>
              <a:gdLst/>
              <a:ahLst/>
              <a:cxnLst/>
              <a:rect l="l" t="t" r="r" b="b"/>
              <a:pathLst>
                <a:path w="134" h="67" extrusionOk="0">
                  <a:moveTo>
                    <a:pt x="112" y="0"/>
                  </a:moveTo>
                  <a:lnTo>
                    <a:pt x="23" y="22"/>
                  </a:lnTo>
                  <a:cubicBezTo>
                    <a:pt x="1" y="22"/>
                    <a:pt x="1" y="45"/>
                    <a:pt x="1" y="45"/>
                  </a:cubicBezTo>
                  <a:cubicBezTo>
                    <a:pt x="1" y="67"/>
                    <a:pt x="23" y="67"/>
                    <a:pt x="23" y="67"/>
                  </a:cubicBezTo>
                  <a:lnTo>
                    <a:pt x="112" y="67"/>
                  </a:lnTo>
                  <a:cubicBezTo>
                    <a:pt x="134" y="45"/>
                    <a:pt x="134" y="45"/>
                    <a:pt x="134" y="22"/>
                  </a:cubicBezTo>
                  <a:cubicBezTo>
                    <a:pt x="134" y="22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102168" y="5845190"/>
              <a:ext cx="171387" cy="166534"/>
            </a:xfrm>
            <a:custGeom>
              <a:avLst/>
              <a:gdLst/>
              <a:ahLst/>
              <a:cxnLst/>
              <a:rect l="l" t="t" r="r" b="b"/>
              <a:pathLst>
                <a:path w="777" h="755" extrusionOk="0">
                  <a:moveTo>
                    <a:pt x="377" y="44"/>
                  </a:moveTo>
                  <a:cubicBezTo>
                    <a:pt x="577" y="44"/>
                    <a:pt x="732" y="178"/>
                    <a:pt x="732" y="377"/>
                  </a:cubicBezTo>
                  <a:cubicBezTo>
                    <a:pt x="732" y="555"/>
                    <a:pt x="577" y="710"/>
                    <a:pt x="377" y="710"/>
                  </a:cubicBezTo>
                  <a:cubicBezTo>
                    <a:pt x="200" y="710"/>
                    <a:pt x="45" y="555"/>
                    <a:pt x="45" y="377"/>
                  </a:cubicBezTo>
                  <a:cubicBezTo>
                    <a:pt x="45" y="178"/>
                    <a:pt x="200" y="44"/>
                    <a:pt x="377" y="44"/>
                  </a:cubicBezTo>
                  <a:close/>
                  <a:moveTo>
                    <a:pt x="377" y="0"/>
                  </a:moveTo>
                  <a:cubicBezTo>
                    <a:pt x="178" y="0"/>
                    <a:pt x="0" y="155"/>
                    <a:pt x="0" y="377"/>
                  </a:cubicBezTo>
                  <a:cubicBezTo>
                    <a:pt x="0" y="599"/>
                    <a:pt x="178" y="754"/>
                    <a:pt x="377" y="754"/>
                  </a:cubicBezTo>
                  <a:cubicBezTo>
                    <a:pt x="599" y="754"/>
                    <a:pt x="777" y="599"/>
                    <a:pt x="777" y="377"/>
                  </a:cubicBezTo>
                  <a:cubicBezTo>
                    <a:pt x="777" y="155"/>
                    <a:pt x="599" y="0"/>
                    <a:pt x="377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283040" y="5796222"/>
              <a:ext cx="166755" cy="171387"/>
            </a:xfrm>
            <a:custGeom>
              <a:avLst/>
              <a:gdLst/>
              <a:ahLst/>
              <a:cxnLst/>
              <a:rect l="l" t="t" r="r" b="b"/>
              <a:pathLst>
                <a:path w="756" h="777" extrusionOk="0">
                  <a:moveTo>
                    <a:pt x="378" y="45"/>
                  </a:moveTo>
                  <a:cubicBezTo>
                    <a:pt x="578" y="45"/>
                    <a:pt x="711" y="200"/>
                    <a:pt x="711" y="400"/>
                  </a:cubicBezTo>
                  <a:cubicBezTo>
                    <a:pt x="711" y="577"/>
                    <a:pt x="578" y="732"/>
                    <a:pt x="378" y="732"/>
                  </a:cubicBezTo>
                  <a:cubicBezTo>
                    <a:pt x="201" y="732"/>
                    <a:pt x="45" y="577"/>
                    <a:pt x="45" y="400"/>
                  </a:cubicBezTo>
                  <a:cubicBezTo>
                    <a:pt x="45" y="200"/>
                    <a:pt x="201" y="45"/>
                    <a:pt x="378" y="45"/>
                  </a:cubicBezTo>
                  <a:close/>
                  <a:moveTo>
                    <a:pt x="378" y="0"/>
                  </a:moveTo>
                  <a:cubicBezTo>
                    <a:pt x="178" y="0"/>
                    <a:pt x="1" y="178"/>
                    <a:pt x="1" y="400"/>
                  </a:cubicBezTo>
                  <a:cubicBezTo>
                    <a:pt x="1" y="599"/>
                    <a:pt x="178" y="777"/>
                    <a:pt x="378" y="777"/>
                  </a:cubicBezTo>
                  <a:cubicBezTo>
                    <a:pt x="600" y="777"/>
                    <a:pt x="755" y="599"/>
                    <a:pt x="755" y="400"/>
                  </a:cubicBezTo>
                  <a:cubicBezTo>
                    <a:pt x="755" y="178"/>
                    <a:pt x="600" y="0"/>
                    <a:pt x="378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258776" y="5893937"/>
              <a:ext cx="34410" cy="19852"/>
            </a:xfrm>
            <a:custGeom>
              <a:avLst/>
              <a:gdLst/>
              <a:ahLst/>
              <a:cxnLst/>
              <a:rect l="l" t="t" r="r" b="b"/>
              <a:pathLst>
                <a:path w="156" h="90" extrusionOk="0">
                  <a:moveTo>
                    <a:pt x="133" y="1"/>
                  </a:moveTo>
                  <a:lnTo>
                    <a:pt x="22" y="45"/>
                  </a:lnTo>
                  <a:cubicBezTo>
                    <a:pt x="0" y="45"/>
                    <a:pt x="0" y="45"/>
                    <a:pt x="0" y="67"/>
                  </a:cubicBezTo>
                  <a:cubicBezTo>
                    <a:pt x="0" y="67"/>
                    <a:pt x="22" y="90"/>
                    <a:pt x="22" y="90"/>
                  </a:cubicBezTo>
                  <a:lnTo>
                    <a:pt x="133" y="45"/>
                  </a:lnTo>
                  <a:cubicBezTo>
                    <a:pt x="155" y="45"/>
                    <a:pt x="155" y="23"/>
                    <a:pt x="155" y="23"/>
                  </a:cubicBezTo>
                  <a:cubicBezTo>
                    <a:pt x="155" y="1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439648" y="5756960"/>
              <a:ext cx="122640" cy="107861"/>
            </a:xfrm>
            <a:custGeom>
              <a:avLst/>
              <a:gdLst/>
              <a:ahLst/>
              <a:cxnLst/>
              <a:rect l="l" t="t" r="r" b="b"/>
              <a:pathLst>
                <a:path w="556" h="489" extrusionOk="0">
                  <a:moveTo>
                    <a:pt x="511" y="1"/>
                  </a:moveTo>
                  <a:lnTo>
                    <a:pt x="23" y="444"/>
                  </a:lnTo>
                  <a:cubicBezTo>
                    <a:pt x="1" y="444"/>
                    <a:pt x="1" y="467"/>
                    <a:pt x="23" y="489"/>
                  </a:cubicBezTo>
                  <a:lnTo>
                    <a:pt x="45" y="489"/>
                  </a:lnTo>
                  <a:lnTo>
                    <a:pt x="555" y="45"/>
                  </a:lnTo>
                  <a:cubicBezTo>
                    <a:pt x="555" y="23"/>
                    <a:pt x="555" y="23"/>
                    <a:pt x="555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077684" y="5571677"/>
              <a:ext cx="509087" cy="229619"/>
            </a:xfrm>
            <a:custGeom>
              <a:avLst/>
              <a:gdLst/>
              <a:ahLst/>
              <a:cxnLst/>
              <a:rect l="l" t="t" r="r" b="b"/>
              <a:pathLst>
                <a:path w="2308" h="1041" extrusionOk="0">
                  <a:moveTo>
                    <a:pt x="1488" y="0"/>
                  </a:moveTo>
                  <a:cubicBezTo>
                    <a:pt x="1351" y="0"/>
                    <a:pt x="1218" y="50"/>
                    <a:pt x="1176" y="65"/>
                  </a:cubicBezTo>
                  <a:cubicBezTo>
                    <a:pt x="1043" y="109"/>
                    <a:pt x="1065" y="153"/>
                    <a:pt x="976" y="153"/>
                  </a:cubicBezTo>
                  <a:cubicBezTo>
                    <a:pt x="947" y="161"/>
                    <a:pt x="921" y="164"/>
                    <a:pt x="895" y="164"/>
                  </a:cubicBezTo>
                  <a:cubicBezTo>
                    <a:pt x="767" y="164"/>
                    <a:pt x="681" y="83"/>
                    <a:pt x="533" y="65"/>
                  </a:cubicBezTo>
                  <a:cubicBezTo>
                    <a:pt x="517" y="63"/>
                    <a:pt x="500" y="62"/>
                    <a:pt x="484" y="62"/>
                  </a:cubicBezTo>
                  <a:cubicBezTo>
                    <a:pt x="273" y="62"/>
                    <a:pt x="42" y="190"/>
                    <a:pt x="0" y="375"/>
                  </a:cubicBezTo>
                  <a:cubicBezTo>
                    <a:pt x="0" y="530"/>
                    <a:pt x="156" y="730"/>
                    <a:pt x="311" y="752"/>
                  </a:cubicBezTo>
                  <a:cubicBezTo>
                    <a:pt x="390" y="752"/>
                    <a:pt x="451" y="682"/>
                    <a:pt x="511" y="682"/>
                  </a:cubicBezTo>
                  <a:cubicBezTo>
                    <a:pt x="518" y="682"/>
                    <a:pt x="525" y="683"/>
                    <a:pt x="533" y="686"/>
                  </a:cubicBezTo>
                  <a:cubicBezTo>
                    <a:pt x="621" y="730"/>
                    <a:pt x="555" y="907"/>
                    <a:pt x="644" y="974"/>
                  </a:cubicBezTo>
                  <a:cubicBezTo>
                    <a:pt x="653" y="981"/>
                    <a:pt x="664" y="984"/>
                    <a:pt x="677" y="984"/>
                  </a:cubicBezTo>
                  <a:cubicBezTo>
                    <a:pt x="778" y="984"/>
                    <a:pt x="971" y="762"/>
                    <a:pt x="1287" y="663"/>
                  </a:cubicBezTo>
                  <a:cubicBezTo>
                    <a:pt x="1379" y="638"/>
                    <a:pt x="1485" y="623"/>
                    <a:pt x="1591" y="623"/>
                  </a:cubicBezTo>
                  <a:cubicBezTo>
                    <a:pt x="1764" y="623"/>
                    <a:pt x="1939" y="664"/>
                    <a:pt x="2063" y="774"/>
                  </a:cubicBezTo>
                  <a:cubicBezTo>
                    <a:pt x="2174" y="907"/>
                    <a:pt x="2174" y="1041"/>
                    <a:pt x="2218" y="1041"/>
                  </a:cubicBezTo>
                  <a:cubicBezTo>
                    <a:pt x="2285" y="1018"/>
                    <a:pt x="2307" y="419"/>
                    <a:pt x="2107" y="309"/>
                  </a:cubicBezTo>
                  <a:cubicBezTo>
                    <a:pt x="2041" y="286"/>
                    <a:pt x="1997" y="309"/>
                    <a:pt x="1908" y="264"/>
                  </a:cubicBezTo>
                  <a:cubicBezTo>
                    <a:pt x="1775" y="198"/>
                    <a:pt x="1797" y="131"/>
                    <a:pt x="1708" y="65"/>
                  </a:cubicBezTo>
                  <a:cubicBezTo>
                    <a:pt x="1644" y="16"/>
                    <a:pt x="1565" y="0"/>
                    <a:pt x="1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6522805" y="5756960"/>
              <a:ext cx="93303" cy="151976"/>
            </a:xfrm>
            <a:custGeom>
              <a:avLst/>
              <a:gdLst/>
              <a:ahLst/>
              <a:cxnLst/>
              <a:rect l="l" t="t" r="r" b="b"/>
              <a:pathLst>
                <a:path w="423" h="689" extrusionOk="0">
                  <a:moveTo>
                    <a:pt x="200" y="1"/>
                  </a:moveTo>
                  <a:cubicBezTo>
                    <a:pt x="89" y="1"/>
                    <a:pt x="1" y="156"/>
                    <a:pt x="1" y="356"/>
                  </a:cubicBezTo>
                  <a:cubicBezTo>
                    <a:pt x="1" y="533"/>
                    <a:pt x="89" y="688"/>
                    <a:pt x="200" y="688"/>
                  </a:cubicBezTo>
                  <a:cubicBezTo>
                    <a:pt x="311" y="688"/>
                    <a:pt x="422" y="533"/>
                    <a:pt x="422" y="356"/>
                  </a:cubicBezTo>
                  <a:cubicBezTo>
                    <a:pt x="422" y="156"/>
                    <a:pt x="311" y="1"/>
                    <a:pt x="200" y="1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045393" y="8188579"/>
              <a:ext cx="504234" cy="225207"/>
            </a:xfrm>
            <a:custGeom>
              <a:avLst/>
              <a:gdLst/>
              <a:ahLst/>
              <a:cxnLst/>
              <a:rect l="l" t="t" r="r" b="b"/>
              <a:pathLst>
                <a:path w="2286" h="1021" extrusionOk="0">
                  <a:moveTo>
                    <a:pt x="1598" y="0"/>
                  </a:moveTo>
                  <a:cubicBezTo>
                    <a:pt x="1087" y="688"/>
                    <a:pt x="799" y="821"/>
                    <a:pt x="622" y="821"/>
                  </a:cubicBezTo>
                  <a:cubicBezTo>
                    <a:pt x="489" y="821"/>
                    <a:pt x="378" y="887"/>
                    <a:pt x="267" y="887"/>
                  </a:cubicBezTo>
                  <a:cubicBezTo>
                    <a:pt x="231" y="887"/>
                    <a:pt x="196" y="884"/>
                    <a:pt x="162" y="884"/>
                  </a:cubicBezTo>
                  <a:cubicBezTo>
                    <a:pt x="111" y="884"/>
                    <a:pt x="63" y="892"/>
                    <a:pt x="23" y="932"/>
                  </a:cubicBezTo>
                  <a:cubicBezTo>
                    <a:pt x="1" y="954"/>
                    <a:pt x="1" y="998"/>
                    <a:pt x="1" y="1020"/>
                  </a:cubicBezTo>
                  <a:lnTo>
                    <a:pt x="2241" y="1020"/>
                  </a:lnTo>
                  <a:cubicBezTo>
                    <a:pt x="2263" y="954"/>
                    <a:pt x="2285" y="821"/>
                    <a:pt x="2219" y="688"/>
                  </a:cubicBezTo>
                  <a:cubicBezTo>
                    <a:pt x="2196" y="643"/>
                    <a:pt x="2174" y="599"/>
                    <a:pt x="2174" y="577"/>
                  </a:cubicBezTo>
                  <a:cubicBezTo>
                    <a:pt x="2108" y="488"/>
                    <a:pt x="2041" y="333"/>
                    <a:pt x="1997" y="44"/>
                  </a:cubicBezTo>
                  <a:cubicBezTo>
                    <a:pt x="1864" y="22"/>
                    <a:pt x="1731" y="22"/>
                    <a:pt x="1598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981868" y="8393934"/>
              <a:ext cx="577465" cy="54041"/>
            </a:xfrm>
            <a:custGeom>
              <a:avLst/>
              <a:gdLst/>
              <a:ahLst/>
              <a:cxnLst/>
              <a:rect l="l" t="t" r="r" b="b"/>
              <a:pathLst>
                <a:path w="2618" h="245" extrusionOk="0">
                  <a:moveTo>
                    <a:pt x="111" y="1"/>
                  </a:moveTo>
                  <a:cubicBezTo>
                    <a:pt x="45" y="1"/>
                    <a:pt x="0" y="67"/>
                    <a:pt x="0" y="134"/>
                  </a:cubicBezTo>
                  <a:cubicBezTo>
                    <a:pt x="0" y="200"/>
                    <a:pt x="45" y="245"/>
                    <a:pt x="111" y="245"/>
                  </a:cubicBezTo>
                  <a:lnTo>
                    <a:pt x="2484" y="245"/>
                  </a:lnTo>
                  <a:cubicBezTo>
                    <a:pt x="2551" y="245"/>
                    <a:pt x="2617" y="200"/>
                    <a:pt x="2617" y="134"/>
                  </a:cubicBezTo>
                  <a:cubicBezTo>
                    <a:pt x="2617" y="67"/>
                    <a:pt x="2551" y="1"/>
                    <a:pt x="2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006352" y="8261810"/>
              <a:ext cx="347406" cy="161681"/>
            </a:xfrm>
            <a:custGeom>
              <a:avLst/>
              <a:gdLst/>
              <a:ahLst/>
              <a:cxnLst/>
              <a:rect l="l" t="t" r="r" b="b"/>
              <a:pathLst>
                <a:path w="1575" h="733" extrusionOk="0">
                  <a:moveTo>
                    <a:pt x="1486" y="1"/>
                  </a:moveTo>
                  <a:cubicBezTo>
                    <a:pt x="1198" y="23"/>
                    <a:pt x="821" y="112"/>
                    <a:pt x="399" y="289"/>
                  </a:cubicBezTo>
                  <a:cubicBezTo>
                    <a:pt x="244" y="356"/>
                    <a:pt x="111" y="444"/>
                    <a:pt x="0" y="511"/>
                  </a:cubicBezTo>
                  <a:cubicBezTo>
                    <a:pt x="0" y="600"/>
                    <a:pt x="0" y="666"/>
                    <a:pt x="0" y="733"/>
                  </a:cubicBezTo>
                  <a:lnTo>
                    <a:pt x="1575" y="733"/>
                  </a:lnTo>
                  <a:cubicBezTo>
                    <a:pt x="1553" y="489"/>
                    <a:pt x="1531" y="245"/>
                    <a:pt x="1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893858" y="8408713"/>
              <a:ext cx="455046" cy="14779"/>
            </a:xfrm>
            <a:custGeom>
              <a:avLst/>
              <a:gdLst/>
              <a:ahLst/>
              <a:cxnLst/>
              <a:rect l="l" t="t" r="r" b="b"/>
              <a:pathLst>
                <a:path w="2063" h="67" extrusionOk="0">
                  <a:moveTo>
                    <a:pt x="22" y="0"/>
                  </a:moveTo>
                  <a:cubicBezTo>
                    <a:pt x="0" y="0"/>
                    <a:pt x="0" y="22"/>
                    <a:pt x="0" y="22"/>
                  </a:cubicBezTo>
                  <a:cubicBezTo>
                    <a:pt x="0" y="44"/>
                    <a:pt x="22" y="67"/>
                    <a:pt x="22" y="67"/>
                  </a:cubicBezTo>
                  <a:lnTo>
                    <a:pt x="2041" y="67"/>
                  </a:lnTo>
                  <a:cubicBezTo>
                    <a:pt x="2063" y="67"/>
                    <a:pt x="2063" y="44"/>
                    <a:pt x="2063" y="22"/>
                  </a:cubicBezTo>
                  <a:cubicBezTo>
                    <a:pt x="2063" y="22"/>
                    <a:pt x="2041" y="0"/>
                    <a:pt x="2041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893858" y="8274382"/>
              <a:ext cx="298438" cy="119772"/>
            </a:xfrm>
            <a:custGeom>
              <a:avLst/>
              <a:gdLst/>
              <a:ahLst/>
              <a:cxnLst/>
              <a:rect l="l" t="t" r="r" b="b"/>
              <a:pathLst>
                <a:path w="1353" h="543" extrusionOk="0">
                  <a:moveTo>
                    <a:pt x="1337" y="0"/>
                  </a:moveTo>
                  <a:cubicBezTo>
                    <a:pt x="1333" y="0"/>
                    <a:pt x="1331" y="3"/>
                    <a:pt x="1331" y="10"/>
                  </a:cubicBezTo>
                  <a:cubicBezTo>
                    <a:pt x="1065" y="55"/>
                    <a:pt x="821" y="121"/>
                    <a:pt x="577" y="232"/>
                  </a:cubicBezTo>
                  <a:cubicBezTo>
                    <a:pt x="377" y="299"/>
                    <a:pt x="200" y="387"/>
                    <a:pt x="22" y="498"/>
                  </a:cubicBezTo>
                  <a:cubicBezTo>
                    <a:pt x="22" y="498"/>
                    <a:pt x="0" y="520"/>
                    <a:pt x="22" y="520"/>
                  </a:cubicBezTo>
                  <a:cubicBezTo>
                    <a:pt x="22" y="543"/>
                    <a:pt x="44" y="543"/>
                    <a:pt x="44" y="543"/>
                  </a:cubicBezTo>
                  <a:cubicBezTo>
                    <a:pt x="222" y="432"/>
                    <a:pt x="399" y="343"/>
                    <a:pt x="599" y="276"/>
                  </a:cubicBezTo>
                  <a:cubicBezTo>
                    <a:pt x="821" y="165"/>
                    <a:pt x="1087" y="99"/>
                    <a:pt x="1331" y="55"/>
                  </a:cubicBezTo>
                  <a:cubicBezTo>
                    <a:pt x="1353" y="55"/>
                    <a:pt x="1353" y="32"/>
                    <a:pt x="1353" y="10"/>
                  </a:cubicBezTo>
                  <a:cubicBezTo>
                    <a:pt x="1353" y="10"/>
                    <a:pt x="1343" y="0"/>
                    <a:pt x="1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099214" y="6260974"/>
              <a:ext cx="807525" cy="777968"/>
            </a:xfrm>
            <a:custGeom>
              <a:avLst/>
              <a:gdLst/>
              <a:ahLst/>
              <a:cxnLst/>
              <a:rect l="l" t="t" r="r" b="b"/>
              <a:pathLst>
                <a:path w="3661" h="3527" extrusionOk="0">
                  <a:moveTo>
                    <a:pt x="1" y="0"/>
                  </a:moveTo>
                  <a:cubicBezTo>
                    <a:pt x="333" y="1021"/>
                    <a:pt x="666" y="2041"/>
                    <a:pt x="1021" y="3083"/>
                  </a:cubicBezTo>
                  <a:cubicBezTo>
                    <a:pt x="1043" y="3172"/>
                    <a:pt x="1065" y="3283"/>
                    <a:pt x="1110" y="3394"/>
                  </a:cubicBezTo>
                  <a:lnTo>
                    <a:pt x="1265" y="3527"/>
                  </a:lnTo>
                  <a:cubicBezTo>
                    <a:pt x="2063" y="3372"/>
                    <a:pt x="2862" y="3239"/>
                    <a:pt x="3660" y="3105"/>
                  </a:cubicBezTo>
                  <a:lnTo>
                    <a:pt x="2973" y="45"/>
                  </a:lnTo>
                  <a:cubicBezTo>
                    <a:pt x="2285" y="200"/>
                    <a:pt x="1597" y="333"/>
                    <a:pt x="910" y="466"/>
                  </a:cubicBezTo>
                  <a:lnTo>
                    <a:pt x="710" y="444"/>
                  </a:lnTo>
                  <a:cubicBezTo>
                    <a:pt x="466" y="289"/>
                    <a:pt x="222" y="13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647122" y="6534928"/>
              <a:ext cx="611875" cy="533350"/>
            </a:xfrm>
            <a:custGeom>
              <a:avLst/>
              <a:gdLst/>
              <a:ahLst/>
              <a:cxnLst/>
              <a:rect l="l" t="t" r="r" b="b"/>
              <a:pathLst>
                <a:path w="2774" h="2418" extrusionOk="0">
                  <a:moveTo>
                    <a:pt x="311" y="0"/>
                  </a:moveTo>
                  <a:cubicBezTo>
                    <a:pt x="200" y="156"/>
                    <a:pt x="89" y="333"/>
                    <a:pt x="1" y="488"/>
                  </a:cubicBezTo>
                  <a:cubicBezTo>
                    <a:pt x="267" y="754"/>
                    <a:pt x="466" y="998"/>
                    <a:pt x="622" y="1154"/>
                  </a:cubicBezTo>
                  <a:cubicBezTo>
                    <a:pt x="1154" y="1775"/>
                    <a:pt x="1331" y="2152"/>
                    <a:pt x="1797" y="2329"/>
                  </a:cubicBezTo>
                  <a:cubicBezTo>
                    <a:pt x="1975" y="2396"/>
                    <a:pt x="2130" y="2418"/>
                    <a:pt x="2263" y="2418"/>
                  </a:cubicBezTo>
                  <a:cubicBezTo>
                    <a:pt x="2418" y="2218"/>
                    <a:pt x="2596" y="1997"/>
                    <a:pt x="2773" y="1775"/>
                  </a:cubicBezTo>
                  <a:cubicBezTo>
                    <a:pt x="2573" y="1575"/>
                    <a:pt x="2396" y="1420"/>
                    <a:pt x="2263" y="1331"/>
                  </a:cubicBezTo>
                  <a:cubicBezTo>
                    <a:pt x="1598" y="843"/>
                    <a:pt x="1154" y="821"/>
                    <a:pt x="600" y="311"/>
                  </a:cubicBezTo>
                  <a:cubicBezTo>
                    <a:pt x="466" y="178"/>
                    <a:pt x="356" y="67"/>
                    <a:pt x="311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231338" y="6368614"/>
              <a:ext cx="156829" cy="660622"/>
            </a:xfrm>
            <a:custGeom>
              <a:avLst/>
              <a:gdLst/>
              <a:ahLst/>
              <a:cxnLst/>
              <a:rect l="l" t="t" r="r" b="b"/>
              <a:pathLst>
                <a:path w="711" h="2995" extrusionOk="0">
                  <a:moveTo>
                    <a:pt x="0" y="0"/>
                  </a:moveTo>
                  <a:cubicBezTo>
                    <a:pt x="0" y="0"/>
                    <a:pt x="0" y="22"/>
                    <a:pt x="0" y="22"/>
                  </a:cubicBezTo>
                  <a:lnTo>
                    <a:pt x="666" y="2972"/>
                  </a:lnTo>
                  <a:cubicBezTo>
                    <a:pt x="666" y="2972"/>
                    <a:pt x="688" y="2995"/>
                    <a:pt x="688" y="2995"/>
                  </a:cubicBezTo>
                  <a:lnTo>
                    <a:pt x="688" y="2972"/>
                  </a:lnTo>
                  <a:cubicBezTo>
                    <a:pt x="710" y="2972"/>
                    <a:pt x="710" y="2950"/>
                    <a:pt x="710" y="2950"/>
                  </a:cubicBezTo>
                  <a:lnTo>
                    <a:pt x="45" y="22"/>
                  </a:lnTo>
                  <a:cubicBezTo>
                    <a:pt x="23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6258776" y="6373467"/>
              <a:ext cx="655769" cy="719295"/>
            </a:xfrm>
            <a:custGeom>
              <a:avLst/>
              <a:gdLst/>
              <a:ahLst/>
              <a:cxnLst/>
              <a:rect l="l" t="t" r="r" b="b"/>
              <a:pathLst>
                <a:path w="2973" h="3261" extrusionOk="0">
                  <a:moveTo>
                    <a:pt x="2817" y="0"/>
                  </a:moveTo>
                  <a:cubicBezTo>
                    <a:pt x="2285" y="311"/>
                    <a:pt x="1752" y="622"/>
                    <a:pt x="1220" y="932"/>
                  </a:cubicBezTo>
                  <a:cubicBezTo>
                    <a:pt x="1087" y="1132"/>
                    <a:pt x="954" y="1309"/>
                    <a:pt x="821" y="1509"/>
                  </a:cubicBezTo>
                  <a:cubicBezTo>
                    <a:pt x="532" y="1908"/>
                    <a:pt x="266" y="2285"/>
                    <a:pt x="0" y="2684"/>
                  </a:cubicBezTo>
                  <a:lnTo>
                    <a:pt x="599" y="3261"/>
                  </a:lnTo>
                  <a:cubicBezTo>
                    <a:pt x="1042" y="2839"/>
                    <a:pt x="1397" y="2462"/>
                    <a:pt x="1664" y="2196"/>
                  </a:cubicBezTo>
                  <a:lnTo>
                    <a:pt x="1686" y="2174"/>
                  </a:lnTo>
                  <a:cubicBezTo>
                    <a:pt x="1730" y="2108"/>
                    <a:pt x="1797" y="2041"/>
                    <a:pt x="1863" y="1974"/>
                  </a:cubicBezTo>
                  <a:lnTo>
                    <a:pt x="1863" y="1952"/>
                  </a:lnTo>
                  <a:cubicBezTo>
                    <a:pt x="2839" y="865"/>
                    <a:pt x="2972" y="466"/>
                    <a:pt x="2883" y="156"/>
                  </a:cubicBezTo>
                  <a:cubicBezTo>
                    <a:pt x="2861" y="89"/>
                    <a:pt x="2839" y="23"/>
                    <a:pt x="2817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6439648" y="6701241"/>
              <a:ext cx="244838" cy="156829"/>
            </a:xfrm>
            <a:custGeom>
              <a:avLst/>
              <a:gdLst/>
              <a:ahLst/>
              <a:cxnLst/>
              <a:rect l="l" t="t" r="r" b="b"/>
              <a:pathLst>
                <a:path w="1110" h="711" extrusionOk="0">
                  <a:moveTo>
                    <a:pt x="400" y="0"/>
                  </a:moveTo>
                  <a:cubicBezTo>
                    <a:pt x="267" y="23"/>
                    <a:pt x="134" y="23"/>
                    <a:pt x="1" y="23"/>
                  </a:cubicBezTo>
                  <a:cubicBezTo>
                    <a:pt x="267" y="244"/>
                    <a:pt x="555" y="466"/>
                    <a:pt x="844" y="710"/>
                  </a:cubicBezTo>
                  <a:lnTo>
                    <a:pt x="844" y="688"/>
                  </a:lnTo>
                  <a:cubicBezTo>
                    <a:pt x="910" y="622"/>
                    <a:pt x="977" y="555"/>
                    <a:pt x="1043" y="488"/>
                  </a:cubicBezTo>
                  <a:cubicBezTo>
                    <a:pt x="1065" y="355"/>
                    <a:pt x="1087" y="244"/>
                    <a:pt x="1110" y="111"/>
                  </a:cubicBezTo>
                  <a:cubicBezTo>
                    <a:pt x="866" y="67"/>
                    <a:pt x="644" y="45"/>
                    <a:pt x="400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420017" y="6309941"/>
              <a:ext cx="533571" cy="533350"/>
            </a:xfrm>
            <a:custGeom>
              <a:avLst/>
              <a:gdLst/>
              <a:ahLst/>
              <a:cxnLst/>
              <a:rect l="l" t="t" r="r" b="b"/>
              <a:pathLst>
                <a:path w="2419" h="2418" extrusionOk="0">
                  <a:moveTo>
                    <a:pt x="1931" y="0"/>
                  </a:moveTo>
                  <a:cubicBezTo>
                    <a:pt x="1664" y="89"/>
                    <a:pt x="1265" y="244"/>
                    <a:pt x="866" y="599"/>
                  </a:cubicBezTo>
                  <a:cubicBezTo>
                    <a:pt x="356" y="1020"/>
                    <a:pt x="112" y="1486"/>
                    <a:pt x="1" y="1752"/>
                  </a:cubicBezTo>
                  <a:cubicBezTo>
                    <a:pt x="489" y="1974"/>
                    <a:pt x="977" y="2196"/>
                    <a:pt x="1465" y="2418"/>
                  </a:cubicBezTo>
                  <a:cubicBezTo>
                    <a:pt x="1775" y="1908"/>
                    <a:pt x="2086" y="1420"/>
                    <a:pt x="2419" y="932"/>
                  </a:cubicBezTo>
                  <a:cubicBezTo>
                    <a:pt x="2241" y="621"/>
                    <a:pt x="2086" y="311"/>
                    <a:pt x="1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935855" y="6843071"/>
              <a:ext cx="1418959" cy="709590"/>
            </a:xfrm>
            <a:custGeom>
              <a:avLst/>
              <a:gdLst/>
              <a:ahLst/>
              <a:cxnLst/>
              <a:rect l="l" t="t" r="r" b="b"/>
              <a:pathLst>
                <a:path w="6433" h="3217" extrusionOk="0">
                  <a:moveTo>
                    <a:pt x="1730" y="1"/>
                  </a:moveTo>
                  <a:cubicBezTo>
                    <a:pt x="777" y="1"/>
                    <a:pt x="0" y="777"/>
                    <a:pt x="0" y="1731"/>
                  </a:cubicBezTo>
                  <a:lnTo>
                    <a:pt x="0" y="3217"/>
                  </a:lnTo>
                  <a:lnTo>
                    <a:pt x="6432" y="3217"/>
                  </a:lnTo>
                  <a:lnTo>
                    <a:pt x="6432" y="1065"/>
                  </a:lnTo>
                  <a:cubicBezTo>
                    <a:pt x="6432" y="466"/>
                    <a:pt x="5944" y="1"/>
                    <a:pt x="5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387946" y="6448683"/>
              <a:ext cx="479530" cy="316305"/>
            </a:xfrm>
            <a:custGeom>
              <a:avLst/>
              <a:gdLst/>
              <a:ahLst/>
              <a:cxnLst/>
              <a:rect l="l" t="t" r="r" b="b"/>
              <a:pathLst>
                <a:path w="2174" h="1434" extrusionOk="0">
                  <a:moveTo>
                    <a:pt x="711" y="1"/>
                  </a:moveTo>
                  <a:cubicBezTo>
                    <a:pt x="686" y="1"/>
                    <a:pt x="670" y="5"/>
                    <a:pt x="666" y="14"/>
                  </a:cubicBezTo>
                  <a:cubicBezTo>
                    <a:pt x="643" y="59"/>
                    <a:pt x="710" y="125"/>
                    <a:pt x="1131" y="414"/>
                  </a:cubicBezTo>
                  <a:cubicBezTo>
                    <a:pt x="594" y="210"/>
                    <a:pt x="335" y="114"/>
                    <a:pt x="252" y="114"/>
                  </a:cubicBezTo>
                  <a:cubicBezTo>
                    <a:pt x="235" y="114"/>
                    <a:pt x="226" y="118"/>
                    <a:pt x="222" y="125"/>
                  </a:cubicBezTo>
                  <a:cubicBezTo>
                    <a:pt x="209" y="163"/>
                    <a:pt x="387" y="297"/>
                    <a:pt x="540" y="399"/>
                  </a:cubicBezTo>
                  <a:lnTo>
                    <a:pt x="540" y="399"/>
                  </a:lnTo>
                  <a:cubicBezTo>
                    <a:pt x="452" y="350"/>
                    <a:pt x="351" y="296"/>
                    <a:pt x="266" y="258"/>
                  </a:cubicBezTo>
                  <a:cubicBezTo>
                    <a:pt x="249" y="258"/>
                    <a:pt x="188" y="230"/>
                    <a:pt x="119" y="230"/>
                  </a:cubicBezTo>
                  <a:cubicBezTo>
                    <a:pt x="102" y="230"/>
                    <a:pt x="84" y="232"/>
                    <a:pt x="67" y="236"/>
                  </a:cubicBezTo>
                  <a:cubicBezTo>
                    <a:pt x="45" y="258"/>
                    <a:pt x="0" y="281"/>
                    <a:pt x="0" y="281"/>
                  </a:cubicBezTo>
                  <a:cubicBezTo>
                    <a:pt x="111" y="391"/>
                    <a:pt x="266" y="524"/>
                    <a:pt x="488" y="635"/>
                  </a:cubicBezTo>
                  <a:cubicBezTo>
                    <a:pt x="821" y="813"/>
                    <a:pt x="1153" y="902"/>
                    <a:pt x="1375" y="946"/>
                  </a:cubicBezTo>
                  <a:lnTo>
                    <a:pt x="1863" y="1434"/>
                  </a:lnTo>
                  <a:lnTo>
                    <a:pt x="2174" y="1123"/>
                  </a:lnTo>
                  <a:lnTo>
                    <a:pt x="1619" y="480"/>
                  </a:lnTo>
                  <a:cubicBezTo>
                    <a:pt x="1531" y="391"/>
                    <a:pt x="1397" y="258"/>
                    <a:pt x="1198" y="170"/>
                  </a:cubicBezTo>
                  <a:cubicBezTo>
                    <a:pt x="1022" y="64"/>
                    <a:pt x="805" y="1"/>
                    <a:pt x="711" y="1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402504" y="6517282"/>
              <a:ext cx="210649" cy="140065"/>
            </a:xfrm>
            <a:custGeom>
              <a:avLst/>
              <a:gdLst/>
              <a:ahLst/>
              <a:cxnLst/>
              <a:rect l="l" t="t" r="r" b="b"/>
              <a:pathLst>
                <a:path w="955" h="635" extrusionOk="0">
                  <a:moveTo>
                    <a:pt x="128" y="1"/>
                  </a:moveTo>
                  <a:cubicBezTo>
                    <a:pt x="86" y="1"/>
                    <a:pt x="57" y="12"/>
                    <a:pt x="45" y="36"/>
                  </a:cubicBezTo>
                  <a:cubicBezTo>
                    <a:pt x="1" y="103"/>
                    <a:pt x="134" y="302"/>
                    <a:pt x="356" y="524"/>
                  </a:cubicBezTo>
                  <a:cubicBezTo>
                    <a:pt x="489" y="568"/>
                    <a:pt x="644" y="591"/>
                    <a:pt x="777" y="635"/>
                  </a:cubicBezTo>
                  <a:lnTo>
                    <a:pt x="954" y="480"/>
                  </a:lnTo>
                  <a:cubicBezTo>
                    <a:pt x="844" y="369"/>
                    <a:pt x="755" y="280"/>
                    <a:pt x="666" y="191"/>
                  </a:cubicBezTo>
                  <a:cubicBezTo>
                    <a:pt x="440" y="78"/>
                    <a:pt x="238" y="1"/>
                    <a:pt x="128" y="1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436693" y="6579043"/>
              <a:ext cx="333068" cy="181092"/>
            </a:xfrm>
            <a:custGeom>
              <a:avLst/>
              <a:gdLst/>
              <a:ahLst/>
              <a:cxnLst/>
              <a:rect l="l" t="t" r="r" b="b"/>
              <a:pathLst>
                <a:path w="1510" h="821" extrusionOk="0">
                  <a:moveTo>
                    <a:pt x="1" y="0"/>
                  </a:moveTo>
                  <a:lnTo>
                    <a:pt x="1" y="0"/>
                  </a:lnTo>
                  <a:cubicBezTo>
                    <a:pt x="90" y="111"/>
                    <a:pt x="178" y="200"/>
                    <a:pt x="267" y="311"/>
                  </a:cubicBezTo>
                  <a:cubicBezTo>
                    <a:pt x="666" y="488"/>
                    <a:pt x="1088" y="643"/>
                    <a:pt x="1509" y="821"/>
                  </a:cubicBezTo>
                  <a:cubicBezTo>
                    <a:pt x="1509" y="754"/>
                    <a:pt x="1487" y="554"/>
                    <a:pt x="1310" y="421"/>
                  </a:cubicBezTo>
                  <a:cubicBezTo>
                    <a:pt x="1265" y="377"/>
                    <a:pt x="1221" y="355"/>
                    <a:pt x="1199" y="333"/>
                  </a:cubicBezTo>
                  <a:cubicBezTo>
                    <a:pt x="999" y="244"/>
                    <a:pt x="799" y="155"/>
                    <a:pt x="600" y="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510145" y="6539781"/>
              <a:ext cx="103009" cy="54041"/>
            </a:xfrm>
            <a:custGeom>
              <a:avLst/>
              <a:gdLst/>
              <a:ahLst/>
              <a:cxnLst/>
              <a:rect l="l" t="t" r="r" b="b"/>
              <a:pathLst>
                <a:path w="467" h="245" extrusionOk="0">
                  <a:moveTo>
                    <a:pt x="1" y="1"/>
                  </a:moveTo>
                  <a:cubicBezTo>
                    <a:pt x="1" y="23"/>
                    <a:pt x="1" y="45"/>
                    <a:pt x="1" y="45"/>
                  </a:cubicBezTo>
                  <a:lnTo>
                    <a:pt x="444" y="245"/>
                  </a:lnTo>
                  <a:cubicBezTo>
                    <a:pt x="444" y="245"/>
                    <a:pt x="466" y="245"/>
                    <a:pt x="466" y="222"/>
                  </a:cubicBezTo>
                  <a:cubicBezTo>
                    <a:pt x="466" y="222"/>
                    <a:pt x="444" y="200"/>
                    <a:pt x="444" y="20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407357" y="6525223"/>
              <a:ext cx="103009" cy="93083"/>
            </a:xfrm>
            <a:custGeom>
              <a:avLst/>
              <a:gdLst/>
              <a:ahLst/>
              <a:cxnLst/>
              <a:rect l="l" t="t" r="r" b="b"/>
              <a:pathLst>
                <a:path w="467" h="422" extrusionOk="0">
                  <a:moveTo>
                    <a:pt x="23" y="0"/>
                  </a:moveTo>
                  <a:cubicBezTo>
                    <a:pt x="1" y="22"/>
                    <a:pt x="23" y="44"/>
                    <a:pt x="23" y="44"/>
                  </a:cubicBezTo>
                  <a:lnTo>
                    <a:pt x="422" y="399"/>
                  </a:lnTo>
                  <a:lnTo>
                    <a:pt x="444" y="399"/>
                  </a:lnTo>
                  <a:lnTo>
                    <a:pt x="444" y="421"/>
                  </a:lnTo>
                  <a:cubicBezTo>
                    <a:pt x="444" y="421"/>
                    <a:pt x="467" y="399"/>
                    <a:pt x="467" y="399"/>
                  </a:cubicBezTo>
                  <a:cubicBezTo>
                    <a:pt x="467" y="399"/>
                    <a:pt x="467" y="377"/>
                    <a:pt x="467" y="377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500440" y="6603306"/>
              <a:ext cx="117566" cy="39483"/>
            </a:xfrm>
            <a:custGeom>
              <a:avLst/>
              <a:gdLst/>
              <a:ahLst/>
              <a:cxnLst/>
              <a:rect l="l" t="t" r="r" b="b"/>
              <a:pathLst>
                <a:path w="533" h="179" extrusionOk="0">
                  <a:moveTo>
                    <a:pt x="22" y="1"/>
                  </a:moveTo>
                  <a:cubicBezTo>
                    <a:pt x="22" y="1"/>
                    <a:pt x="0" y="23"/>
                    <a:pt x="0" y="23"/>
                  </a:cubicBezTo>
                  <a:cubicBezTo>
                    <a:pt x="0" y="45"/>
                    <a:pt x="0" y="45"/>
                    <a:pt x="22" y="45"/>
                  </a:cubicBezTo>
                  <a:lnTo>
                    <a:pt x="510" y="156"/>
                  </a:lnTo>
                  <a:lnTo>
                    <a:pt x="510" y="178"/>
                  </a:lnTo>
                  <a:cubicBezTo>
                    <a:pt x="510" y="178"/>
                    <a:pt x="533" y="156"/>
                    <a:pt x="533" y="156"/>
                  </a:cubicBezTo>
                  <a:cubicBezTo>
                    <a:pt x="533" y="134"/>
                    <a:pt x="510" y="112"/>
                    <a:pt x="510" y="11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5480808" y="6630657"/>
              <a:ext cx="83377" cy="36615"/>
            </a:xfrm>
            <a:custGeom>
              <a:avLst/>
              <a:gdLst/>
              <a:ahLst/>
              <a:cxnLst/>
              <a:rect l="l" t="t" r="r" b="b"/>
              <a:pathLst>
                <a:path w="378" h="166" extrusionOk="0">
                  <a:moveTo>
                    <a:pt x="17" y="0"/>
                  </a:moveTo>
                  <a:cubicBezTo>
                    <a:pt x="10" y="0"/>
                    <a:pt x="1" y="10"/>
                    <a:pt x="1" y="10"/>
                  </a:cubicBezTo>
                  <a:cubicBezTo>
                    <a:pt x="1" y="32"/>
                    <a:pt x="1" y="32"/>
                    <a:pt x="1" y="54"/>
                  </a:cubicBezTo>
                  <a:lnTo>
                    <a:pt x="333" y="165"/>
                  </a:lnTo>
                  <a:cubicBezTo>
                    <a:pt x="355" y="165"/>
                    <a:pt x="355" y="165"/>
                    <a:pt x="355" y="143"/>
                  </a:cubicBezTo>
                  <a:cubicBezTo>
                    <a:pt x="378" y="143"/>
                    <a:pt x="355" y="121"/>
                    <a:pt x="355" y="121"/>
                  </a:cubicBezTo>
                  <a:lnTo>
                    <a:pt x="23" y="10"/>
                  </a:lnTo>
                  <a:cubicBezTo>
                    <a:pt x="23" y="3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42772" y="6652274"/>
              <a:ext cx="137198" cy="93303"/>
            </a:xfrm>
            <a:custGeom>
              <a:avLst/>
              <a:gdLst/>
              <a:ahLst/>
              <a:cxnLst/>
              <a:rect l="l" t="t" r="r" b="b"/>
              <a:pathLst>
                <a:path w="622" h="423" extrusionOk="0">
                  <a:moveTo>
                    <a:pt x="45" y="1"/>
                  </a:moveTo>
                  <a:cubicBezTo>
                    <a:pt x="23" y="1"/>
                    <a:pt x="23" y="1"/>
                    <a:pt x="1" y="23"/>
                  </a:cubicBezTo>
                  <a:cubicBezTo>
                    <a:pt x="1" y="23"/>
                    <a:pt x="23" y="45"/>
                    <a:pt x="23" y="45"/>
                  </a:cubicBezTo>
                  <a:lnTo>
                    <a:pt x="600" y="422"/>
                  </a:lnTo>
                  <a:lnTo>
                    <a:pt x="622" y="422"/>
                  </a:lnTo>
                  <a:cubicBezTo>
                    <a:pt x="622" y="400"/>
                    <a:pt x="622" y="378"/>
                    <a:pt x="622" y="378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5123697" y="6530075"/>
              <a:ext cx="107861" cy="68599"/>
            </a:xfrm>
            <a:custGeom>
              <a:avLst/>
              <a:gdLst/>
              <a:ahLst/>
              <a:cxnLst/>
              <a:rect l="l" t="t" r="r" b="b"/>
              <a:pathLst>
                <a:path w="489" h="311" extrusionOk="0">
                  <a:moveTo>
                    <a:pt x="244" y="0"/>
                  </a:moveTo>
                  <a:cubicBezTo>
                    <a:pt x="111" y="0"/>
                    <a:pt x="0" y="89"/>
                    <a:pt x="0" y="178"/>
                  </a:cubicBezTo>
                  <a:cubicBezTo>
                    <a:pt x="0" y="244"/>
                    <a:pt x="111" y="311"/>
                    <a:pt x="267" y="311"/>
                  </a:cubicBezTo>
                  <a:cubicBezTo>
                    <a:pt x="400" y="311"/>
                    <a:pt x="488" y="222"/>
                    <a:pt x="488" y="155"/>
                  </a:cubicBezTo>
                  <a:cubicBezTo>
                    <a:pt x="488" y="67"/>
                    <a:pt x="378" y="0"/>
                    <a:pt x="244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143329" y="6573970"/>
              <a:ext cx="112714" cy="69702"/>
            </a:xfrm>
            <a:custGeom>
              <a:avLst/>
              <a:gdLst/>
              <a:ahLst/>
              <a:cxnLst/>
              <a:rect l="l" t="t" r="r" b="b"/>
              <a:pathLst>
                <a:path w="511" h="316" extrusionOk="0">
                  <a:moveTo>
                    <a:pt x="244" y="1"/>
                  </a:moveTo>
                  <a:cubicBezTo>
                    <a:pt x="111" y="1"/>
                    <a:pt x="0" y="90"/>
                    <a:pt x="0" y="178"/>
                  </a:cubicBezTo>
                  <a:cubicBezTo>
                    <a:pt x="19" y="255"/>
                    <a:pt x="106" y="316"/>
                    <a:pt x="215" y="316"/>
                  </a:cubicBezTo>
                  <a:cubicBezTo>
                    <a:pt x="232" y="316"/>
                    <a:pt x="249" y="314"/>
                    <a:pt x="266" y="311"/>
                  </a:cubicBezTo>
                  <a:cubicBezTo>
                    <a:pt x="399" y="311"/>
                    <a:pt x="510" y="245"/>
                    <a:pt x="488" y="156"/>
                  </a:cubicBezTo>
                  <a:cubicBezTo>
                    <a:pt x="488" y="67"/>
                    <a:pt x="377" y="1"/>
                    <a:pt x="244" y="1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162739" y="6613232"/>
              <a:ext cx="107861" cy="68599"/>
            </a:xfrm>
            <a:custGeom>
              <a:avLst/>
              <a:gdLst/>
              <a:ahLst/>
              <a:cxnLst/>
              <a:rect l="l" t="t" r="r" b="b"/>
              <a:pathLst>
                <a:path w="489" h="311" extrusionOk="0">
                  <a:moveTo>
                    <a:pt x="245" y="0"/>
                  </a:moveTo>
                  <a:cubicBezTo>
                    <a:pt x="112" y="0"/>
                    <a:pt x="1" y="89"/>
                    <a:pt x="1" y="156"/>
                  </a:cubicBezTo>
                  <a:cubicBezTo>
                    <a:pt x="1" y="244"/>
                    <a:pt x="112" y="311"/>
                    <a:pt x="245" y="311"/>
                  </a:cubicBezTo>
                  <a:cubicBezTo>
                    <a:pt x="378" y="311"/>
                    <a:pt x="489" y="222"/>
                    <a:pt x="489" y="156"/>
                  </a:cubicBezTo>
                  <a:cubicBezTo>
                    <a:pt x="489" y="67"/>
                    <a:pt x="378" y="0"/>
                    <a:pt x="245" y="0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187223" y="6652274"/>
              <a:ext cx="107861" cy="68819"/>
            </a:xfrm>
            <a:custGeom>
              <a:avLst/>
              <a:gdLst/>
              <a:ahLst/>
              <a:cxnLst/>
              <a:rect l="l" t="t" r="r" b="b"/>
              <a:pathLst>
                <a:path w="489" h="312" extrusionOk="0">
                  <a:moveTo>
                    <a:pt x="245" y="1"/>
                  </a:moveTo>
                  <a:cubicBezTo>
                    <a:pt x="112" y="1"/>
                    <a:pt x="1" y="89"/>
                    <a:pt x="1" y="156"/>
                  </a:cubicBezTo>
                  <a:cubicBezTo>
                    <a:pt x="1" y="245"/>
                    <a:pt x="112" y="311"/>
                    <a:pt x="245" y="311"/>
                  </a:cubicBezTo>
                  <a:cubicBezTo>
                    <a:pt x="378" y="311"/>
                    <a:pt x="489" y="222"/>
                    <a:pt x="489" y="156"/>
                  </a:cubicBezTo>
                  <a:cubicBezTo>
                    <a:pt x="489" y="67"/>
                    <a:pt x="378" y="1"/>
                    <a:pt x="245" y="1"/>
                  </a:cubicBezTo>
                  <a:close/>
                </a:path>
              </a:pathLst>
            </a:custGeom>
            <a:solidFill>
              <a:srgbClr val="E2B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6439648" y="6441845"/>
              <a:ext cx="142050" cy="254764"/>
            </a:xfrm>
            <a:custGeom>
              <a:avLst/>
              <a:gdLst/>
              <a:ahLst/>
              <a:cxnLst/>
              <a:rect l="l" t="t" r="r" b="b"/>
              <a:pathLst>
                <a:path w="644" h="1155" extrusionOk="0">
                  <a:moveTo>
                    <a:pt x="644" y="1"/>
                  </a:moveTo>
                  <a:cubicBezTo>
                    <a:pt x="622" y="1"/>
                    <a:pt x="600" y="23"/>
                    <a:pt x="600" y="23"/>
                  </a:cubicBezTo>
                  <a:lnTo>
                    <a:pt x="1" y="1110"/>
                  </a:lnTo>
                  <a:cubicBezTo>
                    <a:pt x="1" y="1132"/>
                    <a:pt x="1" y="1154"/>
                    <a:pt x="23" y="1154"/>
                  </a:cubicBezTo>
                  <a:lnTo>
                    <a:pt x="45" y="1154"/>
                  </a:lnTo>
                  <a:lnTo>
                    <a:pt x="644" y="45"/>
                  </a:lnTo>
                  <a:cubicBezTo>
                    <a:pt x="644" y="23"/>
                    <a:pt x="644" y="23"/>
                    <a:pt x="644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753306" y="6699036"/>
              <a:ext cx="82936" cy="134551"/>
            </a:xfrm>
            <a:custGeom>
              <a:avLst/>
              <a:gdLst/>
              <a:ahLst/>
              <a:cxnLst/>
              <a:rect l="l" t="t" r="r" b="b"/>
              <a:pathLst>
                <a:path w="376" h="610" extrusionOk="0">
                  <a:moveTo>
                    <a:pt x="347" y="1"/>
                  </a:moveTo>
                  <a:cubicBezTo>
                    <a:pt x="341" y="1"/>
                    <a:pt x="331" y="10"/>
                    <a:pt x="331" y="10"/>
                  </a:cubicBezTo>
                  <a:lnTo>
                    <a:pt x="20" y="565"/>
                  </a:lnTo>
                  <a:cubicBezTo>
                    <a:pt x="0" y="565"/>
                    <a:pt x="17" y="583"/>
                    <a:pt x="36" y="603"/>
                  </a:cubicBezTo>
                  <a:lnTo>
                    <a:pt x="36" y="603"/>
                  </a:lnTo>
                  <a:cubicBezTo>
                    <a:pt x="43" y="597"/>
                    <a:pt x="43" y="587"/>
                    <a:pt x="43" y="587"/>
                  </a:cubicBezTo>
                  <a:lnTo>
                    <a:pt x="375" y="33"/>
                  </a:lnTo>
                  <a:cubicBezTo>
                    <a:pt x="375" y="33"/>
                    <a:pt x="375" y="10"/>
                    <a:pt x="353" y="10"/>
                  </a:cubicBezTo>
                  <a:cubicBezTo>
                    <a:pt x="353" y="3"/>
                    <a:pt x="351" y="1"/>
                    <a:pt x="347" y="1"/>
                  </a:cubicBezTo>
                  <a:close/>
                  <a:moveTo>
                    <a:pt x="36" y="603"/>
                  </a:moveTo>
                  <a:cubicBezTo>
                    <a:pt x="33" y="607"/>
                    <a:pt x="28" y="609"/>
                    <a:pt x="20" y="609"/>
                  </a:cubicBezTo>
                  <a:lnTo>
                    <a:pt x="43" y="609"/>
                  </a:lnTo>
                  <a:cubicBezTo>
                    <a:pt x="40" y="607"/>
                    <a:pt x="38" y="605"/>
                    <a:pt x="36" y="603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7114854" y="4748932"/>
              <a:ext cx="915166" cy="1604242"/>
            </a:xfrm>
            <a:custGeom>
              <a:avLst/>
              <a:gdLst/>
              <a:ahLst/>
              <a:cxnLst/>
              <a:rect l="l" t="t" r="r" b="b"/>
              <a:pathLst>
                <a:path w="4149" h="7273" extrusionOk="0">
                  <a:moveTo>
                    <a:pt x="959" y="1"/>
                  </a:moveTo>
                  <a:cubicBezTo>
                    <a:pt x="950" y="1"/>
                    <a:pt x="941" y="1"/>
                    <a:pt x="932" y="2"/>
                  </a:cubicBezTo>
                  <a:cubicBezTo>
                    <a:pt x="444" y="68"/>
                    <a:pt x="1" y="1577"/>
                    <a:pt x="178" y="2907"/>
                  </a:cubicBezTo>
                  <a:cubicBezTo>
                    <a:pt x="485" y="5364"/>
                    <a:pt x="2833" y="7273"/>
                    <a:pt x="3629" y="7273"/>
                  </a:cubicBezTo>
                  <a:cubicBezTo>
                    <a:pt x="3695" y="7273"/>
                    <a:pt x="3751" y="7260"/>
                    <a:pt x="3793" y="7232"/>
                  </a:cubicBezTo>
                  <a:cubicBezTo>
                    <a:pt x="4148" y="7011"/>
                    <a:pt x="3638" y="5680"/>
                    <a:pt x="2596" y="3041"/>
                  </a:cubicBezTo>
                  <a:cubicBezTo>
                    <a:pt x="1856" y="1126"/>
                    <a:pt x="1415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7848707" y="7635597"/>
              <a:ext cx="616728" cy="817230"/>
            </a:xfrm>
            <a:custGeom>
              <a:avLst/>
              <a:gdLst/>
              <a:ahLst/>
              <a:cxnLst/>
              <a:rect l="l" t="t" r="r" b="b"/>
              <a:pathLst>
                <a:path w="2796" h="3705" extrusionOk="0">
                  <a:moveTo>
                    <a:pt x="2773" y="67"/>
                  </a:moveTo>
                  <a:lnTo>
                    <a:pt x="2507" y="3660"/>
                  </a:lnTo>
                  <a:lnTo>
                    <a:pt x="378" y="3660"/>
                  </a:lnTo>
                  <a:lnTo>
                    <a:pt x="45" y="67"/>
                  </a:lnTo>
                  <a:close/>
                  <a:moveTo>
                    <a:pt x="23" y="1"/>
                  </a:moveTo>
                  <a:cubicBezTo>
                    <a:pt x="23" y="1"/>
                    <a:pt x="0" y="23"/>
                    <a:pt x="0" y="23"/>
                  </a:cubicBezTo>
                  <a:cubicBezTo>
                    <a:pt x="0" y="23"/>
                    <a:pt x="0" y="45"/>
                    <a:pt x="0" y="45"/>
                  </a:cubicBezTo>
                  <a:lnTo>
                    <a:pt x="311" y="3683"/>
                  </a:lnTo>
                  <a:cubicBezTo>
                    <a:pt x="311" y="3705"/>
                    <a:pt x="355" y="3705"/>
                    <a:pt x="355" y="3705"/>
                  </a:cubicBezTo>
                  <a:lnTo>
                    <a:pt x="2507" y="3705"/>
                  </a:lnTo>
                  <a:cubicBezTo>
                    <a:pt x="2529" y="3705"/>
                    <a:pt x="2551" y="3683"/>
                    <a:pt x="2551" y="3683"/>
                  </a:cubicBezTo>
                  <a:lnTo>
                    <a:pt x="2795" y="45"/>
                  </a:lnTo>
                  <a:cubicBezTo>
                    <a:pt x="2795" y="23"/>
                    <a:pt x="2795" y="23"/>
                    <a:pt x="2795" y="23"/>
                  </a:cubicBezTo>
                  <a:cubicBezTo>
                    <a:pt x="2795" y="23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8039505" y="5121042"/>
              <a:ext cx="381815" cy="1893636"/>
            </a:xfrm>
            <a:custGeom>
              <a:avLst/>
              <a:gdLst/>
              <a:ahLst/>
              <a:cxnLst/>
              <a:rect l="l" t="t" r="r" b="b"/>
              <a:pathLst>
                <a:path w="1731" h="8585" extrusionOk="0">
                  <a:moveTo>
                    <a:pt x="561" y="0"/>
                  </a:moveTo>
                  <a:cubicBezTo>
                    <a:pt x="559" y="0"/>
                    <a:pt x="557" y="0"/>
                    <a:pt x="555" y="1"/>
                  </a:cubicBezTo>
                  <a:cubicBezTo>
                    <a:pt x="200" y="23"/>
                    <a:pt x="0" y="2085"/>
                    <a:pt x="23" y="3571"/>
                  </a:cubicBezTo>
                  <a:cubicBezTo>
                    <a:pt x="45" y="5935"/>
                    <a:pt x="595" y="8584"/>
                    <a:pt x="1015" y="8584"/>
                  </a:cubicBezTo>
                  <a:cubicBezTo>
                    <a:pt x="1017" y="8584"/>
                    <a:pt x="1019" y="8584"/>
                    <a:pt x="1021" y="8584"/>
                  </a:cubicBezTo>
                  <a:cubicBezTo>
                    <a:pt x="1420" y="8562"/>
                    <a:pt x="1730" y="5989"/>
                    <a:pt x="1531" y="3705"/>
                  </a:cubicBezTo>
                  <a:cubicBezTo>
                    <a:pt x="1398" y="2028"/>
                    <a:pt x="915" y="0"/>
                    <a:pt x="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7452334" y="5311840"/>
              <a:ext cx="699884" cy="2338757"/>
            </a:xfrm>
            <a:custGeom>
              <a:avLst/>
              <a:gdLst/>
              <a:ahLst/>
              <a:cxnLst/>
              <a:rect l="l" t="t" r="r" b="b"/>
              <a:pathLst>
                <a:path w="3173" h="10603" extrusionOk="0">
                  <a:moveTo>
                    <a:pt x="1" y="1"/>
                  </a:moveTo>
                  <a:cubicBezTo>
                    <a:pt x="1" y="1"/>
                    <a:pt x="1" y="23"/>
                    <a:pt x="1" y="45"/>
                  </a:cubicBezTo>
                  <a:cubicBezTo>
                    <a:pt x="1509" y="2329"/>
                    <a:pt x="2485" y="4858"/>
                    <a:pt x="2906" y="7519"/>
                  </a:cubicBezTo>
                  <a:cubicBezTo>
                    <a:pt x="3062" y="8517"/>
                    <a:pt x="3128" y="9560"/>
                    <a:pt x="3128" y="10580"/>
                  </a:cubicBezTo>
                  <a:cubicBezTo>
                    <a:pt x="3128" y="10580"/>
                    <a:pt x="3140" y="10592"/>
                    <a:pt x="3146" y="10598"/>
                  </a:cubicBezTo>
                  <a:lnTo>
                    <a:pt x="3146" y="10598"/>
                  </a:lnTo>
                  <a:cubicBezTo>
                    <a:pt x="3161" y="10592"/>
                    <a:pt x="3173" y="10580"/>
                    <a:pt x="3173" y="10580"/>
                  </a:cubicBezTo>
                  <a:cubicBezTo>
                    <a:pt x="3173" y="9538"/>
                    <a:pt x="3106" y="8517"/>
                    <a:pt x="2951" y="7497"/>
                  </a:cubicBezTo>
                  <a:cubicBezTo>
                    <a:pt x="2529" y="4836"/>
                    <a:pt x="1554" y="2307"/>
                    <a:pt x="45" y="1"/>
                  </a:cubicBezTo>
                  <a:close/>
                  <a:moveTo>
                    <a:pt x="3146" y="10598"/>
                  </a:moveTo>
                  <a:cubicBezTo>
                    <a:pt x="3141" y="10601"/>
                    <a:pt x="3134" y="10602"/>
                    <a:pt x="3128" y="10602"/>
                  </a:cubicBezTo>
                  <a:lnTo>
                    <a:pt x="3150" y="10602"/>
                  </a:lnTo>
                  <a:cubicBezTo>
                    <a:pt x="3150" y="10602"/>
                    <a:pt x="3149" y="10601"/>
                    <a:pt x="3146" y="105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8171629" y="6030914"/>
              <a:ext cx="97935" cy="1619682"/>
            </a:xfrm>
            <a:custGeom>
              <a:avLst/>
              <a:gdLst/>
              <a:ahLst/>
              <a:cxnLst/>
              <a:rect l="l" t="t" r="r" b="b"/>
              <a:pathLst>
                <a:path w="444" h="7343" extrusionOk="0">
                  <a:moveTo>
                    <a:pt x="22" y="1"/>
                  </a:moveTo>
                  <a:cubicBezTo>
                    <a:pt x="22" y="1"/>
                    <a:pt x="0" y="23"/>
                    <a:pt x="0" y="45"/>
                  </a:cubicBezTo>
                  <a:cubicBezTo>
                    <a:pt x="244" y="1487"/>
                    <a:pt x="377" y="2995"/>
                    <a:pt x="377" y="4459"/>
                  </a:cubicBezTo>
                  <a:cubicBezTo>
                    <a:pt x="400" y="5413"/>
                    <a:pt x="355" y="6389"/>
                    <a:pt x="289" y="7320"/>
                  </a:cubicBezTo>
                  <a:cubicBezTo>
                    <a:pt x="289" y="7320"/>
                    <a:pt x="289" y="7342"/>
                    <a:pt x="311" y="7342"/>
                  </a:cubicBezTo>
                  <a:cubicBezTo>
                    <a:pt x="333" y="7342"/>
                    <a:pt x="333" y="7320"/>
                    <a:pt x="333" y="7320"/>
                  </a:cubicBezTo>
                  <a:cubicBezTo>
                    <a:pt x="400" y="6389"/>
                    <a:pt x="444" y="5435"/>
                    <a:pt x="422" y="4459"/>
                  </a:cubicBezTo>
                  <a:cubicBezTo>
                    <a:pt x="422" y="2973"/>
                    <a:pt x="289" y="1487"/>
                    <a:pt x="67" y="23"/>
                  </a:cubicBezTo>
                  <a:cubicBezTo>
                    <a:pt x="67" y="23"/>
                    <a:pt x="45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7863486" y="7782500"/>
              <a:ext cx="596876" cy="9926"/>
            </a:xfrm>
            <a:custGeom>
              <a:avLst/>
              <a:gdLst/>
              <a:ahLst/>
              <a:cxnLst/>
              <a:rect l="l" t="t" r="r" b="b"/>
              <a:pathLst>
                <a:path w="2706" h="45" extrusionOk="0">
                  <a:moveTo>
                    <a:pt x="22" y="0"/>
                  </a:moveTo>
                  <a:cubicBezTo>
                    <a:pt x="0" y="0"/>
                    <a:pt x="0" y="0"/>
                    <a:pt x="0" y="22"/>
                  </a:cubicBezTo>
                  <a:cubicBezTo>
                    <a:pt x="0" y="44"/>
                    <a:pt x="22" y="44"/>
                    <a:pt x="22" y="44"/>
                  </a:cubicBezTo>
                  <a:lnTo>
                    <a:pt x="2684" y="44"/>
                  </a:lnTo>
                  <a:cubicBezTo>
                    <a:pt x="2706" y="44"/>
                    <a:pt x="2706" y="44"/>
                    <a:pt x="2706" y="22"/>
                  </a:cubicBezTo>
                  <a:cubicBezTo>
                    <a:pt x="2706" y="0"/>
                    <a:pt x="2684" y="0"/>
                    <a:pt x="2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7873191" y="7841173"/>
              <a:ext cx="577465" cy="14779"/>
            </a:xfrm>
            <a:custGeom>
              <a:avLst/>
              <a:gdLst/>
              <a:ahLst/>
              <a:cxnLst/>
              <a:rect l="l" t="t" r="r" b="b"/>
              <a:pathLst>
                <a:path w="2618" h="67" extrusionOk="0">
                  <a:moveTo>
                    <a:pt x="23" y="0"/>
                  </a:moveTo>
                  <a:cubicBezTo>
                    <a:pt x="0" y="0"/>
                    <a:pt x="0" y="22"/>
                    <a:pt x="0" y="45"/>
                  </a:cubicBezTo>
                  <a:cubicBezTo>
                    <a:pt x="0" y="45"/>
                    <a:pt x="23" y="67"/>
                    <a:pt x="23" y="67"/>
                  </a:cubicBezTo>
                  <a:lnTo>
                    <a:pt x="2595" y="67"/>
                  </a:lnTo>
                  <a:cubicBezTo>
                    <a:pt x="2618" y="67"/>
                    <a:pt x="2618" y="45"/>
                    <a:pt x="2618" y="45"/>
                  </a:cubicBezTo>
                  <a:cubicBezTo>
                    <a:pt x="2618" y="22"/>
                    <a:pt x="2595" y="0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7873191" y="7938888"/>
              <a:ext cx="577465" cy="10146"/>
            </a:xfrm>
            <a:custGeom>
              <a:avLst/>
              <a:gdLst/>
              <a:ahLst/>
              <a:cxnLst/>
              <a:rect l="l" t="t" r="r" b="b"/>
              <a:pathLst>
                <a:path w="2618" h="46" extrusionOk="0">
                  <a:moveTo>
                    <a:pt x="23" y="1"/>
                  </a:moveTo>
                  <a:cubicBezTo>
                    <a:pt x="0" y="1"/>
                    <a:pt x="0" y="1"/>
                    <a:pt x="0" y="23"/>
                  </a:cubicBezTo>
                  <a:cubicBezTo>
                    <a:pt x="0" y="45"/>
                    <a:pt x="23" y="45"/>
                    <a:pt x="23" y="45"/>
                  </a:cubicBezTo>
                  <a:lnTo>
                    <a:pt x="2595" y="45"/>
                  </a:lnTo>
                  <a:cubicBezTo>
                    <a:pt x="2618" y="45"/>
                    <a:pt x="2618" y="45"/>
                    <a:pt x="2618" y="23"/>
                  </a:cubicBezTo>
                  <a:cubicBezTo>
                    <a:pt x="2618" y="1"/>
                    <a:pt x="2595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7897675" y="8217915"/>
              <a:ext cx="533350" cy="14779"/>
            </a:xfrm>
            <a:custGeom>
              <a:avLst/>
              <a:gdLst/>
              <a:ahLst/>
              <a:cxnLst/>
              <a:rect l="l" t="t" r="r" b="b"/>
              <a:pathLst>
                <a:path w="2418" h="67" extrusionOk="0">
                  <a:moveTo>
                    <a:pt x="22" y="0"/>
                  </a:moveTo>
                  <a:cubicBezTo>
                    <a:pt x="0" y="0"/>
                    <a:pt x="0" y="22"/>
                    <a:pt x="0" y="22"/>
                  </a:cubicBezTo>
                  <a:cubicBezTo>
                    <a:pt x="0" y="44"/>
                    <a:pt x="22" y="67"/>
                    <a:pt x="22" y="67"/>
                  </a:cubicBezTo>
                  <a:lnTo>
                    <a:pt x="2396" y="67"/>
                  </a:lnTo>
                  <a:cubicBezTo>
                    <a:pt x="2418" y="67"/>
                    <a:pt x="2418" y="44"/>
                    <a:pt x="2418" y="22"/>
                  </a:cubicBezTo>
                  <a:cubicBezTo>
                    <a:pt x="2418" y="22"/>
                    <a:pt x="2396" y="0"/>
                    <a:pt x="2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40"/>
          <p:cNvGrpSpPr/>
          <p:nvPr/>
        </p:nvGrpSpPr>
        <p:grpSpPr>
          <a:xfrm>
            <a:off x="-19050" y="0"/>
            <a:ext cx="9163050" cy="5143500"/>
            <a:chOff x="-19050" y="0"/>
            <a:chExt cx="9163050" cy="5143500"/>
          </a:xfrm>
        </p:grpSpPr>
        <p:sp>
          <p:nvSpPr>
            <p:cNvPr id="624" name="Google Shape;624;p40"/>
            <p:cNvSpPr/>
            <p:nvPr/>
          </p:nvSpPr>
          <p:spPr>
            <a:xfrm>
              <a:off x="-1905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2933700" y="0"/>
              <a:ext cx="304800" cy="245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886450" y="0"/>
              <a:ext cx="304800" cy="2410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883920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285750" y="10572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2933850" y="2153700"/>
              <a:ext cx="32574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238425" y="5058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191250" y="10572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0"/>
          <p:cNvSpPr/>
          <p:nvPr/>
        </p:nvSpPr>
        <p:spPr>
          <a:xfrm flipH="1">
            <a:off x="447217" y="498039"/>
            <a:ext cx="209246" cy="559246"/>
          </a:xfrm>
          <a:custGeom>
            <a:avLst/>
            <a:gdLst/>
            <a:ahLst/>
            <a:cxnLst/>
            <a:rect l="l" t="t" r="r" b="b"/>
            <a:pathLst>
              <a:path w="1709" h="4947" extrusionOk="0">
                <a:moveTo>
                  <a:pt x="488" y="0"/>
                </a:moveTo>
                <a:cubicBezTo>
                  <a:pt x="488" y="0"/>
                  <a:pt x="710" y="799"/>
                  <a:pt x="644" y="1508"/>
                </a:cubicBezTo>
                <a:cubicBezTo>
                  <a:pt x="599" y="2196"/>
                  <a:pt x="0" y="2307"/>
                  <a:pt x="89" y="2972"/>
                </a:cubicBezTo>
                <a:cubicBezTo>
                  <a:pt x="222" y="3904"/>
                  <a:pt x="333" y="4613"/>
                  <a:pt x="577" y="4946"/>
                </a:cubicBezTo>
                <a:lnTo>
                  <a:pt x="1220" y="4946"/>
                </a:lnTo>
                <a:cubicBezTo>
                  <a:pt x="1464" y="4525"/>
                  <a:pt x="1619" y="3771"/>
                  <a:pt x="1664" y="3039"/>
                </a:cubicBezTo>
                <a:cubicBezTo>
                  <a:pt x="1708" y="2129"/>
                  <a:pt x="1154" y="2373"/>
                  <a:pt x="1132" y="1508"/>
                </a:cubicBezTo>
                <a:cubicBezTo>
                  <a:pt x="1132" y="799"/>
                  <a:pt x="1265" y="0"/>
                  <a:pt x="1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0"/>
          <p:cNvSpPr/>
          <p:nvPr/>
        </p:nvSpPr>
        <p:spPr>
          <a:xfrm flipH="1">
            <a:off x="8295109" y="705349"/>
            <a:ext cx="301564" cy="351917"/>
          </a:xfrm>
          <a:custGeom>
            <a:avLst/>
            <a:gdLst/>
            <a:ahLst/>
            <a:cxnLst/>
            <a:rect l="l" t="t" r="r" b="b"/>
            <a:pathLst>
              <a:path w="2463" h="3113" extrusionOk="0">
                <a:moveTo>
                  <a:pt x="755" y="1"/>
                </a:moveTo>
                <a:cubicBezTo>
                  <a:pt x="755" y="1"/>
                  <a:pt x="1066" y="622"/>
                  <a:pt x="1043" y="1154"/>
                </a:cubicBezTo>
                <a:cubicBezTo>
                  <a:pt x="999" y="1686"/>
                  <a:pt x="1" y="2463"/>
                  <a:pt x="467" y="2862"/>
                </a:cubicBezTo>
                <a:cubicBezTo>
                  <a:pt x="702" y="3061"/>
                  <a:pt x="953" y="3112"/>
                  <a:pt x="1121" y="3112"/>
                </a:cubicBezTo>
                <a:cubicBezTo>
                  <a:pt x="1159" y="3112"/>
                  <a:pt x="1192" y="3110"/>
                  <a:pt x="1221" y="3106"/>
                </a:cubicBezTo>
                <a:cubicBezTo>
                  <a:pt x="1253" y="3110"/>
                  <a:pt x="1289" y="3112"/>
                  <a:pt x="1329" y="3112"/>
                </a:cubicBezTo>
                <a:cubicBezTo>
                  <a:pt x="1504" y="3112"/>
                  <a:pt x="1739" y="3061"/>
                  <a:pt x="1975" y="2862"/>
                </a:cubicBezTo>
                <a:cubicBezTo>
                  <a:pt x="2463" y="2463"/>
                  <a:pt x="1465" y="1686"/>
                  <a:pt x="1420" y="1154"/>
                </a:cubicBezTo>
                <a:cubicBezTo>
                  <a:pt x="1376" y="622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0"/>
          <p:cNvSpPr/>
          <p:nvPr/>
        </p:nvSpPr>
        <p:spPr>
          <a:xfrm flipH="1">
            <a:off x="7961100" y="437085"/>
            <a:ext cx="301564" cy="615204"/>
          </a:xfrm>
          <a:custGeom>
            <a:avLst/>
            <a:gdLst/>
            <a:ahLst/>
            <a:cxnLst/>
            <a:rect l="l" t="t" r="r" b="b"/>
            <a:pathLst>
              <a:path w="2463" h="5442" extrusionOk="0">
                <a:moveTo>
                  <a:pt x="755" y="1"/>
                </a:moveTo>
                <a:cubicBezTo>
                  <a:pt x="755" y="1"/>
                  <a:pt x="1088" y="3527"/>
                  <a:pt x="1043" y="4059"/>
                </a:cubicBezTo>
                <a:cubicBezTo>
                  <a:pt x="999" y="4614"/>
                  <a:pt x="1" y="4791"/>
                  <a:pt x="489" y="5190"/>
                </a:cubicBezTo>
                <a:cubicBezTo>
                  <a:pt x="724" y="5390"/>
                  <a:pt x="960" y="5441"/>
                  <a:pt x="1123" y="5441"/>
                </a:cubicBezTo>
                <a:cubicBezTo>
                  <a:pt x="1160" y="5441"/>
                  <a:pt x="1192" y="5439"/>
                  <a:pt x="1221" y="5434"/>
                </a:cubicBezTo>
                <a:cubicBezTo>
                  <a:pt x="1253" y="5439"/>
                  <a:pt x="1289" y="5441"/>
                  <a:pt x="1329" y="5441"/>
                </a:cubicBezTo>
                <a:cubicBezTo>
                  <a:pt x="1504" y="5441"/>
                  <a:pt x="1739" y="5390"/>
                  <a:pt x="1975" y="5190"/>
                </a:cubicBezTo>
                <a:cubicBezTo>
                  <a:pt x="2463" y="4791"/>
                  <a:pt x="1465" y="4614"/>
                  <a:pt x="1420" y="4059"/>
                </a:cubicBezTo>
                <a:cubicBezTo>
                  <a:pt x="1376" y="3527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40"/>
          <p:cNvGrpSpPr/>
          <p:nvPr/>
        </p:nvGrpSpPr>
        <p:grpSpPr>
          <a:xfrm>
            <a:off x="3991909" y="146155"/>
            <a:ext cx="1160395" cy="351915"/>
            <a:chOff x="833934" y="-1197025"/>
            <a:chExt cx="1281921" cy="388770"/>
          </a:xfrm>
        </p:grpSpPr>
        <p:sp>
          <p:nvSpPr>
            <p:cNvPr id="636" name="Google Shape;636;p40"/>
            <p:cNvSpPr/>
            <p:nvPr/>
          </p:nvSpPr>
          <p:spPr>
            <a:xfrm flipH="1">
              <a:off x="1613249" y="-1197025"/>
              <a:ext cx="502606" cy="388770"/>
            </a:xfrm>
            <a:custGeom>
              <a:avLst/>
              <a:gdLst/>
              <a:ahLst/>
              <a:cxnLst/>
              <a:rect l="l" t="t" r="r" b="b"/>
              <a:pathLst>
                <a:path w="4105" h="3439" extrusionOk="0">
                  <a:moveTo>
                    <a:pt x="3971" y="0"/>
                  </a:moveTo>
                  <a:cubicBezTo>
                    <a:pt x="3483" y="155"/>
                    <a:pt x="2773" y="266"/>
                    <a:pt x="2019" y="266"/>
                  </a:cubicBezTo>
                  <a:cubicBezTo>
                    <a:pt x="1243" y="266"/>
                    <a:pt x="600" y="177"/>
                    <a:pt x="112" y="22"/>
                  </a:cubicBezTo>
                  <a:cubicBezTo>
                    <a:pt x="45" y="266"/>
                    <a:pt x="1" y="532"/>
                    <a:pt x="1" y="821"/>
                  </a:cubicBezTo>
                  <a:cubicBezTo>
                    <a:pt x="1" y="2237"/>
                    <a:pt x="664" y="3439"/>
                    <a:pt x="1991" y="3439"/>
                  </a:cubicBezTo>
                  <a:cubicBezTo>
                    <a:pt x="2015" y="3439"/>
                    <a:pt x="2039" y="3439"/>
                    <a:pt x="2064" y="3438"/>
                  </a:cubicBezTo>
                  <a:cubicBezTo>
                    <a:pt x="3527" y="3393"/>
                    <a:pt x="4104" y="2262"/>
                    <a:pt x="4104" y="821"/>
                  </a:cubicBezTo>
                  <a:cubicBezTo>
                    <a:pt x="4104" y="510"/>
                    <a:pt x="4060" y="244"/>
                    <a:pt x="3971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 flipH="1">
              <a:off x="1610555" y="-1197025"/>
              <a:ext cx="260792" cy="388657"/>
            </a:xfrm>
            <a:custGeom>
              <a:avLst/>
              <a:gdLst/>
              <a:ahLst/>
              <a:cxnLst/>
              <a:rect l="l" t="t" r="r" b="b"/>
              <a:pathLst>
                <a:path w="2130" h="3438" extrusionOk="0">
                  <a:moveTo>
                    <a:pt x="1996" y="0"/>
                  </a:moveTo>
                  <a:cubicBezTo>
                    <a:pt x="1486" y="155"/>
                    <a:pt x="776" y="266"/>
                    <a:pt x="22" y="266"/>
                  </a:cubicBezTo>
                  <a:lnTo>
                    <a:pt x="0" y="266"/>
                  </a:lnTo>
                  <a:lnTo>
                    <a:pt x="0" y="3438"/>
                  </a:lnTo>
                  <a:lnTo>
                    <a:pt x="67" y="3438"/>
                  </a:lnTo>
                  <a:cubicBezTo>
                    <a:pt x="1530" y="3393"/>
                    <a:pt x="2107" y="2262"/>
                    <a:pt x="2107" y="821"/>
                  </a:cubicBezTo>
                  <a:lnTo>
                    <a:pt x="2129" y="821"/>
                  </a:lnTo>
                  <a:cubicBezTo>
                    <a:pt x="2129" y="510"/>
                    <a:pt x="2063" y="244"/>
                    <a:pt x="1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 flipH="1">
              <a:off x="833934" y="-1197025"/>
              <a:ext cx="505177" cy="388770"/>
            </a:xfrm>
            <a:custGeom>
              <a:avLst/>
              <a:gdLst/>
              <a:ahLst/>
              <a:cxnLst/>
              <a:rect l="l" t="t" r="r" b="b"/>
              <a:pathLst>
                <a:path w="4126" h="3439" extrusionOk="0">
                  <a:moveTo>
                    <a:pt x="3992" y="0"/>
                  </a:moveTo>
                  <a:cubicBezTo>
                    <a:pt x="3482" y="155"/>
                    <a:pt x="2795" y="266"/>
                    <a:pt x="2018" y="266"/>
                  </a:cubicBezTo>
                  <a:cubicBezTo>
                    <a:pt x="1242" y="266"/>
                    <a:pt x="599" y="177"/>
                    <a:pt x="111" y="22"/>
                  </a:cubicBezTo>
                  <a:cubicBezTo>
                    <a:pt x="44" y="266"/>
                    <a:pt x="0" y="532"/>
                    <a:pt x="0" y="821"/>
                  </a:cubicBezTo>
                  <a:cubicBezTo>
                    <a:pt x="0" y="2237"/>
                    <a:pt x="685" y="3439"/>
                    <a:pt x="1992" y="3439"/>
                  </a:cubicBezTo>
                  <a:cubicBezTo>
                    <a:pt x="2015" y="3439"/>
                    <a:pt x="2039" y="3439"/>
                    <a:pt x="2063" y="3438"/>
                  </a:cubicBezTo>
                  <a:cubicBezTo>
                    <a:pt x="3527" y="3393"/>
                    <a:pt x="4125" y="2262"/>
                    <a:pt x="4125" y="821"/>
                  </a:cubicBezTo>
                  <a:cubicBezTo>
                    <a:pt x="4125" y="510"/>
                    <a:pt x="4059" y="244"/>
                    <a:pt x="3992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 flipH="1">
              <a:off x="833934" y="-1197025"/>
              <a:ext cx="260792" cy="388657"/>
            </a:xfrm>
            <a:custGeom>
              <a:avLst/>
              <a:gdLst/>
              <a:ahLst/>
              <a:cxnLst/>
              <a:rect l="l" t="t" r="r" b="b"/>
              <a:pathLst>
                <a:path w="2130" h="3438" extrusionOk="0">
                  <a:moveTo>
                    <a:pt x="1996" y="0"/>
                  </a:moveTo>
                  <a:cubicBezTo>
                    <a:pt x="1486" y="155"/>
                    <a:pt x="799" y="266"/>
                    <a:pt x="22" y="266"/>
                  </a:cubicBezTo>
                  <a:lnTo>
                    <a:pt x="0" y="266"/>
                  </a:lnTo>
                  <a:lnTo>
                    <a:pt x="0" y="3438"/>
                  </a:lnTo>
                  <a:lnTo>
                    <a:pt x="67" y="3438"/>
                  </a:lnTo>
                  <a:cubicBezTo>
                    <a:pt x="1531" y="3393"/>
                    <a:pt x="2129" y="2262"/>
                    <a:pt x="2129" y="821"/>
                  </a:cubicBezTo>
                  <a:cubicBezTo>
                    <a:pt x="2129" y="510"/>
                    <a:pt x="2063" y="244"/>
                    <a:pt x="1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40"/>
          <p:cNvSpPr/>
          <p:nvPr/>
        </p:nvSpPr>
        <p:spPr>
          <a:xfrm flipH="1">
            <a:off x="7191790" y="337626"/>
            <a:ext cx="635573" cy="729722"/>
          </a:xfrm>
          <a:custGeom>
            <a:avLst/>
            <a:gdLst/>
            <a:ahLst/>
            <a:cxnLst/>
            <a:rect l="l" t="t" r="r" b="b"/>
            <a:pathLst>
              <a:path w="5191" h="6455" extrusionOk="0">
                <a:moveTo>
                  <a:pt x="666" y="422"/>
                </a:moveTo>
                <a:cubicBezTo>
                  <a:pt x="843" y="422"/>
                  <a:pt x="1087" y="488"/>
                  <a:pt x="1243" y="577"/>
                </a:cubicBezTo>
                <a:lnTo>
                  <a:pt x="799" y="2662"/>
                </a:lnTo>
                <a:cubicBezTo>
                  <a:pt x="644" y="2462"/>
                  <a:pt x="533" y="1974"/>
                  <a:pt x="488" y="1619"/>
                </a:cubicBezTo>
                <a:cubicBezTo>
                  <a:pt x="466" y="1331"/>
                  <a:pt x="400" y="710"/>
                  <a:pt x="400" y="621"/>
                </a:cubicBezTo>
                <a:cubicBezTo>
                  <a:pt x="400" y="466"/>
                  <a:pt x="488" y="422"/>
                  <a:pt x="666" y="422"/>
                </a:cubicBezTo>
                <a:close/>
                <a:moveTo>
                  <a:pt x="1952" y="0"/>
                </a:moveTo>
                <a:cubicBezTo>
                  <a:pt x="1686" y="0"/>
                  <a:pt x="1442" y="178"/>
                  <a:pt x="1309" y="400"/>
                </a:cubicBezTo>
                <a:cubicBezTo>
                  <a:pt x="1132" y="289"/>
                  <a:pt x="888" y="222"/>
                  <a:pt x="666" y="222"/>
                </a:cubicBezTo>
                <a:cubicBezTo>
                  <a:pt x="555" y="222"/>
                  <a:pt x="444" y="244"/>
                  <a:pt x="355" y="311"/>
                </a:cubicBezTo>
                <a:cubicBezTo>
                  <a:pt x="267" y="377"/>
                  <a:pt x="200" y="488"/>
                  <a:pt x="200" y="621"/>
                </a:cubicBezTo>
                <a:cubicBezTo>
                  <a:pt x="200" y="754"/>
                  <a:pt x="244" y="1420"/>
                  <a:pt x="311" y="1686"/>
                </a:cubicBezTo>
                <a:cubicBezTo>
                  <a:pt x="422" y="2130"/>
                  <a:pt x="555" y="2684"/>
                  <a:pt x="755" y="2906"/>
                </a:cubicBezTo>
                <a:lnTo>
                  <a:pt x="67" y="5878"/>
                </a:lnTo>
                <a:cubicBezTo>
                  <a:pt x="0" y="6188"/>
                  <a:pt x="311" y="6432"/>
                  <a:pt x="622" y="6432"/>
                </a:cubicBezTo>
                <a:lnTo>
                  <a:pt x="3882" y="6454"/>
                </a:lnTo>
                <a:cubicBezTo>
                  <a:pt x="4215" y="6454"/>
                  <a:pt x="4547" y="6210"/>
                  <a:pt x="4503" y="5878"/>
                </a:cubicBezTo>
                <a:lnTo>
                  <a:pt x="3616" y="1730"/>
                </a:lnTo>
                <a:cubicBezTo>
                  <a:pt x="4015" y="1242"/>
                  <a:pt x="4614" y="510"/>
                  <a:pt x="5190" y="444"/>
                </a:cubicBezTo>
                <a:cubicBezTo>
                  <a:pt x="5168" y="333"/>
                  <a:pt x="5190" y="67"/>
                  <a:pt x="5190" y="67"/>
                </a:cubicBezTo>
                <a:lnTo>
                  <a:pt x="5190" y="67"/>
                </a:lnTo>
                <a:cubicBezTo>
                  <a:pt x="5190" y="67"/>
                  <a:pt x="4059" y="777"/>
                  <a:pt x="3483" y="1131"/>
                </a:cubicBezTo>
                <a:lnTo>
                  <a:pt x="3372" y="577"/>
                </a:lnTo>
                <a:cubicBezTo>
                  <a:pt x="3305" y="266"/>
                  <a:pt x="2995" y="0"/>
                  <a:pt x="26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40"/>
          <p:cNvGrpSpPr/>
          <p:nvPr/>
        </p:nvGrpSpPr>
        <p:grpSpPr>
          <a:xfrm>
            <a:off x="1665658" y="233709"/>
            <a:ext cx="972309" cy="833641"/>
            <a:chOff x="370250" y="1556376"/>
            <a:chExt cx="820375" cy="703375"/>
          </a:xfrm>
        </p:grpSpPr>
        <p:sp>
          <p:nvSpPr>
            <p:cNvPr id="642" name="Google Shape;642;p40"/>
            <p:cNvSpPr/>
            <p:nvPr/>
          </p:nvSpPr>
          <p:spPr>
            <a:xfrm>
              <a:off x="1123455" y="1573231"/>
              <a:ext cx="67170" cy="680735"/>
            </a:xfrm>
            <a:custGeom>
              <a:avLst/>
              <a:gdLst/>
              <a:ahLst/>
              <a:cxnLst/>
              <a:rect l="l" t="t" r="r" b="b"/>
              <a:pathLst>
                <a:path w="267" h="2706" extrusionOk="0">
                  <a:moveTo>
                    <a:pt x="1" y="0"/>
                  </a:moveTo>
                  <a:lnTo>
                    <a:pt x="1" y="2706"/>
                  </a:lnTo>
                  <a:lnTo>
                    <a:pt x="267" y="270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1042568" y="1668070"/>
              <a:ext cx="61635" cy="591681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244" y="235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978550" y="1668070"/>
              <a:ext cx="44780" cy="591681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178" y="235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911380" y="1628826"/>
              <a:ext cx="50566" cy="630925"/>
            </a:xfrm>
            <a:custGeom>
              <a:avLst/>
              <a:gdLst/>
              <a:ahLst/>
              <a:cxnLst/>
              <a:rect l="l" t="t" r="r" b="b"/>
              <a:pathLst>
                <a:path w="201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805469" y="1723666"/>
              <a:ext cx="100629" cy="536085"/>
            </a:xfrm>
            <a:custGeom>
              <a:avLst/>
              <a:gdLst/>
              <a:ahLst/>
              <a:cxnLst/>
              <a:rect l="l" t="t" r="r" b="b"/>
              <a:pathLst>
                <a:path w="400" h="2131" extrusionOk="0">
                  <a:moveTo>
                    <a:pt x="1" y="1"/>
                  </a:moveTo>
                  <a:lnTo>
                    <a:pt x="1" y="2130"/>
                  </a:lnTo>
                  <a:lnTo>
                    <a:pt x="400" y="213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16161" y="1634612"/>
              <a:ext cx="84025" cy="619353"/>
            </a:xfrm>
            <a:custGeom>
              <a:avLst/>
              <a:gdLst/>
              <a:ahLst/>
              <a:cxnLst/>
              <a:rect l="l" t="t" r="r" b="b"/>
              <a:pathLst>
                <a:path w="334" h="2462" extrusionOk="0">
                  <a:moveTo>
                    <a:pt x="1" y="0"/>
                  </a:moveTo>
                  <a:lnTo>
                    <a:pt x="1" y="2462"/>
                  </a:lnTo>
                  <a:lnTo>
                    <a:pt x="333" y="246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43708" y="1634612"/>
              <a:ext cx="56101" cy="619353"/>
            </a:xfrm>
            <a:custGeom>
              <a:avLst/>
              <a:gdLst/>
              <a:ahLst/>
              <a:cxnLst/>
              <a:rect l="l" t="t" r="r" b="b"/>
              <a:pathLst>
                <a:path w="223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222" y="246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571256" y="1600903"/>
              <a:ext cx="55849" cy="653063"/>
            </a:xfrm>
            <a:custGeom>
              <a:avLst/>
              <a:gdLst/>
              <a:ahLst/>
              <a:cxnLst/>
              <a:rect l="l" t="t" r="r" b="b"/>
              <a:pathLst>
                <a:path w="222" h="2596" extrusionOk="0">
                  <a:moveTo>
                    <a:pt x="0" y="1"/>
                  </a:moveTo>
                  <a:lnTo>
                    <a:pt x="0" y="2596"/>
                  </a:lnTo>
                  <a:lnTo>
                    <a:pt x="222" y="259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98551" y="1556376"/>
              <a:ext cx="56101" cy="697590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370250" y="1556376"/>
              <a:ext cx="117484" cy="697590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40"/>
          <p:cNvSpPr txBox="1">
            <a:spLocks noGrp="1"/>
          </p:cNvSpPr>
          <p:nvPr>
            <p:ph type="subTitle" idx="1"/>
          </p:nvPr>
        </p:nvSpPr>
        <p:spPr>
          <a:xfrm>
            <a:off x="2800270" y="2540099"/>
            <a:ext cx="3796475" cy="183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Selenium Grid uses a hub-node concept where you only run the test on a single machine called a hub,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execution will be done by different machines called nodes. </a:t>
            </a:r>
            <a:endParaRPr dirty="0"/>
          </a:p>
        </p:txBody>
      </p:sp>
      <p:grpSp>
        <p:nvGrpSpPr>
          <p:cNvPr id="655" name="Google Shape;655;p40"/>
          <p:cNvGrpSpPr/>
          <p:nvPr/>
        </p:nvGrpSpPr>
        <p:grpSpPr>
          <a:xfrm flipH="1">
            <a:off x="-287921" y="1052305"/>
            <a:ext cx="8506826" cy="4091248"/>
            <a:chOff x="2244642" y="4992919"/>
            <a:chExt cx="997962" cy="482493"/>
          </a:xfrm>
        </p:grpSpPr>
        <p:sp>
          <p:nvSpPr>
            <p:cNvPr id="656" name="Google Shape;656;p40"/>
            <p:cNvSpPr/>
            <p:nvPr/>
          </p:nvSpPr>
          <p:spPr>
            <a:xfrm>
              <a:off x="2913590" y="5032990"/>
              <a:ext cx="329014" cy="442416"/>
            </a:xfrm>
            <a:custGeom>
              <a:avLst/>
              <a:gdLst/>
              <a:ahLst/>
              <a:cxnLst/>
              <a:rect l="l" t="t" r="r" b="b"/>
              <a:pathLst>
                <a:path w="9937" h="13362" extrusionOk="0">
                  <a:moveTo>
                    <a:pt x="2840" y="2427"/>
                  </a:moveTo>
                  <a:lnTo>
                    <a:pt x="2840" y="2427"/>
                  </a:lnTo>
                  <a:cubicBezTo>
                    <a:pt x="3039" y="2538"/>
                    <a:pt x="3283" y="2582"/>
                    <a:pt x="3505" y="2626"/>
                  </a:cubicBezTo>
                  <a:cubicBezTo>
                    <a:pt x="3505" y="2626"/>
                    <a:pt x="3505" y="2649"/>
                    <a:pt x="3505" y="2649"/>
                  </a:cubicBezTo>
                  <a:cubicBezTo>
                    <a:pt x="3261" y="2626"/>
                    <a:pt x="3017" y="2560"/>
                    <a:pt x="2840" y="2427"/>
                  </a:cubicBezTo>
                  <a:close/>
                  <a:moveTo>
                    <a:pt x="5420" y="1070"/>
                  </a:moveTo>
                  <a:cubicBezTo>
                    <a:pt x="5470" y="1139"/>
                    <a:pt x="5501" y="1195"/>
                    <a:pt x="5501" y="1251"/>
                  </a:cubicBezTo>
                  <a:cubicBezTo>
                    <a:pt x="5523" y="1340"/>
                    <a:pt x="5501" y="1384"/>
                    <a:pt x="5479" y="1429"/>
                  </a:cubicBezTo>
                  <a:cubicBezTo>
                    <a:pt x="5457" y="1473"/>
                    <a:pt x="5435" y="1540"/>
                    <a:pt x="5435" y="1628"/>
                  </a:cubicBezTo>
                  <a:cubicBezTo>
                    <a:pt x="5390" y="1828"/>
                    <a:pt x="5435" y="1983"/>
                    <a:pt x="5457" y="2094"/>
                  </a:cubicBezTo>
                  <a:cubicBezTo>
                    <a:pt x="5479" y="2161"/>
                    <a:pt x="5501" y="2227"/>
                    <a:pt x="5479" y="2316"/>
                  </a:cubicBezTo>
                  <a:cubicBezTo>
                    <a:pt x="5435" y="2538"/>
                    <a:pt x="5035" y="2649"/>
                    <a:pt x="4614" y="2693"/>
                  </a:cubicBezTo>
                  <a:cubicBezTo>
                    <a:pt x="4592" y="2671"/>
                    <a:pt x="4592" y="2649"/>
                    <a:pt x="4570" y="2649"/>
                  </a:cubicBezTo>
                  <a:cubicBezTo>
                    <a:pt x="4991" y="2582"/>
                    <a:pt x="5368" y="2471"/>
                    <a:pt x="5435" y="2249"/>
                  </a:cubicBezTo>
                  <a:cubicBezTo>
                    <a:pt x="5479" y="2050"/>
                    <a:pt x="5301" y="1917"/>
                    <a:pt x="5368" y="1562"/>
                  </a:cubicBezTo>
                  <a:cubicBezTo>
                    <a:pt x="5412" y="1362"/>
                    <a:pt x="5479" y="1318"/>
                    <a:pt x="5457" y="1185"/>
                  </a:cubicBezTo>
                  <a:cubicBezTo>
                    <a:pt x="5441" y="1138"/>
                    <a:pt x="5437" y="1102"/>
                    <a:pt x="5420" y="1070"/>
                  </a:cubicBezTo>
                  <a:close/>
                  <a:moveTo>
                    <a:pt x="3953" y="1"/>
                  </a:moveTo>
                  <a:cubicBezTo>
                    <a:pt x="3600" y="1"/>
                    <a:pt x="3314" y="149"/>
                    <a:pt x="3283" y="164"/>
                  </a:cubicBezTo>
                  <a:cubicBezTo>
                    <a:pt x="3150" y="253"/>
                    <a:pt x="2928" y="364"/>
                    <a:pt x="2862" y="586"/>
                  </a:cubicBezTo>
                  <a:cubicBezTo>
                    <a:pt x="2795" y="741"/>
                    <a:pt x="2862" y="830"/>
                    <a:pt x="2795" y="1029"/>
                  </a:cubicBezTo>
                  <a:cubicBezTo>
                    <a:pt x="2729" y="1229"/>
                    <a:pt x="2640" y="1251"/>
                    <a:pt x="2573" y="1407"/>
                  </a:cubicBezTo>
                  <a:cubicBezTo>
                    <a:pt x="2463" y="1628"/>
                    <a:pt x="2440" y="1917"/>
                    <a:pt x="2507" y="2072"/>
                  </a:cubicBezTo>
                  <a:cubicBezTo>
                    <a:pt x="2529" y="2138"/>
                    <a:pt x="2573" y="2183"/>
                    <a:pt x="2596" y="2249"/>
                  </a:cubicBezTo>
                  <a:cubicBezTo>
                    <a:pt x="2751" y="2515"/>
                    <a:pt x="3150" y="2649"/>
                    <a:pt x="3483" y="2693"/>
                  </a:cubicBezTo>
                  <a:cubicBezTo>
                    <a:pt x="3483" y="2737"/>
                    <a:pt x="3461" y="2782"/>
                    <a:pt x="3438" y="2804"/>
                  </a:cubicBezTo>
                  <a:cubicBezTo>
                    <a:pt x="3150" y="2915"/>
                    <a:pt x="2928" y="3026"/>
                    <a:pt x="2773" y="3114"/>
                  </a:cubicBezTo>
                  <a:cubicBezTo>
                    <a:pt x="2374" y="3336"/>
                    <a:pt x="2130" y="3491"/>
                    <a:pt x="2041" y="3758"/>
                  </a:cubicBezTo>
                  <a:cubicBezTo>
                    <a:pt x="2019" y="3802"/>
                    <a:pt x="2019" y="3846"/>
                    <a:pt x="2019" y="3891"/>
                  </a:cubicBezTo>
                  <a:lnTo>
                    <a:pt x="1997" y="3891"/>
                  </a:lnTo>
                  <a:cubicBezTo>
                    <a:pt x="1886" y="4112"/>
                    <a:pt x="1797" y="4334"/>
                    <a:pt x="1708" y="4578"/>
                  </a:cubicBezTo>
                  <a:cubicBezTo>
                    <a:pt x="1509" y="5155"/>
                    <a:pt x="1398" y="5687"/>
                    <a:pt x="1331" y="6153"/>
                  </a:cubicBezTo>
                  <a:cubicBezTo>
                    <a:pt x="1331" y="6175"/>
                    <a:pt x="1331" y="6175"/>
                    <a:pt x="1331" y="6197"/>
                  </a:cubicBezTo>
                  <a:cubicBezTo>
                    <a:pt x="1243" y="6375"/>
                    <a:pt x="1176" y="6574"/>
                    <a:pt x="1154" y="6774"/>
                  </a:cubicBezTo>
                  <a:cubicBezTo>
                    <a:pt x="1021" y="6619"/>
                    <a:pt x="843" y="6530"/>
                    <a:pt x="644" y="6530"/>
                  </a:cubicBezTo>
                  <a:cubicBezTo>
                    <a:pt x="289" y="6530"/>
                    <a:pt x="1" y="6818"/>
                    <a:pt x="1" y="7173"/>
                  </a:cubicBezTo>
                  <a:lnTo>
                    <a:pt x="1" y="10345"/>
                  </a:lnTo>
                  <a:cubicBezTo>
                    <a:pt x="1" y="10766"/>
                    <a:pt x="355" y="11121"/>
                    <a:pt x="777" y="11121"/>
                  </a:cubicBezTo>
                  <a:lnTo>
                    <a:pt x="1464" y="11121"/>
                  </a:lnTo>
                  <a:lnTo>
                    <a:pt x="1664" y="13361"/>
                  </a:lnTo>
                  <a:lnTo>
                    <a:pt x="1908" y="13361"/>
                  </a:lnTo>
                  <a:lnTo>
                    <a:pt x="1908" y="11409"/>
                  </a:lnTo>
                  <a:lnTo>
                    <a:pt x="8030" y="11409"/>
                  </a:lnTo>
                  <a:lnTo>
                    <a:pt x="8030" y="13361"/>
                  </a:lnTo>
                  <a:lnTo>
                    <a:pt x="8273" y="13361"/>
                  </a:lnTo>
                  <a:lnTo>
                    <a:pt x="8473" y="11121"/>
                  </a:lnTo>
                  <a:lnTo>
                    <a:pt x="9161" y="11121"/>
                  </a:lnTo>
                  <a:cubicBezTo>
                    <a:pt x="9582" y="11121"/>
                    <a:pt x="9937" y="10766"/>
                    <a:pt x="9937" y="10345"/>
                  </a:cubicBezTo>
                  <a:lnTo>
                    <a:pt x="9937" y="7173"/>
                  </a:lnTo>
                  <a:cubicBezTo>
                    <a:pt x="9937" y="6818"/>
                    <a:pt x="9649" y="6530"/>
                    <a:pt x="9294" y="6530"/>
                  </a:cubicBezTo>
                  <a:cubicBezTo>
                    <a:pt x="9094" y="6530"/>
                    <a:pt x="8917" y="6641"/>
                    <a:pt x="8784" y="6774"/>
                  </a:cubicBezTo>
                  <a:cubicBezTo>
                    <a:pt x="8584" y="5709"/>
                    <a:pt x="7763" y="4866"/>
                    <a:pt x="6699" y="4623"/>
                  </a:cubicBezTo>
                  <a:cubicBezTo>
                    <a:pt x="6654" y="4578"/>
                    <a:pt x="6588" y="4556"/>
                    <a:pt x="6521" y="4512"/>
                  </a:cubicBezTo>
                  <a:cubicBezTo>
                    <a:pt x="6521" y="4445"/>
                    <a:pt x="6499" y="4379"/>
                    <a:pt x="6477" y="4290"/>
                  </a:cubicBezTo>
                  <a:cubicBezTo>
                    <a:pt x="6410" y="4046"/>
                    <a:pt x="6322" y="3802"/>
                    <a:pt x="6255" y="3580"/>
                  </a:cubicBezTo>
                  <a:cubicBezTo>
                    <a:pt x="6211" y="3314"/>
                    <a:pt x="6100" y="3181"/>
                    <a:pt x="6011" y="3114"/>
                  </a:cubicBezTo>
                  <a:cubicBezTo>
                    <a:pt x="5812" y="2959"/>
                    <a:pt x="5590" y="3026"/>
                    <a:pt x="5080" y="2870"/>
                  </a:cubicBezTo>
                  <a:cubicBezTo>
                    <a:pt x="4924" y="2826"/>
                    <a:pt x="4769" y="2782"/>
                    <a:pt x="4680" y="2737"/>
                  </a:cubicBezTo>
                  <a:cubicBezTo>
                    <a:pt x="5080" y="2671"/>
                    <a:pt x="5457" y="2560"/>
                    <a:pt x="5523" y="2316"/>
                  </a:cubicBezTo>
                  <a:cubicBezTo>
                    <a:pt x="5545" y="2249"/>
                    <a:pt x="5523" y="2161"/>
                    <a:pt x="5501" y="2072"/>
                  </a:cubicBezTo>
                  <a:cubicBezTo>
                    <a:pt x="5479" y="1961"/>
                    <a:pt x="5435" y="1828"/>
                    <a:pt x="5457" y="1628"/>
                  </a:cubicBezTo>
                  <a:cubicBezTo>
                    <a:pt x="5479" y="1562"/>
                    <a:pt x="5501" y="1495"/>
                    <a:pt x="5523" y="1451"/>
                  </a:cubicBezTo>
                  <a:cubicBezTo>
                    <a:pt x="5545" y="1384"/>
                    <a:pt x="5568" y="1340"/>
                    <a:pt x="5545" y="1251"/>
                  </a:cubicBezTo>
                  <a:cubicBezTo>
                    <a:pt x="5523" y="1074"/>
                    <a:pt x="5390" y="963"/>
                    <a:pt x="5191" y="786"/>
                  </a:cubicBezTo>
                  <a:lnTo>
                    <a:pt x="5146" y="741"/>
                  </a:lnTo>
                  <a:cubicBezTo>
                    <a:pt x="4836" y="475"/>
                    <a:pt x="4725" y="342"/>
                    <a:pt x="4658" y="275"/>
                  </a:cubicBezTo>
                  <a:cubicBezTo>
                    <a:pt x="4592" y="209"/>
                    <a:pt x="4570" y="187"/>
                    <a:pt x="4503" y="142"/>
                  </a:cubicBezTo>
                  <a:cubicBezTo>
                    <a:pt x="4481" y="120"/>
                    <a:pt x="4459" y="120"/>
                    <a:pt x="4414" y="98"/>
                  </a:cubicBezTo>
                  <a:cubicBezTo>
                    <a:pt x="4258" y="26"/>
                    <a:pt x="4099" y="1"/>
                    <a:pt x="3953" y="1"/>
                  </a:cubicBezTo>
                  <a:close/>
                </a:path>
              </a:pathLst>
            </a:custGeom>
            <a:solidFill>
              <a:srgbClr val="512A14"/>
            </a:solidFill>
            <a:ln w="228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dist="38100" dir="8520000" algn="bl" rotWithShape="0">
                <a:schemeClr val="accent4">
                  <a:alpha val="6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244642" y="4992919"/>
              <a:ext cx="235252" cy="482493"/>
            </a:xfrm>
            <a:custGeom>
              <a:avLst/>
              <a:gdLst/>
              <a:ahLst/>
              <a:cxnLst/>
              <a:rect l="l" t="t" r="r" b="b"/>
              <a:pathLst>
                <a:path w="7830" h="16059" extrusionOk="0">
                  <a:moveTo>
                    <a:pt x="2485" y="15105"/>
                  </a:moveTo>
                  <a:cubicBezTo>
                    <a:pt x="3949" y="15105"/>
                    <a:pt x="4947" y="15349"/>
                    <a:pt x="4947" y="15570"/>
                  </a:cubicBezTo>
                  <a:cubicBezTo>
                    <a:pt x="4947" y="15792"/>
                    <a:pt x="3949" y="16014"/>
                    <a:pt x="2507" y="16014"/>
                  </a:cubicBezTo>
                  <a:cubicBezTo>
                    <a:pt x="1043" y="16014"/>
                    <a:pt x="45" y="15792"/>
                    <a:pt x="45" y="15570"/>
                  </a:cubicBezTo>
                  <a:cubicBezTo>
                    <a:pt x="45" y="15349"/>
                    <a:pt x="954" y="15127"/>
                    <a:pt x="2329" y="15127"/>
                  </a:cubicBezTo>
                  <a:lnTo>
                    <a:pt x="2329" y="15460"/>
                  </a:lnTo>
                  <a:cubicBezTo>
                    <a:pt x="2329" y="15460"/>
                    <a:pt x="2352" y="15482"/>
                    <a:pt x="2352" y="15482"/>
                  </a:cubicBezTo>
                  <a:cubicBezTo>
                    <a:pt x="2352" y="15482"/>
                    <a:pt x="2374" y="15460"/>
                    <a:pt x="2374" y="15460"/>
                  </a:cubicBezTo>
                  <a:lnTo>
                    <a:pt x="2374" y="15105"/>
                  </a:lnTo>
                  <a:close/>
                  <a:moveTo>
                    <a:pt x="1575" y="1"/>
                  </a:moveTo>
                  <a:lnTo>
                    <a:pt x="1575" y="2662"/>
                  </a:lnTo>
                  <a:lnTo>
                    <a:pt x="3106" y="2662"/>
                  </a:lnTo>
                  <a:cubicBezTo>
                    <a:pt x="2640" y="3594"/>
                    <a:pt x="2485" y="4969"/>
                    <a:pt x="2374" y="7298"/>
                  </a:cubicBezTo>
                  <a:cubicBezTo>
                    <a:pt x="2241" y="9848"/>
                    <a:pt x="2241" y="12465"/>
                    <a:pt x="2329" y="15083"/>
                  </a:cubicBezTo>
                  <a:cubicBezTo>
                    <a:pt x="1154" y="15083"/>
                    <a:pt x="1" y="15282"/>
                    <a:pt x="1" y="15570"/>
                  </a:cubicBezTo>
                  <a:cubicBezTo>
                    <a:pt x="1" y="15881"/>
                    <a:pt x="1265" y="16058"/>
                    <a:pt x="2507" y="16058"/>
                  </a:cubicBezTo>
                  <a:cubicBezTo>
                    <a:pt x="3727" y="16058"/>
                    <a:pt x="4991" y="15881"/>
                    <a:pt x="4991" y="15570"/>
                  </a:cubicBezTo>
                  <a:cubicBezTo>
                    <a:pt x="4991" y="15260"/>
                    <a:pt x="3727" y="15083"/>
                    <a:pt x="2507" y="15083"/>
                  </a:cubicBezTo>
                  <a:lnTo>
                    <a:pt x="2507" y="15060"/>
                  </a:lnTo>
                  <a:lnTo>
                    <a:pt x="2374" y="15060"/>
                  </a:lnTo>
                  <a:cubicBezTo>
                    <a:pt x="2285" y="12465"/>
                    <a:pt x="2307" y="9848"/>
                    <a:pt x="2418" y="7298"/>
                  </a:cubicBezTo>
                  <a:cubicBezTo>
                    <a:pt x="2529" y="4947"/>
                    <a:pt x="2707" y="3594"/>
                    <a:pt x="3172" y="2662"/>
                  </a:cubicBezTo>
                  <a:lnTo>
                    <a:pt x="7830" y="2662"/>
                  </a:lnTo>
                  <a:lnTo>
                    <a:pt x="7830" y="1"/>
                  </a:lnTo>
                  <a:close/>
                </a:path>
              </a:pathLst>
            </a:custGeom>
            <a:solidFill>
              <a:srgbClr val="512A14"/>
            </a:solidFill>
            <a:ln w="228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dist="38100" dir="8520000" algn="bl" rotWithShape="0">
                <a:schemeClr val="accent4">
                  <a:alpha val="6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 flipH="1">
            <a:off x="-287871" y="1392266"/>
            <a:ext cx="2804495" cy="3751428"/>
            <a:chOff x="6838663" y="3002682"/>
            <a:chExt cx="1592106" cy="2140860"/>
          </a:xfrm>
        </p:grpSpPr>
        <p:sp>
          <p:nvSpPr>
            <p:cNvPr id="659" name="Google Shape;659;p40"/>
            <p:cNvSpPr/>
            <p:nvPr/>
          </p:nvSpPr>
          <p:spPr>
            <a:xfrm>
              <a:off x="7233124" y="3002682"/>
              <a:ext cx="483384" cy="425865"/>
            </a:xfrm>
            <a:custGeom>
              <a:avLst/>
              <a:gdLst/>
              <a:ahLst/>
              <a:cxnLst/>
              <a:rect l="l" t="t" r="r" b="b"/>
              <a:pathLst>
                <a:path w="3017" h="2658" extrusionOk="0">
                  <a:moveTo>
                    <a:pt x="1491" y="1"/>
                  </a:moveTo>
                  <a:cubicBezTo>
                    <a:pt x="1138" y="1"/>
                    <a:pt x="852" y="149"/>
                    <a:pt x="821" y="165"/>
                  </a:cubicBezTo>
                  <a:cubicBezTo>
                    <a:pt x="688" y="231"/>
                    <a:pt x="488" y="342"/>
                    <a:pt x="400" y="586"/>
                  </a:cubicBezTo>
                  <a:cubicBezTo>
                    <a:pt x="355" y="741"/>
                    <a:pt x="400" y="808"/>
                    <a:pt x="333" y="1030"/>
                  </a:cubicBezTo>
                  <a:cubicBezTo>
                    <a:pt x="267" y="1207"/>
                    <a:pt x="200" y="1251"/>
                    <a:pt x="111" y="1407"/>
                  </a:cubicBezTo>
                  <a:cubicBezTo>
                    <a:pt x="1" y="1628"/>
                    <a:pt x="1" y="1895"/>
                    <a:pt x="45" y="2072"/>
                  </a:cubicBezTo>
                  <a:cubicBezTo>
                    <a:pt x="222" y="2560"/>
                    <a:pt x="1109" y="2626"/>
                    <a:pt x="1420" y="2649"/>
                  </a:cubicBezTo>
                  <a:cubicBezTo>
                    <a:pt x="1502" y="2655"/>
                    <a:pt x="1590" y="2658"/>
                    <a:pt x="1679" y="2658"/>
                  </a:cubicBezTo>
                  <a:cubicBezTo>
                    <a:pt x="2242" y="2658"/>
                    <a:pt x="2896" y="2533"/>
                    <a:pt x="2973" y="2227"/>
                  </a:cubicBezTo>
                  <a:cubicBezTo>
                    <a:pt x="3017" y="2050"/>
                    <a:pt x="2839" y="1917"/>
                    <a:pt x="2906" y="1540"/>
                  </a:cubicBezTo>
                  <a:cubicBezTo>
                    <a:pt x="2950" y="1340"/>
                    <a:pt x="3017" y="1318"/>
                    <a:pt x="2995" y="1163"/>
                  </a:cubicBezTo>
                  <a:cubicBezTo>
                    <a:pt x="2950" y="985"/>
                    <a:pt x="2817" y="874"/>
                    <a:pt x="2595" y="675"/>
                  </a:cubicBezTo>
                  <a:cubicBezTo>
                    <a:pt x="2019" y="165"/>
                    <a:pt x="2108" y="165"/>
                    <a:pt x="1952" y="98"/>
                  </a:cubicBezTo>
                  <a:cubicBezTo>
                    <a:pt x="1796" y="26"/>
                    <a:pt x="1637" y="1"/>
                    <a:pt x="1491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240174" y="3010373"/>
              <a:ext cx="490594" cy="434517"/>
            </a:xfrm>
            <a:custGeom>
              <a:avLst/>
              <a:gdLst/>
              <a:ahLst/>
              <a:cxnLst/>
              <a:rect l="l" t="t" r="r" b="b"/>
              <a:pathLst>
                <a:path w="3062" h="2712" extrusionOk="0">
                  <a:moveTo>
                    <a:pt x="1531" y="50"/>
                  </a:moveTo>
                  <a:cubicBezTo>
                    <a:pt x="1687" y="50"/>
                    <a:pt x="1842" y="72"/>
                    <a:pt x="1975" y="139"/>
                  </a:cubicBezTo>
                  <a:cubicBezTo>
                    <a:pt x="2041" y="161"/>
                    <a:pt x="2064" y="183"/>
                    <a:pt x="2130" y="250"/>
                  </a:cubicBezTo>
                  <a:cubicBezTo>
                    <a:pt x="2197" y="316"/>
                    <a:pt x="2308" y="449"/>
                    <a:pt x="2618" y="738"/>
                  </a:cubicBezTo>
                  <a:lnTo>
                    <a:pt x="2662" y="760"/>
                  </a:lnTo>
                  <a:cubicBezTo>
                    <a:pt x="2862" y="937"/>
                    <a:pt x="2973" y="1048"/>
                    <a:pt x="2995" y="1203"/>
                  </a:cubicBezTo>
                  <a:cubicBezTo>
                    <a:pt x="3017" y="1270"/>
                    <a:pt x="2995" y="1314"/>
                    <a:pt x="2973" y="1381"/>
                  </a:cubicBezTo>
                  <a:cubicBezTo>
                    <a:pt x="2951" y="1425"/>
                    <a:pt x="2929" y="1492"/>
                    <a:pt x="2929" y="1558"/>
                  </a:cubicBezTo>
                  <a:cubicBezTo>
                    <a:pt x="2884" y="1780"/>
                    <a:pt x="2929" y="1913"/>
                    <a:pt x="2951" y="2024"/>
                  </a:cubicBezTo>
                  <a:cubicBezTo>
                    <a:pt x="2995" y="2113"/>
                    <a:pt x="2995" y="2179"/>
                    <a:pt x="2995" y="2246"/>
                  </a:cubicBezTo>
                  <a:cubicBezTo>
                    <a:pt x="2901" y="2546"/>
                    <a:pt x="2269" y="2656"/>
                    <a:pt x="1740" y="2656"/>
                  </a:cubicBezTo>
                  <a:cubicBezTo>
                    <a:pt x="1644" y="2656"/>
                    <a:pt x="1550" y="2652"/>
                    <a:pt x="1465" y="2645"/>
                  </a:cubicBezTo>
                  <a:cubicBezTo>
                    <a:pt x="1132" y="2623"/>
                    <a:pt x="267" y="2556"/>
                    <a:pt x="112" y="2090"/>
                  </a:cubicBezTo>
                  <a:cubicBezTo>
                    <a:pt x="67" y="1935"/>
                    <a:pt x="67" y="1647"/>
                    <a:pt x="178" y="1425"/>
                  </a:cubicBezTo>
                  <a:cubicBezTo>
                    <a:pt x="200" y="1359"/>
                    <a:pt x="223" y="1336"/>
                    <a:pt x="267" y="1292"/>
                  </a:cubicBezTo>
                  <a:cubicBezTo>
                    <a:pt x="311" y="1226"/>
                    <a:pt x="356" y="1159"/>
                    <a:pt x="378" y="1048"/>
                  </a:cubicBezTo>
                  <a:cubicBezTo>
                    <a:pt x="422" y="937"/>
                    <a:pt x="422" y="871"/>
                    <a:pt x="422" y="782"/>
                  </a:cubicBezTo>
                  <a:cubicBezTo>
                    <a:pt x="444" y="738"/>
                    <a:pt x="444" y="671"/>
                    <a:pt x="467" y="604"/>
                  </a:cubicBezTo>
                  <a:cubicBezTo>
                    <a:pt x="533" y="383"/>
                    <a:pt x="733" y="272"/>
                    <a:pt x="866" y="205"/>
                  </a:cubicBezTo>
                  <a:cubicBezTo>
                    <a:pt x="888" y="183"/>
                    <a:pt x="1176" y="50"/>
                    <a:pt x="1531" y="50"/>
                  </a:cubicBezTo>
                  <a:close/>
                  <a:moveTo>
                    <a:pt x="1539" y="1"/>
                  </a:moveTo>
                  <a:cubicBezTo>
                    <a:pt x="1170" y="1"/>
                    <a:pt x="876" y="161"/>
                    <a:pt x="844" y="161"/>
                  </a:cubicBezTo>
                  <a:cubicBezTo>
                    <a:pt x="711" y="250"/>
                    <a:pt x="489" y="361"/>
                    <a:pt x="422" y="604"/>
                  </a:cubicBezTo>
                  <a:cubicBezTo>
                    <a:pt x="378" y="671"/>
                    <a:pt x="378" y="738"/>
                    <a:pt x="378" y="804"/>
                  </a:cubicBezTo>
                  <a:cubicBezTo>
                    <a:pt x="378" y="871"/>
                    <a:pt x="378" y="937"/>
                    <a:pt x="334" y="1048"/>
                  </a:cubicBezTo>
                  <a:cubicBezTo>
                    <a:pt x="311" y="1159"/>
                    <a:pt x="267" y="1203"/>
                    <a:pt x="223" y="1270"/>
                  </a:cubicBezTo>
                  <a:cubicBezTo>
                    <a:pt x="200" y="1292"/>
                    <a:pt x="156" y="1336"/>
                    <a:pt x="134" y="1403"/>
                  </a:cubicBezTo>
                  <a:cubicBezTo>
                    <a:pt x="23" y="1625"/>
                    <a:pt x="1" y="1913"/>
                    <a:pt x="67" y="2113"/>
                  </a:cubicBezTo>
                  <a:cubicBezTo>
                    <a:pt x="223" y="2601"/>
                    <a:pt x="1132" y="2667"/>
                    <a:pt x="1465" y="2689"/>
                  </a:cubicBezTo>
                  <a:cubicBezTo>
                    <a:pt x="1531" y="2712"/>
                    <a:pt x="1620" y="2712"/>
                    <a:pt x="1709" y="2712"/>
                  </a:cubicBezTo>
                  <a:cubicBezTo>
                    <a:pt x="2285" y="2712"/>
                    <a:pt x="2929" y="2578"/>
                    <a:pt x="3017" y="2268"/>
                  </a:cubicBezTo>
                  <a:cubicBezTo>
                    <a:pt x="3062" y="2179"/>
                    <a:pt x="3017" y="2113"/>
                    <a:pt x="2995" y="2024"/>
                  </a:cubicBezTo>
                  <a:cubicBezTo>
                    <a:pt x="2973" y="1913"/>
                    <a:pt x="2929" y="1780"/>
                    <a:pt x="2973" y="1580"/>
                  </a:cubicBezTo>
                  <a:cubicBezTo>
                    <a:pt x="2973" y="1492"/>
                    <a:pt x="2995" y="1447"/>
                    <a:pt x="3017" y="1403"/>
                  </a:cubicBezTo>
                  <a:cubicBezTo>
                    <a:pt x="3039" y="1336"/>
                    <a:pt x="3062" y="1292"/>
                    <a:pt x="3039" y="1203"/>
                  </a:cubicBezTo>
                  <a:cubicBezTo>
                    <a:pt x="3017" y="1026"/>
                    <a:pt x="2906" y="915"/>
                    <a:pt x="2707" y="738"/>
                  </a:cubicBezTo>
                  <a:lnTo>
                    <a:pt x="2662" y="693"/>
                  </a:lnTo>
                  <a:cubicBezTo>
                    <a:pt x="2352" y="427"/>
                    <a:pt x="2219" y="294"/>
                    <a:pt x="2152" y="205"/>
                  </a:cubicBezTo>
                  <a:cubicBezTo>
                    <a:pt x="2108" y="139"/>
                    <a:pt x="2086" y="117"/>
                    <a:pt x="1997" y="94"/>
                  </a:cubicBezTo>
                  <a:cubicBezTo>
                    <a:pt x="1841" y="26"/>
                    <a:pt x="1684" y="1"/>
                    <a:pt x="1539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094534" y="4745395"/>
              <a:ext cx="1055529" cy="81872"/>
            </a:xfrm>
            <a:custGeom>
              <a:avLst/>
              <a:gdLst/>
              <a:ahLst/>
              <a:cxnLst/>
              <a:rect l="l" t="t" r="r" b="b"/>
              <a:pathLst>
                <a:path w="6588" h="511" extrusionOk="0">
                  <a:moveTo>
                    <a:pt x="1" y="0"/>
                  </a:moveTo>
                  <a:lnTo>
                    <a:pt x="1" y="510"/>
                  </a:lnTo>
                  <a:lnTo>
                    <a:pt x="6588" y="510"/>
                  </a:lnTo>
                  <a:lnTo>
                    <a:pt x="65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073225" y="4777279"/>
              <a:ext cx="71298" cy="366263"/>
            </a:xfrm>
            <a:custGeom>
              <a:avLst/>
              <a:gdLst/>
              <a:ahLst/>
              <a:cxnLst/>
              <a:rect l="l" t="t" r="r" b="b"/>
              <a:pathLst>
                <a:path w="445" h="2286" extrusionOk="0">
                  <a:moveTo>
                    <a:pt x="0" y="1"/>
                  </a:moveTo>
                  <a:cubicBezTo>
                    <a:pt x="67" y="777"/>
                    <a:pt x="134" y="1531"/>
                    <a:pt x="200" y="2285"/>
                  </a:cubicBezTo>
                  <a:lnTo>
                    <a:pt x="444" y="2285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8128594" y="4777279"/>
              <a:ext cx="67773" cy="366263"/>
            </a:xfrm>
            <a:custGeom>
              <a:avLst/>
              <a:gdLst/>
              <a:ahLst/>
              <a:cxnLst/>
              <a:rect l="l" t="t" r="r" b="b"/>
              <a:pathLst>
                <a:path w="423" h="2286" extrusionOk="0">
                  <a:moveTo>
                    <a:pt x="1" y="1"/>
                  </a:moveTo>
                  <a:lnTo>
                    <a:pt x="1" y="2285"/>
                  </a:lnTo>
                  <a:lnTo>
                    <a:pt x="222" y="2285"/>
                  </a:lnTo>
                  <a:cubicBezTo>
                    <a:pt x="289" y="1531"/>
                    <a:pt x="356" y="777"/>
                    <a:pt x="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012822" y="3728960"/>
              <a:ext cx="1243948" cy="664753"/>
            </a:xfrm>
            <a:custGeom>
              <a:avLst/>
              <a:gdLst/>
              <a:ahLst/>
              <a:cxnLst/>
              <a:rect l="l" t="t" r="r" b="b"/>
              <a:pathLst>
                <a:path w="7764" h="4149" extrusionOk="0">
                  <a:moveTo>
                    <a:pt x="2884" y="1"/>
                  </a:moveTo>
                  <a:cubicBezTo>
                    <a:pt x="1287" y="1"/>
                    <a:pt x="0" y="1287"/>
                    <a:pt x="0" y="2884"/>
                  </a:cubicBezTo>
                  <a:lnTo>
                    <a:pt x="0" y="4148"/>
                  </a:lnTo>
                  <a:lnTo>
                    <a:pt x="7763" y="4148"/>
                  </a:lnTo>
                  <a:lnTo>
                    <a:pt x="7763" y="2884"/>
                  </a:lnTo>
                  <a:cubicBezTo>
                    <a:pt x="7763" y="1287"/>
                    <a:pt x="6477" y="1"/>
                    <a:pt x="4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888491" y="4333149"/>
              <a:ext cx="1492610" cy="451500"/>
            </a:xfrm>
            <a:custGeom>
              <a:avLst/>
              <a:gdLst/>
              <a:ahLst/>
              <a:cxnLst/>
              <a:rect l="l" t="t" r="r" b="b"/>
              <a:pathLst>
                <a:path w="9316" h="2818" extrusionOk="0">
                  <a:moveTo>
                    <a:pt x="1752" y="0"/>
                  </a:moveTo>
                  <a:cubicBezTo>
                    <a:pt x="776" y="0"/>
                    <a:pt x="0" y="777"/>
                    <a:pt x="0" y="1753"/>
                  </a:cubicBezTo>
                  <a:cubicBezTo>
                    <a:pt x="0" y="2329"/>
                    <a:pt x="466" y="2817"/>
                    <a:pt x="1043" y="2817"/>
                  </a:cubicBezTo>
                  <a:lnTo>
                    <a:pt x="8273" y="2817"/>
                  </a:lnTo>
                  <a:cubicBezTo>
                    <a:pt x="8850" y="2817"/>
                    <a:pt x="9315" y="2329"/>
                    <a:pt x="9315" y="1753"/>
                  </a:cubicBezTo>
                  <a:cubicBezTo>
                    <a:pt x="9315" y="777"/>
                    <a:pt x="8539" y="0"/>
                    <a:pt x="7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838663" y="4048759"/>
              <a:ext cx="206363" cy="735890"/>
            </a:xfrm>
            <a:custGeom>
              <a:avLst/>
              <a:gdLst/>
              <a:ahLst/>
              <a:cxnLst/>
              <a:rect l="l" t="t" r="r" b="b"/>
              <a:pathLst>
                <a:path w="1288" h="4593" extrusionOk="0">
                  <a:moveTo>
                    <a:pt x="644" y="1"/>
                  </a:moveTo>
                  <a:cubicBezTo>
                    <a:pt x="289" y="1"/>
                    <a:pt x="1" y="289"/>
                    <a:pt x="1" y="622"/>
                  </a:cubicBezTo>
                  <a:lnTo>
                    <a:pt x="1" y="3816"/>
                  </a:lnTo>
                  <a:cubicBezTo>
                    <a:pt x="1" y="4237"/>
                    <a:pt x="355" y="4592"/>
                    <a:pt x="777" y="4592"/>
                  </a:cubicBezTo>
                  <a:lnTo>
                    <a:pt x="1287" y="4592"/>
                  </a:lnTo>
                  <a:lnTo>
                    <a:pt x="1287" y="622"/>
                  </a:lnTo>
                  <a:cubicBezTo>
                    <a:pt x="1287" y="289"/>
                    <a:pt x="999" y="1"/>
                    <a:pt x="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8228090" y="4048759"/>
              <a:ext cx="202678" cy="735890"/>
            </a:xfrm>
            <a:custGeom>
              <a:avLst/>
              <a:gdLst/>
              <a:ahLst/>
              <a:cxnLst/>
              <a:rect l="l" t="t" r="r" b="b"/>
              <a:pathLst>
                <a:path w="1265" h="4593" extrusionOk="0">
                  <a:moveTo>
                    <a:pt x="622" y="1"/>
                  </a:moveTo>
                  <a:cubicBezTo>
                    <a:pt x="267" y="1"/>
                    <a:pt x="1" y="289"/>
                    <a:pt x="1" y="622"/>
                  </a:cubicBezTo>
                  <a:lnTo>
                    <a:pt x="1" y="4592"/>
                  </a:lnTo>
                  <a:lnTo>
                    <a:pt x="489" y="4592"/>
                  </a:lnTo>
                  <a:cubicBezTo>
                    <a:pt x="910" y="4592"/>
                    <a:pt x="1265" y="4237"/>
                    <a:pt x="1265" y="3816"/>
                  </a:cubicBezTo>
                  <a:lnTo>
                    <a:pt x="1265" y="622"/>
                  </a:lnTo>
                  <a:cubicBezTo>
                    <a:pt x="1265" y="289"/>
                    <a:pt x="977" y="1"/>
                    <a:pt x="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034131" y="4112847"/>
              <a:ext cx="7210" cy="469124"/>
            </a:xfrm>
            <a:custGeom>
              <a:avLst/>
              <a:gdLst/>
              <a:ahLst/>
              <a:cxnLst/>
              <a:rect l="l" t="t" r="r" b="b"/>
              <a:pathLst>
                <a:path w="45" h="2928" extrusionOk="0">
                  <a:moveTo>
                    <a:pt x="23" y="0"/>
                  </a:moveTo>
                  <a:cubicBezTo>
                    <a:pt x="23" y="0"/>
                    <a:pt x="0" y="22"/>
                    <a:pt x="0" y="22"/>
                  </a:cubicBezTo>
                  <a:lnTo>
                    <a:pt x="0" y="2906"/>
                  </a:lnTo>
                  <a:cubicBezTo>
                    <a:pt x="0" y="2928"/>
                    <a:pt x="23" y="2928"/>
                    <a:pt x="23" y="2928"/>
                  </a:cubicBezTo>
                  <a:cubicBezTo>
                    <a:pt x="45" y="2928"/>
                    <a:pt x="45" y="2906"/>
                    <a:pt x="45" y="2906"/>
                  </a:cubicBezTo>
                  <a:lnTo>
                    <a:pt x="45" y="22"/>
                  </a:lnTo>
                  <a:cubicBezTo>
                    <a:pt x="45" y="22"/>
                    <a:pt x="45" y="0"/>
                    <a:pt x="23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8228090" y="4112847"/>
              <a:ext cx="7370" cy="472809"/>
            </a:xfrm>
            <a:custGeom>
              <a:avLst/>
              <a:gdLst/>
              <a:ahLst/>
              <a:cxnLst/>
              <a:rect l="l" t="t" r="r" b="b"/>
              <a:pathLst>
                <a:path w="46" h="2951" extrusionOk="0">
                  <a:moveTo>
                    <a:pt x="23" y="0"/>
                  </a:moveTo>
                  <a:cubicBezTo>
                    <a:pt x="23" y="0"/>
                    <a:pt x="1" y="22"/>
                    <a:pt x="1" y="22"/>
                  </a:cubicBezTo>
                  <a:lnTo>
                    <a:pt x="1" y="2928"/>
                  </a:lnTo>
                  <a:cubicBezTo>
                    <a:pt x="1" y="2950"/>
                    <a:pt x="23" y="2950"/>
                    <a:pt x="23" y="2950"/>
                  </a:cubicBezTo>
                  <a:cubicBezTo>
                    <a:pt x="45" y="2950"/>
                    <a:pt x="45" y="2928"/>
                    <a:pt x="45" y="2928"/>
                  </a:cubicBezTo>
                  <a:lnTo>
                    <a:pt x="45" y="22"/>
                  </a:lnTo>
                  <a:cubicBezTo>
                    <a:pt x="45" y="0"/>
                    <a:pt x="45" y="0"/>
                    <a:pt x="23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034131" y="4421911"/>
              <a:ext cx="1172810" cy="7370"/>
            </a:xfrm>
            <a:custGeom>
              <a:avLst/>
              <a:gdLst/>
              <a:ahLst/>
              <a:cxnLst/>
              <a:rect l="l" t="t" r="r" b="b"/>
              <a:pathLst>
                <a:path w="7320" h="46" extrusionOk="0">
                  <a:moveTo>
                    <a:pt x="23" y="1"/>
                  </a:moveTo>
                  <a:cubicBezTo>
                    <a:pt x="23" y="1"/>
                    <a:pt x="0" y="1"/>
                    <a:pt x="0" y="23"/>
                  </a:cubicBezTo>
                  <a:cubicBezTo>
                    <a:pt x="0" y="45"/>
                    <a:pt x="23" y="45"/>
                    <a:pt x="23" y="45"/>
                  </a:cubicBezTo>
                  <a:lnTo>
                    <a:pt x="7297" y="45"/>
                  </a:lnTo>
                  <a:cubicBezTo>
                    <a:pt x="7297" y="45"/>
                    <a:pt x="7320" y="45"/>
                    <a:pt x="7320" y="23"/>
                  </a:cubicBezTo>
                  <a:cubicBezTo>
                    <a:pt x="7320" y="1"/>
                    <a:pt x="7297" y="1"/>
                    <a:pt x="7297" y="1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037656" y="4578286"/>
              <a:ext cx="1172810" cy="7370"/>
            </a:xfrm>
            <a:custGeom>
              <a:avLst/>
              <a:gdLst/>
              <a:ahLst/>
              <a:cxnLst/>
              <a:rect l="l" t="t" r="r" b="b"/>
              <a:pathLst>
                <a:path w="7320" h="46" extrusionOk="0">
                  <a:moveTo>
                    <a:pt x="23" y="1"/>
                  </a:moveTo>
                  <a:cubicBezTo>
                    <a:pt x="1" y="1"/>
                    <a:pt x="1" y="1"/>
                    <a:pt x="1" y="23"/>
                  </a:cubicBezTo>
                  <a:cubicBezTo>
                    <a:pt x="1" y="45"/>
                    <a:pt x="23" y="45"/>
                    <a:pt x="23" y="45"/>
                  </a:cubicBezTo>
                  <a:lnTo>
                    <a:pt x="7298" y="45"/>
                  </a:lnTo>
                  <a:cubicBezTo>
                    <a:pt x="7298" y="45"/>
                    <a:pt x="7320" y="45"/>
                    <a:pt x="7320" y="23"/>
                  </a:cubicBezTo>
                  <a:cubicBezTo>
                    <a:pt x="7320" y="1"/>
                    <a:pt x="7298" y="1"/>
                    <a:pt x="7298" y="1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7261483" y="3551436"/>
              <a:ext cx="618609" cy="944497"/>
            </a:xfrm>
            <a:custGeom>
              <a:avLst/>
              <a:gdLst/>
              <a:ahLst/>
              <a:cxnLst/>
              <a:rect l="l" t="t" r="r" b="b"/>
              <a:pathLst>
                <a:path w="3861" h="5895" extrusionOk="0">
                  <a:moveTo>
                    <a:pt x="2201" y="0"/>
                  </a:moveTo>
                  <a:cubicBezTo>
                    <a:pt x="1823" y="0"/>
                    <a:pt x="1515" y="188"/>
                    <a:pt x="1465" y="222"/>
                  </a:cubicBezTo>
                  <a:cubicBezTo>
                    <a:pt x="1401" y="209"/>
                    <a:pt x="1192" y="138"/>
                    <a:pt x="938" y="138"/>
                  </a:cubicBezTo>
                  <a:cubicBezTo>
                    <a:pt x="748" y="138"/>
                    <a:pt x="533" y="178"/>
                    <a:pt x="334" y="310"/>
                  </a:cubicBezTo>
                  <a:cubicBezTo>
                    <a:pt x="178" y="399"/>
                    <a:pt x="67" y="532"/>
                    <a:pt x="1" y="621"/>
                  </a:cubicBezTo>
                  <a:lnTo>
                    <a:pt x="134" y="1042"/>
                  </a:lnTo>
                  <a:cubicBezTo>
                    <a:pt x="45" y="1153"/>
                    <a:pt x="1" y="1286"/>
                    <a:pt x="23" y="1442"/>
                  </a:cubicBezTo>
                  <a:cubicBezTo>
                    <a:pt x="45" y="1663"/>
                    <a:pt x="201" y="1841"/>
                    <a:pt x="400" y="1929"/>
                  </a:cubicBezTo>
                  <a:cubicBezTo>
                    <a:pt x="555" y="2440"/>
                    <a:pt x="711" y="2950"/>
                    <a:pt x="866" y="3482"/>
                  </a:cubicBezTo>
                  <a:cubicBezTo>
                    <a:pt x="733" y="3659"/>
                    <a:pt x="578" y="3881"/>
                    <a:pt x="467" y="4170"/>
                  </a:cubicBezTo>
                  <a:cubicBezTo>
                    <a:pt x="178" y="4768"/>
                    <a:pt x="134" y="5323"/>
                    <a:pt x="156" y="5678"/>
                  </a:cubicBezTo>
                  <a:cubicBezTo>
                    <a:pt x="467" y="5767"/>
                    <a:pt x="866" y="5855"/>
                    <a:pt x="1332" y="5877"/>
                  </a:cubicBezTo>
                  <a:cubicBezTo>
                    <a:pt x="1454" y="5888"/>
                    <a:pt x="1576" y="5894"/>
                    <a:pt x="1692" y="5894"/>
                  </a:cubicBezTo>
                  <a:cubicBezTo>
                    <a:pt x="1809" y="5894"/>
                    <a:pt x="1919" y="5888"/>
                    <a:pt x="2019" y="5877"/>
                  </a:cubicBezTo>
                  <a:cubicBezTo>
                    <a:pt x="2019" y="5811"/>
                    <a:pt x="2030" y="5778"/>
                    <a:pt x="2041" y="5778"/>
                  </a:cubicBezTo>
                  <a:cubicBezTo>
                    <a:pt x="2053" y="5778"/>
                    <a:pt x="2064" y="5811"/>
                    <a:pt x="2064" y="5877"/>
                  </a:cubicBezTo>
                  <a:cubicBezTo>
                    <a:pt x="2285" y="5833"/>
                    <a:pt x="2507" y="5789"/>
                    <a:pt x="2751" y="5722"/>
                  </a:cubicBezTo>
                  <a:cubicBezTo>
                    <a:pt x="3195" y="5611"/>
                    <a:pt x="3572" y="5434"/>
                    <a:pt x="3860" y="5279"/>
                  </a:cubicBezTo>
                  <a:cubicBezTo>
                    <a:pt x="3794" y="4946"/>
                    <a:pt x="3638" y="4414"/>
                    <a:pt x="3239" y="3881"/>
                  </a:cubicBezTo>
                  <a:cubicBezTo>
                    <a:pt x="3062" y="3615"/>
                    <a:pt x="2862" y="3416"/>
                    <a:pt x="2685" y="3282"/>
                  </a:cubicBezTo>
                  <a:cubicBezTo>
                    <a:pt x="2751" y="2750"/>
                    <a:pt x="2796" y="2196"/>
                    <a:pt x="2840" y="1663"/>
                  </a:cubicBezTo>
                  <a:cubicBezTo>
                    <a:pt x="3017" y="1552"/>
                    <a:pt x="3128" y="1331"/>
                    <a:pt x="3106" y="1109"/>
                  </a:cubicBezTo>
                  <a:cubicBezTo>
                    <a:pt x="3084" y="954"/>
                    <a:pt x="3017" y="821"/>
                    <a:pt x="2906" y="732"/>
                  </a:cubicBezTo>
                  <a:cubicBezTo>
                    <a:pt x="2929" y="599"/>
                    <a:pt x="2929" y="466"/>
                    <a:pt x="2951" y="310"/>
                  </a:cubicBezTo>
                  <a:cubicBezTo>
                    <a:pt x="2862" y="222"/>
                    <a:pt x="2729" y="133"/>
                    <a:pt x="2574" y="66"/>
                  </a:cubicBezTo>
                  <a:cubicBezTo>
                    <a:pt x="2446" y="19"/>
                    <a:pt x="2320" y="0"/>
                    <a:pt x="2201" y="0"/>
                  </a:cubicBezTo>
                  <a:close/>
                </a:path>
              </a:pathLst>
            </a:custGeom>
            <a:solidFill>
              <a:srgbClr val="D46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7108793" y="4183824"/>
              <a:ext cx="579356" cy="321562"/>
            </a:xfrm>
            <a:custGeom>
              <a:avLst/>
              <a:gdLst/>
              <a:ahLst/>
              <a:cxnLst/>
              <a:rect l="l" t="t" r="r" b="b"/>
              <a:pathLst>
                <a:path w="3616" h="2007" extrusionOk="0">
                  <a:moveTo>
                    <a:pt x="3615" y="1"/>
                  </a:moveTo>
                  <a:lnTo>
                    <a:pt x="3615" y="1"/>
                  </a:lnTo>
                  <a:cubicBezTo>
                    <a:pt x="3128" y="45"/>
                    <a:pt x="2529" y="134"/>
                    <a:pt x="1885" y="311"/>
                  </a:cubicBezTo>
                  <a:cubicBezTo>
                    <a:pt x="1176" y="511"/>
                    <a:pt x="555" y="777"/>
                    <a:pt x="89" y="1021"/>
                  </a:cubicBezTo>
                  <a:lnTo>
                    <a:pt x="0" y="1797"/>
                  </a:lnTo>
                  <a:cubicBezTo>
                    <a:pt x="519" y="1914"/>
                    <a:pt x="1138" y="2006"/>
                    <a:pt x="1840" y="2006"/>
                  </a:cubicBezTo>
                  <a:cubicBezTo>
                    <a:pt x="2068" y="2006"/>
                    <a:pt x="2306" y="1997"/>
                    <a:pt x="2551" y="1975"/>
                  </a:cubicBezTo>
                  <a:cubicBezTo>
                    <a:pt x="2861" y="1953"/>
                    <a:pt x="3150" y="1908"/>
                    <a:pt x="3416" y="1864"/>
                  </a:cubicBezTo>
                  <a:cubicBezTo>
                    <a:pt x="3416" y="1842"/>
                    <a:pt x="3416" y="1842"/>
                    <a:pt x="3416" y="1820"/>
                  </a:cubicBezTo>
                  <a:cubicBezTo>
                    <a:pt x="3460" y="1198"/>
                    <a:pt x="3527" y="600"/>
                    <a:pt x="3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7627586" y="3757479"/>
              <a:ext cx="323484" cy="702404"/>
            </a:xfrm>
            <a:custGeom>
              <a:avLst/>
              <a:gdLst/>
              <a:ahLst/>
              <a:cxnLst/>
              <a:rect l="l" t="t" r="r" b="b"/>
              <a:pathLst>
                <a:path w="2019" h="4384" extrusionOk="0">
                  <a:moveTo>
                    <a:pt x="888" y="0"/>
                  </a:moveTo>
                  <a:cubicBezTo>
                    <a:pt x="599" y="643"/>
                    <a:pt x="311" y="1464"/>
                    <a:pt x="200" y="2462"/>
                  </a:cubicBezTo>
                  <a:cubicBezTo>
                    <a:pt x="156" y="2773"/>
                    <a:pt x="133" y="3061"/>
                    <a:pt x="133" y="3327"/>
                  </a:cubicBezTo>
                  <a:cubicBezTo>
                    <a:pt x="133" y="3327"/>
                    <a:pt x="156" y="3327"/>
                    <a:pt x="178" y="3349"/>
                  </a:cubicBezTo>
                  <a:cubicBezTo>
                    <a:pt x="311" y="3438"/>
                    <a:pt x="0" y="3859"/>
                    <a:pt x="89" y="4081"/>
                  </a:cubicBezTo>
                  <a:cubicBezTo>
                    <a:pt x="127" y="4233"/>
                    <a:pt x="374" y="4384"/>
                    <a:pt x="1244" y="4384"/>
                  </a:cubicBezTo>
                  <a:cubicBezTo>
                    <a:pt x="1395" y="4384"/>
                    <a:pt x="1563" y="4379"/>
                    <a:pt x="1753" y="4370"/>
                  </a:cubicBezTo>
                  <a:cubicBezTo>
                    <a:pt x="1819" y="4170"/>
                    <a:pt x="1886" y="3882"/>
                    <a:pt x="1952" y="3527"/>
                  </a:cubicBezTo>
                  <a:cubicBezTo>
                    <a:pt x="1974" y="3305"/>
                    <a:pt x="2019" y="2906"/>
                    <a:pt x="1952" y="2130"/>
                  </a:cubicBezTo>
                  <a:cubicBezTo>
                    <a:pt x="1908" y="1664"/>
                    <a:pt x="1819" y="998"/>
                    <a:pt x="1620" y="22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7076749" y="4328663"/>
              <a:ext cx="181369" cy="168071"/>
            </a:xfrm>
            <a:custGeom>
              <a:avLst/>
              <a:gdLst/>
              <a:ahLst/>
              <a:cxnLst/>
              <a:rect l="l" t="t" r="r" b="b"/>
              <a:pathLst>
                <a:path w="1132" h="1049" extrusionOk="0">
                  <a:moveTo>
                    <a:pt x="570" y="1"/>
                  </a:moveTo>
                  <a:cubicBezTo>
                    <a:pt x="292" y="1"/>
                    <a:pt x="65" y="227"/>
                    <a:pt x="45" y="472"/>
                  </a:cubicBezTo>
                  <a:cubicBezTo>
                    <a:pt x="1" y="738"/>
                    <a:pt x="222" y="938"/>
                    <a:pt x="245" y="960"/>
                  </a:cubicBezTo>
                  <a:cubicBezTo>
                    <a:pt x="311" y="960"/>
                    <a:pt x="378" y="982"/>
                    <a:pt x="466" y="1004"/>
                  </a:cubicBezTo>
                  <a:cubicBezTo>
                    <a:pt x="533" y="1026"/>
                    <a:pt x="622" y="1026"/>
                    <a:pt x="688" y="1049"/>
                  </a:cubicBezTo>
                  <a:cubicBezTo>
                    <a:pt x="910" y="982"/>
                    <a:pt x="1065" y="805"/>
                    <a:pt x="1087" y="605"/>
                  </a:cubicBezTo>
                  <a:cubicBezTo>
                    <a:pt x="1132" y="339"/>
                    <a:pt x="932" y="51"/>
                    <a:pt x="622" y="6"/>
                  </a:cubicBezTo>
                  <a:lnTo>
                    <a:pt x="644" y="6"/>
                  </a:lnTo>
                  <a:cubicBezTo>
                    <a:pt x="619" y="3"/>
                    <a:pt x="595" y="1"/>
                    <a:pt x="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7112318" y="4329624"/>
              <a:ext cx="828177" cy="213413"/>
            </a:xfrm>
            <a:custGeom>
              <a:avLst/>
              <a:gdLst/>
              <a:ahLst/>
              <a:cxnLst/>
              <a:rect l="l" t="t" r="r" b="b"/>
              <a:pathLst>
                <a:path w="5169" h="1332" extrusionOk="0">
                  <a:moveTo>
                    <a:pt x="444" y="0"/>
                  </a:moveTo>
                  <a:cubicBezTo>
                    <a:pt x="289" y="311"/>
                    <a:pt x="156" y="643"/>
                    <a:pt x="0" y="954"/>
                  </a:cubicBezTo>
                  <a:cubicBezTo>
                    <a:pt x="644" y="1264"/>
                    <a:pt x="1176" y="1331"/>
                    <a:pt x="1553" y="1331"/>
                  </a:cubicBezTo>
                  <a:cubicBezTo>
                    <a:pt x="1578" y="1331"/>
                    <a:pt x="1603" y="1332"/>
                    <a:pt x="1627" y="1332"/>
                  </a:cubicBezTo>
                  <a:cubicBezTo>
                    <a:pt x="2513" y="1332"/>
                    <a:pt x="3109" y="986"/>
                    <a:pt x="4228" y="986"/>
                  </a:cubicBezTo>
                  <a:cubicBezTo>
                    <a:pt x="4343" y="986"/>
                    <a:pt x="4464" y="990"/>
                    <a:pt x="4592" y="998"/>
                  </a:cubicBezTo>
                  <a:cubicBezTo>
                    <a:pt x="4769" y="1020"/>
                    <a:pt x="4902" y="1043"/>
                    <a:pt x="4991" y="1043"/>
                  </a:cubicBezTo>
                  <a:lnTo>
                    <a:pt x="5168" y="643"/>
                  </a:lnTo>
                  <a:lnTo>
                    <a:pt x="5146" y="643"/>
                  </a:lnTo>
                  <a:cubicBezTo>
                    <a:pt x="4924" y="621"/>
                    <a:pt x="4592" y="599"/>
                    <a:pt x="4214" y="555"/>
                  </a:cubicBezTo>
                  <a:cubicBezTo>
                    <a:pt x="3527" y="488"/>
                    <a:pt x="3017" y="399"/>
                    <a:pt x="2728" y="333"/>
                  </a:cubicBezTo>
                  <a:cubicBezTo>
                    <a:pt x="2196" y="244"/>
                    <a:pt x="1420" y="111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911816" y="4403005"/>
              <a:ext cx="302175" cy="136347"/>
            </a:xfrm>
            <a:custGeom>
              <a:avLst/>
              <a:gdLst/>
              <a:ahLst/>
              <a:cxnLst/>
              <a:rect l="l" t="t" r="r" b="b"/>
              <a:pathLst>
                <a:path w="1886" h="851" extrusionOk="0">
                  <a:moveTo>
                    <a:pt x="463" y="1"/>
                  </a:moveTo>
                  <a:cubicBezTo>
                    <a:pt x="388" y="1"/>
                    <a:pt x="271" y="43"/>
                    <a:pt x="112" y="185"/>
                  </a:cubicBezTo>
                  <a:lnTo>
                    <a:pt x="1" y="585"/>
                  </a:lnTo>
                  <a:cubicBezTo>
                    <a:pt x="311" y="829"/>
                    <a:pt x="577" y="851"/>
                    <a:pt x="688" y="851"/>
                  </a:cubicBezTo>
                  <a:cubicBezTo>
                    <a:pt x="844" y="851"/>
                    <a:pt x="1021" y="806"/>
                    <a:pt x="1110" y="784"/>
                  </a:cubicBezTo>
                  <a:cubicBezTo>
                    <a:pt x="1243" y="740"/>
                    <a:pt x="1332" y="718"/>
                    <a:pt x="1398" y="695"/>
                  </a:cubicBezTo>
                  <a:cubicBezTo>
                    <a:pt x="1465" y="651"/>
                    <a:pt x="1886" y="385"/>
                    <a:pt x="1819" y="230"/>
                  </a:cubicBezTo>
                  <a:cubicBezTo>
                    <a:pt x="1806" y="150"/>
                    <a:pt x="1673" y="110"/>
                    <a:pt x="1463" y="110"/>
                  </a:cubicBezTo>
                  <a:cubicBezTo>
                    <a:pt x="1324" y="110"/>
                    <a:pt x="1150" y="128"/>
                    <a:pt x="954" y="163"/>
                  </a:cubicBezTo>
                  <a:cubicBezTo>
                    <a:pt x="910" y="163"/>
                    <a:pt x="856" y="173"/>
                    <a:pt x="798" y="173"/>
                  </a:cubicBezTo>
                  <a:cubicBezTo>
                    <a:pt x="770" y="173"/>
                    <a:pt x="740" y="171"/>
                    <a:pt x="710" y="163"/>
                  </a:cubicBezTo>
                  <a:cubicBezTo>
                    <a:pt x="600" y="119"/>
                    <a:pt x="577" y="52"/>
                    <a:pt x="511" y="8"/>
                  </a:cubicBezTo>
                  <a:cubicBezTo>
                    <a:pt x="498" y="3"/>
                    <a:pt x="482" y="1"/>
                    <a:pt x="463" y="1"/>
                  </a:cubicBezTo>
                  <a:close/>
                </a:path>
              </a:pathLst>
            </a:custGeom>
            <a:solidFill>
              <a:srgbClr val="B17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176246" y="3330973"/>
              <a:ext cx="657543" cy="323644"/>
            </a:xfrm>
            <a:custGeom>
              <a:avLst/>
              <a:gdLst/>
              <a:ahLst/>
              <a:cxnLst/>
              <a:rect l="l" t="t" r="r" b="b"/>
              <a:pathLst>
                <a:path w="4104" h="2020" extrusionOk="0">
                  <a:moveTo>
                    <a:pt x="2219" y="1"/>
                  </a:moveTo>
                  <a:cubicBezTo>
                    <a:pt x="2108" y="1"/>
                    <a:pt x="1975" y="23"/>
                    <a:pt x="1842" y="23"/>
                  </a:cubicBezTo>
                  <a:cubicBezTo>
                    <a:pt x="1731" y="45"/>
                    <a:pt x="1598" y="67"/>
                    <a:pt x="1487" y="89"/>
                  </a:cubicBezTo>
                  <a:lnTo>
                    <a:pt x="1420" y="89"/>
                  </a:lnTo>
                  <a:cubicBezTo>
                    <a:pt x="1442" y="644"/>
                    <a:pt x="1309" y="910"/>
                    <a:pt x="1154" y="1043"/>
                  </a:cubicBezTo>
                  <a:cubicBezTo>
                    <a:pt x="866" y="1309"/>
                    <a:pt x="466" y="1198"/>
                    <a:pt x="200" y="1531"/>
                  </a:cubicBezTo>
                  <a:cubicBezTo>
                    <a:pt x="67" y="1686"/>
                    <a:pt x="23" y="1886"/>
                    <a:pt x="1" y="2019"/>
                  </a:cubicBezTo>
                  <a:lnTo>
                    <a:pt x="4104" y="1620"/>
                  </a:lnTo>
                  <a:cubicBezTo>
                    <a:pt x="4059" y="1487"/>
                    <a:pt x="3971" y="1287"/>
                    <a:pt x="3793" y="1154"/>
                  </a:cubicBezTo>
                  <a:cubicBezTo>
                    <a:pt x="3438" y="910"/>
                    <a:pt x="3084" y="1088"/>
                    <a:pt x="2751" y="888"/>
                  </a:cubicBezTo>
                  <a:cubicBezTo>
                    <a:pt x="2573" y="777"/>
                    <a:pt x="2374" y="555"/>
                    <a:pt x="2285" y="1"/>
                  </a:cubicBezTo>
                  <a:close/>
                </a:path>
              </a:pathLst>
            </a:custGeom>
            <a:solidFill>
              <a:srgbClr val="B17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7414333" y="3316553"/>
              <a:ext cx="128176" cy="139231"/>
            </a:xfrm>
            <a:custGeom>
              <a:avLst/>
              <a:gdLst/>
              <a:ahLst/>
              <a:cxnLst/>
              <a:rect l="l" t="t" r="r" b="b"/>
              <a:pathLst>
                <a:path w="800" h="869" extrusionOk="0">
                  <a:moveTo>
                    <a:pt x="389" y="0"/>
                  </a:moveTo>
                  <a:cubicBezTo>
                    <a:pt x="378" y="0"/>
                    <a:pt x="367" y="1"/>
                    <a:pt x="356" y="2"/>
                  </a:cubicBezTo>
                  <a:cubicBezTo>
                    <a:pt x="156" y="24"/>
                    <a:pt x="1" y="246"/>
                    <a:pt x="23" y="490"/>
                  </a:cubicBezTo>
                  <a:cubicBezTo>
                    <a:pt x="65" y="699"/>
                    <a:pt x="225" y="869"/>
                    <a:pt x="410" y="869"/>
                  </a:cubicBezTo>
                  <a:cubicBezTo>
                    <a:pt x="422" y="869"/>
                    <a:pt x="433" y="868"/>
                    <a:pt x="444" y="867"/>
                  </a:cubicBezTo>
                  <a:cubicBezTo>
                    <a:pt x="644" y="845"/>
                    <a:pt x="799" y="645"/>
                    <a:pt x="777" y="401"/>
                  </a:cubicBezTo>
                  <a:cubicBezTo>
                    <a:pt x="735" y="171"/>
                    <a:pt x="575" y="0"/>
                    <a:pt x="389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7467686" y="3512182"/>
              <a:ext cx="42779" cy="19387"/>
            </a:xfrm>
            <a:custGeom>
              <a:avLst/>
              <a:gdLst/>
              <a:ahLst/>
              <a:cxnLst/>
              <a:rect l="l" t="t" r="r" b="b"/>
              <a:pathLst>
                <a:path w="267" h="121" extrusionOk="0">
                  <a:moveTo>
                    <a:pt x="267" y="1"/>
                  </a:moveTo>
                  <a:lnTo>
                    <a:pt x="0" y="67"/>
                  </a:lnTo>
                  <a:cubicBezTo>
                    <a:pt x="33" y="100"/>
                    <a:pt x="65" y="121"/>
                    <a:pt x="106" y="121"/>
                  </a:cubicBezTo>
                  <a:cubicBezTo>
                    <a:pt x="122" y="121"/>
                    <a:pt x="138" y="118"/>
                    <a:pt x="156" y="112"/>
                  </a:cubicBezTo>
                  <a:cubicBezTo>
                    <a:pt x="244" y="90"/>
                    <a:pt x="266" y="1"/>
                    <a:pt x="267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7513830" y="3519392"/>
              <a:ext cx="167270" cy="26597"/>
            </a:xfrm>
            <a:custGeom>
              <a:avLst/>
              <a:gdLst/>
              <a:ahLst/>
              <a:cxnLst/>
              <a:rect l="l" t="t" r="r" b="b"/>
              <a:pathLst>
                <a:path w="1044" h="166" extrusionOk="0">
                  <a:moveTo>
                    <a:pt x="1043" y="0"/>
                  </a:moveTo>
                  <a:lnTo>
                    <a:pt x="1043" y="0"/>
                  </a:lnTo>
                  <a:cubicBezTo>
                    <a:pt x="843" y="45"/>
                    <a:pt x="644" y="67"/>
                    <a:pt x="444" y="89"/>
                  </a:cubicBezTo>
                  <a:lnTo>
                    <a:pt x="1" y="133"/>
                  </a:lnTo>
                  <a:cubicBezTo>
                    <a:pt x="23" y="133"/>
                    <a:pt x="67" y="156"/>
                    <a:pt x="112" y="156"/>
                  </a:cubicBezTo>
                  <a:cubicBezTo>
                    <a:pt x="156" y="163"/>
                    <a:pt x="198" y="165"/>
                    <a:pt x="236" y="165"/>
                  </a:cubicBezTo>
                  <a:cubicBezTo>
                    <a:pt x="314" y="165"/>
                    <a:pt x="378" y="156"/>
                    <a:pt x="422" y="156"/>
                  </a:cubicBezTo>
                  <a:cubicBezTo>
                    <a:pt x="688" y="89"/>
                    <a:pt x="954" y="22"/>
                    <a:pt x="1043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311312" y="3544226"/>
              <a:ext cx="163585" cy="17945"/>
            </a:xfrm>
            <a:custGeom>
              <a:avLst/>
              <a:gdLst/>
              <a:ahLst/>
              <a:cxnLst/>
              <a:rect l="l" t="t" r="r" b="b"/>
              <a:pathLst>
                <a:path w="1021" h="112" extrusionOk="0">
                  <a:moveTo>
                    <a:pt x="1021" y="1"/>
                  </a:moveTo>
                  <a:lnTo>
                    <a:pt x="599" y="45"/>
                  </a:lnTo>
                  <a:lnTo>
                    <a:pt x="0" y="89"/>
                  </a:lnTo>
                  <a:cubicBezTo>
                    <a:pt x="89" y="111"/>
                    <a:pt x="333" y="111"/>
                    <a:pt x="621" y="111"/>
                  </a:cubicBezTo>
                  <a:cubicBezTo>
                    <a:pt x="688" y="111"/>
                    <a:pt x="799" y="111"/>
                    <a:pt x="932" y="45"/>
                  </a:cubicBezTo>
                  <a:cubicBezTo>
                    <a:pt x="976" y="23"/>
                    <a:pt x="999" y="23"/>
                    <a:pt x="1021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449902" y="3334498"/>
              <a:ext cx="53513" cy="14420"/>
            </a:xfrm>
            <a:custGeom>
              <a:avLst/>
              <a:gdLst/>
              <a:ahLst/>
              <a:cxnLst/>
              <a:rect l="l" t="t" r="r" b="b"/>
              <a:pathLst>
                <a:path w="334" h="90" extrusionOk="0">
                  <a:moveTo>
                    <a:pt x="45" y="1"/>
                  </a:moveTo>
                  <a:cubicBezTo>
                    <a:pt x="23" y="1"/>
                    <a:pt x="23" y="1"/>
                    <a:pt x="23" y="23"/>
                  </a:cubicBezTo>
                  <a:cubicBezTo>
                    <a:pt x="0" y="23"/>
                    <a:pt x="23" y="45"/>
                    <a:pt x="23" y="45"/>
                  </a:cubicBezTo>
                  <a:cubicBezTo>
                    <a:pt x="67" y="67"/>
                    <a:pt x="111" y="90"/>
                    <a:pt x="178" y="90"/>
                  </a:cubicBezTo>
                  <a:cubicBezTo>
                    <a:pt x="222" y="90"/>
                    <a:pt x="267" y="67"/>
                    <a:pt x="311" y="67"/>
                  </a:cubicBezTo>
                  <a:cubicBezTo>
                    <a:pt x="333" y="45"/>
                    <a:pt x="333" y="45"/>
                    <a:pt x="333" y="23"/>
                  </a:cubicBezTo>
                  <a:cubicBezTo>
                    <a:pt x="333" y="23"/>
                    <a:pt x="323" y="13"/>
                    <a:pt x="317" y="13"/>
                  </a:cubicBezTo>
                  <a:cubicBezTo>
                    <a:pt x="313" y="13"/>
                    <a:pt x="311" y="16"/>
                    <a:pt x="311" y="23"/>
                  </a:cubicBezTo>
                  <a:cubicBezTo>
                    <a:pt x="267" y="23"/>
                    <a:pt x="222" y="45"/>
                    <a:pt x="156" y="45"/>
                  </a:cubicBezTo>
                  <a:cubicBezTo>
                    <a:pt x="134" y="45"/>
                    <a:pt x="89" y="23"/>
                    <a:pt x="45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7343356" y="3036008"/>
              <a:ext cx="270131" cy="362738"/>
            </a:xfrm>
            <a:custGeom>
              <a:avLst/>
              <a:gdLst/>
              <a:ahLst/>
              <a:cxnLst/>
              <a:rect l="l" t="t" r="r" b="b"/>
              <a:pathLst>
                <a:path w="1686" h="2264" extrusionOk="0">
                  <a:moveTo>
                    <a:pt x="843" y="1"/>
                  </a:moveTo>
                  <a:cubicBezTo>
                    <a:pt x="754" y="1"/>
                    <a:pt x="688" y="1"/>
                    <a:pt x="621" y="23"/>
                  </a:cubicBezTo>
                  <a:cubicBezTo>
                    <a:pt x="266" y="45"/>
                    <a:pt x="0" y="356"/>
                    <a:pt x="0" y="711"/>
                  </a:cubicBezTo>
                  <a:lnTo>
                    <a:pt x="0" y="1443"/>
                  </a:lnTo>
                  <a:cubicBezTo>
                    <a:pt x="0" y="1531"/>
                    <a:pt x="89" y="1864"/>
                    <a:pt x="377" y="2064"/>
                  </a:cubicBezTo>
                  <a:cubicBezTo>
                    <a:pt x="532" y="2197"/>
                    <a:pt x="710" y="2241"/>
                    <a:pt x="799" y="2263"/>
                  </a:cubicBezTo>
                  <a:lnTo>
                    <a:pt x="843" y="2263"/>
                  </a:lnTo>
                  <a:cubicBezTo>
                    <a:pt x="954" y="2263"/>
                    <a:pt x="1109" y="2197"/>
                    <a:pt x="1286" y="2086"/>
                  </a:cubicBezTo>
                  <a:cubicBezTo>
                    <a:pt x="1575" y="1864"/>
                    <a:pt x="1641" y="1553"/>
                    <a:pt x="1664" y="1443"/>
                  </a:cubicBezTo>
                  <a:lnTo>
                    <a:pt x="1664" y="711"/>
                  </a:lnTo>
                  <a:cubicBezTo>
                    <a:pt x="1686" y="356"/>
                    <a:pt x="1397" y="67"/>
                    <a:pt x="1043" y="23"/>
                  </a:cubicBezTo>
                  <a:cubicBezTo>
                    <a:pt x="976" y="1"/>
                    <a:pt x="909" y="1"/>
                    <a:pt x="843" y="1"/>
                  </a:cubicBezTo>
                  <a:close/>
                </a:path>
              </a:pathLst>
            </a:custGeom>
            <a:solidFill>
              <a:srgbClr val="B17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7304262" y="3164024"/>
              <a:ext cx="64088" cy="88922"/>
            </a:xfrm>
            <a:custGeom>
              <a:avLst/>
              <a:gdLst/>
              <a:ahLst/>
              <a:cxnLst/>
              <a:rect l="l" t="t" r="r" b="b"/>
              <a:pathLst>
                <a:path w="400" h="555" extrusionOk="0">
                  <a:moveTo>
                    <a:pt x="200" y="0"/>
                  </a:moveTo>
                  <a:cubicBezTo>
                    <a:pt x="89" y="0"/>
                    <a:pt x="0" y="133"/>
                    <a:pt x="0" y="267"/>
                  </a:cubicBezTo>
                  <a:cubicBezTo>
                    <a:pt x="0" y="422"/>
                    <a:pt x="89" y="555"/>
                    <a:pt x="200" y="555"/>
                  </a:cubicBezTo>
                  <a:cubicBezTo>
                    <a:pt x="311" y="555"/>
                    <a:pt x="399" y="422"/>
                    <a:pt x="399" y="289"/>
                  </a:cubicBezTo>
                  <a:cubicBezTo>
                    <a:pt x="399" y="133"/>
                    <a:pt x="311" y="0"/>
                    <a:pt x="200" y="0"/>
                  </a:cubicBezTo>
                  <a:close/>
                </a:path>
              </a:pathLst>
            </a:custGeom>
            <a:solidFill>
              <a:srgbClr val="B17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7588492" y="3167549"/>
              <a:ext cx="60563" cy="85397"/>
            </a:xfrm>
            <a:custGeom>
              <a:avLst/>
              <a:gdLst/>
              <a:ahLst/>
              <a:cxnLst/>
              <a:rect l="l" t="t" r="r" b="b"/>
              <a:pathLst>
                <a:path w="378" h="533" extrusionOk="0">
                  <a:moveTo>
                    <a:pt x="200" y="1"/>
                  </a:moveTo>
                  <a:cubicBezTo>
                    <a:pt x="89" y="1"/>
                    <a:pt x="0" y="111"/>
                    <a:pt x="0" y="267"/>
                  </a:cubicBezTo>
                  <a:cubicBezTo>
                    <a:pt x="0" y="422"/>
                    <a:pt x="89" y="533"/>
                    <a:pt x="200" y="533"/>
                  </a:cubicBezTo>
                  <a:cubicBezTo>
                    <a:pt x="289" y="533"/>
                    <a:pt x="377" y="422"/>
                    <a:pt x="377" y="267"/>
                  </a:cubicBezTo>
                  <a:cubicBezTo>
                    <a:pt x="377" y="111"/>
                    <a:pt x="289" y="1"/>
                    <a:pt x="200" y="1"/>
                  </a:cubicBezTo>
                  <a:close/>
                </a:path>
              </a:pathLst>
            </a:custGeom>
            <a:solidFill>
              <a:srgbClr val="B17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7464161" y="3306139"/>
              <a:ext cx="24994" cy="7210"/>
            </a:xfrm>
            <a:custGeom>
              <a:avLst/>
              <a:gdLst/>
              <a:ahLst/>
              <a:cxnLst/>
              <a:rect l="l" t="t" r="r" b="b"/>
              <a:pathLst>
                <a:path w="156" h="45" extrusionOk="0">
                  <a:moveTo>
                    <a:pt x="67" y="1"/>
                  </a:moveTo>
                  <a:cubicBezTo>
                    <a:pt x="45" y="1"/>
                    <a:pt x="22" y="1"/>
                    <a:pt x="0" y="23"/>
                  </a:cubicBezTo>
                  <a:cubicBezTo>
                    <a:pt x="22" y="23"/>
                    <a:pt x="45" y="45"/>
                    <a:pt x="67" y="45"/>
                  </a:cubicBezTo>
                  <a:cubicBezTo>
                    <a:pt x="111" y="45"/>
                    <a:pt x="133" y="23"/>
                    <a:pt x="155" y="23"/>
                  </a:cubicBezTo>
                  <a:cubicBezTo>
                    <a:pt x="133" y="1"/>
                    <a:pt x="111" y="1"/>
                    <a:pt x="67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7449902" y="3359492"/>
              <a:ext cx="53513" cy="14260"/>
            </a:xfrm>
            <a:custGeom>
              <a:avLst/>
              <a:gdLst/>
              <a:ahLst/>
              <a:cxnLst/>
              <a:rect l="l" t="t" r="r" b="b"/>
              <a:pathLst>
                <a:path w="334" h="89" extrusionOk="0">
                  <a:moveTo>
                    <a:pt x="23" y="0"/>
                  </a:moveTo>
                  <a:cubicBezTo>
                    <a:pt x="23" y="0"/>
                    <a:pt x="0" y="0"/>
                    <a:pt x="0" y="22"/>
                  </a:cubicBezTo>
                  <a:cubicBezTo>
                    <a:pt x="0" y="22"/>
                    <a:pt x="0" y="45"/>
                    <a:pt x="23" y="45"/>
                  </a:cubicBezTo>
                  <a:cubicBezTo>
                    <a:pt x="67" y="67"/>
                    <a:pt x="111" y="89"/>
                    <a:pt x="178" y="89"/>
                  </a:cubicBezTo>
                  <a:cubicBezTo>
                    <a:pt x="222" y="89"/>
                    <a:pt x="267" y="89"/>
                    <a:pt x="311" y="67"/>
                  </a:cubicBezTo>
                  <a:cubicBezTo>
                    <a:pt x="333" y="45"/>
                    <a:pt x="333" y="45"/>
                    <a:pt x="333" y="22"/>
                  </a:cubicBezTo>
                  <a:cubicBezTo>
                    <a:pt x="333" y="22"/>
                    <a:pt x="323" y="13"/>
                    <a:pt x="317" y="13"/>
                  </a:cubicBezTo>
                  <a:cubicBezTo>
                    <a:pt x="313" y="13"/>
                    <a:pt x="311" y="15"/>
                    <a:pt x="311" y="22"/>
                  </a:cubicBezTo>
                  <a:cubicBezTo>
                    <a:pt x="244" y="22"/>
                    <a:pt x="200" y="45"/>
                    <a:pt x="156" y="45"/>
                  </a:cubicBezTo>
                  <a:cubicBezTo>
                    <a:pt x="111" y="45"/>
                    <a:pt x="67" y="22"/>
                    <a:pt x="23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7421543" y="3325846"/>
              <a:ext cx="106707" cy="23072"/>
            </a:xfrm>
            <a:custGeom>
              <a:avLst/>
              <a:gdLst/>
              <a:ahLst/>
              <a:cxnLst/>
              <a:rect l="l" t="t" r="r" b="b"/>
              <a:pathLst>
                <a:path w="666" h="144" extrusionOk="0">
                  <a:moveTo>
                    <a:pt x="627" y="1"/>
                  </a:moveTo>
                  <a:cubicBezTo>
                    <a:pt x="624" y="1"/>
                    <a:pt x="621" y="3"/>
                    <a:pt x="621" y="11"/>
                  </a:cubicBezTo>
                  <a:cubicBezTo>
                    <a:pt x="577" y="55"/>
                    <a:pt x="466" y="99"/>
                    <a:pt x="355" y="99"/>
                  </a:cubicBezTo>
                  <a:cubicBezTo>
                    <a:pt x="200" y="99"/>
                    <a:pt x="89" y="55"/>
                    <a:pt x="44" y="11"/>
                  </a:cubicBezTo>
                  <a:lnTo>
                    <a:pt x="0" y="11"/>
                  </a:lnTo>
                  <a:cubicBezTo>
                    <a:pt x="0" y="33"/>
                    <a:pt x="0" y="33"/>
                    <a:pt x="22" y="55"/>
                  </a:cubicBezTo>
                  <a:cubicBezTo>
                    <a:pt x="67" y="77"/>
                    <a:pt x="177" y="144"/>
                    <a:pt x="333" y="144"/>
                  </a:cubicBezTo>
                  <a:lnTo>
                    <a:pt x="355" y="144"/>
                  </a:lnTo>
                  <a:cubicBezTo>
                    <a:pt x="488" y="144"/>
                    <a:pt x="577" y="77"/>
                    <a:pt x="643" y="55"/>
                  </a:cubicBezTo>
                  <a:cubicBezTo>
                    <a:pt x="665" y="33"/>
                    <a:pt x="665" y="11"/>
                    <a:pt x="643" y="11"/>
                  </a:cubicBezTo>
                  <a:cubicBezTo>
                    <a:pt x="643" y="11"/>
                    <a:pt x="633" y="1"/>
                    <a:pt x="627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7517354" y="3192383"/>
              <a:ext cx="89082" cy="21469"/>
            </a:xfrm>
            <a:custGeom>
              <a:avLst/>
              <a:gdLst/>
              <a:ahLst/>
              <a:cxnLst/>
              <a:rect l="l" t="t" r="r" b="b"/>
              <a:pathLst>
                <a:path w="556" h="134" extrusionOk="0">
                  <a:moveTo>
                    <a:pt x="45" y="1"/>
                  </a:moveTo>
                  <a:cubicBezTo>
                    <a:pt x="23" y="23"/>
                    <a:pt x="1" y="45"/>
                    <a:pt x="1" y="90"/>
                  </a:cubicBezTo>
                  <a:cubicBezTo>
                    <a:pt x="1" y="112"/>
                    <a:pt x="1" y="134"/>
                    <a:pt x="1" y="134"/>
                  </a:cubicBezTo>
                  <a:cubicBezTo>
                    <a:pt x="67" y="112"/>
                    <a:pt x="156" y="90"/>
                    <a:pt x="245" y="90"/>
                  </a:cubicBezTo>
                  <a:cubicBezTo>
                    <a:pt x="378" y="90"/>
                    <a:pt x="489" y="90"/>
                    <a:pt x="555" y="112"/>
                  </a:cubicBezTo>
                  <a:cubicBezTo>
                    <a:pt x="533" y="67"/>
                    <a:pt x="489" y="45"/>
                    <a:pt x="422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7513830" y="3192383"/>
              <a:ext cx="7370" cy="21469"/>
            </a:xfrm>
            <a:custGeom>
              <a:avLst/>
              <a:gdLst/>
              <a:ahLst/>
              <a:cxnLst/>
              <a:rect l="l" t="t" r="r" b="b"/>
              <a:pathLst>
                <a:path w="46" h="134" extrusionOk="0">
                  <a:moveTo>
                    <a:pt x="23" y="1"/>
                  </a:moveTo>
                  <a:cubicBezTo>
                    <a:pt x="23" y="1"/>
                    <a:pt x="1" y="23"/>
                    <a:pt x="1" y="67"/>
                  </a:cubicBezTo>
                  <a:cubicBezTo>
                    <a:pt x="1" y="112"/>
                    <a:pt x="1" y="134"/>
                    <a:pt x="1" y="134"/>
                  </a:cubicBezTo>
                  <a:cubicBezTo>
                    <a:pt x="1" y="134"/>
                    <a:pt x="23" y="90"/>
                    <a:pt x="23" y="67"/>
                  </a:cubicBezTo>
                  <a:cubicBezTo>
                    <a:pt x="23" y="45"/>
                    <a:pt x="23" y="45"/>
                    <a:pt x="45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7350405" y="3188858"/>
              <a:ext cx="88922" cy="24994"/>
            </a:xfrm>
            <a:custGeom>
              <a:avLst/>
              <a:gdLst/>
              <a:ahLst/>
              <a:cxnLst/>
              <a:rect l="l" t="t" r="r" b="b"/>
              <a:pathLst>
                <a:path w="555" h="156" extrusionOk="0">
                  <a:moveTo>
                    <a:pt x="311" y="1"/>
                  </a:moveTo>
                  <a:cubicBezTo>
                    <a:pt x="200" y="1"/>
                    <a:pt x="156" y="23"/>
                    <a:pt x="134" y="23"/>
                  </a:cubicBezTo>
                  <a:cubicBezTo>
                    <a:pt x="67" y="45"/>
                    <a:pt x="23" y="89"/>
                    <a:pt x="0" y="112"/>
                  </a:cubicBezTo>
                  <a:cubicBezTo>
                    <a:pt x="60" y="112"/>
                    <a:pt x="119" y="102"/>
                    <a:pt x="191" y="102"/>
                  </a:cubicBezTo>
                  <a:cubicBezTo>
                    <a:pt x="227" y="102"/>
                    <a:pt x="267" y="104"/>
                    <a:pt x="311" y="112"/>
                  </a:cubicBezTo>
                  <a:cubicBezTo>
                    <a:pt x="422" y="112"/>
                    <a:pt x="488" y="134"/>
                    <a:pt x="555" y="156"/>
                  </a:cubicBezTo>
                  <a:cubicBezTo>
                    <a:pt x="555" y="156"/>
                    <a:pt x="555" y="134"/>
                    <a:pt x="555" y="112"/>
                  </a:cubicBezTo>
                  <a:cubicBezTo>
                    <a:pt x="555" y="67"/>
                    <a:pt x="533" y="45"/>
                    <a:pt x="533" y="23"/>
                  </a:cubicBezTo>
                  <a:cubicBezTo>
                    <a:pt x="444" y="1"/>
                    <a:pt x="377" y="1"/>
                    <a:pt x="311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7439167" y="3192383"/>
              <a:ext cx="7370" cy="21469"/>
            </a:xfrm>
            <a:custGeom>
              <a:avLst/>
              <a:gdLst/>
              <a:ahLst/>
              <a:cxnLst/>
              <a:rect l="l" t="t" r="r" b="b"/>
              <a:pathLst>
                <a:path w="46" h="134" extrusionOk="0">
                  <a:moveTo>
                    <a:pt x="1" y="1"/>
                  </a:moveTo>
                  <a:cubicBezTo>
                    <a:pt x="1" y="45"/>
                    <a:pt x="1" y="45"/>
                    <a:pt x="23" y="67"/>
                  </a:cubicBezTo>
                  <a:cubicBezTo>
                    <a:pt x="23" y="23"/>
                    <a:pt x="23" y="1"/>
                    <a:pt x="23" y="1"/>
                  </a:cubicBezTo>
                  <a:close/>
                  <a:moveTo>
                    <a:pt x="23" y="67"/>
                  </a:moveTo>
                  <a:cubicBezTo>
                    <a:pt x="23" y="90"/>
                    <a:pt x="23" y="134"/>
                    <a:pt x="23" y="134"/>
                  </a:cubicBezTo>
                  <a:cubicBezTo>
                    <a:pt x="45" y="134"/>
                    <a:pt x="45" y="112"/>
                    <a:pt x="23" y="67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7439167" y="3326487"/>
              <a:ext cx="74823" cy="15381"/>
            </a:xfrm>
            <a:custGeom>
              <a:avLst/>
              <a:gdLst/>
              <a:ahLst/>
              <a:cxnLst/>
              <a:rect l="l" t="t" r="r" b="b"/>
              <a:pathLst>
                <a:path w="467" h="96" extrusionOk="0">
                  <a:moveTo>
                    <a:pt x="180" y="1"/>
                  </a:moveTo>
                  <a:cubicBezTo>
                    <a:pt x="88" y="1"/>
                    <a:pt x="1" y="33"/>
                    <a:pt x="1" y="51"/>
                  </a:cubicBezTo>
                  <a:cubicBezTo>
                    <a:pt x="1" y="73"/>
                    <a:pt x="134" y="95"/>
                    <a:pt x="245" y="95"/>
                  </a:cubicBezTo>
                  <a:cubicBezTo>
                    <a:pt x="334" y="95"/>
                    <a:pt x="467" y="95"/>
                    <a:pt x="467" y="51"/>
                  </a:cubicBezTo>
                  <a:cubicBezTo>
                    <a:pt x="445" y="29"/>
                    <a:pt x="356" y="7"/>
                    <a:pt x="245" y="7"/>
                  </a:cubicBezTo>
                  <a:cubicBezTo>
                    <a:pt x="224" y="2"/>
                    <a:pt x="202" y="1"/>
                    <a:pt x="180" y="1"/>
                  </a:cubicBezTo>
                  <a:close/>
                </a:path>
              </a:pathLst>
            </a:custGeom>
            <a:solidFill>
              <a:srgbClr val="74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7503255" y="3222184"/>
              <a:ext cx="81872" cy="32364"/>
            </a:xfrm>
            <a:custGeom>
              <a:avLst/>
              <a:gdLst/>
              <a:ahLst/>
              <a:cxnLst/>
              <a:rect l="l" t="t" r="r" b="b"/>
              <a:pathLst>
                <a:path w="511" h="202" extrusionOk="0">
                  <a:moveTo>
                    <a:pt x="226" y="1"/>
                  </a:moveTo>
                  <a:cubicBezTo>
                    <a:pt x="202" y="1"/>
                    <a:pt x="178" y="5"/>
                    <a:pt x="155" y="14"/>
                  </a:cubicBezTo>
                  <a:cubicBezTo>
                    <a:pt x="67" y="37"/>
                    <a:pt x="0" y="147"/>
                    <a:pt x="22" y="192"/>
                  </a:cubicBezTo>
                  <a:cubicBezTo>
                    <a:pt x="30" y="199"/>
                    <a:pt x="42" y="202"/>
                    <a:pt x="60" y="202"/>
                  </a:cubicBezTo>
                  <a:cubicBezTo>
                    <a:pt x="96" y="202"/>
                    <a:pt x="155" y="192"/>
                    <a:pt x="244" y="192"/>
                  </a:cubicBezTo>
                  <a:cubicBezTo>
                    <a:pt x="281" y="184"/>
                    <a:pt x="316" y="182"/>
                    <a:pt x="348" y="182"/>
                  </a:cubicBezTo>
                  <a:cubicBezTo>
                    <a:pt x="412" y="182"/>
                    <a:pt x="466" y="192"/>
                    <a:pt x="510" y="192"/>
                  </a:cubicBezTo>
                  <a:cubicBezTo>
                    <a:pt x="422" y="68"/>
                    <a:pt x="320" y="1"/>
                    <a:pt x="226" y="1"/>
                  </a:cubicBezTo>
                  <a:close/>
                </a:path>
              </a:pathLst>
            </a:custGeom>
            <a:solidFill>
              <a:srgbClr val="74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503255" y="3246697"/>
              <a:ext cx="85397" cy="16983"/>
            </a:xfrm>
            <a:custGeom>
              <a:avLst/>
              <a:gdLst/>
              <a:ahLst/>
              <a:cxnLst/>
              <a:rect l="l" t="t" r="r" b="b"/>
              <a:pathLst>
                <a:path w="533" h="106" extrusionOk="0">
                  <a:moveTo>
                    <a:pt x="366" y="0"/>
                  </a:moveTo>
                  <a:cubicBezTo>
                    <a:pt x="311" y="0"/>
                    <a:pt x="255" y="6"/>
                    <a:pt x="200" y="17"/>
                  </a:cubicBezTo>
                  <a:cubicBezTo>
                    <a:pt x="133" y="17"/>
                    <a:pt x="89" y="39"/>
                    <a:pt x="22" y="39"/>
                  </a:cubicBezTo>
                  <a:cubicBezTo>
                    <a:pt x="22" y="61"/>
                    <a:pt x="0" y="61"/>
                    <a:pt x="0" y="83"/>
                  </a:cubicBezTo>
                  <a:cubicBezTo>
                    <a:pt x="0" y="83"/>
                    <a:pt x="22" y="105"/>
                    <a:pt x="22" y="105"/>
                  </a:cubicBezTo>
                  <a:lnTo>
                    <a:pt x="22" y="83"/>
                  </a:lnTo>
                  <a:lnTo>
                    <a:pt x="45" y="83"/>
                  </a:lnTo>
                  <a:cubicBezTo>
                    <a:pt x="89" y="83"/>
                    <a:pt x="155" y="61"/>
                    <a:pt x="222" y="61"/>
                  </a:cubicBezTo>
                  <a:lnTo>
                    <a:pt x="510" y="61"/>
                  </a:lnTo>
                  <a:cubicBezTo>
                    <a:pt x="532" y="61"/>
                    <a:pt x="532" y="39"/>
                    <a:pt x="532" y="39"/>
                  </a:cubicBezTo>
                  <a:cubicBezTo>
                    <a:pt x="532" y="17"/>
                    <a:pt x="532" y="17"/>
                    <a:pt x="532" y="17"/>
                  </a:cubicBezTo>
                  <a:cubicBezTo>
                    <a:pt x="477" y="6"/>
                    <a:pt x="422" y="0"/>
                    <a:pt x="366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7531614" y="3251824"/>
              <a:ext cx="24994" cy="26116"/>
            </a:xfrm>
            <a:custGeom>
              <a:avLst/>
              <a:gdLst/>
              <a:ahLst/>
              <a:cxnLst/>
              <a:rect l="l" t="t" r="r" b="b"/>
              <a:pathLst>
                <a:path w="156" h="163" extrusionOk="0">
                  <a:moveTo>
                    <a:pt x="65" y="1"/>
                  </a:moveTo>
                  <a:cubicBezTo>
                    <a:pt x="30" y="1"/>
                    <a:pt x="1" y="37"/>
                    <a:pt x="1" y="73"/>
                  </a:cubicBezTo>
                  <a:cubicBezTo>
                    <a:pt x="1" y="118"/>
                    <a:pt x="23" y="162"/>
                    <a:pt x="67" y="162"/>
                  </a:cubicBezTo>
                  <a:cubicBezTo>
                    <a:pt x="111" y="162"/>
                    <a:pt x="156" y="118"/>
                    <a:pt x="156" y="73"/>
                  </a:cubicBezTo>
                  <a:cubicBezTo>
                    <a:pt x="156" y="29"/>
                    <a:pt x="134" y="7"/>
                    <a:pt x="89" y="7"/>
                  </a:cubicBezTo>
                  <a:cubicBezTo>
                    <a:pt x="81" y="3"/>
                    <a:pt x="73" y="1"/>
                    <a:pt x="65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7375239" y="3222184"/>
              <a:ext cx="81872" cy="31403"/>
            </a:xfrm>
            <a:custGeom>
              <a:avLst/>
              <a:gdLst/>
              <a:ahLst/>
              <a:cxnLst/>
              <a:rect l="l" t="t" r="r" b="b"/>
              <a:pathLst>
                <a:path w="511" h="196" extrusionOk="0">
                  <a:moveTo>
                    <a:pt x="285" y="1"/>
                  </a:moveTo>
                  <a:cubicBezTo>
                    <a:pt x="191" y="1"/>
                    <a:pt x="89" y="68"/>
                    <a:pt x="1" y="192"/>
                  </a:cubicBezTo>
                  <a:cubicBezTo>
                    <a:pt x="67" y="192"/>
                    <a:pt x="156" y="170"/>
                    <a:pt x="267" y="170"/>
                  </a:cubicBezTo>
                  <a:cubicBezTo>
                    <a:pt x="344" y="182"/>
                    <a:pt x="398" y="195"/>
                    <a:pt x="435" y="195"/>
                  </a:cubicBezTo>
                  <a:cubicBezTo>
                    <a:pt x="462" y="195"/>
                    <a:pt x="479" y="188"/>
                    <a:pt x="489" y="170"/>
                  </a:cubicBezTo>
                  <a:cubicBezTo>
                    <a:pt x="511" y="147"/>
                    <a:pt x="444" y="37"/>
                    <a:pt x="356" y="14"/>
                  </a:cubicBezTo>
                  <a:cubicBezTo>
                    <a:pt x="333" y="5"/>
                    <a:pt x="309" y="1"/>
                    <a:pt x="285" y="1"/>
                  </a:cubicBezTo>
                  <a:close/>
                </a:path>
              </a:pathLst>
            </a:custGeom>
            <a:solidFill>
              <a:srgbClr val="74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371714" y="3246697"/>
              <a:ext cx="85397" cy="13458"/>
            </a:xfrm>
            <a:custGeom>
              <a:avLst/>
              <a:gdLst/>
              <a:ahLst/>
              <a:cxnLst/>
              <a:rect l="l" t="t" r="r" b="b"/>
              <a:pathLst>
                <a:path w="533" h="84" extrusionOk="0">
                  <a:moveTo>
                    <a:pt x="170" y="0"/>
                  </a:moveTo>
                  <a:cubicBezTo>
                    <a:pt x="117" y="0"/>
                    <a:pt x="67" y="6"/>
                    <a:pt x="23" y="17"/>
                  </a:cubicBezTo>
                  <a:cubicBezTo>
                    <a:pt x="1" y="17"/>
                    <a:pt x="1" y="17"/>
                    <a:pt x="1" y="39"/>
                  </a:cubicBezTo>
                  <a:cubicBezTo>
                    <a:pt x="1" y="61"/>
                    <a:pt x="1" y="61"/>
                    <a:pt x="23" y="61"/>
                  </a:cubicBezTo>
                  <a:lnTo>
                    <a:pt x="333" y="61"/>
                  </a:lnTo>
                  <a:cubicBezTo>
                    <a:pt x="378" y="61"/>
                    <a:pt x="444" y="83"/>
                    <a:pt x="511" y="83"/>
                  </a:cubicBezTo>
                  <a:cubicBezTo>
                    <a:pt x="511" y="83"/>
                    <a:pt x="533" y="83"/>
                    <a:pt x="533" y="61"/>
                  </a:cubicBezTo>
                  <a:cubicBezTo>
                    <a:pt x="533" y="61"/>
                    <a:pt x="533" y="39"/>
                    <a:pt x="511" y="39"/>
                  </a:cubicBezTo>
                  <a:cubicBezTo>
                    <a:pt x="444" y="17"/>
                    <a:pt x="400" y="17"/>
                    <a:pt x="333" y="17"/>
                  </a:cubicBezTo>
                  <a:cubicBezTo>
                    <a:pt x="278" y="6"/>
                    <a:pt x="222" y="0"/>
                    <a:pt x="170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407283" y="3249261"/>
              <a:ext cx="24994" cy="24994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67" y="1"/>
                  </a:moveTo>
                  <a:cubicBezTo>
                    <a:pt x="22" y="1"/>
                    <a:pt x="0" y="45"/>
                    <a:pt x="0" y="89"/>
                  </a:cubicBezTo>
                  <a:cubicBezTo>
                    <a:pt x="0" y="134"/>
                    <a:pt x="45" y="156"/>
                    <a:pt x="89" y="156"/>
                  </a:cubicBezTo>
                  <a:cubicBezTo>
                    <a:pt x="133" y="156"/>
                    <a:pt x="156" y="112"/>
                    <a:pt x="156" y="67"/>
                  </a:cubicBezTo>
                  <a:cubicBezTo>
                    <a:pt x="156" y="23"/>
                    <a:pt x="111" y="1"/>
                    <a:pt x="67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254433" y="4041709"/>
              <a:ext cx="597140" cy="263081"/>
            </a:xfrm>
            <a:custGeom>
              <a:avLst/>
              <a:gdLst/>
              <a:ahLst/>
              <a:cxnLst/>
              <a:rect l="l" t="t" r="r" b="b"/>
              <a:pathLst>
                <a:path w="3727" h="1642" extrusionOk="0">
                  <a:moveTo>
                    <a:pt x="2862" y="1"/>
                  </a:moveTo>
                  <a:cubicBezTo>
                    <a:pt x="2684" y="112"/>
                    <a:pt x="2440" y="222"/>
                    <a:pt x="2130" y="289"/>
                  </a:cubicBezTo>
                  <a:cubicBezTo>
                    <a:pt x="1864" y="356"/>
                    <a:pt x="1620" y="378"/>
                    <a:pt x="1409" y="378"/>
                  </a:cubicBezTo>
                  <a:cubicBezTo>
                    <a:pt x="1198" y="378"/>
                    <a:pt x="1021" y="356"/>
                    <a:pt x="888" y="333"/>
                  </a:cubicBezTo>
                  <a:lnTo>
                    <a:pt x="1" y="1642"/>
                  </a:lnTo>
                  <a:cubicBezTo>
                    <a:pt x="1243" y="1509"/>
                    <a:pt x="2485" y="1398"/>
                    <a:pt x="3727" y="1265"/>
                  </a:cubicBezTo>
                  <a:cubicBezTo>
                    <a:pt x="3438" y="843"/>
                    <a:pt x="3150" y="422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7158462" y="3433995"/>
              <a:ext cx="686062" cy="753515"/>
            </a:xfrm>
            <a:custGeom>
              <a:avLst/>
              <a:gdLst/>
              <a:ahLst/>
              <a:cxnLst/>
              <a:rect l="l" t="t" r="r" b="b"/>
              <a:pathLst>
                <a:path w="4282" h="4703" extrusionOk="0">
                  <a:moveTo>
                    <a:pt x="2618" y="1"/>
                  </a:moveTo>
                  <a:lnTo>
                    <a:pt x="2618" y="1"/>
                  </a:lnTo>
                  <a:cubicBezTo>
                    <a:pt x="2729" y="467"/>
                    <a:pt x="2418" y="866"/>
                    <a:pt x="2130" y="888"/>
                  </a:cubicBezTo>
                  <a:cubicBezTo>
                    <a:pt x="2113" y="891"/>
                    <a:pt x="2095" y="892"/>
                    <a:pt x="2077" y="892"/>
                  </a:cubicBezTo>
                  <a:cubicBezTo>
                    <a:pt x="1795" y="892"/>
                    <a:pt x="1444" y="571"/>
                    <a:pt x="1465" y="112"/>
                  </a:cubicBezTo>
                  <a:lnTo>
                    <a:pt x="1465" y="112"/>
                  </a:lnTo>
                  <a:cubicBezTo>
                    <a:pt x="1154" y="223"/>
                    <a:pt x="932" y="334"/>
                    <a:pt x="777" y="422"/>
                  </a:cubicBezTo>
                  <a:cubicBezTo>
                    <a:pt x="378" y="644"/>
                    <a:pt x="134" y="777"/>
                    <a:pt x="45" y="1066"/>
                  </a:cubicBezTo>
                  <a:cubicBezTo>
                    <a:pt x="1" y="1199"/>
                    <a:pt x="1" y="1332"/>
                    <a:pt x="23" y="1420"/>
                  </a:cubicBezTo>
                  <a:lnTo>
                    <a:pt x="533" y="1554"/>
                  </a:lnTo>
                  <a:cubicBezTo>
                    <a:pt x="644" y="1997"/>
                    <a:pt x="733" y="2507"/>
                    <a:pt x="777" y="3084"/>
                  </a:cubicBezTo>
                  <a:cubicBezTo>
                    <a:pt x="799" y="3661"/>
                    <a:pt x="799" y="4171"/>
                    <a:pt x="777" y="4614"/>
                  </a:cubicBezTo>
                  <a:cubicBezTo>
                    <a:pt x="1034" y="4666"/>
                    <a:pt x="1366" y="4702"/>
                    <a:pt x="1746" y="4702"/>
                  </a:cubicBezTo>
                  <a:cubicBezTo>
                    <a:pt x="2022" y="4702"/>
                    <a:pt x="2323" y="4683"/>
                    <a:pt x="2640" y="4636"/>
                  </a:cubicBezTo>
                  <a:cubicBezTo>
                    <a:pt x="3239" y="4526"/>
                    <a:pt x="3727" y="4370"/>
                    <a:pt x="4082" y="4215"/>
                  </a:cubicBezTo>
                  <a:cubicBezTo>
                    <a:pt x="4104" y="3638"/>
                    <a:pt x="4082" y="2906"/>
                    <a:pt x="3882" y="2086"/>
                  </a:cubicBezTo>
                  <a:cubicBezTo>
                    <a:pt x="3793" y="1775"/>
                    <a:pt x="3683" y="1465"/>
                    <a:pt x="3594" y="1221"/>
                  </a:cubicBezTo>
                  <a:cubicBezTo>
                    <a:pt x="3816" y="1176"/>
                    <a:pt x="4037" y="1132"/>
                    <a:pt x="4281" y="1110"/>
                  </a:cubicBezTo>
                  <a:cubicBezTo>
                    <a:pt x="4259" y="689"/>
                    <a:pt x="4148" y="489"/>
                    <a:pt x="4015" y="400"/>
                  </a:cubicBezTo>
                  <a:cubicBezTo>
                    <a:pt x="3816" y="245"/>
                    <a:pt x="3594" y="311"/>
                    <a:pt x="3084" y="178"/>
                  </a:cubicBezTo>
                  <a:cubicBezTo>
                    <a:pt x="2884" y="112"/>
                    <a:pt x="2729" y="45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247384" y="4316807"/>
              <a:ext cx="490433" cy="69856"/>
            </a:xfrm>
            <a:custGeom>
              <a:avLst/>
              <a:gdLst/>
              <a:ahLst/>
              <a:cxnLst/>
              <a:rect l="l" t="t" r="r" b="b"/>
              <a:pathLst>
                <a:path w="3061" h="436" extrusionOk="0">
                  <a:moveTo>
                    <a:pt x="882" y="0"/>
                  </a:moveTo>
                  <a:cubicBezTo>
                    <a:pt x="594" y="0"/>
                    <a:pt x="304" y="16"/>
                    <a:pt x="22" y="58"/>
                  </a:cubicBezTo>
                  <a:cubicBezTo>
                    <a:pt x="22" y="58"/>
                    <a:pt x="0" y="58"/>
                    <a:pt x="0" y="80"/>
                  </a:cubicBezTo>
                  <a:cubicBezTo>
                    <a:pt x="0" y="80"/>
                    <a:pt x="22" y="102"/>
                    <a:pt x="45" y="102"/>
                  </a:cubicBezTo>
                  <a:cubicBezTo>
                    <a:pt x="277" y="66"/>
                    <a:pt x="522" y="49"/>
                    <a:pt x="766" y="49"/>
                  </a:cubicBezTo>
                  <a:cubicBezTo>
                    <a:pt x="965" y="49"/>
                    <a:pt x="1164" y="60"/>
                    <a:pt x="1353" y="80"/>
                  </a:cubicBezTo>
                  <a:cubicBezTo>
                    <a:pt x="1930" y="125"/>
                    <a:pt x="2484" y="235"/>
                    <a:pt x="3039" y="435"/>
                  </a:cubicBezTo>
                  <a:cubicBezTo>
                    <a:pt x="3061" y="435"/>
                    <a:pt x="3061" y="435"/>
                    <a:pt x="3061" y="413"/>
                  </a:cubicBezTo>
                  <a:cubicBezTo>
                    <a:pt x="3061" y="413"/>
                    <a:pt x="3061" y="391"/>
                    <a:pt x="3061" y="391"/>
                  </a:cubicBezTo>
                  <a:cubicBezTo>
                    <a:pt x="2506" y="191"/>
                    <a:pt x="1930" y="80"/>
                    <a:pt x="1375" y="14"/>
                  </a:cubicBezTo>
                  <a:cubicBezTo>
                    <a:pt x="1213" y="6"/>
                    <a:pt x="1048" y="0"/>
                    <a:pt x="882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194030" y="4333149"/>
              <a:ext cx="49989" cy="24994"/>
            </a:xfrm>
            <a:custGeom>
              <a:avLst/>
              <a:gdLst/>
              <a:ahLst/>
              <a:cxnLst/>
              <a:rect l="l" t="t" r="r" b="b"/>
              <a:pathLst>
                <a:path w="312" h="156" extrusionOk="0">
                  <a:moveTo>
                    <a:pt x="267" y="0"/>
                  </a:moveTo>
                  <a:lnTo>
                    <a:pt x="23" y="111"/>
                  </a:lnTo>
                  <a:cubicBezTo>
                    <a:pt x="23" y="133"/>
                    <a:pt x="1" y="133"/>
                    <a:pt x="23" y="156"/>
                  </a:cubicBezTo>
                  <a:lnTo>
                    <a:pt x="45" y="156"/>
                  </a:lnTo>
                  <a:lnTo>
                    <a:pt x="289" y="45"/>
                  </a:lnTo>
                  <a:cubicBezTo>
                    <a:pt x="289" y="45"/>
                    <a:pt x="311" y="23"/>
                    <a:pt x="289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197555" y="4322414"/>
              <a:ext cx="24994" cy="10895"/>
            </a:xfrm>
            <a:custGeom>
              <a:avLst/>
              <a:gdLst/>
              <a:ahLst/>
              <a:cxnLst/>
              <a:rect l="l" t="t" r="r" b="b"/>
              <a:pathLst>
                <a:path w="156" h="68" extrusionOk="0">
                  <a:moveTo>
                    <a:pt x="134" y="1"/>
                  </a:moveTo>
                  <a:lnTo>
                    <a:pt x="23" y="23"/>
                  </a:lnTo>
                  <a:cubicBezTo>
                    <a:pt x="1" y="23"/>
                    <a:pt x="1" y="23"/>
                    <a:pt x="1" y="45"/>
                  </a:cubicBezTo>
                  <a:cubicBezTo>
                    <a:pt x="1" y="67"/>
                    <a:pt x="23" y="67"/>
                    <a:pt x="23" y="67"/>
                  </a:cubicBezTo>
                  <a:lnTo>
                    <a:pt x="134" y="45"/>
                  </a:lnTo>
                  <a:cubicBezTo>
                    <a:pt x="156" y="45"/>
                    <a:pt x="156" y="23"/>
                    <a:pt x="156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051915" y="3615364"/>
              <a:ext cx="227512" cy="451340"/>
            </a:xfrm>
            <a:custGeom>
              <a:avLst/>
              <a:gdLst/>
              <a:ahLst/>
              <a:cxnLst/>
              <a:rect l="l" t="t" r="r" b="b"/>
              <a:pathLst>
                <a:path w="1420" h="2817" extrusionOk="0">
                  <a:moveTo>
                    <a:pt x="940" y="0"/>
                  </a:moveTo>
                  <a:cubicBezTo>
                    <a:pt x="849" y="0"/>
                    <a:pt x="754" y="22"/>
                    <a:pt x="666" y="67"/>
                  </a:cubicBezTo>
                  <a:cubicBezTo>
                    <a:pt x="577" y="266"/>
                    <a:pt x="466" y="510"/>
                    <a:pt x="377" y="754"/>
                  </a:cubicBezTo>
                  <a:cubicBezTo>
                    <a:pt x="178" y="1375"/>
                    <a:pt x="45" y="1930"/>
                    <a:pt x="0" y="2418"/>
                  </a:cubicBezTo>
                  <a:cubicBezTo>
                    <a:pt x="178" y="2551"/>
                    <a:pt x="377" y="2684"/>
                    <a:pt x="577" y="2817"/>
                  </a:cubicBezTo>
                  <a:lnTo>
                    <a:pt x="1420" y="355"/>
                  </a:lnTo>
                  <a:cubicBezTo>
                    <a:pt x="1398" y="311"/>
                    <a:pt x="1353" y="155"/>
                    <a:pt x="1198" y="67"/>
                  </a:cubicBezTo>
                  <a:cubicBezTo>
                    <a:pt x="1120" y="22"/>
                    <a:pt x="103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7716348" y="3558806"/>
              <a:ext cx="202839" cy="454704"/>
            </a:xfrm>
            <a:custGeom>
              <a:avLst/>
              <a:gdLst/>
              <a:ahLst/>
              <a:cxnLst/>
              <a:rect l="l" t="t" r="r" b="b"/>
              <a:pathLst>
                <a:path w="1266" h="2838" extrusionOk="0">
                  <a:moveTo>
                    <a:pt x="487" y="1"/>
                  </a:moveTo>
                  <a:cubicBezTo>
                    <a:pt x="401" y="1"/>
                    <a:pt x="318" y="23"/>
                    <a:pt x="245" y="65"/>
                  </a:cubicBezTo>
                  <a:cubicBezTo>
                    <a:pt x="90" y="154"/>
                    <a:pt x="23" y="287"/>
                    <a:pt x="1" y="331"/>
                  </a:cubicBezTo>
                  <a:cubicBezTo>
                    <a:pt x="223" y="1174"/>
                    <a:pt x="444" y="2017"/>
                    <a:pt x="644" y="2837"/>
                  </a:cubicBezTo>
                  <a:cubicBezTo>
                    <a:pt x="866" y="2726"/>
                    <a:pt x="1066" y="2615"/>
                    <a:pt x="1265" y="2505"/>
                  </a:cubicBezTo>
                  <a:cubicBezTo>
                    <a:pt x="1243" y="2017"/>
                    <a:pt x="1176" y="1440"/>
                    <a:pt x="999" y="797"/>
                  </a:cubicBezTo>
                  <a:cubicBezTo>
                    <a:pt x="932" y="553"/>
                    <a:pt x="866" y="309"/>
                    <a:pt x="777" y="87"/>
                  </a:cubicBezTo>
                  <a:cubicBezTo>
                    <a:pt x="684" y="28"/>
                    <a:pt x="584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7048390" y="3913853"/>
              <a:ext cx="160060" cy="195629"/>
            </a:xfrm>
            <a:custGeom>
              <a:avLst/>
              <a:gdLst/>
              <a:ahLst/>
              <a:cxnLst/>
              <a:rect l="l" t="t" r="r" b="b"/>
              <a:pathLst>
                <a:path w="999" h="1221" extrusionOk="0">
                  <a:moveTo>
                    <a:pt x="510" y="0"/>
                  </a:moveTo>
                  <a:cubicBezTo>
                    <a:pt x="244" y="0"/>
                    <a:pt x="0" y="266"/>
                    <a:pt x="0" y="599"/>
                  </a:cubicBezTo>
                  <a:cubicBezTo>
                    <a:pt x="0" y="932"/>
                    <a:pt x="244" y="1220"/>
                    <a:pt x="510" y="1220"/>
                  </a:cubicBezTo>
                  <a:cubicBezTo>
                    <a:pt x="776" y="1220"/>
                    <a:pt x="998" y="932"/>
                    <a:pt x="998" y="599"/>
                  </a:cubicBezTo>
                  <a:cubicBezTo>
                    <a:pt x="998" y="266"/>
                    <a:pt x="776" y="0"/>
                    <a:pt x="510" y="0"/>
                  </a:cubicBezTo>
                  <a:close/>
                </a:path>
              </a:pathLst>
            </a:custGeom>
            <a:solidFill>
              <a:srgbClr val="B17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7069700" y="3899594"/>
              <a:ext cx="46304" cy="14420"/>
            </a:xfrm>
            <a:custGeom>
              <a:avLst/>
              <a:gdLst/>
              <a:ahLst/>
              <a:cxnLst/>
              <a:rect l="l" t="t" r="r" b="b"/>
              <a:pathLst>
                <a:path w="289" h="90" extrusionOk="0">
                  <a:moveTo>
                    <a:pt x="244" y="0"/>
                  </a:moveTo>
                  <a:lnTo>
                    <a:pt x="22" y="45"/>
                  </a:lnTo>
                  <a:cubicBezTo>
                    <a:pt x="0" y="45"/>
                    <a:pt x="0" y="67"/>
                    <a:pt x="0" y="67"/>
                  </a:cubicBezTo>
                  <a:cubicBezTo>
                    <a:pt x="0" y="89"/>
                    <a:pt x="22" y="89"/>
                    <a:pt x="22" y="89"/>
                  </a:cubicBezTo>
                  <a:lnTo>
                    <a:pt x="266" y="45"/>
                  </a:lnTo>
                  <a:cubicBezTo>
                    <a:pt x="266" y="45"/>
                    <a:pt x="289" y="23"/>
                    <a:pt x="289" y="23"/>
                  </a:cubicBezTo>
                  <a:cubicBezTo>
                    <a:pt x="289" y="0"/>
                    <a:pt x="266" y="0"/>
                    <a:pt x="244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7101584" y="3883732"/>
              <a:ext cx="21469" cy="16022"/>
            </a:xfrm>
            <a:custGeom>
              <a:avLst/>
              <a:gdLst/>
              <a:ahLst/>
              <a:cxnLst/>
              <a:rect l="l" t="t" r="r" b="b"/>
              <a:pathLst>
                <a:path w="134" h="100" extrusionOk="0">
                  <a:moveTo>
                    <a:pt x="24" y="1"/>
                  </a:moveTo>
                  <a:cubicBezTo>
                    <a:pt x="11" y="1"/>
                    <a:pt x="1" y="11"/>
                    <a:pt x="1" y="11"/>
                  </a:cubicBezTo>
                  <a:cubicBezTo>
                    <a:pt x="1" y="33"/>
                    <a:pt x="1" y="33"/>
                    <a:pt x="23" y="55"/>
                  </a:cubicBezTo>
                  <a:lnTo>
                    <a:pt x="112" y="99"/>
                  </a:lnTo>
                  <a:cubicBezTo>
                    <a:pt x="112" y="99"/>
                    <a:pt x="134" y="99"/>
                    <a:pt x="134" y="77"/>
                  </a:cubicBezTo>
                  <a:cubicBezTo>
                    <a:pt x="134" y="77"/>
                    <a:pt x="112" y="55"/>
                    <a:pt x="112" y="55"/>
                  </a:cubicBezTo>
                  <a:lnTo>
                    <a:pt x="45" y="11"/>
                  </a:lnTo>
                  <a:cubicBezTo>
                    <a:pt x="38" y="3"/>
                    <a:pt x="30" y="1"/>
                    <a:pt x="24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7229599" y="3643722"/>
              <a:ext cx="252507" cy="142275"/>
            </a:xfrm>
            <a:custGeom>
              <a:avLst/>
              <a:gdLst/>
              <a:ahLst/>
              <a:cxnLst/>
              <a:rect l="l" t="t" r="r" b="b"/>
              <a:pathLst>
                <a:path w="1576" h="888" extrusionOk="0">
                  <a:moveTo>
                    <a:pt x="0" y="1"/>
                  </a:moveTo>
                  <a:cubicBezTo>
                    <a:pt x="89" y="289"/>
                    <a:pt x="156" y="599"/>
                    <a:pt x="222" y="888"/>
                  </a:cubicBezTo>
                  <a:lnTo>
                    <a:pt x="910" y="888"/>
                  </a:lnTo>
                  <a:cubicBezTo>
                    <a:pt x="1131" y="821"/>
                    <a:pt x="1353" y="732"/>
                    <a:pt x="1575" y="666"/>
                  </a:cubicBezTo>
                  <a:cubicBezTo>
                    <a:pt x="1043" y="444"/>
                    <a:pt x="533" y="22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464161" y="3643722"/>
              <a:ext cx="248822" cy="142275"/>
            </a:xfrm>
            <a:custGeom>
              <a:avLst/>
              <a:gdLst/>
              <a:ahLst/>
              <a:cxnLst/>
              <a:rect l="l" t="t" r="r" b="b"/>
              <a:pathLst>
                <a:path w="1553" h="888" extrusionOk="0">
                  <a:moveTo>
                    <a:pt x="1553" y="1"/>
                  </a:moveTo>
                  <a:lnTo>
                    <a:pt x="1553" y="1"/>
                  </a:lnTo>
                  <a:cubicBezTo>
                    <a:pt x="1043" y="222"/>
                    <a:pt x="510" y="444"/>
                    <a:pt x="0" y="666"/>
                  </a:cubicBezTo>
                  <a:cubicBezTo>
                    <a:pt x="222" y="732"/>
                    <a:pt x="422" y="821"/>
                    <a:pt x="643" y="888"/>
                  </a:cubicBezTo>
                  <a:lnTo>
                    <a:pt x="1331" y="888"/>
                  </a:lnTo>
                  <a:cubicBezTo>
                    <a:pt x="1397" y="599"/>
                    <a:pt x="1486" y="289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7446377" y="3625938"/>
              <a:ext cx="231037" cy="160060"/>
            </a:xfrm>
            <a:custGeom>
              <a:avLst/>
              <a:gdLst/>
              <a:ahLst/>
              <a:cxnLst/>
              <a:rect l="l" t="t" r="r" b="b"/>
              <a:pathLst>
                <a:path w="1442" h="999" extrusionOk="0">
                  <a:moveTo>
                    <a:pt x="1442" y="1"/>
                  </a:moveTo>
                  <a:lnTo>
                    <a:pt x="0" y="866"/>
                  </a:lnTo>
                  <a:cubicBezTo>
                    <a:pt x="222" y="910"/>
                    <a:pt x="444" y="954"/>
                    <a:pt x="688" y="999"/>
                  </a:cubicBezTo>
                  <a:lnTo>
                    <a:pt x="1353" y="910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7197555" y="3661507"/>
              <a:ext cx="550997" cy="479859"/>
            </a:xfrm>
            <a:custGeom>
              <a:avLst/>
              <a:gdLst/>
              <a:ahLst/>
              <a:cxnLst/>
              <a:rect l="l" t="t" r="r" b="b"/>
              <a:pathLst>
                <a:path w="3439" h="2995" extrusionOk="0">
                  <a:moveTo>
                    <a:pt x="3439" y="0"/>
                  </a:moveTo>
                  <a:lnTo>
                    <a:pt x="1753" y="555"/>
                  </a:lnTo>
                  <a:cubicBezTo>
                    <a:pt x="1176" y="400"/>
                    <a:pt x="577" y="244"/>
                    <a:pt x="1" y="89"/>
                  </a:cubicBezTo>
                  <a:lnTo>
                    <a:pt x="1" y="89"/>
                  </a:lnTo>
                  <a:cubicBezTo>
                    <a:pt x="67" y="843"/>
                    <a:pt x="112" y="1575"/>
                    <a:pt x="178" y="2329"/>
                  </a:cubicBezTo>
                  <a:cubicBezTo>
                    <a:pt x="710" y="2551"/>
                    <a:pt x="1243" y="2773"/>
                    <a:pt x="1775" y="2995"/>
                  </a:cubicBezTo>
                  <a:lnTo>
                    <a:pt x="3106" y="2329"/>
                  </a:lnTo>
                  <a:cubicBezTo>
                    <a:pt x="3217" y="1553"/>
                    <a:pt x="3328" y="777"/>
                    <a:pt x="3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130103" y="3839191"/>
              <a:ext cx="170634" cy="209728"/>
            </a:xfrm>
            <a:custGeom>
              <a:avLst/>
              <a:gdLst/>
              <a:ahLst/>
              <a:cxnLst/>
              <a:rect l="l" t="t" r="r" b="b"/>
              <a:pathLst>
                <a:path w="1065" h="1309" extrusionOk="0">
                  <a:moveTo>
                    <a:pt x="355" y="0"/>
                  </a:moveTo>
                  <a:cubicBezTo>
                    <a:pt x="156" y="0"/>
                    <a:pt x="0" y="355"/>
                    <a:pt x="0" y="644"/>
                  </a:cubicBezTo>
                  <a:cubicBezTo>
                    <a:pt x="0" y="954"/>
                    <a:pt x="178" y="1309"/>
                    <a:pt x="355" y="1309"/>
                  </a:cubicBezTo>
                  <a:cubicBezTo>
                    <a:pt x="466" y="1309"/>
                    <a:pt x="577" y="1154"/>
                    <a:pt x="599" y="1109"/>
                  </a:cubicBezTo>
                  <a:cubicBezTo>
                    <a:pt x="688" y="954"/>
                    <a:pt x="688" y="777"/>
                    <a:pt x="666" y="732"/>
                  </a:cubicBezTo>
                  <a:lnTo>
                    <a:pt x="666" y="732"/>
                  </a:lnTo>
                  <a:cubicBezTo>
                    <a:pt x="766" y="755"/>
                    <a:pt x="843" y="766"/>
                    <a:pt x="901" y="766"/>
                  </a:cubicBezTo>
                  <a:cubicBezTo>
                    <a:pt x="960" y="766"/>
                    <a:pt x="998" y="755"/>
                    <a:pt x="1021" y="732"/>
                  </a:cubicBezTo>
                  <a:lnTo>
                    <a:pt x="1021" y="710"/>
                  </a:lnTo>
                  <a:cubicBezTo>
                    <a:pt x="1065" y="644"/>
                    <a:pt x="910" y="444"/>
                    <a:pt x="555" y="111"/>
                  </a:cubicBezTo>
                  <a:cubicBezTo>
                    <a:pt x="510" y="67"/>
                    <a:pt x="422" y="0"/>
                    <a:pt x="355" y="0"/>
                  </a:cubicBezTo>
                  <a:close/>
                </a:path>
              </a:pathLst>
            </a:custGeom>
            <a:solidFill>
              <a:srgbClr val="B17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592017" y="3785838"/>
              <a:ext cx="170795" cy="209888"/>
            </a:xfrm>
            <a:custGeom>
              <a:avLst/>
              <a:gdLst/>
              <a:ahLst/>
              <a:cxnLst/>
              <a:rect l="l" t="t" r="r" b="b"/>
              <a:pathLst>
                <a:path w="1066" h="1310" extrusionOk="0">
                  <a:moveTo>
                    <a:pt x="710" y="1"/>
                  </a:moveTo>
                  <a:cubicBezTo>
                    <a:pt x="622" y="1"/>
                    <a:pt x="555" y="67"/>
                    <a:pt x="511" y="112"/>
                  </a:cubicBezTo>
                  <a:cubicBezTo>
                    <a:pt x="156" y="444"/>
                    <a:pt x="1" y="644"/>
                    <a:pt x="45" y="710"/>
                  </a:cubicBezTo>
                  <a:cubicBezTo>
                    <a:pt x="57" y="747"/>
                    <a:pt x="103" y="764"/>
                    <a:pt x="171" y="764"/>
                  </a:cubicBezTo>
                  <a:cubicBezTo>
                    <a:pt x="227" y="764"/>
                    <a:pt x="298" y="753"/>
                    <a:pt x="378" y="733"/>
                  </a:cubicBezTo>
                  <a:lnTo>
                    <a:pt x="378" y="733"/>
                  </a:lnTo>
                  <a:cubicBezTo>
                    <a:pt x="378" y="777"/>
                    <a:pt x="355" y="954"/>
                    <a:pt x="466" y="1110"/>
                  </a:cubicBezTo>
                  <a:cubicBezTo>
                    <a:pt x="489" y="1154"/>
                    <a:pt x="599" y="1309"/>
                    <a:pt x="710" y="1309"/>
                  </a:cubicBezTo>
                  <a:cubicBezTo>
                    <a:pt x="888" y="1287"/>
                    <a:pt x="1065" y="954"/>
                    <a:pt x="1065" y="644"/>
                  </a:cubicBezTo>
                  <a:cubicBezTo>
                    <a:pt x="1065" y="356"/>
                    <a:pt x="910" y="1"/>
                    <a:pt x="710" y="1"/>
                  </a:cubicBezTo>
                  <a:close/>
                </a:path>
              </a:pathLst>
            </a:custGeom>
            <a:solidFill>
              <a:srgbClr val="B17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464161" y="3761004"/>
              <a:ext cx="7210" cy="359053"/>
            </a:xfrm>
            <a:custGeom>
              <a:avLst/>
              <a:gdLst/>
              <a:ahLst/>
              <a:cxnLst/>
              <a:rect l="l" t="t" r="r" b="b"/>
              <a:pathLst>
                <a:path w="45" h="2241" extrusionOk="0">
                  <a:moveTo>
                    <a:pt x="22" y="0"/>
                  </a:moveTo>
                  <a:cubicBezTo>
                    <a:pt x="0" y="0"/>
                    <a:pt x="0" y="23"/>
                    <a:pt x="0" y="23"/>
                  </a:cubicBezTo>
                  <a:lnTo>
                    <a:pt x="0" y="2218"/>
                  </a:lnTo>
                  <a:cubicBezTo>
                    <a:pt x="0" y="2241"/>
                    <a:pt x="22" y="2241"/>
                    <a:pt x="22" y="2241"/>
                  </a:cubicBezTo>
                  <a:cubicBezTo>
                    <a:pt x="22" y="2241"/>
                    <a:pt x="45" y="2218"/>
                    <a:pt x="45" y="2218"/>
                  </a:cubicBezTo>
                  <a:lnTo>
                    <a:pt x="45" y="23"/>
                  </a:lnTo>
                  <a:cubicBezTo>
                    <a:pt x="45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488995" y="3782313"/>
              <a:ext cx="17945" cy="348479"/>
            </a:xfrm>
            <a:custGeom>
              <a:avLst/>
              <a:gdLst/>
              <a:ahLst/>
              <a:cxnLst/>
              <a:rect l="l" t="t" r="r" b="b"/>
              <a:pathLst>
                <a:path w="112" h="2175" extrusionOk="0">
                  <a:moveTo>
                    <a:pt x="89" y="1"/>
                  </a:moveTo>
                  <a:cubicBezTo>
                    <a:pt x="67" y="1"/>
                    <a:pt x="67" y="23"/>
                    <a:pt x="67" y="23"/>
                  </a:cubicBezTo>
                  <a:lnTo>
                    <a:pt x="0" y="2152"/>
                  </a:lnTo>
                  <a:cubicBezTo>
                    <a:pt x="0" y="2174"/>
                    <a:pt x="23" y="2174"/>
                    <a:pt x="23" y="2174"/>
                  </a:cubicBezTo>
                  <a:cubicBezTo>
                    <a:pt x="45" y="2174"/>
                    <a:pt x="45" y="2152"/>
                    <a:pt x="45" y="2152"/>
                  </a:cubicBezTo>
                  <a:lnTo>
                    <a:pt x="111" y="23"/>
                  </a:lnTo>
                  <a:cubicBezTo>
                    <a:pt x="111" y="23"/>
                    <a:pt x="89" y="1"/>
                    <a:pt x="89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7741342" y="3713578"/>
              <a:ext cx="234562" cy="740537"/>
            </a:xfrm>
            <a:custGeom>
              <a:avLst/>
              <a:gdLst/>
              <a:ahLst/>
              <a:cxnLst/>
              <a:rect l="l" t="t" r="r" b="b"/>
              <a:pathLst>
                <a:path w="1464" h="4622" extrusionOk="0">
                  <a:moveTo>
                    <a:pt x="589" y="1"/>
                  </a:moveTo>
                  <a:cubicBezTo>
                    <a:pt x="504" y="1"/>
                    <a:pt x="424" y="18"/>
                    <a:pt x="355" y="53"/>
                  </a:cubicBezTo>
                  <a:cubicBezTo>
                    <a:pt x="200" y="163"/>
                    <a:pt x="155" y="296"/>
                    <a:pt x="133" y="363"/>
                  </a:cubicBezTo>
                  <a:cubicBezTo>
                    <a:pt x="22" y="1184"/>
                    <a:pt x="0" y="1871"/>
                    <a:pt x="0" y="2381"/>
                  </a:cubicBezTo>
                  <a:cubicBezTo>
                    <a:pt x="22" y="2581"/>
                    <a:pt x="22" y="3113"/>
                    <a:pt x="133" y="3779"/>
                  </a:cubicBezTo>
                  <a:cubicBezTo>
                    <a:pt x="178" y="4111"/>
                    <a:pt x="222" y="4400"/>
                    <a:pt x="266" y="4621"/>
                  </a:cubicBezTo>
                  <a:cubicBezTo>
                    <a:pt x="399" y="4577"/>
                    <a:pt x="555" y="4555"/>
                    <a:pt x="688" y="4511"/>
                  </a:cubicBezTo>
                  <a:cubicBezTo>
                    <a:pt x="688" y="4422"/>
                    <a:pt x="688" y="4267"/>
                    <a:pt x="688" y="4089"/>
                  </a:cubicBezTo>
                  <a:cubicBezTo>
                    <a:pt x="776" y="2714"/>
                    <a:pt x="1464" y="2160"/>
                    <a:pt x="1375" y="1117"/>
                  </a:cubicBezTo>
                  <a:cubicBezTo>
                    <a:pt x="1375" y="917"/>
                    <a:pt x="1331" y="629"/>
                    <a:pt x="1153" y="252"/>
                  </a:cubicBezTo>
                  <a:cubicBezTo>
                    <a:pt x="986" y="84"/>
                    <a:pt x="776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759126" y="4436171"/>
              <a:ext cx="184894" cy="142275"/>
            </a:xfrm>
            <a:custGeom>
              <a:avLst/>
              <a:gdLst/>
              <a:ahLst/>
              <a:cxnLst/>
              <a:rect l="l" t="t" r="r" b="b"/>
              <a:pathLst>
                <a:path w="1154" h="888" extrusionOk="0">
                  <a:moveTo>
                    <a:pt x="577" y="1"/>
                  </a:moveTo>
                  <a:lnTo>
                    <a:pt x="155" y="45"/>
                  </a:lnTo>
                  <a:cubicBezTo>
                    <a:pt x="111" y="200"/>
                    <a:pt x="89" y="333"/>
                    <a:pt x="44" y="488"/>
                  </a:cubicBezTo>
                  <a:cubicBezTo>
                    <a:pt x="22" y="577"/>
                    <a:pt x="0" y="666"/>
                    <a:pt x="22" y="799"/>
                  </a:cubicBezTo>
                  <a:cubicBezTo>
                    <a:pt x="22" y="843"/>
                    <a:pt x="22" y="866"/>
                    <a:pt x="22" y="888"/>
                  </a:cubicBezTo>
                  <a:lnTo>
                    <a:pt x="1087" y="888"/>
                  </a:lnTo>
                  <a:cubicBezTo>
                    <a:pt x="1131" y="843"/>
                    <a:pt x="1153" y="799"/>
                    <a:pt x="1131" y="732"/>
                  </a:cubicBezTo>
                  <a:cubicBezTo>
                    <a:pt x="1109" y="644"/>
                    <a:pt x="998" y="599"/>
                    <a:pt x="909" y="555"/>
                  </a:cubicBezTo>
                  <a:cubicBezTo>
                    <a:pt x="799" y="488"/>
                    <a:pt x="665" y="355"/>
                    <a:pt x="577" y="1"/>
                  </a:cubicBezTo>
                  <a:close/>
                </a:path>
              </a:pathLst>
            </a:custGeom>
            <a:solidFill>
              <a:srgbClr val="B17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741342" y="4155465"/>
              <a:ext cx="28519" cy="277341"/>
            </a:xfrm>
            <a:custGeom>
              <a:avLst/>
              <a:gdLst/>
              <a:ahLst/>
              <a:cxnLst/>
              <a:rect l="l" t="t" r="r" b="b"/>
              <a:pathLst>
                <a:path w="178" h="1731" extrusionOk="0">
                  <a:moveTo>
                    <a:pt x="22" y="0"/>
                  </a:moveTo>
                  <a:cubicBezTo>
                    <a:pt x="0" y="0"/>
                    <a:pt x="0" y="23"/>
                    <a:pt x="0" y="23"/>
                  </a:cubicBezTo>
                  <a:lnTo>
                    <a:pt x="133" y="1708"/>
                  </a:lnTo>
                  <a:cubicBezTo>
                    <a:pt x="133" y="1730"/>
                    <a:pt x="155" y="1730"/>
                    <a:pt x="155" y="1730"/>
                  </a:cubicBezTo>
                  <a:cubicBezTo>
                    <a:pt x="178" y="1730"/>
                    <a:pt x="178" y="1708"/>
                    <a:pt x="178" y="1708"/>
                  </a:cubicBezTo>
                  <a:lnTo>
                    <a:pt x="45" y="23"/>
                  </a:lnTo>
                  <a:cubicBezTo>
                    <a:pt x="45" y="0"/>
                    <a:pt x="45" y="0"/>
                    <a:pt x="22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854938" y="4102112"/>
              <a:ext cx="64248" cy="327169"/>
            </a:xfrm>
            <a:custGeom>
              <a:avLst/>
              <a:gdLst/>
              <a:ahLst/>
              <a:cxnLst/>
              <a:rect l="l" t="t" r="r" b="b"/>
              <a:pathLst>
                <a:path w="401" h="2042" extrusionOk="0">
                  <a:moveTo>
                    <a:pt x="378" y="1"/>
                  </a:moveTo>
                  <a:cubicBezTo>
                    <a:pt x="356" y="1"/>
                    <a:pt x="334" y="23"/>
                    <a:pt x="334" y="23"/>
                  </a:cubicBezTo>
                  <a:lnTo>
                    <a:pt x="1" y="2019"/>
                  </a:lnTo>
                  <a:cubicBezTo>
                    <a:pt x="1" y="2041"/>
                    <a:pt x="1" y="2041"/>
                    <a:pt x="23" y="2041"/>
                  </a:cubicBezTo>
                  <a:lnTo>
                    <a:pt x="45" y="2041"/>
                  </a:lnTo>
                  <a:lnTo>
                    <a:pt x="378" y="45"/>
                  </a:lnTo>
                  <a:cubicBezTo>
                    <a:pt x="400" y="23"/>
                    <a:pt x="378" y="1"/>
                    <a:pt x="378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759126" y="3622413"/>
              <a:ext cx="7210" cy="96132"/>
            </a:xfrm>
            <a:custGeom>
              <a:avLst/>
              <a:gdLst/>
              <a:ahLst/>
              <a:cxnLst/>
              <a:rect l="l" t="t" r="r" b="b"/>
              <a:pathLst>
                <a:path w="45" h="600" extrusionOk="0">
                  <a:moveTo>
                    <a:pt x="22" y="0"/>
                  </a:moveTo>
                  <a:cubicBezTo>
                    <a:pt x="0" y="0"/>
                    <a:pt x="0" y="23"/>
                    <a:pt x="0" y="23"/>
                  </a:cubicBezTo>
                  <a:lnTo>
                    <a:pt x="0" y="555"/>
                  </a:lnTo>
                  <a:cubicBezTo>
                    <a:pt x="0" y="577"/>
                    <a:pt x="22" y="599"/>
                    <a:pt x="22" y="599"/>
                  </a:cubicBezTo>
                  <a:cubicBezTo>
                    <a:pt x="44" y="599"/>
                    <a:pt x="44" y="555"/>
                    <a:pt x="44" y="555"/>
                  </a:cubicBezTo>
                  <a:lnTo>
                    <a:pt x="44" y="23"/>
                  </a:lnTo>
                  <a:cubicBezTo>
                    <a:pt x="44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311312" y="3035848"/>
              <a:ext cx="241772" cy="178004"/>
            </a:xfrm>
            <a:custGeom>
              <a:avLst/>
              <a:gdLst/>
              <a:ahLst/>
              <a:cxnLst/>
              <a:rect l="l" t="t" r="r" b="b"/>
              <a:pathLst>
                <a:path w="1509" h="1111" extrusionOk="0">
                  <a:moveTo>
                    <a:pt x="837" y="0"/>
                  </a:moveTo>
                  <a:cubicBezTo>
                    <a:pt x="513" y="0"/>
                    <a:pt x="129" y="198"/>
                    <a:pt x="45" y="556"/>
                  </a:cubicBezTo>
                  <a:cubicBezTo>
                    <a:pt x="0" y="823"/>
                    <a:pt x="134" y="1044"/>
                    <a:pt x="178" y="1111"/>
                  </a:cubicBezTo>
                  <a:cubicBezTo>
                    <a:pt x="222" y="1044"/>
                    <a:pt x="311" y="978"/>
                    <a:pt x="422" y="933"/>
                  </a:cubicBezTo>
                  <a:cubicBezTo>
                    <a:pt x="522" y="889"/>
                    <a:pt x="599" y="884"/>
                    <a:pt x="671" y="884"/>
                  </a:cubicBezTo>
                  <a:cubicBezTo>
                    <a:pt x="695" y="884"/>
                    <a:pt x="719" y="884"/>
                    <a:pt x="742" y="884"/>
                  </a:cubicBezTo>
                  <a:cubicBezTo>
                    <a:pt x="789" y="884"/>
                    <a:pt x="836" y="882"/>
                    <a:pt x="888" y="867"/>
                  </a:cubicBezTo>
                  <a:cubicBezTo>
                    <a:pt x="1198" y="823"/>
                    <a:pt x="1509" y="556"/>
                    <a:pt x="1464" y="335"/>
                  </a:cubicBezTo>
                  <a:cubicBezTo>
                    <a:pt x="1442" y="135"/>
                    <a:pt x="1109" y="2"/>
                    <a:pt x="888" y="2"/>
                  </a:cubicBezTo>
                  <a:cubicBezTo>
                    <a:pt x="871" y="1"/>
                    <a:pt x="854" y="0"/>
                    <a:pt x="837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393024" y="3020947"/>
              <a:ext cx="238247" cy="153331"/>
            </a:xfrm>
            <a:custGeom>
              <a:avLst/>
              <a:gdLst/>
              <a:ahLst/>
              <a:cxnLst/>
              <a:rect l="l" t="t" r="r" b="b"/>
              <a:pathLst>
                <a:path w="1487" h="957" extrusionOk="0">
                  <a:moveTo>
                    <a:pt x="629" y="1"/>
                  </a:moveTo>
                  <a:cubicBezTo>
                    <a:pt x="319" y="1"/>
                    <a:pt x="1" y="220"/>
                    <a:pt x="1" y="383"/>
                  </a:cubicBezTo>
                  <a:cubicBezTo>
                    <a:pt x="1" y="561"/>
                    <a:pt x="355" y="672"/>
                    <a:pt x="777" y="827"/>
                  </a:cubicBezTo>
                  <a:cubicBezTo>
                    <a:pt x="1002" y="902"/>
                    <a:pt x="1156" y="957"/>
                    <a:pt x="1253" y="957"/>
                  </a:cubicBezTo>
                  <a:cubicBezTo>
                    <a:pt x="1299" y="957"/>
                    <a:pt x="1332" y="944"/>
                    <a:pt x="1354" y="916"/>
                  </a:cubicBezTo>
                  <a:cubicBezTo>
                    <a:pt x="1487" y="782"/>
                    <a:pt x="1198" y="95"/>
                    <a:pt x="710" y="6"/>
                  </a:cubicBezTo>
                  <a:cubicBezTo>
                    <a:pt x="683" y="3"/>
                    <a:pt x="656" y="1"/>
                    <a:pt x="629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208290" y="3888859"/>
              <a:ext cx="78348" cy="42939"/>
            </a:xfrm>
            <a:custGeom>
              <a:avLst/>
              <a:gdLst/>
              <a:ahLst/>
              <a:cxnLst/>
              <a:rect l="l" t="t" r="r" b="b"/>
              <a:pathLst>
                <a:path w="489" h="268" extrusionOk="0">
                  <a:moveTo>
                    <a:pt x="22" y="1"/>
                  </a:moveTo>
                  <a:cubicBezTo>
                    <a:pt x="0" y="23"/>
                    <a:pt x="22" y="45"/>
                    <a:pt x="22" y="45"/>
                  </a:cubicBezTo>
                  <a:lnTo>
                    <a:pt x="466" y="267"/>
                  </a:lnTo>
                  <a:cubicBezTo>
                    <a:pt x="488" y="245"/>
                    <a:pt x="466" y="223"/>
                    <a:pt x="466" y="223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233124" y="3922826"/>
              <a:ext cx="32204" cy="19547"/>
            </a:xfrm>
            <a:custGeom>
              <a:avLst/>
              <a:gdLst/>
              <a:ahLst/>
              <a:cxnLst/>
              <a:rect l="l" t="t" r="r" b="b"/>
              <a:pathLst>
                <a:path w="201" h="122" extrusionOk="0">
                  <a:moveTo>
                    <a:pt x="17" y="1"/>
                  </a:moveTo>
                  <a:cubicBezTo>
                    <a:pt x="10" y="1"/>
                    <a:pt x="1" y="11"/>
                    <a:pt x="1" y="11"/>
                  </a:cubicBezTo>
                  <a:cubicBezTo>
                    <a:pt x="1" y="33"/>
                    <a:pt x="1" y="33"/>
                    <a:pt x="1" y="33"/>
                  </a:cubicBezTo>
                  <a:lnTo>
                    <a:pt x="178" y="122"/>
                  </a:lnTo>
                  <a:cubicBezTo>
                    <a:pt x="200" y="122"/>
                    <a:pt x="200" y="122"/>
                    <a:pt x="200" y="99"/>
                  </a:cubicBezTo>
                  <a:cubicBezTo>
                    <a:pt x="200" y="99"/>
                    <a:pt x="200" y="77"/>
                    <a:pt x="200" y="77"/>
                  </a:cubicBezTo>
                  <a:lnTo>
                    <a:pt x="23" y="11"/>
                  </a:lnTo>
                  <a:cubicBezTo>
                    <a:pt x="23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126578" y="3917378"/>
              <a:ext cx="21469" cy="64088"/>
            </a:xfrm>
            <a:custGeom>
              <a:avLst/>
              <a:gdLst/>
              <a:ahLst/>
              <a:cxnLst/>
              <a:rect l="l" t="t" r="r" b="b"/>
              <a:pathLst>
                <a:path w="134" h="400" extrusionOk="0">
                  <a:moveTo>
                    <a:pt x="22" y="0"/>
                  </a:moveTo>
                  <a:cubicBezTo>
                    <a:pt x="0" y="0"/>
                    <a:pt x="0" y="23"/>
                    <a:pt x="0" y="23"/>
                  </a:cubicBezTo>
                  <a:lnTo>
                    <a:pt x="89" y="377"/>
                  </a:lnTo>
                  <a:cubicBezTo>
                    <a:pt x="89" y="400"/>
                    <a:pt x="111" y="400"/>
                    <a:pt x="111" y="400"/>
                  </a:cubicBezTo>
                  <a:cubicBezTo>
                    <a:pt x="133" y="400"/>
                    <a:pt x="133" y="377"/>
                    <a:pt x="133" y="377"/>
                  </a:cubicBezTo>
                  <a:lnTo>
                    <a:pt x="45" y="23"/>
                  </a:lnTo>
                  <a:cubicBezTo>
                    <a:pt x="45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655945" y="3878285"/>
              <a:ext cx="53513" cy="32044"/>
            </a:xfrm>
            <a:custGeom>
              <a:avLst/>
              <a:gdLst/>
              <a:ahLst/>
              <a:cxnLst/>
              <a:rect l="l" t="t" r="r" b="b"/>
              <a:pathLst>
                <a:path w="334" h="200" extrusionOk="0">
                  <a:moveTo>
                    <a:pt x="289" y="0"/>
                  </a:moveTo>
                  <a:lnTo>
                    <a:pt x="23" y="133"/>
                  </a:lnTo>
                  <a:cubicBezTo>
                    <a:pt x="1" y="156"/>
                    <a:pt x="1" y="156"/>
                    <a:pt x="1" y="178"/>
                  </a:cubicBezTo>
                  <a:cubicBezTo>
                    <a:pt x="23" y="178"/>
                    <a:pt x="23" y="200"/>
                    <a:pt x="23" y="200"/>
                  </a:cubicBezTo>
                  <a:lnTo>
                    <a:pt x="23" y="178"/>
                  </a:lnTo>
                  <a:lnTo>
                    <a:pt x="45" y="178"/>
                  </a:lnTo>
                  <a:lnTo>
                    <a:pt x="311" y="45"/>
                  </a:lnTo>
                  <a:cubicBezTo>
                    <a:pt x="334" y="45"/>
                    <a:pt x="334" y="23"/>
                    <a:pt x="334" y="23"/>
                  </a:cubicBezTo>
                  <a:cubicBezTo>
                    <a:pt x="311" y="0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7641845" y="3841114"/>
              <a:ext cx="46304" cy="44381"/>
            </a:xfrm>
            <a:custGeom>
              <a:avLst/>
              <a:gdLst/>
              <a:ahLst/>
              <a:cxnLst/>
              <a:rect l="l" t="t" r="r" b="b"/>
              <a:pathLst>
                <a:path w="289" h="277" extrusionOk="0">
                  <a:moveTo>
                    <a:pt x="261" y="1"/>
                  </a:moveTo>
                  <a:cubicBezTo>
                    <a:pt x="254" y="1"/>
                    <a:pt x="244" y="11"/>
                    <a:pt x="244" y="11"/>
                  </a:cubicBezTo>
                  <a:lnTo>
                    <a:pt x="0" y="232"/>
                  </a:lnTo>
                  <a:cubicBezTo>
                    <a:pt x="0" y="232"/>
                    <a:pt x="0" y="255"/>
                    <a:pt x="0" y="277"/>
                  </a:cubicBezTo>
                  <a:lnTo>
                    <a:pt x="44" y="277"/>
                  </a:lnTo>
                  <a:lnTo>
                    <a:pt x="266" y="33"/>
                  </a:lnTo>
                  <a:cubicBezTo>
                    <a:pt x="288" y="33"/>
                    <a:pt x="288" y="11"/>
                    <a:pt x="266" y="11"/>
                  </a:cubicBezTo>
                  <a:cubicBezTo>
                    <a:pt x="266" y="3"/>
                    <a:pt x="264" y="1"/>
                    <a:pt x="261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0"/>
          <p:cNvGrpSpPr/>
          <p:nvPr/>
        </p:nvGrpSpPr>
        <p:grpSpPr>
          <a:xfrm flipH="1">
            <a:off x="6216834" y="1052514"/>
            <a:ext cx="2001831" cy="4091250"/>
            <a:chOff x="948594" y="1052305"/>
            <a:chExt cx="1992070" cy="4091250"/>
          </a:xfrm>
        </p:grpSpPr>
        <p:sp>
          <p:nvSpPr>
            <p:cNvPr id="732" name="Google Shape;732;p40"/>
            <p:cNvSpPr/>
            <p:nvPr/>
          </p:nvSpPr>
          <p:spPr>
            <a:xfrm>
              <a:off x="948594" y="4889394"/>
              <a:ext cx="1269785" cy="254161"/>
            </a:xfrm>
            <a:custGeom>
              <a:avLst/>
              <a:gdLst/>
              <a:ahLst/>
              <a:cxnLst/>
              <a:rect l="l" t="t" r="r" b="b"/>
              <a:pathLst>
                <a:path w="4991" h="999" extrusionOk="0">
                  <a:moveTo>
                    <a:pt x="2507" y="45"/>
                  </a:moveTo>
                  <a:cubicBezTo>
                    <a:pt x="3949" y="45"/>
                    <a:pt x="4947" y="289"/>
                    <a:pt x="4947" y="488"/>
                  </a:cubicBezTo>
                  <a:cubicBezTo>
                    <a:pt x="4947" y="710"/>
                    <a:pt x="3949" y="954"/>
                    <a:pt x="2507" y="954"/>
                  </a:cubicBezTo>
                  <a:cubicBezTo>
                    <a:pt x="1043" y="954"/>
                    <a:pt x="45" y="710"/>
                    <a:pt x="45" y="488"/>
                  </a:cubicBezTo>
                  <a:cubicBezTo>
                    <a:pt x="45" y="289"/>
                    <a:pt x="1043" y="45"/>
                    <a:pt x="2507" y="45"/>
                  </a:cubicBezTo>
                  <a:close/>
                  <a:moveTo>
                    <a:pt x="2507" y="0"/>
                  </a:moveTo>
                  <a:cubicBezTo>
                    <a:pt x="1265" y="0"/>
                    <a:pt x="1" y="178"/>
                    <a:pt x="1" y="488"/>
                  </a:cubicBezTo>
                  <a:cubicBezTo>
                    <a:pt x="1" y="821"/>
                    <a:pt x="1265" y="998"/>
                    <a:pt x="2507" y="998"/>
                  </a:cubicBezTo>
                  <a:cubicBezTo>
                    <a:pt x="3727" y="998"/>
                    <a:pt x="4991" y="821"/>
                    <a:pt x="4991" y="488"/>
                  </a:cubicBezTo>
                  <a:cubicBezTo>
                    <a:pt x="4991" y="178"/>
                    <a:pt x="3727" y="0"/>
                    <a:pt x="2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1512887" y="1241844"/>
              <a:ext cx="1252994" cy="3749314"/>
            </a:xfrm>
            <a:custGeom>
              <a:avLst/>
              <a:gdLst/>
              <a:ahLst/>
              <a:cxnLst/>
              <a:rect l="l" t="t" r="r" b="b"/>
              <a:pathLst>
                <a:path w="4925" h="14737" extrusionOk="0">
                  <a:moveTo>
                    <a:pt x="4555" y="1"/>
                  </a:moveTo>
                  <a:cubicBezTo>
                    <a:pt x="3381" y="1"/>
                    <a:pt x="2414" y="312"/>
                    <a:pt x="1686" y="919"/>
                  </a:cubicBezTo>
                  <a:cubicBezTo>
                    <a:pt x="577" y="1850"/>
                    <a:pt x="311" y="3226"/>
                    <a:pt x="156" y="6575"/>
                  </a:cubicBezTo>
                  <a:cubicBezTo>
                    <a:pt x="23" y="9236"/>
                    <a:pt x="1" y="11986"/>
                    <a:pt x="111" y="14714"/>
                  </a:cubicBezTo>
                  <a:cubicBezTo>
                    <a:pt x="111" y="14737"/>
                    <a:pt x="134" y="14737"/>
                    <a:pt x="134" y="14737"/>
                  </a:cubicBezTo>
                  <a:cubicBezTo>
                    <a:pt x="156" y="14737"/>
                    <a:pt x="156" y="14737"/>
                    <a:pt x="156" y="14714"/>
                  </a:cubicBezTo>
                  <a:cubicBezTo>
                    <a:pt x="45" y="11986"/>
                    <a:pt x="67" y="9258"/>
                    <a:pt x="200" y="6575"/>
                  </a:cubicBezTo>
                  <a:cubicBezTo>
                    <a:pt x="355" y="3226"/>
                    <a:pt x="622" y="1895"/>
                    <a:pt x="1731" y="963"/>
                  </a:cubicBezTo>
                  <a:cubicBezTo>
                    <a:pt x="2438" y="357"/>
                    <a:pt x="3385" y="45"/>
                    <a:pt x="4555" y="45"/>
                  </a:cubicBezTo>
                  <a:cubicBezTo>
                    <a:pt x="4669" y="45"/>
                    <a:pt x="4784" y="48"/>
                    <a:pt x="4902" y="54"/>
                  </a:cubicBezTo>
                  <a:cubicBezTo>
                    <a:pt x="4902" y="54"/>
                    <a:pt x="4924" y="54"/>
                    <a:pt x="4924" y="32"/>
                  </a:cubicBezTo>
                  <a:cubicBezTo>
                    <a:pt x="4924" y="10"/>
                    <a:pt x="4902" y="10"/>
                    <a:pt x="4902" y="10"/>
                  </a:cubicBezTo>
                  <a:cubicBezTo>
                    <a:pt x="4784" y="4"/>
                    <a:pt x="4669" y="1"/>
                    <a:pt x="4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349298" y="1052305"/>
              <a:ext cx="1591366" cy="677253"/>
            </a:xfrm>
            <a:custGeom>
              <a:avLst/>
              <a:gdLst/>
              <a:ahLst/>
              <a:cxnLst/>
              <a:rect l="l" t="t" r="r" b="b"/>
              <a:pathLst>
                <a:path w="6255" h="2662" extrusionOk="0">
                  <a:moveTo>
                    <a:pt x="0" y="0"/>
                  </a:moveTo>
                  <a:lnTo>
                    <a:pt x="0" y="2662"/>
                  </a:lnTo>
                  <a:lnTo>
                    <a:pt x="6255" y="2662"/>
                  </a:lnTo>
                  <a:lnTo>
                    <a:pt x="62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1507290" y="1170862"/>
              <a:ext cx="11449" cy="355672"/>
            </a:xfrm>
            <a:custGeom>
              <a:avLst/>
              <a:gdLst/>
              <a:ahLst/>
              <a:cxnLst/>
              <a:rect l="l" t="t" r="r" b="b"/>
              <a:pathLst>
                <a:path w="45" h="1398" extrusionOk="0">
                  <a:moveTo>
                    <a:pt x="23" y="0"/>
                  </a:moveTo>
                  <a:cubicBezTo>
                    <a:pt x="23" y="0"/>
                    <a:pt x="0" y="22"/>
                    <a:pt x="0" y="22"/>
                  </a:cubicBezTo>
                  <a:lnTo>
                    <a:pt x="0" y="1375"/>
                  </a:lnTo>
                  <a:cubicBezTo>
                    <a:pt x="0" y="1398"/>
                    <a:pt x="23" y="1398"/>
                    <a:pt x="23" y="1398"/>
                  </a:cubicBezTo>
                  <a:cubicBezTo>
                    <a:pt x="45" y="1398"/>
                    <a:pt x="45" y="1375"/>
                    <a:pt x="45" y="1375"/>
                  </a:cubicBezTo>
                  <a:lnTo>
                    <a:pt x="45" y="22"/>
                  </a:lnTo>
                  <a:cubicBezTo>
                    <a:pt x="45" y="0"/>
                    <a:pt x="4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1603204" y="1221491"/>
              <a:ext cx="11449" cy="367121"/>
            </a:xfrm>
            <a:custGeom>
              <a:avLst/>
              <a:gdLst/>
              <a:ahLst/>
              <a:cxnLst/>
              <a:rect l="l" t="t" r="r" b="b"/>
              <a:pathLst>
                <a:path w="45" h="1443" extrusionOk="0">
                  <a:moveTo>
                    <a:pt x="23" y="1"/>
                  </a:moveTo>
                  <a:cubicBezTo>
                    <a:pt x="23" y="1"/>
                    <a:pt x="0" y="23"/>
                    <a:pt x="0" y="23"/>
                  </a:cubicBezTo>
                  <a:lnTo>
                    <a:pt x="0" y="1420"/>
                  </a:lnTo>
                  <a:cubicBezTo>
                    <a:pt x="0" y="1442"/>
                    <a:pt x="23" y="1442"/>
                    <a:pt x="23" y="1442"/>
                  </a:cubicBezTo>
                  <a:cubicBezTo>
                    <a:pt x="45" y="1442"/>
                    <a:pt x="45" y="1420"/>
                    <a:pt x="45" y="1420"/>
                  </a:cubicBezTo>
                  <a:lnTo>
                    <a:pt x="45" y="23"/>
                  </a:lnTo>
                  <a:cubicBezTo>
                    <a:pt x="45" y="23"/>
                    <a:pt x="45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1778242" y="1119979"/>
              <a:ext cx="11449" cy="513664"/>
            </a:xfrm>
            <a:custGeom>
              <a:avLst/>
              <a:gdLst/>
              <a:ahLst/>
              <a:cxnLst/>
              <a:rect l="l" t="t" r="r" b="b"/>
              <a:pathLst>
                <a:path w="45" h="2019" extrusionOk="0">
                  <a:moveTo>
                    <a:pt x="22" y="1"/>
                  </a:moveTo>
                  <a:cubicBezTo>
                    <a:pt x="22" y="1"/>
                    <a:pt x="0" y="23"/>
                    <a:pt x="0" y="23"/>
                  </a:cubicBezTo>
                  <a:lnTo>
                    <a:pt x="0" y="1997"/>
                  </a:lnTo>
                  <a:cubicBezTo>
                    <a:pt x="0" y="2019"/>
                    <a:pt x="22" y="2019"/>
                    <a:pt x="22" y="2019"/>
                  </a:cubicBezTo>
                  <a:cubicBezTo>
                    <a:pt x="44" y="2019"/>
                    <a:pt x="44" y="1997"/>
                    <a:pt x="44" y="1997"/>
                  </a:cubicBezTo>
                  <a:lnTo>
                    <a:pt x="44" y="23"/>
                  </a:lnTo>
                  <a:cubicBezTo>
                    <a:pt x="44" y="1"/>
                    <a:pt x="44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930383" y="1441560"/>
              <a:ext cx="11703" cy="164098"/>
            </a:xfrm>
            <a:custGeom>
              <a:avLst/>
              <a:gdLst/>
              <a:ahLst/>
              <a:cxnLst/>
              <a:rect l="l" t="t" r="r" b="b"/>
              <a:pathLst>
                <a:path w="46" h="645" extrusionOk="0">
                  <a:moveTo>
                    <a:pt x="23" y="1"/>
                  </a:moveTo>
                  <a:cubicBezTo>
                    <a:pt x="1" y="1"/>
                    <a:pt x="1" y="23"/>
                    <a:pt x="1" y="23"/>
                  </a:cubicBezTo>
                  <a:lnTo>
                    <a:pt x="1" y="622"/>
                  </a:lnTo>
                  <a:cubicBezTo>
                    <a:pt x="1" y="622"/>
                    <a:pt x="23" y="644"/>
                    <a:pt x="23" y="644"/>
                  </a:cubicBezTo>
                  <a:cubicBezTo>
                    <a:pt x="23" y="644"/>
                    <a:pt x="45" y="622"/>
                    <a:pt x="45" y="622"/>
                  </a:cubicBezTo>
                  <a:lnTo>
                    <a:pt x="45" y="23"/>
                  </a:lnTo>
                  <a:cubicBezTo>
                    <a:pt x="45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2139258" y="1182056"/>
              <a:ext cx="11449" cy="491275"/>
            </a:xfrm>
            <a:custGeom>
              <a:avLst/>
              <a:gdLst/>
              <a:ahLst/>
              <a:cxnLst/>
              <a:rect l="l" t="t" r="r" b="b"/>
              <a:pathLst>
                <a:path w="45" h="1931" extrusionOk="0">
                  <a:moveTo>
                    <a:pt x="23" y="1"/>
                  </a:moveTo>
                  <a:cubicBezTo>
                    <a:pt x="0" y="1"/>
                    <a:pt x="0" y="23"/>
                    <a:pt x="0" y="23"/>
                  </a:cubicBezTo>
                  <a:lnTo>
                    <a:pt x="0" y="1908"/>
                  </a:lnTo>
                  <a:cubicBezTo>
                    <a:pt x="0" y="1930"/>
                    <a:pt x="23" y="1930"/>
                    <a:pt x="23" y="1930"/>
                  </a:cubicBezTo>
                  <a:cubicBezTo>
                    <a:pt x="23" y="1930"/>
                    <a:pt x="45" y="1908"/>
                    <a:pt x="45" y="1908"/>
                  </a:cubicBezTo>
                  <a:lnTo>
                    <a:pt x="45" y="23"/>
                  </a:lnTo>
                  <a:cubicBezTo>
                    <a:pt x="45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370521" y="1255328"/>
              <a:ext cx="11703" cy="361524"/>
            </a:xfrm>
            <a:custGeom>
              <a:avLst/>
              <a:gdLst/>
              <a:ahLst/>
              <a:cxnLst/>
              <a:rect l="l" t="t" r="r" b="b"/>
              <a:pathLst>
                <a:path w="46" h="1421" extrusionOk="0">
                  <a:moveTo>
                    <a:pt x="23" y="1"/>
                  </a:moveTo>
                  <a:cubicBezTo>
                    <a:pt x="23" y="1"/>
                    <a:pt x="1" y="45"/>
                    <a:pt x="1" y="45"/>
                  </a:cubicBezTo>
                  <a:lnTo>
                    <a:pt x="1" y="1398"/>
                  </a:lnTo>
                  <a:cubicBezTo>
                    <a:pt x="1" y="1398"/>
                    <a:pt x="23" y="1420"/>
                    <a:pt x="23" y="1420"/>
                  </a:cubicBezTo>
                  <a:cubicBezTo>
                    <a:pt x="45" y="1420"/>
                    <a:pt x="45" y="1398"/>
                    <a:pt x="45" y="1398"/>
                  </a:cubicBezTo>
                  <a:lnTo>
                    <a:pt x="45" y="45"/>
                  </a:lnTo>
                  <a:cubicBezTo>
                    <a:pt x="45" y="23"/>
                    <a:pt x="45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551156" y="1119979"/>
              <a:ext cx="11449" cy="440392"/>
            </a:xfrm>
            <a:custGeom>
              <a:avLst/>
              <a:gdLst/>
              <a:ahLst/>
              <a:cxnLst/>
              <a:rect l="l" t="t" r="r" b="b"/>
              <a:pathLst>
                <a:path w="45" h="1731" extrusionOk="0">
                  <a:moveTo>
                    <a:pt x="23" y="1"/>
                  </a:moveTo>
                  <a:cubicBezTo>
                    <a:pt x="1" y="1"/>
                    <a:pt x="1" y="23"/>
                    <a:pt x="1" y="23"/>
                  </a:cubicBezTo>
                  <a:lnTo>
                    <a:pt x="1" y="1686"/>
                  </a:lnTo>
                  <a:cubicBezTo>
                    <a:pt x="1" y="1708"/>
                    <a:pt x="23" y="1731"/>
                    <a:pt x="23" y="1731"/>
                  </a:cubicBezTo>
                  <a:cubicBezTo>
                    <a:pt x="23" y="1731"/>
                    <a:pt x="45" y="1686"/>
                    <a:pt x="45" y="1686"/>
                  </a:cubicBezTo>
                  <a:lnTo>
                    <a:pt x="45" y="23"/>
                  </a:lnTo>
                  <a:cubicBezTo>
                    <a:pt x="45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647071" y="1182056"/>
              <a:ext cx="17300" cy="321835"/>
            </a:xfrm>
            <a:custGeom>
              <a:avLst/>
              <a:gdLst/>
              <a:ahLst/>
              <a:cxnLst/>
              <a:rect l="l" t="t" r="r" b="b"/>
              <a:pathLst>
                <a:path w="68" h="1265" extrusionOk="0">
                  <a:moveTo>
                    <a:pt x="45" y="1"/>
                  </a:moveTo>
                  <a:cubicBezTo>
                    <a:pt x="23" y="1"/>
                    <a:pt x="1" y="23"/>
                    <a:pt x="1" y="23"/>
                  </a:cubicBezTo>
                  <a:lnTo>
                    <a:pt x="1" y="1243"/>
                  </a:lnTo>
                  <a:cubicBezTo>
                    <a:pt x="1" y="1265"/>
                    <a:pt x="45" y="1265"/>
                    <a:pt x="45" y="1265"/>
                  </a:cubicBezTo>
                  <a:cubicBezTo>
                    <a:pt x="45" y="1265"/>
                    <a:pt x="67" y="1243"/>
                    <a:pt x="67" y="1243"/>
                  </a:cubicBezTo>
                  <a:lnTo>
                    <a:pt x="67" y="23"/>
                  </a:lnTo>
                  <a:cubicBezTo>
                    <a:pt x="67" y="1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2788271" y="1170862"/>
              <a:ext cx="11449" cy="361269"/>
            </a:xfrm>
            <a:custGeom>
              <a:avLst/>
              <a:gdLst/>
              <a:ahLst/>
              <a:cxnLst/>
              <a:rect l="l" t="t" r="r" b="b"/>
              <a:pathLst>
                <a:path w="45" h="1420" extrusionOk="0">
                  <a:moveTo>
                    <a:pt x="22" y="0"/>
                  </a:moveTo>
                  <a:cubicBezTo>
                    <a:pt x="0" y="0"/>
                    <a:pt x="0" y="22"/>
                    <a:pt x="0" y="22"/>
                  </a:cubicBezTo>
                  <a:lnTo>
                    <a:pt x="0" y="1398"/>
                  </a:lnTo>
                  <a:cubicBezTo>
                    <a:pt x="0" y="1398"/>
                    <a:pt x="22" y="1420"/>
                    <a:pt x="22" y="1420"/>
                  </a:cubicBezTo>
                  <a:cubicBezTo>
                    <a:pt x="22" y="1420"/>
                    <a:pt x="44" y="1398"/>
                    <a:pt x="44" y="1398"/>
                  </a:cubicBezTo>
                  <a:lnTo>
                    <a:pt x="44" y="22"/>
                  </a:lnTo>
                  <a:cubicBezTo>
                    <a:pt x="44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subTitle" idx="1"/>
          </p:nvPr>
        </p:nvSpPr>
        <p:spPr>
          <a:xfrm>
            <a:off x="1109546" y="921809"/>
            <a:ext cx="6347400" cy="614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 Start a 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Run: </a:t>
            </a:r>
            <a:r>
              <a:rPr lang="en-US" sz="1800" dirty="0">
                <a:solidFill>
                  <a:srgbClr val="C00000"/>
                </a:solidFill>
              </a:rPr>
              <a:t>java -jar selenium-server-4.3.0.jar hub</a:t>
            </a:r>
          </a:p>
        </p:txBody>
      </p:sp>
      <p:sp>
        <p:nvSpPr>
          <p:cNvPr id="944" name="Google Shape;944;p46"/>
          <p:cNvSpPr/>
          <p:nvPr/>
        </p:nvSpPr>
        <p:spPr>
          <a:xfrm flipH="1">
            <a:off x="4671157" y="3805817"/>
            <a:ext cx="365162" cy="975944"/>
          </a:xfrm>
          <a:custGeom>
            <a:avLst/>
            <a:gdLst/>
            <a:ahLst/>
            <a:cxnLst/>
            <a:rect l="l" t="t" r="r" b="b"/>
            <a:pathLst>
              <a:path w="1709" h="4947" extrusionOk="0">
                <a:moveTo>
                  <a:pt x="488" y="0"/>
                </a:moveTo>
                <a:cubicBezTo>
                  <a:pt x="488" y="0"/>
                  <a:pt x="710" y="799"/>
                  <a:pt x="644" y="1508"/>
                </a:cubicBezTo>
                <a:cubicBezTo>
                  <a:pt x="599" y="2196"/>
                  <a:pt x="0" y="2307"/>
                  <a:pt x="89" y="2972"/>
                </a:cubicBezTo>
                <a:cubicBezTo>
                  <a:pt x="222" y="3904"/>
                  <a:pt x="333" y="4613"/>
                  <a:pt x="577" y="4946"/>
                </a:cubicBezTo>
                <a:lnTo>
                  <a:pt x="1220" y="4946"/>
                </a:lnTo>
                <a:cubicBezTo>
                  <a:pt x="1464" y="4525"/>
                  <a:pt x="1619" y="3771"/>
                  <a:pt x="1664" y="3039"/>
                </a:cubicBezTo>
                <a:cubicBezTo>
                  <a:pt x="1708" y="2129"/>
                  <a:pt x="1154" y="2373"/>
                  <a:pt x="1132" y="1508"/>
                </a:cubicBezTo>
                <a:cubicBezTo>
                  <a:pt x="1132" y="799"/>
                  <a:pt x="1265" y="0"/>
                  <a:pt x="1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6"/>
          <p:cNvSpPr/>
          <p:nvPr/>
        </p:nvSpPr>
        <p:spPr>
          <a:xfrm flipH="1">
            <a:off x="5036337" y="4167597"/>
            <a:ext cx="526269" cy="614133"/>
          </a:xfrm>
          <a:custGeom>
            <a:avLst/>
            <a:gdLst/>
            <a:ahLst/>
            <a:cxnLst/>
            <a:rect l="l" t="t" r="r" b="b"/>
            <a:pathLst>
              <a:path w="2463" h="3113" extrusionOk="0">
                <a:moveTo>
                  <a:pt x="755" y="1"/>
                </a:moveTo>
                <a:cubicBezTo>
                  <a:pt x="755" y="1"/>
                  <a:pt x="1066" y="622"/>
                  <a:pt x="1043" y="1154"/>
                </a:cubicBezTo>
                <a:cubicBezTo>
                  <a:pt x="999" y="1686"/>
                  <a:pt x="1" y="2463"/>
                  <a:pt x="467" y="2862"/>
                </a:cubicBezTo>
                <a:cubicBezTo>
                  <a:pt x="702" y="3061"/>
                  <a:pt x="953" y="3112"/>
                  <a:pt x="1121" y="3112"/>
                </a:cubicBezTo>
                <a:cubicBezTo>
                  <a:pt x="1159" y="3112"/>
                  <a:pt x="1192" y="3110"/>
                  <a:pt x="1221" y="3106"/>
                </a:cubicBezTo>
                <a:cubicBezTo>
                  <a:pt x="1253" y="3110"/>
                  <a:pt x="1289" y="3112"/>
                  <a:pt x="1329" y="3112"/>
                </a:cubicBezTo>
                <a:cubicBezTo>
                  <a:pt x="1504" y="3112"/>
                  <a:pt x="1739" y="3061"/>
                  <a:pt x="1975" y="2862"/>
                </a:cubicBezTo>
                <a:cubicBezTo>
                  <a:pt x="2463" y="2463"/>
                  <a:pt x="1465" y="1686"/>
                  <a:pt x="1420" y="1154"/>
                </a:cubicBezTo>
                <a:cubicBezTo>
                  <a:pt x="1376" y="622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46"/>
          <p:cNvGrpSpPr/>
          <p:nvPr/>
        </p:nvGrpSpPr>
        <p:grpSpPr>
          <a:xfrm>
            <a:off x="7628308" y="3969334"/>
            <a:ext cx="972309" cy="833641"/>
            <a:chOff x="370250" y="1556376"/>
            <a:chExt cx="820375" cy="703375"/>
          </a:xfrm>
        </p:grpSpPr>
        <p:sp>
          <p:nvSpPr>
            <p:cNvPr id="947" name="Google Shape;947;p46"/>
            <p:cNvSpPr/>
            <p:nvPr/>
          </p:nvSpPr>
          <p:spPr>
            <a:xfrm>
              <a:off x="1123455" y="1573231"/>
              <a:ext cx="67170" cy="680735"/>
            </a:xfrm>
            <a:custGeom>
              <a:avLst/>
              <a:gdLst/>
              <a:ahLst/>
              <a:cxnLst/>
              <a:rect l="l" t="t" r="r" b="b"/>
              <a:pathLst>
                <a:path w="267" h="2706" extrusionOk="0">
                  <a:moveTo>
                    <a:pt x="1" y="0"/>
                  </a:moveTo>
                  <a:lnTo>
                    <a:pt x="1" y="2706"/>
                  </a:lnTo>
                  <a:lnTo>
                    <a:pt x="267" y="270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042568" y="1668070"/>
              <a:ext cx="61635" cy="591681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244" y="235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978550" y="1668070"/>
              <a:ext cx="44780" cy="591681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178" y="235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911380" y="1628826"/>
              <a:ext cx="50566" cy="630925"/>
            </a:xfrm>
            <a:custGeom>
              <a:avLst/>
              <a:gdLst/>
              <a:ahLst/>
              <a:cxnLst/>
              <a:rect l="l" t="t" r="r" b="b"/>
              <a:pathLst>
                <a:path w="201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805469" y="1723666"/>
              <a:ext cx="100629" cy="536085"/>
            </a:xfrm>
            <a:custGeom>
              <a:avLst/>
              <a:gdLst/>
              <a:ahLst/>
              <a:cxnLst/>
              <a:rect l="l" t="t" r="r" b="b"/>
              <a:pathLst>
                <a:path w="400" h="2131" extrusionOk="0">
                  <a:moveTo>
                    <a:pt x="1" y="1"/>
                  </a:moveTo>
                  <a:lnTo>
                    <a:pt x="1" y="2130"/>
                  </a:lnTo>
                  <a:lnTo>
                    <a:pt x="400" y="213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16161" y="1634612"/>
              <a:ext cx="84025" cy="619353"/>
            </a:xfrm>
            <a:custGeom>
              <a:avLst/>
              <a:gdLst/>
              <a:ahLst/>
              <a:cxnLst/>
              <a:rect l="l" t="t" r="r" b="b"/>
              <a:pathLst>
                <a:path w="334" h="2462" extrusionOk="0">
                  <a:moveTo>
                    <a:pt x="1" y="0"/>
                  </a:moveTo>
                  <a:lnTo>
                    <a:pt x="1" y="2462"/>
                  </a:lnTo>
                  <a:lnTo>
                    <a:pt x="333" y="246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643708" y="1634612"/>
              <a:ext cx="56101" cy="619353"/>
            </a:xfrm>
            <a:custGeom>
              <a:avLst/>
              <a:gdLst/>
              <a:ahLst/>
              <a:cxnLst/>
              <a:rect l="l" t="t" r="r" b="b"/>
              <a:pathLst>
                <a:path w="223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222" y="246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571256" y="1600903"/>
              <a:ext cx="55849" cy="653063"/>
            </a:xfrm>
            <a:custGeom>
              <a:avLst/>
              <a:gdLst/>
              <a:ahLst/>
              <a:cxnLst/>
              <a:rect l="l" t="t" r="r" b="b"/>
              <a:pathLst>
                <a:path w="222" h="2596" extrusionOk="0">
                  <a:moveTo>
                    <a:pt x="0" y="1"/>
                  </a:moveTo>
                  <a:lnTo>
                    <a:pt x="0" y="2596"/>
                  </a:lnTo>
                  <a:lnTo>
                    <a:pt x="222" y="259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498551" y="1556376"/>
              <a:ext cx="56101" cy="697590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370250" y="1556376"/>
              <a:ext cx="117484" cy="697590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514134" y="2446653"/>
            <a:ext cx="2267390" cy="2621694"/>
            <a:chOff x="514134" y="2446653"/>
            <a:chExt cx="2267390" cy="2621694"/>
          </a:xfrm>
        </p:grpSpPr>
        <p:sp>
          <p:nvSpPr>
            <p:cNvPr id="958" name="Google Shape;958;p46"/>
            <p:cNvSpPr/>
            <p:nvPr/>
          </p:nvSpPr>
          <p:spPr>
            <a:xfrm>
              <a:off x="514134" y="2475083"/>
              <a:ext cx="2251180" cy="2593263"/>
            </a:xfrm>
            <a:custGeom>
              <a:avLst/>
              <a:gdLst/>
              <a:ahLst/>
              <a:cxnLst/>
              <a:rect l="l" t="t" r="r" b="b"/>
              <a:pathLst>
                <a:path w="9227" h="10629" extrusionOk="0">
                  <a:moveTo>
                    <a:pt x="3970" y="736"/>
                  </a:moveTo>
                  <a:cubicBezTo>
                    <a:pt x="4014" y="869"/>
                    <a:pt x="4037" y="1091"/>
                    <a:pt x="4059" y="1357"/>
                  </a:cubicBezTo>
                  <a:lnTo>
                    <a:pt x="4059" y="1380"/>
                  </a:lnTo>
                  <a:cubicBezTo>
                    <a:pt x="4059" y="1490"/>
                    <a:pt x="4081" y="1601"/>
                    <a:pt x="4148" y="1712"/>
                  </a:cubicBezTo>
                  <a:cubicBezTo>
                    <a:pt x="4214" y="1779"/>
                    <a:pt x="4258" y="1823"/>
                    <a:pt x="4303" y="1845"/>
                  </a:cubicBezTo>
                  <a:cubicBezTo>
                    <a:pt x="4236" y="1823"/>
                    <a:pt x="4170" y="1779"/>
                    <a:pt x="4125" y="1712"/>
                  </a:cubicBezTo>
                  <a:cubicBezTo>
                    <a:pt x="4037" y="1601"/>
                    <a:pt x="4037" y="1490"/>
                    <a:pt x="4037" y="1357"/>
                  </a:cubicBezTo>
                  <a:cubicBezTo>
                    <a:pt x="4014" y="1291"/>
                    <a:pt x="3992" y="980"/>
                    <a:pt x="3948" y="736"/>
                  </a:cubicBezTo>
                  <a:close/>
                  <a:moveTo>
                    <a:pt x="4369" y="1868"/>
                  </a:moveTo>
                  <a:lnTo>
                    <a:pt x="4369" y="1868"/>
                  </a:lnTo>
                  <a:cubicBezTo>
                    <a:pt x="4414" y="1890"/>
                    <a:pt x="4436" y="1912"/>
                    <a:pt x="4458" y="1934"/>
                  </a:cubicBezTo>
                  <a:cubicBezTo>
                    <a:pt x="4480" y="1978"/>
                    <a:pt x="4480" y="2023"/>
                    <a:pt x="4458" y="2089"/>
                  </a:cubicBezTo>
                  <a:cubicBezTo>
                    <a:pt x="4369" y="2333"/>
                    <a:pt x="4059" y="2688"/>
                    <a:pt x="3682" y="2866"/>
                  </a:cubicBezTo>
                  <a:cubicBezTo>
                    <a:pt x="4170" y="2622"/>
                    <a:pt x="4525" y="2111"/>
                    <a:pt x="4436" y="1934"/>
                  </a:cubicBezTo>
                  <a:cubicBezTo>
                    <a:pt x="4414" y="1912"/>
                    <a:pt x="4392" y="1890"/>
                    <a:pt x="4369" y="1868"/>
                  </a:cubicBezTo>
                  <a:close/>
                  <a:moveTo>
                    <a:pt x="4769" y="5394"/>
                  </a:moveTo>
                  <a:lnTo>
                    <a:pt x="4990" y="5461"/>
                  </a:lnTo>
                  <a:cubicBezTo>
                    <a:pt x="4968" y="5461"/>
                    <a:pt x="4946" y="5483"/>
                    <a:pt x="4924" y="5483"/>
                  </a:cubicBezTo>
                  <a:cubicBezTo>
                    <a:pt x="4835" y="5505"/>
                    <a:pt x="4658" y="5549"/>
                    <a:pt x="4414" y="5594"/>
                  </a:cubicBezTo>
                  <a:cubicBezTo>
                    <a:pt x="4458" y="5571"/>
                    <a:pt x="4502" y="5549"/>
                    <a:pt x="4569" y="5527"/>
                  </a:cubicBezTo>
                  <a:cubicBezTo>
                    <a:pt x="4635" y="5483"/>
                    <a:pt x="4702" y="5438"/>
                    <a:pt x="4769" y="5394"/>
                  </a:cubicBezTo>
                  <a:close/>
                  <a:moveTo>
                    <a:pt x="3527" y="5682"/>
                  </a:moveTo>
                  <a:cubicBezTo>
                    <a:pt x="3571" y="5705"/>
                    <a:pt x="3615" y="5727"/>
                    <a:pt x="3660" y="5749"/>
                  </a:cubicBezTo>
                  <a:cubicBezTo>
                    <a:pt x="3682" y="5771"/>
                    <a:pt x="3704" y="5771"/>
                    <a:pt x="3726" y="5771"/>
                  </a:cubicBezTo>
                  <a:cubicBezTo>
                    <a:pt x="3637" y="5793"/>
                    <a:pt x="3527" y="5838"/>
                    <a:pt x="3438" y="5860"/>
                  </a:cubicBezTo>
                  <a:cubicBezTo>
                    <a:pt x="3460" y="5793"/>
                    <a:pt x="3482" y="5749"/>
                    <a:pt x="3527" y="5682"/>
                  </a:cubicBezTo>
                  <a:close/>
                  <a:moveTo>
                    <a:pt x="7341" y="9320"/>
                  </a:moveTo>
                  <a:cubicBezTo>
                    <a:pt x="7386" y="9364"/>
                    <a:pt x="7430" y="9431"/>
                    <a:pt x="7474" y="9475"/>
                  </a:cubicBezTo>
                  <a:cubicBezTo>
                    <a:pt x="7474" y="9497"/>
                    <a:pt x="7474" y="9542"/>
                    <a:pt x="7474" y="9564"/>
                  </a:cubicBezTo>
                  <a:lnTo>
                    <a:pt x="7452" y="9542"/>
                  </a:lnTo>
                  <a:lnTo>
                    <a:pt x="7430" y="9564"/>
                  </a:lnTo>
                  <a:cubicBezTo>
                    <a:pt x="7386" y="9497"/>
                    <a:pt x="7341" y="9408"/>
                    <a:pt x="7297" y="9342"/>
                  </a:cubicBezTo>
                  <a:lnTo>
                    <a:pt x="7319" y="9342"/>
                  </a:lnTo>
                  <a:lnTo>
                    <a:pt x="7341" y="9320"/>
                  </a:lnTo>
                  <a:close/>
                  <a:moveTo>
                    <a:pt x="2975" y="0"/>
                  </a:moveTo>
                  <a:cubicBezTo>
                    <a:pt x="2724" y="0"/>
                    <a:pt x="2479" y="68"/>
                    <a:pt x="2284" y="204"/>
                  </a:cubicBezTo>
                  <a:cubicBezTo>
                    <a:pt x="1907" y="426"/>
                    <a:pt x="1619" y="803"/>
                    <a:pt x="1553" y="1113"/>
                  </a:cubicBezTo>
                  <a:cubicBezTo>
                    <a:pt x="1553" y="1180"/>
                    <a:pt x="1553" y="1224"/>
                    <a:pt x="1530" y="1357"/>
                  </a:cubicBezTo>
                  <a:cubicBezTo>
                    <a:pt x="1442" y="1868"/>
                    <a:pt x="1309" y="2001"/>
                    <a:pt x="1309" y="2156"/>
                  </a:cubicBezTo>
                  <a:cubicBezTo>
                    <a:pt x="1309" y="2311"/>
                    <a:pt x="1442" y="2466"/>
                    <a:pt x="1641" y="2599"/>
                  </a:cubicBezTo>
                  <a:cubicBezTo>
                    <a:pt x="1575" y="2688"/>
                    <a:pt x="1508" y="2755"/>
                    <a:pt x="1397" y="2821"/>
                  </a:cubicBezTo>
                  <a:cubicBezTo>
                    <a:pt x="1375" y="2821"/>
                    <a:pt x="1198" y="2821"/>
                    <a:pt x="1020" y="2910"/>
                  </a:cubicBezTo>
                  <a:cubicBezTo>
                    <a:pt x="976" y="2932"/>
                    <a:pt x="932" y="2954"/>
                    <a:pt x="909" y="2999"/>
                  </a:cubicBezTo>
                  <a:cubicBezTo>
                    <a:pt x="843" y="3021"/>
                    <a:pt x="776" y="3087"/>
                    <a:pt x="732" y="3132"/>
                  </a:cubicBezTo>
                  <a:cubicBezTo>
                    <a:pt x="621" y="3265"/>
                    <a:pt x="555" y="3398"/>
                    <a:pt x="532" y="3531"/>
                  </a:cubicBezTo>
                  <a:cubicBezTo>
                    <a:pt x="488" y="3664"/>
                    <a:pt x="488" y="3775"/>
                    <a:pt x="488" y="3819"/>
                  </a:cubicBezTo>
                  <a:cubicBezTo>
                    <a:pt x="488" y="3952"/>
                    <a:pt x="466" y="4085"/>
                    <a:pt x="466" y="4241"/>
                  </a:cubicBezTo>
                  <a:cubicBezTo>
                    <a:pt x="421" y="5084"/>
                    <a:pt x="355" y="5926"/>
                    <a:pt x="311" y="6769"/>
                  </a:cubicBezTo>
                  <a:cubicBezTo>
                    <a:pt x="288" y="6969"/>
                    <a:pt x="311" y="7102"/>
                    <a:pt x="377" y="7191"/>
                  </a:cubicBezTo>
                  <a:cubicBezTo>
                    <a:pt x="333" y="7257"/>
                    <a:pt x="266" y="7324"/>
                    <a:pt x="222" y="7390"/>
                  </a:cubicBezTo>
                  <a:cubicBezTo>
                    <a:pt x="89" y="7612"/>
                    <a:pt x="22" y="7878"/>
                    <a:pt x="0" y="8166"/>
                  </a:cubicBezTo>
                  <a:cubicBezTo>
                    <a:pt x="0" y="8344"/>
                    <a:pt x="22" y="8521"/>
                    <a:pt x="67" y="8699"/>
                  </a:cubicBezTo>
                  <a:cubicBezTo>
                    <a:pt x="155" y="8987"/>
                    <a:pt x="311" y="9231"/>
                    <a:pt x="510" y="9364"/>
                  </a:cubicBezTo>
                  <a:cubicBezTo>
                    <a:pt x="671" y="9468"/>
                    <a:pt x="857" y="9506"/>
                    <a:pt x="1044" y="9506"/>
                  </a:cubicBezTo>
                  <a:cubicBezTo>
                    <a:pt x="1217" y="9506"/>
                    <a:pt x="1393" y="9473"/>
                    <a:pt x="1553" y="9431"/>
                  </a:cubicBezTo>
                  <a:cubicBezTo>
                    <a:pt x="1661" y="9510"/>
                    <a:pt x="1826" y="9549"/>
                    <a:pt x="2025" y="9549"/>
                  </a:cubicBezTo>
                  <a:cubicBezTo>
                    <a:pt x="2274" y="9549"/>
                    <a:pt x="2575" y="9487"/>
                    <a:pt x="2883" y="9364"/>
                  </a:cubicBezTo>
                  <a:cubicBezTo>
                    <a:pt x="3194" y="9187"/>
                    <a:pt x="3549" y="8965"/>
                    <a:pt x="3904" y="8699"/>
                  </a:cubicBezTo>
                  <a:cubicBezTo>
                    <a:pt x="4303" y="8388"/>
                    <a:pt x="4635" y="8078"/>
                    <a:pt x="4924" y="7789"/>
                  </a:cubicBezTo>
                  <a:lnTo>
                    <a:pt x="4968" y="7745"/>
                  </a:lnTo>
                  <a:cubicBezTo>
                    <a:pt x="5035" y="8588"/>
                    <a:pt x="5101" y="9453"/>
                    <a:pt x="5168" y="10296"/>
                  </a:cubicBezTo>
                  <a:cubicBezTo>
                    <a:pt x="5263" y="10319"/>
                    <a:pt x="5408" y="10343"/>
                    <a:pt x="5581" y="10343"/>
                  </a:cubicBezTo>
                  <a:cubicBezTo>
                    <a:pt x="5731" y="10343"/>
                    <a:pt x="5902" y="10325"/>
                    <a:pt x="6077" y="10273"/>
                  </a:cubicBezTo>
                  <a:cubicBezTo>
                    <a:pt x="6476" y="10140"/>
                    <a:pt x="6765" y="9919"/>
                    <a:pt x="6964" y="9697"/>
                  </a:cubicBezTo>
                  <a:cubicBezTo>
                    <a:pt x="6986" y="9719"/>
                    <a:pt x="7009" y="9741"/>
                    <a:pt x="7031" y="9763"/>
                  </a:cubicBezTo>
                  <a:lnTo>
                    <a:pt x="6964" y="9808"/>
                  </a:lnTo>
                  <a:cubicBezTo>
                    <a:pt x="6986" y="9985"/>
                    <a:pt x="6964" y="10096"/>
                    <a:pt x="6942" y="10185"/>
                  </a:cubicBezTo>
                  <a:cubicBezTo>
                    <a:pt x="6920" y="10229"/>
                    <a:pt x="6898" y="10251"/>
                    <a:pt x="6898" y="10296"/>
                  </a:cubicBezTo>
                  <a:cubicBezTo>
                    <a:pt x="6853" y="10429"/>
                    <a:pt x="6876" y="10540"/>
                    <a:pt x="6898" y="10628"/>
                  </a:cubicBezTo>
                  <a:lnTo>
                    <a:pt x="8761" y="10584"/>
                  </a:lnTo>
                  <a:cubicBezTo>
                    <a:pt x="8739" y="10540"/>
                    <a:pt x="8694" y="10473"/>
                    <a:pt x="8628" y="10429"/>
                  </a:cubicBezTo>
                  <a:cubicBezTo>
                    <a:pt x="8548" y="10389"/>
                    <a:pt x="8468" y="10381"/>
                    <a:pt x="8407" y="10381"/>
                  </a:cubicBezTo>
                  <a:cubicBezTo>
                    <a:pt x="8367" y="10381"/>
                    <a:pt x="8335" y="10384"/>
                    <a:pt x="8317" y="10384"/>
                  </a:cubicBezTo>
                  <a:cubicBezTo>
                    <a:pt x="8251" y="10384"/>
                    <a:pt x="8206" y="10384"/>
                    <a:pt x="8118" y="10340"/>
                  </a:cubicBezTo>
                  <a:lnTo>
                    <a:pt x="9227" y="10296"/>
                  </a:lnTo>
                  <a:cubicBezTo>
                    <a:pt x="9204" y="10251"/>
                    <a:pt x="9160" y="10207"/>
                    <a:pt x="9094" y="10163"/>
                  </a:cubicBezTo>
                  <a:cubicBezTo>
                    <a:pt x="9005" y="10103"/>
                    <a:pt x="8906" y="10094"/>
                    <a:pt x="8837" y="10094"/>
                  </a:cubicBezTo>
                  <a:cubicBezTo>
                    <a:pt x="8803" y="10094"/>
                    <a:pt x="8776" y="10096"/>
                    <a:pt x="8761" y="10096"/>
                  </a:cubicBezTo>
                  <a:cubicBezTo>
                    <a:pt x="8752" y="10097"/>
                    <a:pt x="8743" y="10098"/>
                    <a:pt x="8733" y="10098"/>
                  </a:cubicBezTo>
                  <a:cubicBezTo>
                    <a:pt x="8592" y="10098"/>
                    <a:pt x="8331" y="9939"/>
                    <a:pt x="7896" y="9275"/>
                  </a:cubicBezTo>
                  <a:cubicBezTo>
                    <a:pt x="7851" y="9209"/>
                    <a:pt x="7785" y="9120"/>
                    <a:pt x="7741" y="9031"/>
                  </a:cubicBezTo>
                  <a:cubicBezTo>
                    <a:pt x="7186" y="7856"/>
                    <a:pt x="6609" y="6658"/>
                    <a:pt x="6055" y="5483"/>
                  </a:cubicBezTo>
                  <a:cubicBezTo>
                    <a:pt x="5988" y="5438"/>
                    <a:pt x="5789" y="5327"/>
                    <a:pt x="5545" y="5327"/>
                  </a:cubicBezTo>
                  <a:lnTo>
                    <a:pt x="5589" y="5305"/>
                  </a:lnTo>
                  <a:cubicBezTo>
                    <a:pt x="5722" y="5061"/>
                    <a:pt x="5878" y="4817"/>
                    <a:pt x="6011" y="4573"/>
                  </a:cubicBezTo>
                  <a:cubicBezTo>
                    <a:pt x="6011" y="4573"/>
                    <a:pt x="6011" y="4573"/>
                    <a:pt x="6033" y="4596"/>
                  </a:cubicBezTo>
                  <a:cubicBezTo>
                    <a:pt x="6037" y="4597"/>
                    <a:pt x="6041" y="4598"/>
                    <a:pt x="6046" y="4598"/>
                  </a:cubicBezTo>
                  <a:cubicBezTo>
                    <a:pt x="6100" y="4598"/>
                    <a:pt x="6220" y="4494"/>
                    <a:pt x="6321" y="4352"/>
                  </a:cubicBezTo>
                  <a:cubicBezTo>
                    <a:pt x="6410" y="4174"/>
                    <a:pt x="6454" y="4019"/>
                    <a:pt x="6410" y="3975"/>
                  </a:cubicBezTo>
                  <a:lnTo>
                    <a:pt x="6343" y="3975"/>
                  </a:lnTo>
                  <a:lnTo>
                    <a:pt x="6898" y="3043"/>
                  </a:lnTo>
                  <a:cubicBezTo>
                    <a:pt x="6765" y="3021"/>
                    <a:pt x="6654" y="2999"/>
                    <a:pt x="6521" y="2976"/>
                  </a:cubicBezTo>
                  <a:lnTo>
                    <a:pt x="4547" y="2555"/>
                  </a:lnTo>
                  <a:lnTo>
                    <a:pt x="4037" y="3487"/>
                  </a:lnTo>
                  <a:cubicBezTo>
                    <a:pt x="3881" y="3309"/>
                    <a:pt x="3615" y="3176"/>
                    <a:pt x="3305" y="3176"/>
                  </a:cubicBezTo>
                  <a:lnTo>
                    <a:pt x="3283" y="3176"/>
                  </a:lnTo>
                  <a:cubicBezTo>
                    <a:pt x="3127" y="3132"/>
                    <a:pt x="2994" y="3110"/>
                    <a:pt x="2861" y="3043"/>
                  </a:cubicBezTo>
                  <a:lnTo>
                    <a:pt x="2972" y="3043"/>
                  </a:lnTo>
                  <a:cubicBezTo>
                    <a:pt x="3216" y="3043"/>
                    <a:pt x="3438" y="2999"/>
                    <a:pt x="3660" y="2910"/>
                  </a:cubicBezTo>
                  <a:cubicBezTo>
                    <a:pt x="4059" y="2733"/>
                    <a:pt x="4414" y="2355"/>
                    <a:pt x="4502" y="2111"/>
                  </a:cubicBezTo>
                  <a:cubicBezTo>
                    <a:pt x="4525" y="2023"/>
                    <a:pt x="4525" y="1956"/>
                    <a:pt x="4502" y="1912"/>
                  </a:cubicBezTo>
                  <a:cubicBezTo>
                    <a:pt x="4480" y="1868"/>
                    <a:pt x="4436" y="1845"/>
                    <a:pt x="4369" y="1823"/>
                  </a:cubicBezTo>
                  <a:cubicBezTo>
                    <a:pt x="4303" y="1801"/>
                    <a:pt x="4236" y="1757"/>
                    <a:pt x="4192" y="1690"/>
                  </a:cubicBezTo>
                  <a:cubicBezTo>
                    <a:pt x="4103" y="1579"/>
                    <a:pt x="4103" y="1490"/>
                    <a:pt x="4103" y="1357"/>
                  </a:cubicBezTo>
                  <a:lnTo>
                    <a:pt x="4103" y="1335"/>
                  </a:lnTo>
                  <a:cubicBezTo>
                    <a:pt x="4081" y="1180"/>
                    <a:pt x="4059" y="892"/>
                    <a:pt x="4014" y="692"/>
                  </a:cubicBezTo>
                  <a:cubicBezTo>
                    <a:pt x="4148" y="625"/>
                    <a:pt x="4236" y="559"/>
                    <a:pt x="4236" y="470"/>
                  </a:cubicBezTo>
                  <a:cubicBezTo>
                    <a:pt x="4236" y="315"/>
                    <a:pt x="3948" y="182"/>
                    <a:pt x="3593" y="160"/>
                  </a:cubicBezTo>
                  <a:cubicBezTo>
                    <a:pt x="3416" y="71"/>
                    <a:pt x="3238" y="27"/>
                    <a:pt x="3083" y="4"/>
                  </a:cubicBezTo>
                  <a:cubicBezTo>
                    <a:pt x="3047" y="2"/>
                    <a:pt x="3011" y="0"/>
                    <a:pt x="2975" y="0"/>
                  </a:cubicBezTo>
                  <a:close/>
                </a:path>
              </a:pathLst>
            </a:custGeom>
            <a:solidFill>
              <a:srgbClr val="512A14"/>
            </a:solidFill>
            <a:ln w="228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38100" dir="7260000" algn="bl" rotWithShape="0">
                <a:schemeClr val="accent4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6"/>
            <p:cNvGrpSpPr/>
            <p:nvPr/>
          </p:nvGrpSpPr>
          <p:grpSpPr>
            <a:xfrm>
              <a:off x="530344" y="2446653"/>
              <a:ext cx="2251180" cy="2594239"/>
              <a:chOff x="3149600" y="3406225"/>
              <a:chExt cx="230675" cy="265825"/>
            </a:xfrm>
          </p:grpSpPr>
          <p:sp>
            <p:nvSpPr>
              <p:cNvPr id="960" name="Google Shape;960;p46"/>
              <p:cNvSpPr/>
              <p:nvPr/>
            </p:nvSpPr>
            <p:spPr>
              <a:xfrm>
                <a:off x="3182300" y="3406775"/>
                <a:ext cx="804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3002" extrusionOk="0">
                    <a:moveTo>
                      <a:pt x="1601" y="1"/>
                    </a:moveTo>
                    <a:cubicBezTo>
                      <a:pt x="924" y="1"/>
                      <a:pt x="350" y="636"/>
                      <a:pt x="267" y="1095"/>
                    </a:cubicBezTo>
                    <a:cubicBezTo>
                      <a:pt x="245" y="1162"/>
                      <a:pt x="245" y="1206"/>
                      <a:pt x="222" y="1339"/>
                    </a:cubicBezTo>
                    <a:cubicBezTo>
                      <a:pt x="134" y="1850"/>
                      <a:pt x="1" y="1983"/>
                      <a:pt x="1" y="2138"/>
                    </a:cubicBezTo>
                    <a:cubicBezTo>
                      <a:pt x="18" y="2502"/>
                      <a:pt x="821" y="3001"/>
                      <a:pt x="1636" y="3001"/>
                    </a:cubicBezTo>
                    <a:cubicBezTo>
                      <a:pt x="1864" y="3001"/>
                      <a:pt x="2094" y="2962"/>
                      <a:pt x="2307" y="2870"/>
                    </a:cubicBezTo>
                    <a:cubicBezTo>
                      <a:pt x="2817" y="2648"/>
                      <a:pt x="3217" y="2094"/>
                      <a:pt x="3128" y="1894"/>
                    </a:cubicBezTo>
                    <a:cubicBezTo>
                      <a:pt x="3084" y="1805"/>
                      <a:pt x="2928" y="1827"/>
                      <a:pt x="2817" y="1672"/>
                    </a:cubicBezTo>
                    <a:cubicBezTo>
                      <a:pt x="2729" y="1561"/>
                      <a:pt x="2729" y="1450"/>
                      <a:pt x="2729" y="1339"/>
                    </a:cubicBezTo>
                    <a:cubicBezTo>
                      <a:pt x="2729" y="1251"/>
                      <a:pt x="2684" y="763"/>
                      <a:pt x="2596" y="563"/>
                    </a:cubicBezTo>
                    <a:cubicBezTo>
                      <a:pt x="2463" y="230"/>
                      <a:pt x="2041" y="53"/>
                      <a:pt x="1731" y="9"/>
                    </a:cubicBezTo>
                    <a:cubicBezTo>
                      <a:pt x="1687" y="3"/>
                      <a:pt x="1644" y="1"/>
                      <a:pt x="1601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6"/>
              <p:cNvSpPr/>
              <p:nvPr/>
            </p:nvSpPr>
            <p:spPr>
              <a:xfrm>
                <a:off x="3182850" y="3406225"/>
                <a:ext cx="7987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048" extrusionOk="0">
                    <a:moveTo>
                      <a:pt x="1753" y="53"/>
                    </a:moveTo>
                    <a:cubicBezTo>
                      <a:pt x="2086" y="97"/>
                      <a:pt x="2485" y="275"/>
                      <a:pt x="2596" y="585"/>
                    </a:cubicBezTo>
                    <a:cubicBezTo>
                      <a:pt x="2662" y="718"/>
                      <a:pt x="2707" y="984"/>
                      <a:pt x="2729" y="1339"/>
                    </a:cubicBezTo>
                    <a:lnTo>
                      <a:pt x="2729" y="1361"/>
                    </a:lnTo>
                    <a:cubicBezTo>
                      <a:pt x="2729" y="1495"/>
                      <a:pt x="2751" y="1605"/>
                      <a:pt x="2818" y="1716"/>
                    </a:cubicBezTo>
                    <a:cubicBezTo>
                      <a:pt x="2884" y="1805"/>
                      <a:pt x="2973" y="1827"/>
                      <a:pt x="3039" y="1872"/>
                    </a:cubicBezTo>
                    <a:cubicBezTo>
                      <a:pt x="3084" y="1894"/>
                      <a:pt x="3106" y="1894"/>
                      <a:pt x="3128" y="1938"/>
                    </a:cubicBezTo>
                    <a:cubicBezTo>
                      <a:pt x="3150" y="1960"/>
                      <a:pt x="3150" y="2027"/>
                      <a:pt x="3128" y="2093"/>
                    </a:cubicBezTo>
                    <a:cubicBezTo>
                      <a:pt x="3039" y="2337"/>
                      <a:pt x="2707" y="2692"/>
                      <a:pt x="2330" y="2870"/>
                    </a:cubicBezTo>
                    <a:cubicBezTo>
                      <a:pt x="2116" y="2961"/>
                      <a:pt x="1886" y="3000"/>
                      <a:pt x="1657" y="3000"/>
                    </a:cubicBezTo>
                    <a:cubicBezTo>
                      <a:pt x="1221" y="3000"/>
                      <a:pt x="786" y="2859"/>
                      <a:pt x="467" y="2670"/>
                    </a:cubicBezTo>
                    <a:cubicBezTo>
                      <a:pt x="223" y="2493"/>
                      <a:pt x="67" y="2315"/>
                      <a:pt x="45" y="2160"/>
                    </a:cubicBezTo>
                    <a:cubicBezTo>
                      <a:pt x="45" y="2093"/>
                      <a:pt x="67" y="2049"/>
                      <a:pt x="112" y="1938"/>
                    </a:cubicBezTo>
                    <a:cubicBezTo>
                      <a:pt x="156" y="1827"/>
                      <a:pt x="223" y="1650"/>
                      <a:pt x="289" y="1361"/>
                    </a:cubicBezTo>
                    <a:cubicBezTo>
                      <a:pt x="289" y="1273"/>
                      <a:pt x="289" y="1228"/>
                      <a:pt x="311" y="1184"/>
                    </a:cubicBezTo>
                    <a:cubicBezTo>
                      <a:pt x="311" y="1162"/>
                      <a:pt x="311" y="1140"/>
                      <a:pt x="311" y="1117"/>
                    </a:cubicBezTo>
                    <a:cubicBezTo>
                      <a:pt x="400" y="652"/>
                      <a:pt x="977" y="53"/>
                      <a:pt x="1642" y="53"/>
                    </a:cubicBezTo>
                    <a:close/>
                    <a:moveTo>
                      <a:pt x="1639" y="1"/>
                    </a:moveTo>
                    <a:cubicBezTo>
                      <a:pt x="925" y="1"/>
                      <a:pt x="350" y="638"/>
                      <a:pt x="267" y="1117"/>
                    </a:cubicBezTo>
                    <a:cubicBezTo>
                      <a:pt x="267" y="1140"/>
                      <a:pt x="267" y="1162"/>
                      <a:pt x="267" y="1184"/>
                    </a:cubicBezTo>
                    <a:cubicBezTo>
                      <a:pt x="245" y="1228"/>
                      <a:pt x="245" y="1273"/>
                      <a:pt x="245" y="1361"/>
                    </a:cubicBezTo>
                    <a:cubicBezTo>
                      <a:pt x="178" y="1650"/>
                      <a:pt x="112" y="1805"/>
                      <a:pt x="67" y="1916"/>
                    </a:cubicBezTo>
                    <a:cubicBezTo>
                      <a:pt x="23" y="2027"/>
                      <a:pt x="1" y="2093"/>
                      <a:pt x="1" y="2160"/>
                    </a:cubicBezTo>
                    <a:cubicBezTo>
                      <a:pt x="23" y="2337"/>
                      <a:pt x="178" y="2537"/>
                      <a:pt x="444" y="2692"/>
                    </a:cubicBezTo>
                    <a:cubicBezTo>
                      <a:pt x="777" y="2892"/>
                      <a:pt x="1221" y="3047"/>
                      <a:pt x="1664" y="3047"/>
                    </a:cubicBezTo>
                    <a:cubicBezTo>
                      <a:pt x="1886" y="3047"/>
                      <a:pt x="2130" y="3003"/>
                      <a:pt x="2352" y="2914"/>
                    </a:cubicBezTo>
                    <a:cubicBezTo>
                      <a:pt x="2751" y="2737"/>
                      <a:pt x="3084" y="2360"/>
                      <a:pt x="3172" y="2116"/>
                    </a:cubicBezTo>
                    <a:cubicBezTo>
                      <a:pt x="3195" y="2027"/>
                      <a:pt x="3195" y="1960"/>
                      <a:pt x="3172" y="1916"/>
                    </a:cubicBezTo>
                    <a:cubicBezTo>
                      <a:pt x="3150" y="1849"/>
                      <a:pt x="3106" y="1849"/>
                      <a:pt x="3062" y="1827"/>
                    </a:cubicBezTo>
                    <a:cubicBezTo>
                      <a:pt x="2995" y="1783"/>
                      <a:pt x="2928" y="1761"/>
                      <a:pt x="2862" y="1672"/>
                    </a:cubicBezTo>
                    <a:cubicBezTo>
                      <a:pt x="2795" y="1583"/>
                      <a:pt x="2795" y="1495"/>
                      <a:pt x="2773" y="1361"/>
                    </a:cubicBezTo>
                    <a:lnTo>
                      <a:pt x="2773" y="1339"/>
                    </a:lnTo>
                    <a:cubicBezTo>
                      <a:pt x="2751" y="1140"/>
                      <a:pt x="2729" y="763"/>
                      <a:pt x="2640" y="563"/>
                    </a:cubicBezTo>
                    <a:cubicBezTo>
                      <a:pt x="2529" y="230"/>
                      <a:pt x="2108" y="53"/>
                      <a:pt x="1775" y="9"/>
                    </a:cubicBezTo>
                    <a:cubicBezTo>
                      <a:pt x="1729" y="3"/>
                      <a:pt x="1684" y="1"/>
                      <a:pt x="1639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3226650" y="3488500"/>
                <a:ext cx="6602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974" extrusionOk="0">
                    <a:moveTo>
                      <a:pt x="555" y="0"/>
                    </a:moveTo>
                    <a:cubicBezTo>
                      <a:pt x="511" y="0"/>
                      <a:pt x="334" y="0"/>
                      <a:pt x="201" y="133"/>
                    </a:cubicBezTo>
                    <a:cubicBezTo>
                      <a:pt x="67" y="244"/>
                      <a:pt x="1" y="444"/>
                      <a:pt x="45" y="643"/>
                    </a:cubicBezTo>
                    <a:cubicBezTo>
                      <a:pt x="223" y="799"/>
                      <a:pt x="400" y="954"/>
                      <a:pt x="622" y="1109"/>
                    </a:cubicBezTo>
                    <a:cubicBezTo>
                      <a:pt x="1154" y="1486"/>
                      <a:pt x="1664" y="1774"/>
                      <a:pt x="2108" y="1974"/>
                    </a:cubicBezTo>
                    <a:lnTo>
                      <a:pt x="2640" y="1530"/>
                    </a:lnTo>
                    <a:lnTo>
                      <a:pt x="2640" y="1508"/>
                    </a:lnTo>
                    <a:cubicBezTo>
                      <a:pt x="1953" y="1020"/>
                      <a:pt x="1243" y="510"/>
                      <a:pt x="555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3231650" y="3485725"/>
                <a:ext cx="2497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176" extrusionOk="0">
                    <a:moveTo>
                      <a:pt x="1" y="0"/>
                    </a:moveTo>
                    <a:cubicBezTo>
                      <a:pt x="67" y="89"/>
                      <a:pt x="134" y="178"/>
                      <a:pt x="200" y="266"/>
                    </a:cubicBezTo>
                    <a:lnTo>
                      <a:pt x="222" y="1176"/>
                    </a:lnTo>
                    <a:lnTo>
                      <a:pt x="821" y="1176"/>
                    </a:lnTo>
                    <a:cubicBezTo>
                      <a:pt x="866" y="1087"/>
                      <a:pt x="999" y="865"/>
                      <a:pt x="932" y="621"/>
                    </a:cubicBezTo>
                    <a:cubicBezTo>
                      <a:pt x="866" y="266"/>
                      <a:pt x="489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3231650" y="3500125"/>
                <a:ext cx="77100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042" extrusionOk="0">
                    <a:moveTo>
                      <a:pt x="2928" y="1"/>
                    </a:moveTo>
                    <a:cubicBezTo>
                      <a:pt x="2862" y="45"/>
                      <a:pt x="2773" y="134"/>
                      <a:pt x="2618" y="245"/>
                    </a:cubicBezTo>
                    <a:cubicBezTo>
                      <a:pt x="1952" y="711"/>
                      <a:pt x="1464" y="666"/>
                      <a:pt x="755" y="1132"/>
                    </a:cubicBezTo>
                    <a:cubicBezTo>
                      <a:pt x="666" y="1198"/>
                      <a:pt x="533" y="1287"/>
                      <a:pt x="355" y="1442"/>
                    </a:cubicBezTo>
                    <a:cubicBezTo>
                      <a:pt x="245" y="1509"/>
                      <a:pt x="134" y="1553"/>
                      <a:pt x="1" y="1620"/>
                    </a:cubicBezTo>
                    <a:cubicBezTo>
                      <a:pt x="23" y="1686"/>
                      <a:pt x="134" y="1886"/>
                      <a:pt x="378" y="1975"/>
                    </a:cubicBezTo>
                    <a:cubicBezTo>
                      <a:pt x="511" y="2041"/>
                      <a:pt x="644" y="2041"/>
                      <a:pt x="710" y="2041"/>
                    </a:cubicBezTo>
                    <a:cubicBezTo>
                      <a:pt x="888" y="1975"/>
                      <a:pt x="1087" y="1886"/>
                      <a:pt x="1287" y="1775"/>
                    </a:cubicBezTo>
                    <a:cubicBezTo>
                      <a:pt x="2085" y="1309"/>
                      <a:pt x="2684" y="733"/>
                      <a:pt x="3083" y="223"/>
                    </a:cubicBezTo>
                    <a:lnTo>
                      <a:pt x="2928" y="1"/>
                    </a:ln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6"/>
              <p:cNvSpPr/>
              <p:nvPr/>
            </p:nvSpPr>
            <p:spPr>
              <a:xfrm>
                <a:off x="3149600" y="3479050"/>
                <a:ext cx="89850" cy="159725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389" extrusionOk="0">
                    <a:moveTo>
                      <a:pt x="2240" y="1"/>
                    </a:moveTo>
                    <a:cubicBezTo>
                      <a:pt x="1907" y="1"/>
                      <a:pt x="1752" y="68"/>
                      <a:pt x="1619" y="112"/>
                    </a:cubicBezTo>
                    <a:cubicBezTo>
                      <a:pt x="1525" y="128"/>
                      <a:pt x="1442" y="143"/>
                      <a:pt x="1331" y="143"/>
                    </a:cubicBezTo>
                    <a:cubicBezTo>
                      <a:pt x="1285" y="143"/>
                      <a:pt x="1234" y="141"/>
                      <a:pt x="1176" y="134"/>
                    </a:cubicBezTo>
                    <a:cubicBezTo>
                      <a:pt x="1065" y="112"/>
                      <a:pt x="976" y="90"/>
                      <a:pt x="909" y="68"/>
                    </a:cubicBezTo>
                    <a:cubicBezTo>
                      <a:pt x="843" y="112"/>
                      <a:pt x="798" y="156"/>
                      <a:pt x="732" y="223"/>
                    </a:cubicBezTo>
                    <a:cubicBezTo>
                      <a:pt x="621" y="356"/>
                      <a:pt x="555" y="489"/>
                      <a:pt x="532" y="600"/>
                    </a:cubicBezTo>
                    <a:cubicBezTo>
                      <a:pt x="488" y="755"/>
                      <a:pt x="488" y="866"/>
                      <a:pt x="488" y="888"/>
                    </a:cubicBezTo>
                    <a:cubicBezTo>
                      <a:pt x="488" y="1043"/>
                      <a:pt x="466" y="1177"/>
                      <a:pt x="466" y="1332"/>
                    </a:cubicBezTo>
                    <a:cubicBezTo>
                      <a:pt x="510" y="1465"/>
                      <a:pt x="555" y="1620"/>
                      <a:pt x="599" y="1775"/>
                    </a:cubicBezTo>
                    <a:cubicBezTo>
                      <a:pt x="665" y="2064"/>
                      <a:pt x="710" y="2152"/>
                      <a:pt x="754" y="2330"/>
                    </a:cubicBezTo>
                    <a:cubicBezTo>
                      <a:pt x="821" y="2640"/>
                      <a:pt x="887" y="3084"/>
                      <a:pt x="821" y="3683"/>
                    </a:cubicBezTo>
                    <a:cubicBezTo>
                      <a:pt x="732" y="3816"/>
                      <a:pt x="643" y="3949"/>
                      <a:pt x="555" y="4104"/>
                    </a:cubicBezTo>
                    <a:cubicBezTo>
                      <a:pt x="510" y="4193"/>
                      <a:pt x="466" y="4259"/>
                      <a:pt x="421" y="4348"/>
                    </a:cubicBezTo>
                    <a:cubicBezTo>
                      <a:pt x="377" y="4459"/>
                      <a:pt x="311" y="4548"/>
                      <a:pt x="266" y="4659"/>
                    </a:cubicBezTo>
                    <a:cubicBezTo>
                      <a:pt x="177" y="4858"/>
                      <a:pt x="89" y="5058"/>
                      <a:pt x="22" y="5235"/>
                    </a:cubicBezTo>
                    <a:lnTo>
                      <a:pt x="22" y="5257"/>
                    </a:lnTo>
                    <a:cubicBezTo>
                      <a:pt x="0" y="5435"/>
                      <a:pt x="44" y="5612"/>
                      <a:pt x="89" y="5790"/>
                    </a:cubicBezTo>
                    <a:cubicBezTo>
                      <a:pt x="399" y="5989"/>
                      <a:pt x="954" y="6278"/>
                      <a:pt x="1686" y="6366"/>
                    </a:cubicBezTo>
                    <a:cubicBezTo>
                      <a:pt x="1819" y="6389"/>
                      <a:pt x="1974" y="6389"/>
                      <a:pt x="2107" y="6389"/>
                    </a:cubicBezTo>
                    <a:cubicBezTo>
                      <a:pt x="2706" y="6366"/>
                      <a:pt x="3149" y="6211"/>
                      <a:pt x="3393" y="6100"/>
                    </a:cubicBezTo>
                    <a:cubicBezTo>
                      <a:pt x="3393" y="6034"/>
                      <a:pt x="3393" y="5945"/>
                      <a:pt x="3393" y="5834"/>
                    </a:cubicBezTo>
                    <a:cubicBezTo>
                      <a:pt x="3393" y="5701"/>
                      <a:pt x="3371" y="5524"/>
                      <a:pt x="3349" y="5324"/>
                    </a:cubicBezTo>
                    <a:cubicBezTo>
                      <a:pt x="3283" y="4903"/>
                      <a:pt x="3172" y="4570"/>
                      <a:pt x="3127" y="4393"/>
                    </a:cubicBezTo>
                    <a:cubicBezTo>
                      <a:pt x="3105" y="4326"/>
                      <a:pt x="3083" y="4326"/>
                      <a:pt x="3083" y="4282"/>
                    </a:cubicBezTo>
                    <a:cubicBezTo>
                      <a:pt x="2950" y="3949"/>
                      <a:pt x="3016" y="3661"/>
                      <a:pt x="3105" y="3284"/>
                    </a:cubicBezTo>
                    <a:cubicBezTo>
                      <a:pt x="3127" y="3195"/>
                      <a:pt x="3149" y="3106"/>
                      <a:pt x="3172" y="3017"/>
                    </a:cubicBezTo>
                    <a:cubicBezTo>
                      <a:pt x="3238" y="2663"/>
                      <a:pt x="3283" y="2308"/>
                      <a:pt x="3349" y="1953"/>
                    </a:cubicBezTo>
                    <a:cubicBezTo>
                      <a:pt x="3393" y="1620"/>
                      <a:pt x="3460" y="1287"/>
                      <a:pt x="3527" y="1066"/>
                    </a:cubicBezTo>
                    <a:cubicBezTo>
                      <a:pt x="3549" y="1021"/>
                      <a:pt x="3549" y="977"/>
                      <a:pt x="3571" y="910"/>
                    </a:cubicBezTo>
                    <a:cubicBezTo>
                      <a:pt x="3593" y="733"/>
                      <a:pt x="3593" y="533"/>
                      <a:pt x="3504" y="356"/>
                    </a:cubicBezTo>
                    <a:cubicBezTo>
                      <a:pt x="3438" y="312"/>
                      <a:pt x="3349" y="289"/>
                      <a:pt x="3283" y="267"/>
                    </a:cubicBezTo>
                    <a:cubicBezTo>
                      <a:pt x="3105" y="201"/>
                      <a:pt x="2928" y="178"/>
                      <a:pt x="2772" y="45"/>
                    </a:cubicBezTo>
                    <a:cubicBezTo>
                      <a:pt x="2551" y="1"/>
                      <a:pt x="2351" y="1"/>
                      <a:pt x="2240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6"/>
              <p:cNvSpPr/>
              <p:nvPr/>
            </p:nvSpPr>
            <p:spPr>
              <a:xfrm>
                <a:off x="3212250" y="3490100"/>
                <a:ext cx="24975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958" extrusionOk="0">
                    <a:moveTo>
                      <a:pt x="492" y="1"/>
                    </a:moveTo>
                    <a:cubicBezTo>
                      <a:pt x="244" y="1"/>
                      <a:pt x="44" y="194"/>
                      <a:pt x="22" y="446"/>
                    </a:cubicBezTo>
                    <a:cubicBezTo>
                      <a:pt x="0" y="712"/>
                      <a:pt x="200" y="934"/>
                      <a:pt x="466" y="956"/>
                    </a:cubicBezTo>
                    <a:cubicBezTo>
                      <a:pt x="480" y="957"/>
                      <a:pt x="493" y="958"/>
                      <a:pt x="506" y="958"/>
                    </a:cubicBezTo>
                    <a:cubicBezTo>
                      <a:pt x="754" y="958"/>
                      <a:pt x="955" y="765"/>
                      <a:pt x="976" y="513"/>
                    </a:cubicBezTo>
                    <a:cubicBezTo>
                      <a:pt x="998" y="247"/>
                      <a:pt x="799" y="25"/>
                      <a:pt x="533" y="3"/>
                    </a:cubicBezTo>
                    <a:cubicBezTo>
                      <a:pt x="519" y="1"/>
                      <a:pt x="506" y="1"/>
                      <a:pt x="492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3213900" y="3494600"/>
                <a:ext cx="23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799" extrusionOk="0">
                    <a:moveTo>
                      <a:pt x="799" y="0"/>
                    </a:moveTo>
                    <a:cubicBezTo>
                      <a:pt x="799" y="0"/>
                      <a:pt x="799" y="22"/>
                      <a:pt x="799" y="22"/>
                    </a:cubicBezTo>
                    <a:cubicBezTo>
                      <a:pt x="866" y="111"/>
                      <a:pt x="888" y="222"/>
                      <a:pt x="888" y="333"/>
                    </a:cubicBezTo>
                    <a:cubicBezTo>
                      <a:pt x="867" y="564"/>
                      <a:pt x="666" y="756"/>
                      <a:pt x="437" y="756"/>
                    </a:cubicBezTo>
                    <a:cubicBezTo>
                      <a:pt x="425" y="756"/>
                      <a:pt x="413" y="755"/>
                      <a:pt x="400" y="754"/>
                    </a:cubicBezTo>
                    <a:cubicBezTo>
                      <a:pt x="245" y="754"/>
                      <a:pt x="112" y="665"/>
                      <a:pt x="45" y="555"/>
                    </a:cubicBezTo>
                    <a:cubicBezTo>
                      <a:pt x="45" y="532"/>
                      <a:pt x="23" y="532"/>
                      <a:pt x="1" y="532"/>
                    </a:cubicBezTo>
                    <a:cubicBezTo>
                      <a:pt x="1" y="555"/>
                      <a:pt x="1" y="555"/>
                      <a:pt x="1" y="577"/>
                    </a:cubicBezTo>
                    <a:cubicBezTo>
                      <a:pt x="90" y="710"/>
                      <a:pt x="245" y="798"/>
                      <a:pt x="400" y="798"/>
                    </a:cubicBezTo>
                    <a:lnTo>
                      <a:pt x="422" y="798"/>
                    </a:lnTo>
                    <a:cubicBezTo>
                      <a:pt x="688" y="798"/>
                      <a:pt x="910" y="599"/>
                      <a:pt x="932" y="333"/>
                    </a:cubicBezTo>
                    <a:cubicBezTo>
                      <a:pt x="955" y="222"/>
                      <a:pt x="910" y="111"/>
                      <a:pt x="844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3174550" y="3487350"/>
                <a:ext cx="25525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958" extrusionOk="0">
                    <a:moveTo>
                      <a:pt x="514" y="0"/>
                    </a:moveTo>
                    <a:cubicBezTo>
                      <a:pt x="264" y="0"/>
                      <a:pt x="43" y="193"/>
                      <a:pt x="22" y="445"/>
                    </a:cubicBezTo>
                    <a:cubicBezTo>
                      <a:pt x="0" y="711"/>
                      <a:pt x="200" y="933"/>
                      <a:pt x="466" y="955"/>
                    </a:cubicBezTo>
                    <a:cubicBezTo>
                      <a:pt x="479" y="957"/>
                      <a:pt x="493" y="957"/>
                      <a:pt x="506" y="957"/>
                    </a:cubicBezTo>
                    <a:cubicBezTo>
                      <a:pt x="756" y="957"/>
                      <a:pt x="977" y="764"/>
                      <a:pt x="998" y="512"/>
                    </a:cubicBezTo>
                    <a:cubicBezTo>
                      <a:pt x="1020" y="246"/>
                      <a:pt x="821" y="24"/>
                      <a:pt x="555" y="2"/>
                    </a:cubicBezTo>
                    <a:cubicBezTo>
                      <a:pt x="541" y="1"/>
                      <a:pt x="528" y="0"/>
                      <a:pt x="514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3175650" y="3501800"/>
                <a:ext cx="238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400" extrusionOk="0">
                    <a:moveTo>
                      <a:pt x="932" y="0"/>
                    </a:moveTo>
                    <a:cubicBezTo>
                      <a:pt x="932" y="0"/>
                      <a:pt x="910" y="0"/>
                      <a:pt x="910" y="23"/>
                    </a:cubicBezTo>
                    <a:cubicBezTo>
                      <a:pt x="848" y="228"/>
                      <a:pt x="672" y="358"/>
                      <a:pt x="487" y="358"/>
                    </a:cubicBezTo>
                    <a:cubicBezTo>
                      <a:pt x="473" y="358"/>
                      <a:pt x="459" y="357"/>
                      <a:pt x="444" y="355"/>
                    </a:cubicBezTo>
                    <a:cubicBezTo>
                      <a:pt x="267" y="355"/>
                      <a:pt x="134" y="244"/>
                      <a:pt x="45" y="89"/>
                    </a:cubicBezTo>
                    <a:lnTo>
                      <a:pt x="23" y="89"/>
                    </a:lnTo>
                    <a:cubicBezTo>
                      <a:pt x="0" y="89"/>
                      <a:pt x="0" y="111"/>
                      <a:pt x="0" y="111"/>
                    </a:cubicBezTo>
                    <a:cubicBezTo>
                      <a:pt x="89" y="289"/>
                      <a:pt x="244" y="400"/>
                      <a:pt x="422" y="400"/>
                    </a:cubicBezTo>
                    <a:lnTo>
                      <a:pt x="466" y="400"/>
                    </a:lnTo>
                    <a:cubicBezTo>
                      <a:pt x="688" y="400"/>
                      <a:pt x="888" y="267"/>
                      <a:pt x="954" y="45"/>
                    </a:cubicBezTo>
                    <a:cubicBezTo>
                      <a:pt x="954" y="23"/>
                      <a:pt x="954" y="0"/>
                      <a:pt x="932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3162900" y="3439700"/>
                <a:ext cx="79875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507" extrusionOk="0">
                    <a:moveTo>
                      <a:pt x="1642" y="0"/>
                    </a:moveTo>
                    <a:cubicBezTo>
                      <a:pt x="1619" y="178"/>
                      <a:pt x="1531" y="466"/>
                      <a:pt x="1398" y="777"/>
                    </a:cubicBezTo>
                    <a:cubicBezTo>
                      <a:pt x="1220" y="1154"/>
                      <a:pt x="1109" y="1353"/>
                      <a:pt x="888" y="1486"/>
                    </a:cubicBezTo>
                    <a:cubicBezTo>
                      <a:pt x="732" y="1553"/>
                      <a:pt x="621" y="1575"/>
                      <a:pt x="488" y="1575"/>
                    </a:cubicBezTo>
                    <a:cubicBezTo>
                      <a:pt x="466" y="1597"/>
                      <a:pt x="422" y="1619"/>
                      <a:pt x="377" y="1664"/>
                    </a:cubicBezTo>
                    <a:cubicBezTo>
                      <a:pt x="311" y="1686"/>
                      <a:pt x="266" y="1752"/>
                      <a:pt x="200" y="1797"/>
                    </a:cubicBezTo>
                    <a:cubicBezTo>
                      <a:pt x="89" y="1930"/>
                      <a:pt x="23" y="2063"/>
                      <a:pt x="0" y="2196"/>
                    </a:cubicBezTo>
                    <a:cubicBezTo>
                      <a:pt x="644" y="2263"/>
                      <a:pt x="1265" y="2329"/>
                      <a:pt x="1908" y="2373"/>
                    </a:cubicBezTo>
                    <a:cubicBezTo>
                      <a:pt x="2174" y="2418"/>
                      <a:pt x="2440" y="2440"/>
                      <a:pt x="2706" y="2462"/>
                    </a:cubicBezTo>
                    <a:cubicBezTo>
                      <a:pt x="2795" y="2484"/>
                      <a:pt x="2928" y="2484"/>
                      <a:pt x="3039" y="2507"/>
                    </a:cubicBezTo>
                    <a:lnTo>
                      <a:pt x="3172" y="2507"/>
                    </a:lnTo>
                    <a:cubicBezTo>
                      <a:pt x="3194" y="2396"/>
                      <a:pt x="3172" y="2196"/>
                      <a:pt x="3061" y="2041"/>
                    </a:cubicBezTo>
                    <a:cubicBezTo>
                      <a:pt x="3039" y="1996"/>
                      <a:pt x="2995" y="1974"/>
                      <a:pt x="2972" y="1952"/>
                    </a:cubicBezTo>
                    <a:cubicBezTo>
                      <a:pt x="2906" y="1886"/>
                      <a:pt x="2817" y="1863"/>
                      <a:pt x="2751" y="1841"/>
                    </a:cubicBezTo>
                    <a:cubicBezTo>
                      <a:pt x="2573" y="1775"/>
                      <a:pt x="2396" y="1775"/>
                      <a:pt x="2240" y="1642"/>
                    </a:cubicBezTo>
                    <a:cubicBezTo>
                      <a:pt x="2240" y="1642"/>
                      <a:pt x="2240" y="1619"/>
                      <a:pt x="2240" y="1619"/>
                    </a:cubicBezTo>
                    <a:cubicBezTo>
                      <a:pt x="2152" y="1553"/>
                      <a:pt x="2085" y="1442"/>
                      <a:pt x="2063" y="1287"/>
                    </a:cubicBezTo>
                    <a:cubicBezTo>
                      <a:pt x="2041" y="1220"/>
                      <a:pt x="2041" y="1154"/>
                      <a:pt x="2041" y="1065"/>
                    </a:cubicBezTo>
                    <a:cubicBezTo>
                      <a:pt x="2041" y="976"/>
                      <a:pt x="2041" y="865"/>
                      <a:pt x="2063" y="754"/>
                    </a:cubicBezTo>
                    <a:cubicBezTo>
                      <a:pt x="2063" y="710"/>
                      <a:pt x="2063" y="666"/>
                      <a:pt x="2063" y="621"/>
                    </a:cubicBezTo>
                    <a:cubicBezTo>
                      <a:pt x="1996" y="577"/>
                      <a:pt x="1886" y="533"/>
                      <a:pt x="1797" y="466"/>
                    </a:cubicBezTo>
                    <a:cubicBezTo>
                      <a:pt x="1708" y="422"/>
                      <a:pt x="1642" y="289"/>
                      <a:pt x="1642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3196725" y="3412400"/>
                <a:ext cx="4715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2256" extrusionOk="0">
                    <a:moveTo>
                      <a:pt x="980" y="1"/>
                    </a:moveTo>
                    <a:cubicBezTo>
                      <a:pt x="820" y="1"/>
                      <a:pt x="632" y="33"/>
                      <a:pt x="466" y="161"/>
                    </a:cubicBezTo>
                    <a:cubicBezTo>
                      <a:pt x="0" y="493"/>
                      <a:pt x="67" y="1270"/>
                      <a:pt x="289" y="1691"/>
                    </a:cubicBezTo>
                    <a:cubicBezTo>
                      <a:pt x="466" y="2024"/>
                      <a:pt x="799" y="2201"/>
                      <a:pt x="843" y="2223"/>
                    </a:cubicBezTo>
                    <a:cubicBezTo>
                      <a:pt x="865" y="2223"/>
                      <a:pt x="910" y="2246"/>
                      <a:pt x="954" y="2246"/>
                    </a:cubicBezTo>
                    <a:cubicBezTo>
                      <a:pt x="954" y="2246"/>
                      <a:pt x="974" y="2255"/>
                      <a:pt x="1007" y="2255"/>
                    </a:cubicBezTo>
                    <a:cubicBezTo>
                      <a:pt x="1023" y="2255"/>
                      <a:pt x="1043" y="2253"/>
                      <a:pt x="1065" y="2246"/>
                    </a:cubicBezTo>
                    <a:cubicBezTo>
                      <a:pt x="1242" y="2246"/>
                      <a:pt x="1464" y="2002"/>
                      <a:pt x="1464" y="1979"/>
                    </a:cubicBezTo>
                    <a:cubicBezTo>
                      <a:pt x="1575" y="1869"/>
                      <a:pt x="1642" y="1780"/>
                      <a:pt x="1686" y="1625"/>
                    </a:cubicBezTo>
                    <a:cubicBezTo>
                      <a:pt x="1708" y="1514"/>
                      <a:pt x="1686" y="1469"/>
                      <a:pt x="1730" y="1292"/>
                    </a:cubicBezTo>
                    <a:cubicBezTo>
                      <a:pt x="1752" y="1181"/>
                      <a:pt x="1775" y="1137"/>
                      <a:pt x="1797" y="1070"/>
                    </a:cubicBezTo>
                    <a:cubicBezTo>
                      <a:pt x="1797" y="1048"/>
                      <a:pt x="1819" y="1026"/>
                      <a:pt x="1819" y="1004"/>
                    </a:cubicBezTo>
                    <a:cubicBezTo>
                      <a:pt x="1819" y="959"/>
                      <a:pt x="1841" y="937"/>
                      <a:pt x="1841" y="915"/>
                    </a:cubicBezTo>
                    <a:cubicBezTo>
                      <a:pt x="1863" y="760"/>
                      <a:pt x="1886" y="560"/>
                      <a:pt x="1797" y="383"/>
                    </a:cubicBezTo>
                    <a:cubicBezTo>
                      <a:pt x="1797" y="383"/>
                      <a:pt x="1686" y="205"/>
                      <a:pt x="1464" y="94"/>
                    </a:cubicBezTo>
                    <a:cubicBezTo>
                      <a:pt x="1398" y="72"/>
                      <a:pt x="1309" y="50"/>
                      <a:pt x="1309" y="50"/>
                    </a:cubicBezTo>
                    <a:cubicBezTo>
                      <a:pt x="1287" y="28"/>
                      <a:pt x="1287" y="28"/>
                      <a:pt x="1264" y="28"/>
                    </a:cubicBezTo>
                    <a:cubicBezTo>
                      <a:pt x="1199" y="18"/>
                      <a:pt x="1097" y="1"/>
                      <a:pt x="980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6"/>
              <p:cNvSpPr/>
              <p:nvPr/>
            </p:nvSpPr>
            <p:spPr>
              <a:xfrm>
                <a:off x="3215025" y="3436375"/>
                <a:ext cx="61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87" extrusionOk="0">
                    <a:moveTo>
                      <a:pt x="133" y="0"/>
                    </a:moveTo>
                    <a:cubicBezTo>
                      <a:pt x="89" y="0"/>
                      <a:pt x="22" y="22"/>
                      <a:pt x="22" y="67"/>
                    </a:cubicBezTo>
                    <a:cubicBezTo>
                      <a:pt x="0" y="111"/>
                      <a:pt x="45" y="178"/>
                      <a:pt x="89" y="178"/>
                    </a:cubicBezTo>
                    <a:cubicBezTo>
                      <a:pt x="107" y="184"/>
                      <a:pt x="123" y="186"/>
                      <a:pt x="138" y="186"/>
                    </a:cubicBezTo>
                    <a:cubicBezTo>
                      <a:pt x="178" y="186"/>
                      <a:pt x="206" y="166"/>
                      <a:pt x="222" y="133"/>
                    </a:cubicBezTo>
                    <a:cubicBezTo>
                      <a:pt x="244" y="89"/>
                      <a:pt x="200" y="22"/>
                      <a:pt x="13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6"/>
              <p:cNvSpPr/>
              <p:nvPr/>
            </p:nvSpPr>
            <p:spPr>
              <a:xfrm>
                <a:off x="3212250" y="3434800"/>
                <a:ext cx="105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19" extrusionOk="0">
                    <a:moveTo>
                      <a:pt x="6" y="84"/>
                    </a:moveTo>
                    <a:cubicBezTo>
                      <a:pt x="4" y="85"/>
                      <a:pt x="2" y="85"/>
                      <a:pt x="0" y="85"/>
                    </a:cubicBezTo>
                    <a:cubicBezTo>
                      <a:pt x="2" y="85"/>
                      <a:pt x="4" y="85"/>
                      <a:pt x="6" y="84"/>
                    </a:cubicBezTo>
                    <a:close/>
                    <a:moveTo>
                      <a:pt x="278" y="0"/>
                    </a:moveTo>
                    <a:cubicBezTo>
                      <a:pt x="172" y="0"/>
                      <a:pt x="39" y="73"/>
                      <a:pt x="6" y="84"/>
                    </a:cubicBezTo>
                    <a:lnTo>
                      <a:pt x="6" y="84"/>
                    </a:lnTo>
                    <a:cubicBezTo>
                      <a:pt x="80" y="68"/>
                      <a:pt x="138" y="61"/>
                      <a:pt x="183" y="61"/>
                    </a:cubicBezTo>
                    <a:cubicBezTo>
                      <a:pt x="258" y="61"/>
                      <a:pt x="297" y="80"/>
                      <a:pt x="311" y="108"/>
                    </a:cubicBezTo>
                    <a:cubicBezTo>
                      <a:pt x="355" y="152"/>
                      <a:pt x="333" y="218"/>
                      <a:pt x="355" y="218"/>
                    </a:cubicBezTo>
                    <a:cubicBezTo>
                      <a:pt x="377" y="218"/>
                      <a:pt x="422" y="152"/>
                      <a:pt x="400" y="85"/>
                    </a:cubicBezTo>
                    <a:cubicBezTo>
                      <a:pt x="377" y="63"/>
                      <a:pt x="355" y="41"/>
                      <a:pt x="355" y="19"/>
                    </a:cubicBezTo>
                    <a:cubicBezTo>
                      <a:pt x="333" y="6"/>
                      <a:pt x="306" y="0"/>
                      <a:pt x="278" y="0"/>
                    </a:cubicBezTo>
                    <a:close/>
                  </a:path>
                </a:pathLst>
              </a:custGeom>
              <a:solidFill>
                <a:srgbClr val="741D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6"/>
              <p:cNvSpPr/>
              <p:nvPr/>
            </p:nvSpPr>
            <p:spPr>
              <a:xfrm>
                <a:off x="3211700" y="3435925"/>
                <a:ext cx="122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96" extrusionOk="0">
                    <a:moveTo>
                      <a:pt x="160" y="0"/>
                    </a:moveTo>
                    <a:cubicBezTo>
                      <a:pt x="118" y="0"/>
                      <a:pt x="72" y="6"/>
                      <a:pt x="22" y="18"/>
                    </a:cubicBezTo>
                    <a:cubicBezTo>
                      <a:pt x="0" y="40"/>
                      <a:pt x="0" y="40"/>
                      <a:pt x="0" y="63"/>
                    </a:cubicBezTo>
                    <a:cubicBezTo>
                      <a:pt x="0" y="63"/>
                      <a:pt x="22" y="85"/>
                      <a:pt x="22" y="85"/>
                    </a:cubicBezTo>
                    <a:cubicBezTo>
                      <a:pt x="77" y="69"/>
                      <a:pt x="129" y="62"/>
                      <a:pt x="176" y="62"/>
                    </a:cubicBezTo>
                    <a:cubicBezTo>
                      <a:pt x="261" y="62"/>
                      <a:pt x="326" y="86"/>
                      <a:pt x="355" y="129"/>
                    </a:cubicBezTo>
                    <a:cubicBezTo>
                      <a:pt x="355" y="129"/>
                      <a:pt x="355" y="151"/>
                      <a:pt x="355" y="173"/>
                    </a:cubicBezTo>
                    <a:cubicBezTo>
                      <a:pt x="355" y="173"/>
                      <a:pt x="377" y="173"/>
                      <a:pt x="377" y="196"/>
                    </a:cubicBezTo>
                    <a:cubicBezTo>
                      <a:pt x="377" y="196"/>
                      <a:pt x="399" y="173"/>
                      <a:pt x="399" y="173"/>
                    </a:cubicBezTo>
                    <a:lnTo>
                      <a:pt x="466" y="129"/>
                    </a:lnTo>
                    <a:cubicBezTo>
                      <a:pt x="488" y="129"/>
                      <a:pt x="488" y="107"/>
                      <a:pt x="488" y="107"/>
                    </a:cubicBezTo>
                    <a:cubicBezTo>
                      <a:pt x="466" y="85"/>
                      <a:pt x="444" y="85"/>
                      <a:pt x="444" y="85"/>
                    </a:cubicBezTo>
                    <a:lnTo>
                      <a:pt x="399" y="129"/>
                    </a:lnTo>
                    <a:cubicBezTo>
                      <a:pt x="399" y="107"/>
                      <a:pt x="399" y="107"/>
                      <a:pt x="377" y="85"/>
                    </a:cubicBezTo>
                    <a:cubicBezTo>
                      <a:pt x="345" y="37"/>
                      <a:pt x="267" y="0"/>
                      <a:pt x="160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6"/>
              <p:cNvSpPr/>
              <p:nvPr/>
            </p:nvSpPr>
            <p:spPr>
              <a:xfrm>
                <a:off x="3234975" y="3440800"/>
                <a:ext cx="50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79" extrusionOk="0">
                    <a:moveTo>
                      <a:pt x="89" y="1"/>
                    </a:moveTo>
                    <a:cubicBezTo>
                      <a:pt x="45" y="1"/>
                      <a:pt x="1" y="45"/>
                      <a:pt x="1" y="89"/>
                    </a:cubicBezTo>
                    <a:cubicBezTo>
                      <a:pt x="1" y="134"/>
                      <a:pt x="45" y="178"/>
                      <a:pt x="89" y="178"/>
                    </a:cubicBezTo>
                    <a:cubicBezTo>
                      <a:pt x="156" y="178"/>
                      <a:pt x="200" y="134"/>
                      <a:pt x="200" y="89"/>
                    </a:cubicBezTo>
                    <a:cubicBezTo>
                      <a:pt x="200" y="45"/>
                      <a:pt x="156" y="1"/>
                      <a:pt x="89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6"/>
              <p:cNvSpPr/>
              <p:nvPr/>
            </p:nvSpPr>
            <p:spPr>
              <a:xfrm>
                <a:off x="3231650" y="3438975"/>
                <a:ext cx="1000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85" extrusionOk="0">
                    <a:moveTo>
                      <a:pt x="266" y="0"/>
                    </a:moveTo>
                    <a:cubicBezTo>
                      <a:pt x="141" y="0"/>
                      <a:pt x="1" y="143"/>
                      <a:pt x="1" y="162"/>
                    </a:cubicBezTo>
                    <a:cubicBezTo>
                      <a:pt x="109" y="94"/>
                      <a:pt x="176" y="68"/>
                      <a:pt x="222" y="68"/>
                    </a:cubicBezTo>
                    <a:cubicBezTo>
                      <a:pt x="251" y="68"/>
                      <a:pt x="272" y="79"/>
                      <a:pt x="289" y="96"/>
                    </a:cubicBezTo>
                    <a:cubicBezTo>
                      <a:pt x="333" y="118"/>
                      <a:pt x="355" y="185"/>
                      <a:pt x="378" y="185"/>
                    </a:cubicBezTo>
                    <a:cubicBezTo>
                      <a:pt x="400" y="162"/>
                      <a:pt x="400" y="96"/>
                      <a:pt x="378" y="51"/>
                    </a:cubicBezTo>
                    <a:cubicBezTo>
                      <a:pt x="355" y="29"/>
                      <a:pt x="311" y="7"/>
                      <a:pt x="311" y="7"/>
                    </a:cubicBezTo>
                    <a:cubicBezTo>
                      <a:pt x="296" y="2"/>
                      <a:pt x="281" y="0"/>
                      <a:pt x="266" y="0"/>
                    </a:cubicBezTo>
                    <a:close/>
                  </a:path>
                </a:pathLst>
              </a:custGeom>
              <a:solidFill>
                <a:srgbClr val="741D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6"/>
              <p:cNvSpPr/>
              <p:nvPr/>
            </p:nvSpPr>
            <p:spPr>
              <a:xfrm>
                <a:off x="3231100" y="3440400"/>
                <a:ext cx="122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50" extrusionOk="0">
                    <a:moveTo>
                      <a:pt x="263" y="0"/>
                    </a:moveTo>
                    <a:cubicBezTo>
                      <a:pt x="188" y="0"/>
                      <a:pt x="94" y="29"/>
                      <a:pt x="0" y="83"/>
                    </a:cubicBezTo>
                    <a:cubicBezTo>
                      <a:pt x="0" y="83"/>
                      <a:pt x="0" y="105"/>
                      <a:pt x="0" y="128"/>
                    </a:cubicBezTo>
                    <a:lnTo>
                      <a:pt x="23" y="128"/>
                    </a:lnTo>
                    <a:cubicBezTo>
                      <a:pt x="101" y="76"/>
                      <a:pt x="178" y="54"/>
                      <a:pt x="243" y="54"/>
                    </a:cubicBezTo>
                    <a:cubicBezTo>
                      <a:pt x="289" y="54"/>
                      <a:pt x="328" y="65"/>
                      <a:pt x="355" y="83"/>
                    </a:cubicBezTo>
                    <a:cubicBezTo>
                      <a:pt x="355" y="83"/>
                      <a:pt x="377" y="105"/>
                      <a:pt x="377" y="128"/>
                    </a:cubicBezTo>
                    <a:lnTo>
                      <a:pt x="400" y="128"/>
                    </a:lnTo>
                    <a:lnTo>
                      <a:pt x="400" y="150"/>
                    </a:lnTo>
                    <a:cubicBezTo>
                      <a:pt x="400" y="150"/>
                      <a:pt x="422" y="128"/>
                      <a:pt x="422" y="128"/>
                    </a:cubicBezTo>
                    <a:lnTo>
                      <a:pt x="466" y="61"/>
                    </a:lnTo>
                    <a:cubicBezTo>
                      <a:pt x="488" y="61"/>
                      <a:pt x="488" y="39"/>
                      <a:pt x="466" y="39"/>
                    </a:cubicBezTo>
                    <a:cubicBezTo>
                      <a:pt x="466" y="31"/>
                      <a:pt x="464" y="29"/>
                      <a:pt x="460" y="29"/>
                    </a:cubicBezTo>
                    <a:cubicBezTo>
                      <a:pt x="454" y="29"/>
                      <a:pt x="444" y="39"/>
                      <a:pt x="444" y="39"/>
                    </a:cubicBezTo>
                    <a:lnTo>
                      <a:pt x="400" y="83"/>
                    </a:lnTo>
                    <a:cubicBezTo>
                      <a:pt x="400" y="61"/>
                      <a:pt x="400" y="61"/>
                      <a:pt x="377" y="39"/>
                    </a:cubicBezTo>
                    <a:cubicBezTo>
                      <a:pt x="351" y="13"/>
                      <a:pt x="311" y="0"/>
                      <a:pt x="26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6"/>
              <p:cNvSpPr/>
              <p:nvPr/>
            </p:nvSpPr>
            <p:spPr>
              <a:xfrm>
                <a:off x="3210575" y="3429300"/>
                <a:ext cx="133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217" extrusionOk="0">
                    <a:moveTo>
                      <a:pt x="189" y="0"/>
                    </a:moveTo>
                    <a:cubicBezTo>
                      <a:pt x="162" y="0"/>
                      <a:pt x="145" y="6"/>
                      <a:pt x="134" y="17"/>
                    </a:cubicBezTo>
                    <a:cubicBezTo>
                      <a:pt x="67" y="17"/>
                      <a:pt x="23" y="61"/>
                      <a:pt x="1" y="84"/>
                    </a:cubicBezTo>
                    <a:cubicBezTo>
                      <a:pt x="67" y="84"/>
                      <a:pt x="178" y="84"/>
                      <a:pt x="289" y="106"/>
                    </a:cubicBezTo>
                    <a:cubicBezTo>
                      <a:pt x="378" y="128"/>
                      <a:pt x="467" y="172"/>
                      <a:pt x="511" y="217"/>
                    </a:cubicBezTo>
                    <a:cubicBezTo>
                      <a:pt x="511" y="194"/>
                      <a:pt x="533" y="172"/>
                      <a:pt x="533" y="150"/>
                    </a:cubicBezTo>
                    <a:cubicBezTo>
                      <a:pt x="533" y="128"/>
                      <a:pt x="511" y="84"/>
                      <a:pt x="511" y="61"/>
                    </a:cubicBezTo>
                    <a:cubicBezTo>
                      <a:pt x="422" y="39"/>
                      <a:pt x="356" y="39"/>
                      <a:pt x="311" y="17"/>
                    </a:cubicBezTo>
                    <a:cubicBezTo>
                      <a:pt x="256" y="6"/>
                      <a:pt x="217" y="0"/>
                      <a:pt x="189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3223900" y="3430825"/>
                <a:ext cx="5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56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23"/>
                    </a:cubicBezTo>
                    <a:cubicBezTo>
                      <a:pt x="0" y="45"/>
                      <a:pt x="0" y="67"/>
                      <a:pt x="0" y="89"/>
                    </a:cubicBezTo>
                    <a:cubicBezTo>
                      <a:pt x="0" y="89"/>
                      <a:pt x="0" y="156"/>
                      <a:pt x="0" y="156"/>
                    </a:cubicBezTo>
                    <a:cubicBezTo>
                      <a:pt x="22" y="156"/>
                      <a:pt x="22" y="111"/>
                      <a:pt x="22" y="67"/>
                    </a:cubicBezTo>
                    <a:cubicBezTo>
                      <a:pt x="22" y="45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3233875" y="3434150"/>
                <a:ext cx="89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34" extrusionOk="0">
                    <a:moveTo>
                      <a:pt x="67" y="0"/>
                    </a:moveTo>
                    <a:cubicBezTo>
                      <a:pt x="45" y="0"/>
                      <a:pt x="22" y="45"/>
                      <a:pt x="0" y="67"/>
                    </a:cubicBezTo>
                    <a:cubicBezTo>
                      <a:pt x="0" y="89"/>
                      <a:pt x="0" y="111"/>
                      <a:pt x="0" y="111"/>
                    </a:cubicBezTo>
                    <a:lnTo>
                      <a:pt x="244" y="111"/>
                    </a:lnTo>
                    <a:cubicBezTo>
                      <a:pt x="266" y="111"/>
                      <a:pt x="311" y="111"/>
                      <a:pt x="333" y="134"/>
                    </a:cubicBezTo>
                    <a:cubicBezTo>
                      <a:pt x="333" y="89"/>
                      <a:pt x="355" y="67"/>
                      <a:pt x="355" y="45"/>
                    </a:cubicBezTo>
                    <a:cubicBezTo>
                      <a:pt x="333" y="45"/>
                      <a:pt x="289" y="23"/>
                      <a:pt x="244" y="23"/>
                    </a:cubicBezTo>
                    <a:cubicBezTo>
                      <a:pt x="200" y="0"/>
                      <a:pt x="133" y="0"/>
                      <a:pt x="67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6"/>
              <p:cNvSpPr/>
              <p:nvPr/>
            </p:nvSpPr>
            <p:spPr>
              <a:xfrm>
                <a:off x="3232750" y="3433600"/>
                <a:ext cx="17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4" extrusionOk="0">
                    <a:moveTo>
                      <a:pt x="45" y="0"/>
                    </a:moveTo>
                    <a:cubicBezTo>
                      <a:pt x="45" y="0"/>
                      <a:pt x="45" y="45"/>
                      <a:pt x="23" y="67"/>
                    </a:cubicBezTo>
                    <a:cubicBezTo>
                      <a:pt x="1" y="89"/>
                      <a:pt x="1" y="133"/>
                      <a:pt x="1" y="133"/>
                    </a:cubicBezTo>
                    <a:cubicBezTo>
                      <a:pt x="23" y="133"/>
                      <a:pt x="23" y="89"/>
                      <a:pt x="45" y="89"/>
                    </a:cubicBezTo>
                    <a:cubicBezTo>
                      <a:pt x="45" y="67"/>
                      <a:pt x="45" y="45"/>
                      <a:pt x="67" y="22"/>
                    </a:cubicBezTo>
                    <a:cubicBezTo>
                      <a:pt x="67" y="22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6"/>
              <p:cNvSpPr/>
              <p:nvPr/>
            </p:nvSpPr>
            <p:spPr>
              <a:xfrm>
                <a:off x="3226650" y="3449675"/>
                <a:ext cx="39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45" extrusionOk="0">
                    <a:moveTo>
                      <a:pt x="1" y="0"/>
                    </a:moveTo>
                    <a:cubicBezTo>
                      <a:pt x="23" y="23"/>
                      <a:pt x="45" y="45"/>
                      <a:pt x="67" y="45"/>
                    </a:cubicBezTo>
                    <a:lnTo>
                      <a:pt x="156" y="45"/>
                    </a:lnTo>
                    <a:cubicBezTo>
                      <a:pt x="134" y="23"/>
                      <a:pt x="112" y="23"/>
                      <a:pt x="90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6"/>
              <p:cNvSpPr/>
              <p:nvPr/>
            </p:nvSpPr>
            <p:spPr>
              <a:xfrm>
                <a:off x="3219450" y="3453700"/>
                <a:ext cx="1277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73" extrusionOk="0">
                    <a:moveTo>
                      <a:pt x="23" y="0"/>
                    </a:moveTo>
                    <a:cubicBezTo>
                      <a:pt x="17" y="0"/>
                      <a:pt x="12" y="6"/>
                      <a:pt x="1" y="17"/>
                    </a:cubicBezTo>
                    <a:cubicBezTo>
                      <a:pt x="1" y="17"/>
                      <a:pt x="1" y="39"/>
                      <a:pt x="23" y="39"/>
                    </a:cubicBezTo>
                    <a:cubicBezTo>
                      <a:pt x="67" y="83"/>
                      <a:pt x="156" y="128"/>
                      <a:pt x="222" y="150"/>
                    </a:cubicBezTo>
                    <a:cubicBezTo>
                      <a:pt x="289" y="172"/>
                      <a:pt x="333" y="172"/>
                      <a:pt x="378" y="172"/>
                    </a:cubicBezTo>
                    <a:lnTo>
                      <a:pt x="489" y="172"/>
                    </a:lnTo>
                    <a:cubicBezTo>
                      <a:pt x="511" y="150"/>
                      <a:pt x="511" y="150"/>
                      <a:pt x="511" y="128"/>
                    </a:cubicBezTo>
                    <a:cubicBezTo>
                      <a:pt x="511" y="128"/>
                      <a:pt x="489" y="106"/>
                      <a:pt x="489" y="106"/>
                    </a:cubicBezTo>
                    <a:cubicBezTo>
                      <a:pt x="455" y="117"/>
                      <a:pt x="416" y="122"/>
                      <a:pt x="375" y="122"/>
                    </a:cubicBezTo>
                    <a:cubicBezTo>
                      <a:pt x="333" y="122"/>
                      <a:pt x="289" y="117"/>
                      <a:pt x="245" y="106"/>
                    </a:cubicBezTo>
                    <a:cubicBezTo>
                      <a:pt x="178" y="83"/>
                      <a:pt x="89" y="61"/>
                      <a:pt x="45" y="17"/>
                    </a:cubicBezTo>
                    <a:cubicBezTo>
                      <a:pt x="34" y="6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6"/>
              <p:cNvSpPr/>
              <p:nvPr/>
            </p:nvSpPr>
            <p:spPr>
              <a:xfrm>
                <a:off x="3221125" y="3453450"/>
                <a:ext cx="1000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7" extrusionOk="0">
                    <a:moveTo>
                      <a:pt x="182" y="0"/>
                    </a:moveTo>
                    <a:cubicBezTo>
                      <a:pt x="148" y="0"/>
                      <a:pt x="121" y="52"/>
                      <a:pt x="45" y="71"/>
                    </a:cubicBezTo>
                    <a:lnTo>
                      <a:pt x="0" y="71"/>
                    </a:lnTo>
                    <a:cubicBezTo>
                      <a:pt x="0" y="93"/>
                      <a:pt x="89" y="138"/>
                      <a:pt x="200" y="160"/>
                    </a:cubicBezTo>
                    <a:cubicBezTo>
                      <a:pt x="233" y="171"/>
                      <a:pt x="277" y="177"/>
                      <a:pt x="316" y="177"/>
                    </a:cubicBezTo>
                    <a:cubicBezTo>
                      <a:pt x="355" y="177"/>
                      <a:pt x="388" y="171"/>
                      <a:pt x="399" y="160"/>
                    </a:cubicBezTo>
                    <a:lnTo>
                      <a:pt x="399" y="138"/>
                    </a:lnTo>
                    <a:cubicBezTo>
                      <a:pt x="399" y="138"/>
                      <a:pt x="377" y="138"/>
                      <a:pt x="355" y="93"/>
                    </a:cubicBezTo>
                    <a:cubicBezTo>
                      <a:pt x="355" y="93"/>
                      <a:pt x="333" y="27"/>
                      <a:pt x="311" y="27"/>
                    </a:cubicBezTo>
                    <a:cubicBezTo>
                      <a:pt x="311" y="20"/>
                      <a:pt x="308" y="17"/>
                      <a:pt x="304" y="17"/>
                    </a:cubicBezTo>
                    <a:cubicBezTo>
                      <a:pt x="296" y="17"/>
                      <a:pt x="281" y="27"/>
                      <a:pt x="266" y="27"/>
                    </a:cubicBezTo>
                    <a:lnTo>
                      <a:pt x="244" y="27"/>
                    </a:lnTo>
                    <a:cubicBezTo>
                      <a:pt x="222" y="5"/>
                      <a:pt x="200" y="5"/>
                      <a:pt x="200" y="5"/>
                    </a:cubicBezTo>
                    <a:cubicBezTo>
                      <a:pt x="194" y="2"/>
                      <a:pt x="188" y="0"/>
                      <a:pt x="182" y="0"/>
                    </a:cubicBezTo>
                    <a:close/>
                  </a:path>
                </a:pathLst>
              </a:custGeom>
              <a:solidFill>
                <a:srgbClr val="741D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6"/>
              <p:cNvSpPr/>
              <p:nvPr/>
            </p:nvSpPr>
            <p:spPr>
              <a:xfrm>
                <a:off x="3221675" y="3458550"/>
                <a:ext cx="55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2" extrusionOk="0">
                    <a:moveTo>
                      <a:pt x="45" y="0"/>
                    </a:moveTo>
                    <a:cubicBezTo>
                      <a:pt x="23" y="0"/>
                      <a:pt x="0" y="0"/>
                      <a:pt x="0" y="23"/>
                    </a:cubicBezTo>
                    <a:cubicBezTo>
                      <a:pt x="0" y="23"/>
                      <a:pt x="0" y="45"/>
                      <a:pt x="0" y="45"/>
                    </a:cubicBezTo>
                    <a:cubicBezTo>
                      <a:pt x="45" y="67"/>
                      <a:pt x="89" y="89"/>
                      <a:pt x="133" y="89"/>
                    </a:cubicBezTo>
                    <a:cubicBezTo>
                      <a:pt x="156" y="111"/>
                      <a:pt x="178" y="111"/>
                      <a:pt x="200" y="111"/>
                    </a:cubicBezTo>
                    <a:cubicBezTo>
                      <a:pt x="222" y="111"/>
                      <a:pt x="222" y="89"/>
                      <a:pt x="222" y="89"/>
                    </a:cubicBezTo>
                    <a:cubicBezTo>
                      <a:pt x="222" y="67"/>
                      <a:pt x="222" y="67"/>
                      <a:pt x="200" y="67"/>
                    </a:cubicBezTo>
                    <a:cubicBezTo>
                      <a:pt x="178" y="67"/>
                      <a:pt x="156" y="45"/>
                      <a:pt x="156" y="45"/>
                    </a:cubicBezTo>
                    <a:cubicBezTo>
                      <a:pt x="111" y="45"/>
                      <a:pt x="67" y="23"/>
                      <a:pt x="45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6"/>
              <p:cNvSpPr/>
              <p:nvPr/>
            </p:nvSpPr>
            <p:spPr>
              <a:xfrm>
                <a:off x="3203925" y="3482400"/>
                <a:ext cx="50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11" extrusionOk="0">
                    <a:moveTo>
                      <a:pt x="200" y="0"/>
                    </a:moveTo>
                    <a:lnTo>
                      <a:pt x="1" y="44"/>
                    </a:lnTo>
                    <a:cubicBezTo>
                      <a:pt x="23" y="89"/>
                      <a:pt x="67" y="111"/>
                      <a:pt x="111" y="111"/>
                    </a:cubicBezTo>
                    <a:cubicBezTo>
                      <a:pt x="178" y="89"/>
                      <a:pt x="200" y="22"/>
                      <a:pt x="200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6"/>
              <p:cNvSpPr/>
              <p:nvPr/>
            </p:nvSpPr>
            <p:spPr>
              <a:xfrm>
                <a:off x="3210025" y="3487375"/>
                <a:ext cx="1665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81" extrusionOk="0">
                    <a:moveTo>
                      <a:pt x="1" y="1"/>
                    </a:moveTo>
                    <a:cubicBezTo>
                      <a:pt x="1" y="1"/>
                      <a:pt x="23" y="23"/>
                      <a:pt x="45" y="23"/>
                    </a:cubicBezTo>
                    <a:cubicBezTo>
                      <a:pt x="101" y="65"/>
                      <a:pt x="149" y="80"/>
                      <a:pt x="193" y="80"/>
                    </a:cubicBezTo>
                    <a:cubicBezTo>
                      <a:pt x="218" y="80"/>
                      <a:pt x="242" y="75"/>
                      <a:pt x="267" y="67"/>
                    </a:cubicBezTo>
                    <a:cubicBezTo>
                      <a:pt x="444" y="67"/>
                      <a:pt x="622" y="45"/>
                      <a:pt x="666" y="23"/>
                    </a:cubicBezTo>
                    <a:lnTo>
                      <a:pt x="28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>
                <a:off x="3177875" y="3484600"/>
                <a:ext cx="255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7" y="23"/>
                      <a:pt x="333" y="67"/>
                      <a:pt x="599" y="112"/>
                    </a:cubicBezTo>
                    <a:cubicBezTo>
                      <a:pt x="650" y="124"/>
                      <a:pt x="709" y="137"/>
                      <a:pt x="775" y="137"/>
                    </a:cubicBezTo>
                    <a:cubicBezTo>
                      <a:pt x="823" y="137"/>
                      <a:pt x="875" y="130"/>
                      <a:pt x="932" y="112"/>
                    </a:cubicBezTo>
                    <a:cubicBezTo>
                      <a:pt x="976" y="112"/>
                      <a:pt x="998" y="90"/>
                      <a:pt x="1020" y="90"/>
                    </a:cubicBezTo>
                    <a:lnTo>
                      <a:pt x="577" y="67"/>
                    </a:lnTo>
                    <a:cubicBezTo>
                      <a:pt x="399" y="45"/>
                      <a:pt x="200" y="23"/>
                      <a:pt x="0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6"/>
              <p:cNvSpPr/>
              <p:nvPr/>
            </p:nvSpPr>
            <p:spPr>
              <a:xfrm>
                <a:off x="3156800" y="3476300"/>
                <a:ext cx="8985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556" extrusionOk="0">
                    <a:moveTo>
                      <a:pt x="1132" y="0"/>
                    </a:moveTo>
                    <a:cubicBezTo>
                      <a:pt x="1087" y="0"/>
                      <a:pt x="910" y="22"/>
                      <a:pt x="732" y="111"/>
                    </a:cubicBezTo>
                    <a:cubicBezTo>
                      <a:pt x="710" y="133"/>
                      <a:pt x="666" y="155"/>
                      <a:pt x="621" y="178"/>
                    </a:cubicBezTo>
                    <a:cubicBezTo>
                      <a:pt x="555" y="222"/>
                      <a:pt x="510" y="266"/>
                      <a:pt x="444" y="333"/>
                    </a:cubicBezTo>
                    <a:cubicBezTo>
                      <a:pt x="333" y="466"/>
                      <a:pt x="267" y="599"/>
                      <a:pt x="244" y="710"/>
                    </a:cubicBezTo>
                    <a:cubicBezTo>
                      <a:pt x="200" y="865"/>
                      <a:pt x="200" y="954"/>
                      <a:pt x="200" y="998"/>
                    </a:cubicBezTo>
                    <a:cubicBezTo>
                      <a:pt x="200" y="1153"/>
                      <a:pt x="178" y="1287"/>
                      <a:pt x="178" y="1420"/>
                    </a:cubicBezTo>
                    <a:cubicBezTo>
                      <a:pt x="133" y="2285"/>
                      <a:pt x="89" y="3105"/>
                      <a:pt x="45" y="3970"/>
                    </a:cubicBezTo>
                    <a:cubicBezTo>
                      <a:pt x="0" y="4192"/>
                      <a:pt x="45" y="4369"/>
                      <a:pt x="133" y="4458"/>
                    </a:cubicBezTo>
                    <a:cubicBezTo>
                      <a:pt x="203" y="4523"/>
                      <a:pt x="302" y="4555"/>
                      <a:pt x="429" y="4555"/>
                    </a:cubicBezTo>
                    <a:cubicBezTo>
                      <a:pt x="872" y="4555"/>
                      <a:pt x="1664" y="4168"/>
                      <a:pt x="2817" y="3394"/>
                    </a:cubicBezTo>
                    <a:cubicBezTo>
                      <a:pt x="2884" y="3349"/>
                      <a:pt x="2950" y="3305"/>
                      <a:pt x="3039" y="3238"/>
                    </a:cubicBezTo>
                    <a:cubicBezTo>
                      <a:pt x="3239" y="2928"/>
                      <a:pt x="3593" y="2240"/>
                      <a:pt x="3549" y="1353"/>
                    </a:cubicBezTo>
                    <a:cubicBezTo>
                      <a:pt x="3527" y="1087"/>
                      <a:pt x="3483" y="843"/>
                      <a:pt x="3416" y="643"/>
                    </a:cubicBezTo>
                    <a:cubicBezTo>
                      <a:pt x="3372" y="577"/>
                      <a:pt x="3283" y="444"/>
                      <a:pt x="3128" y="399"/>
                    </a:cubicBezTo>
                    <a:cubicBezTo>
                      <a:pt x="3083" y="377"/>
                      <a:pt x="3039" y="355"/>
                      <a:pt x="2995" y="355"/>
                    </a:cubicBezTo>
                    <a:cubicBezTo>
                      <a:pt x="3039" y="688"/>
                      <a:pt x="2995" y="887"/>
                      <a:pt x="2950" y="998"/>
                    </a:cubicBezTo>
                    <a:cubicBezTo>
                      <a:pt x="2906" y="1043"/>
                      <a:pt x="2884" y="1087"/>
                      <a:pt x="2839" y="1109"/>
                    </a:cubicBezTo>
                    <a:cubicBezTo>
                      <a:pt x="2798" y="1132"/>
                      <a:pt x="2752" y="1143"/>
                      <a:pt x="2699" y="1143"/>
                    </a:cubicBezTo>
                    <a:cubicBezTo>
                      <a:pt x="2553" y="1143"/>
                      <a:pt x="2364" y="1057"/>
                      <a:pt x="2152" y="909"/>
                    </a:cubicBezTo>
                    <a:cubicBezTo>
                      <a:pt x="1886" y="732"/>
                      <a:pt x="1597" y="466"/>
                      <a:pt x="1331" y="200"/>
                    </a:cubicBezTo>
                    <a:lnTo>
                      <a:pt x="11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6"/>
              <p:cNvSpPr/>
              <p:nvPr/>
            </p:nvSpPr>
            <p:spPr>
              <a:xfrm>
                <a:off x="3164000" y="3487050"/>
                <a:ext cx="5547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365" extrusionOk="0">
                    <a:moveTo>
                      <a:pt x="487" y="1"/>
                    </a:moveTo>
                    <a:cubicBezTo>
                      <a:pt x="433" y="1"/>
                      <a:pt x="372" y="10"/>
                      <a:pt x="311" y="36"/>
                    </a:cubicBezTo>
                    <a:cubicBezTo>
                      <a:pt x="134" y="102"/>
                      <a:pt x="23" y="280"/>
                      <a:pt x="1" y="479"/>
                    </a:cubicBezTo>
                    <a:cubicBezTo>
                      <a:pt x="112" y="679"/>
                      <a:pt x="245" y="879"/>
                      <a:pt x="400" y="1100"/>
                    </a:cubicBezTo>
                    <a:cubicBezTo>
                      <a:pt x="666" y="1433"/>
                      <a:pt x="932" y="1744"/>
                      <a:pt x="1176" y="2010"/>
                    </a:cubicBezTo>
                    <a:cubicBezTo>
                      <a:pt x="1309" y="2143"/>
                      <a:pt x="1442" y="2254"/>
                      <a:pt x="1553" y="2365"/>
                    </a:cubicBezTo>
                    <a:cubicBezTo>
                      <a:pt x="1598" y="2365"/>
                      <a:pt x="1642" y="2343"/>
                      <a:pt x="1664" y="2320"/>
                    </a:cubicBezTo>
                    <a:cubicBezTo>
                      <a:pt x="1842" y="2254"/>
                      <a:pt x="2041" y="2165"/>
                      <a:pt x="2219" y="2099"/>
                    </a:cubicBezTo>
                    <a:cubicBezTo>
                      <a:pt x="2196" y="2076"/>
                      <a:pt x="2174" y="2032"/>
                      <a:pt x="2152" y="2010"/>
                    </a:cubicBezTo>
                    <a:cubicBezTo>
                      <a:pt x="2063" y="1899"/>
                      <a:pt x="1997" y="1810"/>
                      <a:pt x="1908" y="1699"/>
                    </a:cubicBezTo>
                    <a:cubicBezTo>
                      <a:pt x="1509" y="1145"/>
                      <a:pt x="1087" y="590"/>
                      <a:pt x="666" y="36"/>
                    </a:cubicBezTo>
                    <a:cubicBezTo>
                      <a:pt x="639" y="22"/>
                      <a:pt x="571" y="1"/>
                      <a:pt x="487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6"/>
              <p:cNvSpPr/>
              <p:nvPr/>
            </p:nvSpPr>
            <p:spPr>
              <a:xfrm>
                <a:off x="3254375" y="3545900"/>
                <a:ext cx="3717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187" extrusionOk="0">
                    <a:moveTo>
                      <a:pt x="805" y="1"/>
                    </a:moveTo>
                    <a:cubicBezTo>
                      <a:pt x="584" y="1"/>
                      <a:pt x="355" y="70"/>
                      <a:pt x="223" y="232"/>
                    </a:cubicBezTo>
                    <a:cubicBezTo>
                      <a:pt x="90" y="388"/>
                      <a:pt x="1" y="654"/>
                      <a:pt x="134" y="898"/>
                    </a:cubicBezTo>
                    <a:cubicBezTo>
                      <a:pt x="267" y="1120"/>
                      <a:pt x="533" y="1164"/>
                      <a:pt x="578" y="1186"/>
                    </a:cubicBezTo>
                    <a:cubicBezTo>
                      <a:pt x="644" y="1142"/>
                      <a:pt x="733" y="1097"/>
                      <a:pt x="799" y="1053"/>
                    </a:cubicBezTo>
                    <a:lnTo>
                      <a:pt x="1066" y="920"/>
                    </a:lnTo>
                    <a:cubicBezTo>
                      <a:pt x="1110" y="876"/>
                      <a:pt x="1487" y="499"/>
                      <a:pt x="1376" y="255"/>
                    </a:cubicBezTo>
                    <a:cubicBezTo>
                      <a:pt x="1316" y="98"/>
                      <a:pt x="1066" y="1"/>
                      <a:pt x="805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6"/>
              <p:cNvSpPr/>
              <p:nvPr/>
            </p:nvSpPr>
            <p:spPr>
              <a:xfrm>
                <a:off x="3267150" y="3540900"/>
                <a:ext cx="36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165" extrusionOk="0">
                    <a:moveTo>
                      <a:pt x="784" y="1"/>
                    </a:moveTo>
                    <a:cubicBezTo>
                      <a:pt x="561" y="1"/>
                      <a:pt x="332" y="70"/>
                      <a:pt x="200" y="233"/>
                    </a:cubicBezTo>
                    <a:cubicBezTo>
                      <a:pt x="67" y="388"/>
                      <a:pt x="0" y="654"/>
                      <a:pt x="133" y="898"/>
                    </a:cubicBezTo>
                    <a:cubicBezTo>
                      <a:pt x="244" y="1120"/>
                      <a:pt x="510" y="1164"/>
                      <a:pt x="555" y="1164"/>
                    </a:cubicBezTo>
                    <a:cubicBezTo>
                      <a:pt x="621" y="1142"/>
                      <a:pt x="710" y="1098"/>
                      <a:pt x="776" y="1054"/>
                    </a:cubicBezTo>
                    <a:lnTo>
                      <a:pt x="1042" y="920"/>
                    </a:lnTo>
                    <a:cubicBezTo>
                      <a:pt x="1109" y="876"/>
                      <a:pt x="1464" y="499"/>
                      <a:pt x="1375" y="255"/>
                    </a:cubicBezTo>
                    <a:cubicBezTo>
                      <a:pt x="1303" y="99"/>
                      <a:pt x="1048" y="1"/>
                      <a:pt x="784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6"/>
              <p:cNvSpPr/>
              <p:nvPr/>
            </p:nvSpPr>
            <p:spPr>
              <a:xfrm>
                <a:off x="3181200" y="3556125"/>
                <a:ext cx="11035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4414" h="3556" extrusionOk="0">
                    <a:moveTo>
                      <a:pt x="4037" y="1"/>
                    </a:moveTo>
                    <a:cubicBezTo>
                      <a:pt x="3682" y="156"/>
                      <a:pt x="3327" y="311"/>
                      <a:pt x="2950" y="511"/>
                    </a:cubicBezTo>
                    <a:cubicBezTo>
                      <a:pt x="2196" y="888"/>
                      <a:pt x="1575" y="1310"/>
                      <a:pt x="1043" y="1709"/>
                    </a:cubicBezTo>
                    <a:cubicBezTo>
                      <a:pt x="222" y="2285"/>
                      <a:pt x="0" y="3062"/>
                      <a:pt x="222" y="3372"/>
                    </a:cubicBezTo>
                    <a:cubicBezTo>
                      <a:pt x="311" y="3494"/>
                      <a:pt x="505" y="3555"/>
                      <a:pt x="754" y="3555"/>
                    </a:cubicBezTo>
                    <a:cubicBezTo>
                      <a:pt x="1004" y="3555"/>
                      <a:pt x="1309" y="3494"/>
                      <a:pt x="1619" y="3372"/>
                    </a:cubicBezTo>
                    <a:cubicBezTo>
                      <a:pt x="1930" y="3195"/>
                      <a:pt x="2285" y="2973"/>
                      <a:pt x="2640" y="2707"/>
                    </a:cubicBezTo>
                    <a:cubicBezTo>
                      <a:pt x="3460" y="2086"/>
                      <a:pt x="4037" y="1420"/>
                      <a:pt x="4414" y="866"/>
                    </a:cubicBezTo>
                    <a:cubicBezTo>
                      <a:pt x="4281" y="578"/>
                      <a:pt x="4170" y="289"/>
                      <a:pt x="4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6"/>
              <p:cNvSpPr/>
              <p:nvPr/>
            </p:nvSpPr>
            <p:spPr>
              <a:xfrm>
                <a:off x="3270475" y="3552250"/>
                <a:ext cx="687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4237" extrusionOk="0">
                    <a:moveTo>
                      <a:pt x="754" y="1"/>
                    </a:moveTo>
                    <a:cubicBezTo>
                      <a:pt x="488" y="222"/>
                      <a:pt x="244" y="444"/>
                      <a:pt x="0" y="666"/>
                    </a:cubicBezTo>
                    <a:cubicBezTo>
                      <a:pt x="0" y="1221"/>
                      <a:pt x="133" y="1598"/>
                      <a:pt x="244" y="1842"/>
                    </a:cubicBezTo>
                    <a:cubicBezTo>
                      <a:pt x="532" y="2418"/>
                      <a:pt x="954" y="2640"/>
                      <a:pt x="1841" y="3527"/>
                    </a:cubicBezTo>
                    <a:cubicBezTo>
                      <a:pt x="2129" y="3816"/>
                      <a:pt x="2351" y="4082"/>
                      <a:pt x="2484" y="4237"/>
                    </a:cubicBezTo>
                    <a:cubicBezTo>
                      <a:pt x="2573" y="4148"/>
                      <a:pt x="2662" y="4059"/>
                      <a:pt x="2750" y="3993"/>
                    </a:cubicBezTo>
                    <a:cubicBezTo>
                      <a:pt x="2440" y="3461"/>
                      <a:pt x="2151" y="2906"/>
                      <a:pt x="1841" y="2329"/>
                    </a:cubicBezTo>
                    <a:cubicBezTo>
                      <a:pt x="1420" y="1531"/>
                      <a:pt x="1065" y="733"/>
                      <a:pt x="754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6"/>
              <p:cNvSpPr/>
              <p:nvPr/>
            </p:nvSpPr>
            <p:spPr>
              <a:xfrm>
                <a:off x="3320925" y="3644300"/>
                <a:ext cx="4770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110" extrusionOk="0">
                    <a:moveTo>
                      <a:pt x="599" y="0"/>
                    </a:moveTo>
                    <a:lnTo>
                      <a:pt x="111" y="289"/>
                    </a:lnTo>
                    <a:cubicBezTo>
                      <a:pt x="133" y="466"/>
                      <a:pt x="111" y="577"/>
                      <a:pt x="89" y="666"/>
                    </a:cubicBezTo>
                    <a:cubicBezTo>
                      <a:pt x="67" y="710"/>
                      <a:pt x="45" y="710"/>
                      <a:pt x="45" y="755"/>
                    </a:cubicBezTo>
                    <a:cubicBezTo>
                      <a:pt x="0" y="910"/>
                      <a:pt x="23" y="1021"/>
                      <a:pt x="45" y="1109"/>
                    </a:cubicBezTo>
                    <a:lnTo>
                      <a:pt x="1908" y="1065"/>
                    </a:lnTo>
                    <a:cubicBezTo>
                      <a:pt x="1886" y="1021"/>
                      <a:pt x="1841" y="954"/>
                      <a:pt x="1775" y="910"/>
                    </a:cubicBezTo>
                    <a:cubicBezTo>
                      <a:pt x="1701" y="861"/>
                      <a:pt x="1628" y="846"/>
                      <a:pt x="1569" y="846"/>
                    </a:cubicBezTo>
                    <a:cubicBezTo>
                      <a:pt x="1522" y="846"/>
                      <a:pt x="1484" y="856"/>
                      <a:pt x="1464" y="865"/>
                    </a:cubicBezTo>
                    <a:cubicBezTo>
                      <a:pt x="1309" y="865"/>
                      <a:pt x="1043" y="732"/>
                      <a:pt x="5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6"/>
              <p:cNvSpPr/>
              <p:nvPr/>
            </p:nvSpPr>
            <p:spPr>
              <a:xfrm>
                <a:off x="3281550" y="3545050"/>
                <a:ext cx="69350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4237" extrusionOk="0">
                    <a:moveTo>
                      <a:pt x="755" y="0"/>
                    </a:moveTo>
                    <a:cubicBezTo>
                      <a:pt x="511" y="222"/>
                      <a:pt x="267" y="444"/>
                      <a:pt x="1" y="666"/>
                    </a:cubicBezTo>
                    <a:cubicBezTo>
                      <a:pt x="1" y="1220"/>
                      <a:pt x="134" y="1597"/>
                      <a:pt x="267" y="1841"/>
                    </a:cubicBezTo>
                    <a:cubicBezTo>
                      <a:pt x="555" y="2440"/>
                      <a:pt x="954" y="2640"/>
                      <a:pt x="1842" y="3549"/>
                    </a:cubicBezTo>
                    <a:cubicBezTo>
                      <a:pt x="2130" y="3837"/>
                      <a:pt x="2374" y="4081"/>
                      <a:pt x="2507" y="4237"/>
                    </a:cubicBezTo>
                    <a:cubicBezTo>
                      <a:pt x="2596" y="4148"/>
                      <a:pt x="2684" y="4081"/>
                      <a:pt x="2773" y="3993"/>
                    </a:cubicBezTo>
                    <a:cubicBezTo>
                      <a:pt x="2463" y="3482"/>
                      <a:pt x="2152" y="2928"/>
                      <a:pt x="1864" y="2329"/>
                    </a:cubicBezTo>
                    <a:cubicBezTo>
                      <a:pt x="1442" y="1531"/>
                      <a:pt x="1065" y="754"/>
                      <a:pt x="755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6"/>
              <p:cNvSpPr/>
              <p:nvPr/>
            </p:nvSpPr>
            <p:spPr>
              <a:xfrm>
                <a:off x="3332025" y="3638200"/>
                <a:ext cx="4825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66" extrusionOk="0">
                    <a:moveTo>
                      <a:pt x="599" y="0"/>
                    </a:moveTo>
                    <a:cubicBezTo>
                      <a:pt x="466" y="67"/>
                      <a:pt x="333" y="111"/>
                      <a:pt x="177" y="178"/>
                    </a:cubicBezTo>
                    <a:cubicBezTo>
                      <a:pt x="177" y="400"/>
                      <a:pt x="133" y="533"/>
                      <a:pt x="89" y="621"/>
                    </a:cubicBezTo>
                    <a:cubicBezTo>
                      <a:pt x="89" y="644"/>
                      <a:pt x="67" y="688"/>
                      <a:pt x="44" y="732"/>
                    </a:cubicBezTo>
                    <a:cubicBezTo>
                      <a:pt x="0" y="865"/>
                      <a:pt x="22" y="976"/>
                      <a:pt x="44" y="1065"/>
                    </a:cubicBezTo>
                    <a:lnTo>
                      <a:pt x="1930" y="1021"/>
                    </a:lnTo>
                    <a:cubicBezTo>
                      <a:pt x="1907" y="976"/>
                      <a:pt x="1863" y="910"/>
                      <a:pt x="1797" y="865"/>
                    </a:cubicBezTo>
                    <a:cubicBezTo>
                      <a:pt x="1730" y="821"/>
                      <a:pt x="1658" y="810"/>
                      <a:pt x="1597" y="810"/>
                    </a:cubicBezTo>
                    <a:cubicBezTo>
                      <a:pt x="1536" y="810"/>
                      <a:pt x="1486" y="821"/>
                      <a:pt x="1464" y="821"/>
                    </a:cubicBezTo>
                    <a:cubicBezTo>
                      <a:pt x="1309" y="821"/>
                      <a:pt x="1065" y="688"/>
                      <a:pt x="5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6"/>
              <p:cNvSpPr/>
              <p:nvPr/>
            </p:nvSpPr>
            <p:spPr>
              <a:xfrm>
                <a:off x="3149600" y="3543375"/>
                <a:ext cx="181875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4854" extrusionOk="0">
                    <a:moveTo>
                      <a:pt x="4924" y="1"/>
                    </a:moveTo>
                    <a:cubicBezTo>
                      <a:pt x="4702" y="45"/>
                      <a:pt x="3970" y="200"/>
                      <a:pt x="3172" y="444"/>
                    </a:cubicBezTo>
                    <a:cubicBezTo>
                      <a:pt x="2196" y="711"/>
                      <a:pt x="1087" y="1110"/>
                      <a:pt x="555" y="1531"/>
                    </a:cubicBezTo>
                    <a:cubicBezTo>
                      <a:pt x="532" y="1553"/>
                      <a:pt x="510" y="1598"/>
                      <a:pt x="466" y="1620"/>
                    </a:cubicBezTo>
                    <a:cubicBezTo>
                      <a:pt x="444" y="1664"/>
                      <a:pt x="333" y="1753"/>
                      <a:pt x="222" y="1908"/>
                    </a:cubicBezTo>
                    <a:cubicBezTo>
                      <a:pt x="89" y="2130"/>
                      <a:pt x="22" y="2396"/>
                      <a:pt x="22" y="2662"/>
                    </a:cubicBezTo>
                    <a:lnTo>
                      <a:pt x="22" y="2684"/>
                    </a:lnTo>
                    <a:cubicBezTo>
                      <a:pt x="0" y="2862"/>
                      <a:pt x="44" y="3039"/>
                      <a:pt x="89" y="3217"/>
                    </a:cubicBezTo>
                    <a:cubicBezTo>
                      <a:pt x="155" y="3505"/>
                      <a:pt x="311" y="3727"/>
                      <a:pt x="532" y="3882"/>
                    </a:cubicBezTo>
                    <a:cubicBezTo>
                      <a:pt x="694" y="3986"/>
                      <a:pt x="873" y="4024"/>
                      <a:pt x="1058" y="4024"/>
                    </a:cubicBezTo>
                    <a:cubicBezTo>
                      <a:pt x="1229" y="4024"/>
                      <a:pt x="1404" y="3991"/>
                      <a:pt x="1575" y="3949"/>
                    </a:cubicBezTo>
                    <a:cubicBezTo>
                      <a:pt x="1730" y="3927"/>
                      <a:pt x="1907" y="3860"/>
                      <a:pt x="2107" y="3816"/>
                    </a:cubicBezTo>
                    <a:cubicBezTo>
                      <a:pt x="2462" y="3705"/>
                      <a:pt x="2906" y="3527"/>
                      <a:pt x="3393" y="3261"/>
                    </a:cubicBezTo>
                    <a:cubicBezTo>
                      <a:pt x="3859" y="3017"/>
                      <a:pt x="4414" y="2684"/>
                      <a:pt x="4990" y="2241"/>
                    </a:cubicBezTo>
                    <a:cubicBezTo>
                      <a:pt x="5035" y="3106"/>
                      <a:pt x="5101" y="3949"/>
                      <a:pt x="5168" y="4814"/>
                    </a:cubicBezTo>
                    <a:cubicBezTo>
                      <a:pt x="5282" y="4826"/>
                      <a:pt x="5441" y="4854"/>
                      <a:pt x="5626" y="4854"/>
                    </a:cubicBezTo>
                    <a:cubicBezTo>
                      <a:pt x="5764" y="4854"/>
                      <a:pt x="5917" y="4839"/>
                      <a:pt x="6077" y="4792"/>
                    </a:cubicBezTo>
                    <a:cubicBezTo>
                      <a:pt x="6853" y="4570"/>
                      <a:pt x="7208" y="3882"/>
                      <a:pt x="7275" y="3749"/>
                    </a:cubicBezTo>
                    <a:cubicBezTo>
                      <a:pt x="6499" y="2507"/>
                      <a:pt x="5700" y="1243"/>
                      <a:pt x="4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6"/>
              <p:cNvSpPr/>
              <p:nvPr/>
            </p:nvSpPr>
            <p:spPr>
              <a:xfrm>
                <a:off x="3271575" y="3538925"/>
                <a:ext cx="72100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4349" extrusionOk="0">
                    <a:moveTo>
                      <a:pt x="614" y="1"/>
                    </a:moveTo>
                    <a:cubicBezTo>
                      <a:pt x="525" y="1"/>
                      <a:pt x="430" y="13"/>
                      <a:pt x="333" y="46"/>
                    </a:cubicBezTo>
                    <a:cubicBezTo>
                      <a:pt x="222" y="68"/>
                      <a:pt x="111" y="134"/>
                      <a:pt x="45" y="179"/>
                    </a:cubicBezTo>
                    <a:lnTo>
                      <a:pt x="0" y="1243"/>
                    </a:lnTo>
                    <a:cubicBezTo>
                      <a:pt x="400" y="2264"/>
                      <a:pt x="799" y="3306"/>
                      <a:pt x="1220" y="4349"/>
                    </a:cubicBezTo>
                    <a:cubicBezTo>
                      <a:pt x="1420" y="4326"/>
                      <a:pt x="1686" y="4304"/>
                      <a:pt x="1974" y="4215"/>
                    </a:cubicBezTo>
                    <a:cubicBezTo>
                      <a:pt x="2374" y="4082"/>
                      <a:pt x="2684" y="3905"/>
                      <a:pt x="2884" y="3750"/>
                    </a:cubicBezTo>
                    <a:cubicBezTo>
                      <a:pt x="2307" y="2552"/>
                      <a:pt x="1753" y="1354"/>
                      <a:pt x="1176" y="157"/>
                    </a:cubicBezTo>
                    <a:cubicBezTo>
                      <a:pt x="1109" y="123"/>
                      <a:pt x="889" y="1"/>
                      <a:pt x="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6"/>
              <p:cNvSpPr/>
              <p:nvPr/>
            </p:nvSpPr>
            <p:spPr>
              <a:xfrm>
                <a:off x="3234425" y="3598825"/>
                <a:ext cx="405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888" extrusionOk="0">
                    <a:moveTo>
                      <a:pt x="1575" y="1"/>
                    </a:moveTo>
                    <a:lnTo>
                      <a:pt x="23" y="844"/>
                    </a:lnTo>
                    <a:cubicBezTo>
                      <a:pt x="23" y="866"/>
                      <a:pt x="0" y="866"/>
                      <a:pt x="23" y="888"/>
                    </a:cubicBezTo>
                    <a:lnTo>
                      <a:pt x="45" y="888"/>
                    </a:lnTo>
                    <a:lnTo>
                      <a:pt x="1597" y="45"/>
                    </a:lnTo>
                    <a:cubicBezTo>
                      <a:pt x="1597" y="23"/>
                      <a:pt x="1620" y="23"/>
                      <a:pt x="1597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6"/>
              <p:cNvSpPr/>
              <p:nvPr/>
            </p:nvSpPr>
            <p:spPr>
              <a:xfrm>
                <a:off x="3212800" y="3621575"/>
                <a:ext cx="19425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44" extrusionOk="0">
                    <a:moveTo>
                      <a:pt x="755" y="0"/>
                    </a:moveTo>
                    <a:lnTo>
                      <a:pt x="23" y="377"/>
                    </a:lnTo>
                    <a:cubicBezTo>
                      <a:pt x="23" y="399"/>
                      <a:pt x="0" y="399"/>
                      <a:pt x="23" y="421"/>
                    </a:cubicBezTo>
                    <a:cubicBezTo>
                      <a:pt x="23" y="421"/>
                      <a:pt x="45" y="444"/>
                      <a:pt x="45" y="444"/>
                    </a:cubicBezTo>
                    <a:cubicBezTo>
                      <a:pt x="45" y="444"/>
                      <a:pt x="45" y="421"/>
                      <a:pt x="45" y="421"/>
                    </a:cubicBezTo>
                    <a:lnTo>
                      <a:pt x="777" y="44"/>
                    </a:lnTo>
                    <a:cubicBezTo>
                      <a:pt x="777" y="44"/>
                      <a:pt x="777" y="22"/>
                      <a:pt x="777" y="22"/>
                    </a:cubicBezTo>
                    <a:cubicBezTo>
                      <a:pt x="777" y="0"/>
                      <a:pt x="755" y="0"/>
                      <a:pt x="755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6"/>
              <p:cNvSpPr/>
              <p:nvPr/>
            </p:nvSpPr>
            <p:spPr>
              <a:xfrm>
                <a:off x="3190075" y="3634325"/>
                <a:ext cx="1610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333" extrusionOk="0">
                    <a:moveTo>
                      <a:pt x="621" y="0"/>
                    </a:moveTo>
                    <a:lnTo>
                      <a:pt x="22" y="289"/>
                    </a:lnTo>
                    <a:cubicBezTo>
                      <a:pt x="22" y="289"/>
                      <a:pt x="0" y="311"/>
                      <a:pt x="22" y="311"/>
                    </a:cubicBezTo>
                    <a:cubicBezTo>
                      <a:pt x="22" y="333"/>
                      <a:pt x="44" y="333"/>
                      <a:pt x="44" y="333"/>
                    </a:cubicBezTo>
                    <a:lnTo>
                      <a:pt x="643" y="45"/>
                    </a:lnTo>
                    <a:cubicBezTo>
                      <a:pt x="643" y="45"/>
                      <a:pt x="643" y="22"/>
                      <a:pt x="643" y="22"/>
                    </a:cubicBezTo>
                    <a:cubicBezTo>
                      <a:pt x="643" y="0"/>
                      <a:pt x="621" y="0"/>
                      <a:pt x="621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6"/>
              <p:cNvSpPr/>
              <p:nvPr/>
            </p:nvSpPr>
            <p:spPr>
              <a:xfrm>
                <a:off x="3273250" y="3587175"/>
                <a:ext cx="277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512" extrusionOk="0">
                    <a:moveTo>
                      <a:pt x="22" y="1"/>
                    </a:moveTo>
                    <a:cubicBezTo>
                      <a:pt x="0" y="1"/>
                      <a:pt x="0" y="23"/>
                      <a:pt x="0" y="23"/>
                    </a:cubicBezTo>
                    <a:lnTo>
                      <a:pt x="67" y="489"/>
                    </a:lnTo>
                    <a:cubicBezTo>
                      <a:pt x="67" y="511"/>
                      <a:pt x="89" y="511"/>
                      <a:pt x="89" y="511"/>
                    </a:cubicBezTo>
                    <a:cubicBezTo>
                      <a:pt x="111" y="511"/>
                      <a:pt x="111" y="489"/>
                      <a:pt x="111" y="489"/>
                    </a:cubicBezTo>
                    <a:lnTo>
                      <a:pt x="44" y="23"/>
                    </a:lnTo>
                    <a:cubicBezTo>
                      <a:pt x="44" y="1"/>
                      <a:pt x="22" y="1"/>
                      <a:pt x="22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6"/>
              <p:cNvSpPr/>
              <p:nvPr/>
            </p:nvSpPr>
            <p:spPr>
              <a:xfrm>
                <a:off x="3273800" y="3581400"/>
                <a:ext cx="28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10" extrusionOk="0">
                    <a:moveTo>
                      <a:pt x="90" y="0"/>
                    </a:moveTo>
                    <a:cubicBezTo>
                      <a:pt x="77" y="0"/>
                      <a:pt x="67" y="10"/>
                      <a:pt x="67" y="10"/>
                    </a:cubicBezTo>
                    <a:lnTo>
                      <a:pt x="0" y="188"/>
                    </a:lnTo>
                    <a:cubicBezTo>
                      <a:pt x="0" y="188"/>
                      <a:pt x="0" y="210"/>
                      <a:pt x="22" y="210"/>
                    </a:cubicBezTo>
                    <a:lnTo>
                      <a:pt x="45" y="210"/>
                    </a:lnTo>
                    <a:lnTo>
                      <a:pt x="111" y="32"/>
                    </a:lnTo>
                    <a:cubicBezTo>
                      <a:pt x="111" y="10"/>
                      <a:pt x="111" y="10"/>
                      <a:pt x="111" y="10"/>
                    </a:cubicBezTo>
                    <a:cubicBezTo>
                      <a:pt x="104" y="3"/>
                      <a:pt x="96" y="0"/>
                      <a:pt x="90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6"/>
              <p:cNvSpPr/>
              <p:nvPr/>
            </p:nvSpPr>
            <p:spPr>
              <a:xfrm>
                <a:off x="3272125" y="3580525"/>
                <a:ext cx="22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90" h="201" extrusionOk="0">
                    <a:moveTo>
                      <a:pt x="23" y="1"/>
                    </a:moveTo>
                    <a:cubicBezTo>
                      <a:pt x="1" y="1"/>
                      <a:pt x="1" y="45"/>
                      <a:pt x="1" y="45"/>
                    </a:cubicBezTo>
                    <a:lnTo>
                      <a:pt x="45" y="200"/>
                    </a:lnTo>
                    <a:lnTo>
                      <a:pt x="67" y="200"/>
                    </a:lnTo>
                    <a:cubicBezTo>
                      <a:pt x="89" y="200"/>
                      <a:pt x="89" y="178"/>
                      <a:pt x="89" y="178"/>
                    </a:cubicBezTo>
                    <a:lnTo>
                      <a:pt x="45" y="23"/>
                    </a:lnTo>
                    <a:cubicBezTo>
                      <a:pt x="45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6"/>
              <p:cNvSpPr/>
              <p:nvPr/>
            </p:nvSpPr>
            <p:spPr>
              <a:xfrm>
                <a:off x="3301525" y="3557550"/>
                <a:ext cx="310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293" extrusionOk="0">
                    <a:moveTo>
                      <a:pt x="28" y="1"/>
                    </a:moveTo>
                    <a:cubicBezTo>
                      <a:pt x="25" y="1"/>
                      <a:pt x="22" y="3"/>
                      <a:pt x="22" y="10"/>
                    </a:cubicBezTo>
                    <a:cubicBezTo>
                      <a:pt x="0" y="10"/>
                      <a:pt x="0" y="33"/>
                      <a:pt x="0" y="33"/>
                    </a:cubicBezTo>
                    <a:lnTo>
                      <a:pt x="1198" y="3271"/>
                    </a:lnTo>
                    <a:cubicBezTo>
                      <a:pt x="1198" y="3293"/>
                      <a:pt x="1220" y="3293"/>
                      <a:pt x="1220" y="3293"/>
                    </a:cubicBezTo>
                    <a:lnTo>
                      <a:pt x="1242" y="3293"/>
                    </a:lnTo>
                    <a:cubicBezTo>
                      <a:pt x="1242" y="3271"/>
                      <a:pt x="1242" y="3249"/>
                      <a:pt x="1242" y="3249"/>
                    </a:cubicBezTo>
                    <a:lnTo>
                      <a:pt x="45" y="10"/>
                    </a:lnTo>
                    <a:cubicBezTo>
                      <a:pt x="45" y="10"/>
                      <a:pt x="35" y="1"/>
                      <a:pt x="28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>
                <a:off x="3228875" y="3470200"/>
                <a:ext cx="843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28" extrusionOk="0">
                    <a:moveTo>
                      <a:pt x="1398" y="0"/>
                    </a:moveTo>
                    <a:lnTo>
                      <a:pt x="1" y="2506"/>
                    </a:lnTo>
                    <a:lnTo>
                      <a:pt x="1975" y="2928"/>
                    </a:lnTo>
                    <a:lnTo>
                      <a:pt x="3372" y="422"/>
                    </a:ln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6"/>
              <p:cNvSpPr/>
              <p:nvPr/>
            </p:nvSpPr>
            <p:spPr>
              <a:xfrm>
                <a:off x="3202825" y="3505675"/>
                <a:ext cx="7710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064" extrusionOk="0">
                    <a:moveTo>
                      <a:pt x="2928" y="1"/>
                    </a:moveTo>
                    <a:cubicBezTo>
                      <a:pt x="2884" y="67"/>
                      <a:pt x="2773" y="156"/>
                      <a:pt x="2640" y="245"/>
                    </a:cubicBezTo>
                    <a:cubicBezTo>
                      <a:pt x="1952" y="710"/>
                      <a:pt x="1486" y="666"/>
                      <a:pt x="777" y="1132"/>
                    </a:cubicBezTo>
                    <a:cubicBezTo>
                      <a:pt x="710" y="1176"/>
                      <a:pt x="666" y="1198"/>
                      <a:pt x="599" y="1265"/>
                    </a:cubicBezTo>
                    <a:cubicBezTo>
                      <a:pt x="533" y="1309"/>
                      <a:pt x="444" y="1376"/>
                      <a:pt x="377" y="1442"/>
                    </a:cubicBezTo>
                    <a:cubicBezTo>
                      <a:pt x="289" y="1487"/>
                      <a:pt x="200" y="1531"/>
                      <a:pt x="111" y="1575"/>
                    </a:cubicBezTo>
                    <a:cubicBezTo>
                      <a:pt x="89" y="1575"/>
                      <a:pt x="45" y="1598"/>
                      <a:pt x="0" y="1620"/>
                    </a:cubicBezTo>
                    <a:cubicBezTo>
                      <a:pt x="0" y="1620"/>
                      <a:pt x="22" y="1664"/>
                      <a:pt x="45" y="1686"/>
                    </a:cubicBezTo>
                    <a:cubicBezTo>
                      <a:pt x="89" y="1753"/>
                      <a:pt x="200" y="1908"/>
                      <a:pt x="377" y="1997"/>
                    </a:cubicBezTo>
                    <a:cubicBezTo>
                      <a:pt x="510" y="2041"/>
                      <a:pt x="643" y="2063"/>
                      <a:pt x="710" y="2063"/>
                    </a:cubicBezTo>
                    <a:cubicBezTo>
                      <a:pt x="910" y="1975"/>
                      <a:pt x="1087" y="1886"/>
                      <a:pt x="1287" y="1775"/>
                    </a:cubicBezTo>
                    <a:cubicBezTo>
                      <a:pt x="2107" y="1309"/>
                      <a:pt x="2684" y="733"/>
                      <a:pt x="3083" y="222"/>
                    </a:cubicBezTo>
                    <a:cubicBezTo>
                      <a:pt x="3039" y="156"/>
                      <a:pt x="2972" y="89"/>
                      <a:pt x="2928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6"/>
              <p:cNvSpPr/>
              <p:nvPr/>
            </p:nvSpPr>
            <p:spPr>
              <a:xfrm>
                <a:off x="3278225" y="3480725"/>
                <a:ext cx="43825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2507" extrusionOk="0">
                    <a:moveTo>
                      <a:pt x="1398" y="1"/>
                    </a:moveTo>
                    <a:cubicBezTo>
                      <a:pt x="932" y="821"/>
                      <a:pt x="466" y="1664"/>
                      <a:pt x="1" y="2507"/>
                    </a:cubicBezTo>
                    <a:cubicBezTo>
                      <a:pt x="156" y="2440"/>
                      <a:pt x="289" y="2374"/>
                      <a:pt x="444" y="2307"/>
                    </a:cubicBezTo>
                    <a:cubicBezTo>
                      <a:pt x="888" y="1575"/>
                      <a:pt x="1309" y="821"/>
                      <a:pt x="1753" y="67"/>
                    </a:cubicBezTo>
                    <a:cubicBezTo>
                      <a:pt x="1620" y="45"/>
                      <a:pt x="1509" y="23"/>
                      <a:pt x="1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3278225" y="3481600"/>
                <a:ext cx="344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428" extrusionOk="0">
                    <a:moveTo>
                      <a:pt x="1348" y="0"/>
                    </a:moveTo>
                    <a:cubicBezTo>
                      <a:pt x="1341" y="0"/>
                      <a:pt x="1331" y="10"/>
                      <a:pt x="1331" y="10"/>
                    </a:cubicBezTo>
                    <a:lnTo>
                      <a:pt x="1" y="2405"/>
                    </a:lnTo>
                    <a:cubicBezTo>
                      <a:pt x="1" y="2405"/>
                      <a:pt x="1" y="2427"/>
                      <a:pt x="23" y="2427"/>
                    </a:cubicBezTo>
                    <a:lnTo>
                      <a:pt x="45" y="2427"/>
                    </a:lnTo>
                    <a:lnTo>
                      <a:pt x="1376" y="32"/>
                    </a:lnTo>
                    <a:cubicBezTo>
                      <a:pt x="1376" y="32"/>
                      <a:pt x="1376" y="10"/>
                      <a:pt x="1354" y="10"/>
                    </a:cubicBezTo>
                    <a:cubicBezTo>
                      <a:pt x="1354" y="3"/>
                      <a:pt x="1351" y="0"/>
                      <a:pt x="1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>
                <a:off x="3262150" y="3494375"/>
                <a:ext cx="3272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274" extrusionOk="0">
                    <a:moveTo>
                      <a:pt x="1242" y="1"/>
                    </a:moveTo>
                    <a:cubicBezTo>
                      <a:pt x="1174" y="1"/>
                      <a:pt x="1007" y="137"/>
                      <a:pt x="755" y="408"/>
                    </a:cubicBezTo>
                    <a:cubicBezTo>
                      <a:pt x="666" y="430"/>
                      <a:pt x="577" y="430"/>
                      <a:pt x="488" y="453"/>
                    </a:cubicBezTo>
                    <a:cubicBezTo>
                      <a:pt x="511" y="209"/>
                      <a:pt x="466" y="164"/>
                      <a:pt x="444" y="142"/>
                    </a:cubicBezTo>
                    <a:cubicBezTo>
                      <a:pt x="441" y="141"/>
                      <a:pt x="437" y="141"/>
                      <a:pt x="434" y="141"/>
                    </a:cubicBezTo>
                    <a:cubicBezTo>
                      <a:pt x="342" y="141"/>
                      <a:pt x="175" y="416"/>
                      <a:pt x="89" y="630"/>
                    </a:cubicBezTo>
                    <a:cubicBezTo>
                      <a:pt x="45" y="741"/>
                      <a:pt x="23" y="830"/>
                      <a:pt x="0" y="918"/>
                    </a:cubicBezTo>
                    <a:cubicBezTo>
                      <a:pt x="45" y="1029"/>
                      <a:pt x="67" y="1162"/>
                      <a:pt x="111" y="1273"/>
                    </a:cubicBezTo>
                    <a:lnTo>
                      <a:pt x="954" y="763"/>
                    </a:lnTo>
                    <a:cubicBezTo>
                      <a:pt x="1220" y="297"/>
                      <a:pt x="1309" y="31"/>
                      <a:pt x="1265" y="9"/>
                    </a:cubicBezTo>
                    <a:cubicBezTo>
                      <a:pt x="1259" y="3"/>
                      <a:pt x="1251" y="1"/>
                      <a:pt x="1242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6"/>
              <p:cNvSpPr/>
              <p:nvPr/>
            </p:nvSpPr>
            <p:spPr>
              <a:xfrm>
                <a:off x="3298750" y="3505425"/>
                <a:ext cx="122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620" extrusionOk="0">
                    <a:moveTo>
                      <a:pt x="418" y="1"/>
                    </a:moveTo>
                    <a:cubicBezTo>
                      <a:pt x="360" y="1"/>
                      <a:pt x="250" y="104"/>
                      <a:pt x="156" y="255"/>
                    </a:cubicBezTo>
                    <a:cubicBezTo>
                      <a:pt x="45" y="410"/>
                      <a:pt x="0" y="587"/>
                      <a:pt x="67" y="609"/>
                    </a:cubicBezTo>
                    <a:cubicBezTo>
                      <a:pt x="73" y="616"/>
                      <a:pt x="82" y="619"/>
                      <a:pt x="92" y="619"/>
                    </a:cubicBezTo>
                    <a:cubicBezTo>
                      <a:pt x="150" y="619"/>
                      <a:pt x="261" y="516"/>
                      <a:pt x="355" y="365"/>
                    </a:cubicBezTo>
                    <a:cubicBezTo>
                      <a:pt x="444" y="210"/>
                      <a:pt x="488" y="33"/>
                      <a:pt x="444" y="11"/>
                    </a:cubicBezTo>
                    <a:cubicBezTo>
                      <a:pt x="437" y="4"/>
                      <a:pt x="429" y="1"/>
                      <a:pt x="418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3213900" y="3410250"/>
                <a:ext cx="4162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669" extrusionOk="0">
                    <a:moveTo>
                      <a:pt x="922" y="0"/>
                    </a:moveTo>
                    <a:cubicBezTo>
                      <a:pt x="889" y="0"/>
                      <a:pt x="855" y="1"/>
                      <a:pt x="821" y="3"/>
                    </a:cubicBezTo>
                    <a:cubicBezTo>
                      <a:pt x="356" y="25"/>
                      <a:pt x="1" y="180"/>
                      <a:pt x="1" y="358"/>
                    </a:cubicBezTo>
                    <a:cubicBezTo>
                      <a:pt x="1" y="535"/>
                      <a:pt x="378" y="668"/>
                      <a:pt x="844" y="668"/>
                    </a:cubicBezTo>
                    <a:cubicBezTo>
                      <a:pt x="1309" y="646"/>
                      <a:pt x="1664" y="491"/>
                      <a:pt x="1664" y="313"/>
                    </a:cubicBezTo>
                    <a:cubicBezTo>
                      <a:pt x="1664" y="128"/>
                      <a:pt x="1340" y="0"/>
                      <a:pt x="922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3195050" y="3408950"/>
                <a:ext cx="37175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898" extrusionOk="0">
                    <a:moveTo>
                      <a:pt x="1120" y="1"/>
                    </a:moveTo>
                    <a:cubicBezTo>
                      <a:pt x="919" y="1"/>
                      <a:pt x="652" y="68"/>
                      <a:pt x="444" y="210"/>
                    </a:cubicBezTo>
                    <a:cubicBezTo>
                      <a:pt x="200" y="387"/>
                      <a:pt x="1" y="720"/>
                      <a:pt x="89" y="853"/>
                    </a:cubicBezTo>
                    <a:lnTo>
                      <a:pt x="67" y="853"/>
                    </a:lnTo>
                    <a:cubicBezTo>
                      <a:pt x="89" y="853"/>
                      <a:pt x="134" y="898"/>
                      <a:pt x="311" y="898"/>
                    </a:cubicBezTo>
                    <a:cubicBezTo>
                      <a:pt x="866" y="831"/>
                      <a:pt x="1487" y="299"/>
                      <a:pt x="1398" y="99"/>
                    </a:cubicBezTo>
                    <a:cubicBezTo>
                      <a:pt x="1370" y="35"/>
                      <a:pt x="1262" y="1"/>
                      <a:pt x="1120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6"/>
              <p:cNvSpPr/>
              <p:nvPr/>
            </p:nvSpPr>
            <p:spPr>
              <a:xfrm>
                <a:off x="3195600" y="3431300"/>
                <a:ext cx="105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5" extrusionOk="0">
                    <a:moveTo>
                      <a:pt x="233" y="0"/>
                    </a:moveTo>
                    <a:cubicBezTo>
                      <a:pt x="134" y="0"/>
                      <a:pt x="43" y="84"/>
                      <a:pt x="23" y="203"/>
                    </a:cubicBezTo>
                    <a:cubicBezTo>
                      <a:pt x="1" y="336"/>
                      <a:pt x="45" y="469"/>
                      <a:pt x="156" y="492"/>
                    </a:cubicBezTo>
                    <a:cubicBezTo>
                      <a:pt x="165" y="494"/>
                      <a:pt x="175" y="495"/>
                      <a:pt x="184" y="495"/>
                    </a:cubicBezTo>
                    <a:cubicBezTo>
                      <a:pt x="267" y="495"/>
                      <a:pt x="358" y="411"/>
                      <a:pt x="378" y="292"/>
                    </a:cubicBezTo>
                    <a:cubicBezTo>
                      <a:pt x="422" y="159"/>
                      <a:pt x="356" y="26"/>
                      <a:pt x="267" y="4"/>
                    </a:cubicBezTo>
                    <a:cubicBezTo>
                      <a:pt x="256" y="1"/>
                      <a:pt x="244" y="0"/>
                      <a:pt x="233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6"/>
              <p:cNvSpPr/>
              <p:nvPr/>
            </p:nvSpPr>
            <p:spPr>
              <a:xfrm>
                <a:off x="3195600" y="3439700"/>
                <a:ext cx="67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0" extrusionOk="0">
                    <a:moveTo>
                      <a:pt x="23" y="0"/>
                    </a:moveTo>
                    <a:cubicBezTo>
                      <a:pt x="1" y="0"/>
                      <a:pt x="1" y="0"/>
                      <a:pt x="1" y="22"/>
                    </a:cubicBezTo>
                    <a:cubicBezTo>
                      <a:pt x="23" y="111"/>
                      <a:pt x="67" y="178"/>
                      <a:pt x="134" y="178"/>
                    </a:cubicBezTo>
                    <a:lnTo>
                      <a:pt x="178" y="178"/>
                    </a:lnTo>
                    <a:lnTo>
                      <a:pt x="178" y="200"/>
                    </a:lnTo>
                    <a:cubicBezTo>
                      <a:pt x="201" y="200"/>
                      <a:pt x="223" y="178"/>
                      <a:pt x="245" y="178"/>
                    </a:cubicBezTo>
                    <a:cubicBezTo>
                      <a:pt x="245" y="178"/>
                      <a:pt x="267" y="156"/>
                      <a:pt x="245" y="156"/>
                    </a:cubicBezTo>
                    <a:cubicBezTo>
                      <a:pt x="245" y="133"/>
                      <a:pt x="245" y="133"/>
                      <a:pt x="223" y="133"/>
                    </a:cubicBezTo>
                    <a:lnTo>
                      <a:pt x="156" y="133"/>
                    </a:lnTo>
                    <a:cubicBezTo>
                      <a:pt x="90" y="133"/>
                      <a:pt x="67" y="89"/>
                      <a:pt x="45" y="22"/>
                    </a:cubicBezTo>
                    <a:cubicBezTo>
                      <a:pt x="45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6"/>
              <p:cNvSpPr/>
              <p:nvPr/>
            </p:nvSpPr>
            <p:spPr>
              <a:xfrm>
                <a:off x="3195050" y="3436375"/>
                <a:ext cx="17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4" extrusionOk="0">
                    <a:moveTo>
                      <a:pt x="45" y="0"/>
                    </a:moveTo>
                    <a:cubicBezTo>
                      <a:pt x="23" y="0"/>
                      <a:pt x="23" y="0"/>
                      <a:pt x="23" y="22"/>
                    </a:cubicBezTo>
                    <a:cubicBezTo>
                      <a:pt x="1" y="45"/>
                      <a:pt x="1" y="89"/>
                      <a:pt x="23" y="111"/>
                    </a:cubicBezTo>
                    <a:cubicBezTo>
                      <a:pt x="23" y="133"/>
                      <a:pt x="45" y="133"/>
                      <a:pt x="45" y="133"/>
                    </a:cubicBezTo>
                    <a:cubicBezTo>
                      <a:pt x="45" y="133"/>
                      <a:pt x="67" y="133"/>
                      <a:pt x="67" y="111"/>
                    </a:cubicBezTo>
                    <a:cubicBezTo>
                      <a:pt x="45" y="89"/>
                      <a:pt x="45" y="67"/>
                      <a:pt x="67" y="22"/>
                    </a:cubicBezTo>
                    <a:cubicBezTo>
                      <a:pt x="67" y="22"/>
                      <a:pt x="45" y="0"/>
                      <a:pt x="45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6"/>
              <p:cNvSpPr/>
              <p:nvPr/>
            </p:nvSpPr>
            <p:spPr>
              <a:xfrm>
                <a:off x="3195600" y="3430750"/>
                <a:ext cx="83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26" extrusionOk="0">
                    <a:moveTo>
                      <a:pt x="233" y="0"/>
                    </a:moveTo>
                    <a:cubicBezTo>
                      <a:pt x="134" y="0"/>
                      <a:pt x="41" y="84"/>
                      <a:pt x="1" y="203"/>
                    </a:cubicBezTo>
                    <a:cubicBezTo>
                      <a:pt x="1" y="203"/>
                      <a:pt x="1" y="225"/>
                      <a:pt x="23" y="225"/>
                    </a:cubicBezTo>
                    <a:cubicBezTo>
                      <a:pt x="23" y="225"/>
                      <a:pt x="45" y="225"/>
                      <a:pt x="45" y="203"/>
                    </a:cubicBezTo>
                    <a:cubicBezTo>
                      <a:pt x="84" y="106"/>
                      <a:pt x="156" y="44"/>
                      <a:pt x="218" y="44"/>
                    </a:cubicBezTo>
                    <a:cubicBezTo>
                      <a:pt x="227" y="44"/>
                      <a:pt x="236" y="45"/>
                      <a:pt x="245" y="48"/>
                    </a:cubicBezTo>
                    <a:cubicBezTo>
                      <a:pt x="267" y="48"/>
                      <a:pt x="289" y="70"/>
                      <a:pt x="289" y="70"/>
                    </a:cubicBezTo>
                    <a:lnTo>
                      <a:pt x="334" y="70"/>
                    </a:lnTo>
                    <a:cubicBezTo>
                      <a:pt x="334" y="48"/>
                      <a:pt x="334" y="48"/>
                      <a:pt x="334" y="26"/>
                    </a:cubicBezTo>
                    <a:cubicBezTo>
                      <a:pt x="311" y="26"/>
                      <a:pt x="289" y="3"/>
                      <a:pt x="267" y="3"/>
                    </a:cubicBezTo>
                    <a:cubicBezTo>
                      <a:pt x="256" y="1"/>
                      <a:pt x="244" y="0"/>
                      <a:pt x="23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6"/>
              <p:cNvSpPr/>
              <p:nvPr/>
            </p:nvSpPr>
            <p:spPr>
              <a:xfrm>
                <a:off x="3199500" y="3434150"/>
                <a:ext cx="22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89" extrusionOk="0">
                    <a:moveTo>
                      <a:pt x="22" y="0"/>
                    </a:moveTo>
                    <a:cubicBezTo>
                      <a:pt x="0" y="0"/>
                      <a:pt x="0" y="23"/>
                      <a:pt x="0" y="23"/>
                    </a:cubicBezTo>
                    <a:lnTo>
                      <a:pt x="45" y="267"/>
                    </a:lnTo>
                    <a:cubicBezTo>
                      <a:pt x="45" y="289"/>
                      <a:pt x="67" y="289"/>
                      <a:pt x="67" y="289"/>
                    </a:cubicBezTo>
                    <a:cubicBezTo>
                      <a:pt x="67" y="289"/>
                      <a:pt x="89" y="267"/>
                      <a:pt x="89" y="267"/>
                    </a:cubicBezTo>
                    <a:lnTo>
                      <a:pt x="45" y="23"/>
                    </a:lnTo>
                    <a:cubicBezTo>
                      <a:pt x="45" y="0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6"/>
              <p:cNvSpPr/>
              <p:nvPr/>
            </p:nvSpPr>
            <p:spPr>
              <a:xfrm>
                <a:off x="3200050" y="3435000"/>
                <a:ext cx="28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22" extrusionOk="0">
                    <a:moveTo>
                      <a:pt x="83" y="1"/>
                    </a:moveTo>
                    <a:cubicBezTo>
                      <a:pt x="77" y="1"/>
                      <a:pt x="67" y="11"/>
                      <a:pt x="67" y="11"/>
                    </a:cubicBezTo>
                    <a:lnTo>
                      <a:pt x="0" y="77"/>
                    </a:lnTo>
                    <a:cubicBezTo>
                      <a:pt x="0" y="77"/>
                      <a:pt x="0" y="100"/>
                      <a:pt x="0" y="100"/>
                    </a:cubicBezTo>
                    <a:lnTo>
                      <a:pt x="23" y="100"/>
                    </a:lnTo>
                    <a:lnTo>
                      <a:pt x="23" y="122"/>
                    </a:lnTo>
                    <a:cubicBezTo>
                      <a:pt x="23" y="122"/>
                      <a:pt x="45" y="100"/>
                      <a:pt x="45" y="100"/>
                    </a:cubicBezTo>
                    <a:lnTo>
                      <a:pt x="89" y="33"/>
                    </a:lnTo>
                    <a:cubicBezTo>
                      <a:pt x="111" y="33"/>
                      <a:pt x="111" y="11"/>
                      <a:pt x="89" y="11"/>
                    </a:cubicBezTo>
                    <a:cubicBezTo>
                      <a:pt x="89" y="3"/>
                      <a:pt x="87" y="1"/>
                      <a:pt x="83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6"/>
              <p:cNvSpPr/>
              <p:nvPr/>
            </p:nvSpPr>
            <p:spPr>
              <a:xfrm>
                <a:off x="3207800" y="3460350"/>
                <a:ext cx="61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17" extrusionOk="0">
                    <a:moveTo>
                      <a:pt x="34" y="0"/>
                    </a:moveTo>
                    <a:cubicBezTo>
                      <a:pt x="29" y="0"/>
                      <a:pt x="23" y="6"/>
                      <a:pt x="23" y="17"/>
                    </a:cubicBezTo>
                    <a:cubicBezTo>
                      <a:pt x="1" y="17"/>
                      <a:pt x="23" y="39"/>
                      <a:pt x="23" y="39"/>
                    </a:cubicBezTo>
                    <a:lnTo>
                      <a:pt x="200" y="217"/>
                    </a:lnTo>
                    <a:lnTo>
                      <a:pt x="245" y="217"/>
                    </a:lnTo>
                    <a:cubicBezTo>
                      <a:pt x="245" y="195"/>
                      <a:pt x="245" y="172"/>
                      <a:pt x="245" y="172"/>
                    </a:cubicBezTo>
                    <a:lnTo>
                      <a:pt x="45" y="17"/>
                    </a:lnTo>
                    <a:cubicBezTo>
                      <a:pt x="45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6"/>
              <p:cNvSpPr/>
              <p:nvPr/>
            </p:nvSpPr>
            <p:spPr>
              <a:xfrm>
                <a:off x="3238300" y="3537600"/>
                <a:ext cx="150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10" extrusionOk="0">
                    <a:moveTo>
                      <a:pt x="578" y="0"/>
                    </a:moveTo>
                    <a:cubicBezTo>
                      <a:pt x="565" y="0"/>
                      <a:pt x="555" y="10"/>
                      <a:pt x="555" y="10"/>
                    </a:cubicBezTo>
                    <a:lnTo>
                      <a:pt x="23" y="365"/>
                    </a:lnTo>
                    <a:cubicBezTo>
                      <a:pt x="23" y="387"/>
                      <a:pt x="1" y="387"/>
                      <a:pt x="23" y="409"/>
                    </a:cubicBezTo>
                    <a:lnTo>
                      <a:pt x="45" y="409"/>
                    </a:lnTo>
                    <a:lnTo>
                      <a:pt x="577" y="32"/>
                    </a:lnTo>
                    <a:cubicBezTo>
                      <a:pt x="600" y="32"/>
                      <a:pt x="600" y="10"/>
                      <a:pt x="600" y="10"/>
                    </a:cubicBezTo>
                    <a:cubicBezTo>
                      <a:pt x="592" y="3"/>
                      <a:pt x="585" y="0"/>
                      <a:pt x="578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6"/>
              <p:cNvSpPr/>
              <p:nvPr/>
            </p:nvSpPr>
            <p:spPr>
              <a:xfrm>
                <a:off x="3284325" y="3496800"/>
                <a:ext cx="83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56" extrusionOk="0">
                    <a:moveTo>
                      <a:pt x="289" y="1"/>
                    </a:moveTo>
                    <a:lnTo>
                      <a:pt x="23" y="311"/>
                    </a:lnTo>
                    <a:cubicBezTo>
                      <a:pt x="1" y="311"/>
                      <a:pt x="1" y="333"/>
                      <a:pt x="23" y="356"/>
                    </a:cubicBezTo>
                    <a:lnTo>
                      <a:pt x="45" y="356"/>
                    </a:lnTo>
                    <a:lnTo>
                      <a:pt x="311" y="45"/>
                    </a:lnTo>
                    <a:cubicBezTo>
                      <a:pt x="333" y="23"/>
                      <a:pt x="333" y="23"/>
                      <a:pt x="311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6"/>
              <p:cNvSpPr/>
              <p:nvPr/>
            </p:nvSpPr>
            <p:spPr>
              <a:xfrm>
                <a:off x="3285425" y="3503450"/>
                <a:ext cx="50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8" extrusionOk="0">
                    <a:moveTo>
                      <a:pt x="201" y="1"/>
                    </a:moveTo>
                    <a:cubicBezTo>
                      <a:pt x="178" y="1"/>
                      <a:pt x="156" y="23"/>
                      <a:pt x="156" y="23"/>
                    </a:cubicBezTo>
                    <a:lnTo>
                      <a:pt x="23" y="223"/>
                    </a:lnTo>
                    <a:cubicBezTo>
                      <a:pt x="1" y="223"/>
                      <a:pt x="1" y="245"/>
                      <a:pt x="23" y="245"/>
                    </a:cubicBezTo>
                    <a:cubicBezTo>
                      <a:pt x="23" y="267"/>
                      <a:pt x="45" y="267"/>
                      <a:pt x="45" y="267"/>
                    </a:cubicBezTo>
                    <a:cubicBezTo>
                      <a:pt x="45" y="267"/>
                      <a:pt x="45" y="245"/>
                      <a:pt x="45" y="245"/>
                    </a:cubicBezTo>
                    <a:lnTo>
                      <a:pt x="201" y="45"/>
                    </a:lnTo>
                    <a:cubicBezTo>
                      <a:pt x="201" y="23"/>
                      <a:pt x="201" y="23"/>
                      <a:pt x="201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6"/>
              <p:cNvSpPr/>
              <p:nvPr/>
            </p:nvSpPr>
            <p:spPr>
              <a:xfrm>
                <a:off x="3193400" y="3529525"/>
                <a:ext cx="1832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33" extrusionOk="0">
                    <a:moveTo>
                      <a:pt x="732" y="0"/>
                    </a:moveTo>
                    <a:cubicBezTo>
                      <a:pt x="643" y="0"/>
                      <a:pt x="422" y="0"/>
                      <a:pt x="200" y="133"/>
                    </a:cubicBezTo>
                    <a:cubicBezTo>
                      <a:pt x="155" y="178"/>
                      <a:pt x="67" y="244"/>
                      <a:pt x="0" y="311"/>
                    </a:cubicBezTo>
                    <a:cubicBezTo>
                      <a:pt x="133" y="444"/>
                      <a:pt x="266" y="555"/>
                      <a:pt x="377" y="666"/>
                    </a:cubicBezTo>
                    <a:cubicBezTo>
                      <a:pt x="399" y="688"/>
                      <a:pt x="399" y="710"/>
                      <a:pt x="422" y="732"/>
                    </a:cubicBezTo>
                    <a:cubicBezTo>
                      <a:pt x="444" y="688"/>
                      <a:pt x="466" y="666"/>
                      <a:pt x="488" y="621"/>
                    </a:cubicBezTo>
                    <a:lnTo>
                      <a:pt x="510" y="621"/>
                    </a:lnTo>
                    <a:cubicBezTo>
                      <a:pt x="599" y="466"/>
                      <a:pt x="688" y="266"/>
                      <a:pt x="732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6"/>
              <p:cNvSpPr/>
              <p:nvPr/>
            </p:nvSpPr>
            <p:spPr>
              <a:xfrm>
                <a:off x="3163450" y="3485400"/>
                <a:ext cx="499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498" extrusionOk="0">
                    <a:moveTo>
                      <a:pt x="451" y="0"/>
                    </a:moveTo>
                    <a:cubicBezTo>
                      <a:pt x="365" y="0"/>
                      <a:pt x="287" y="20"/>
                      <a:pt x="222" y="58"/>
                    </a:cubicBezTo>
                    <a:cubicBezTo>
                      <a:pt x="23" y="168"/>
                      <a:pt x="1" y="523"/>
                      <a:pt x="1" y="568"/>
                    </a:cubicBezTo>
                    <a:cubicBezTo>
                      <a:pt x="289" y="1211"/>
                      <a:pt x="577" y="1854"/>
                      <a:pt x="866" y="2475"/>
                    </a:cubicBezTo>
                    <a:cubicBezTo>
                      <a:pt x="932" y="2497"/>
                      <a:pt x="999" y="2497"/>
                      <a:pt x="1043" y="2497"/>
                    </a:cubicBezTo>
                    <a:cubicBezTo>
                      <a:pt x="1597" y="2475"/>
                      <a:pt x="1952" y="1765"/>
                      <a:pt x="1997" y="1677"/>
                    </a:cubicBezTo>
                    <a:cubicBezTo>
                      <a:pt x="1753" y="1300"/>
                      <a:pt x="1509" y="945"/>
                      <a:pt x="1287" y="590"/>
                    </a:cubicBezTo>
                    <a:cubicBezTo>
                      <a:pt x="1052" y="187"/>
                      <a:pt x="716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6"/>
              <p:cNvSpPr/>
              <p:nvPr/>
            </p:nvSpPr>
            <p:spPr>
              <a:xfrm>
                <a:off x="3177875" y="3525075"/>
                <a:ext cx="890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889" extrusionOk="0">
                    <a:moveTo>
                      <a:pt x="22" y="1"/>
                    </a:moveTo>
                    <a:cubicBezTo>
                      <a:pt x="0" y="1"/>
                      <a:pt x="0" y="23"/>
                      <a:pt x="0" y="23"/>
                    </a:cubicBezTo>
                    <a:lnTo>
                      <a:pt x="311" y="866"/>
                    </a:lnTo>
                    <a:cubicBezTo>
                      <a:pt x="311" y="888"/>
                      <a:pt x="333" y="888"/>
                      <a:pt x="333" y="888"/>
                    </a:cubicBezTo>
                    <a:lnTo>
                      <a:pt x="355" y="888"/>
                    </a:lnTo>
                    <a:cubicBezTo>
                      <a:pt x="355" y="888"/>
                      <a:pt x="355" y="866"/>
                      <a:pt x="355" y="866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6"/>
              <p:cNvSpPr/>
              <p:nvPr/>
            </p:nvSpPr>
            <p:spPr>
              <a:xfrm>
                <a:off x="3172325" y="3508450"/>
                <a:ext cx="50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00" h="555" extrusionOk="0">
                    <a:moveTo>
                      <a:pt x="0" y="1"/>
                    </a:moveTo>
                    <a:cubicBezTo>
                      <a:pt x="0" y="1"/>
                      <a:pt x="0" y="23"/>
                      <a:pt x="0" y="23"/>
                    </a:cubicBezTo>
                    <a:lnTo>
                      <a:pt x="133" y="555"/>
                    </a:lnTo>
                    <a:lnTo>
                      <a:pt x="178" y="555"/>
                    </a:lnTo>
                    <a:cubicBezTo>
                      <a:pt x="178" y="555"/>
                      <a:pt x="200" y="533"/>
                      <a:pt x="200" y="533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6"/>
              <p:cNvSpPr/>
              <p:nvPr/>
            </p:nvSpPr>
            <p:spPr>
              <a:xfrm>
                <a:off x="3189500" y="3490150"/>
                <a:ext cx="216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465" extrusionOk="0">
                    <a:moveTo>
                      <a:pt x="23" y="1"/>
                    </a:moveTo>
                    <a:cubicBezTo>
                      <a:pt x="1" y="23"/>
                      <a:pt x="1" y="45"/>
                      <a:pt x="1" y="45"/>
                    </a:cubicBezTo>
                    <a:lnTo>
                      <a:pt x="822" y="1464"/>
                    </a:lnTo>
                    <a:lnTo>
                      <a:pt x="844" y="1464"/>
                    </a:lnTo>
                    <a:cubicBezTo>
                      <a:pt x="866" y="1464"/>
                      <a:pt x="866" y="1442"/>
                      <a:pt x="866" y="1442"/>
                    </a:cubicBezTo>
                    <a:lnTo>
                      <a:pt x="45" y="23"/>
                    </a:lnTo>
                    <a:cubicBezTo>
                      <a:pt x="45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29FA249E-8BBD-8D5F-BDD1-DAFBE79F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53" y="2078473"/>
            <a:ext cx="4697729" cy="26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0"/>
          <p:cNvSpPr txBox="1">
            <a:spLocks noGrp="1"/>
          </p:cNvSpPr>
          <p:nvPr>
            <p:ph type="subTitle" idx="1"/>
          </p:nvPr>
        </p:nvSpPr>
        <p:spPr>
          <a:xfrm>
            <a:off x="305464" y="1660158"/>
            <a:ext cx="49426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Start a Node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Run: </a:t>
            </a:r>
            <a:r>
              <a:rPr lang="en-US" dirty="0">
                <a:solidFill>
                  <a:srgbClr val="C00000"/>
                </a:solidFill>
              </a:rPr>
              <a:t>java -jar selenium-server-4.3.0.jar node</a:t>
            </a:r>
          </a:p>
        </p:txBody>
      </p:sp>
      <p:sp>
        <p:nvSpPr>
          <p:cNvPr id="1101" name="Google Shape;1101;p50"/>
          <p:cNvSpPr/>
          <p:nvPr/>
        </p:nvSpPr>
        <p:spPr>
          <a:xfrm flipH="1">
            <a:off x="3714292" y="1184864"/>
            <a:ext cx="209246" cy="559246"/>
          </a:xfrm>
          <a:custGeom>
            <a:avLst/>
            <a:gdLst/>
            <a:ahLst/>
            <a:cxnLst/>
            <a:rect l="l" t="t" r="r" b="b"/>
            <a:pathLst>
              <a:path w="1709" h="4947" extrusionOk="0">
                <a:moveTo>
                  <a:pt x="488" y="0"/>
                </a:moveTo>
                <a:cubicBezTo>
                  <a:pt x="488" y="0"/>
                  <a:pt x="710" y="799"/>
                  <a:pt x="644" y="1508"/>
                </a:cubicBezTo>
                <a:cubicBezTo>
                  <a:pt x="599" y="2196"/>
                  <a:pt x="0" y="2307"/>
                  <a:pt x="89" y="2972"/>
                </a:cubicBezTo>
                <a:cubicBezTo>
                  <a:pt x="222" y="3904"/>
                  <a:pt x="333" y="4613"/>
                  <a:pt x="577" y="4946"/>
                </a:cubicBezTo>
                <a:lnTo>
                  <a:pt x="1220" y="4946"/>
                </a:lnTo>
                <a:cubicBezTo>
                  <a:pt x="1464" y="4525"/>
                  <a:pt x="1619" y="3771"/>
                  <a:pt x="1664" y="3039"/>
                </a:cubicBezTo>
                <a:cubicBezTo>
                  <a:pt x="1708" y="2129"/>
                  <a:pt x="1154" y="2373"/>
                  <a:pt x="1132" y="1508"/>
                </a:cubicBezTo>
                <a:cubicBezTo>
                  <a:pt x="1132" y="799"/>
                  <a:pt x="1265" y="0"/>
                  <a:pt x="1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0"/>
          <p:cNvSpPr/>
          <p:nvPr/>
        </p:nvSpPr>
        <p:spPr>
          <a:xfrm flipH="1">
            <a:off x="5023272" y="1387899"/>
            <a:ext cx="301564" cy="351917"/>
          </a:xfrm>
          <a:custGeom>
            <a:avLst/>
            <a:gdLst/>
            <a:ahLst/>
            <a:cxnLst/>
            <a:rect l="l" t="t" r="r" b="b"/>
            <a:pathLst>
              <a:path w="2463" h="3113" extrusionOk="0">
                <a:moveTo>
                  <a:pt x="755" y="1"/>
                </a:moveTo>
                <a:cubicBezTo>
                  <a:pt x="755" y="1"/>
                  <a:pt x="1066" y="622"/>
                  <a:pt x="1043" y="1154"/>
                </a:cubicBezTo>
                <a:cubicBezTo>
                  <a:pt x="999" y="1686"/>
                  <a:pt x="1" y="2463"/>
                  <a:pt x="467" y="2862"/>
                </a:cubicBezTo>
                <a:cubicBezTo>
                  <a:pt x="702" y="3061"/>
                  <a:pt x="953" y="3112"/>
                  <a:pt x="1121" y="3112"/>
                </a:cubicBezTo>
                <a:cubicBezTo>
                  <a:pt x="1159" y="3112"/>
                  <a:pt x="1192" y="3110"/>
                  <a:pt x="1221" y="3106"/>
                </a:cubicBezTo>
                <a:cubicBezTo>
                  <a:pt x="1253" y="3110"/>
                  <a:pt x="1289" y="3112"/>
                  <a:pt x="1329" y="3112"/>
                </a:cubicBezTo>
                <a:cubicBezTo>
                  <a:pt x="1504" y="3112"/>
                  <a:pt x="1739" y="3061"/>
                  <a:pt x="1975" y="2862"/>
                </a:cubicBezTo>
                <a:cubicBezTo>
                  <a:pt x="2463" y="2463"/>
                  <a:pt x="1465" y="1686"/>
                  <a:pt x="1420" y="1154"/>
                </a:cubicBezTo>
                <a:cubicBezTo>
                  <a:pt x="1376" y="622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50"/>
          <p:cNvSpPr/>
          <p:nvPr/>
        </p:nvSpPr>
        <p:spPr>
          <a:xfrm flipH="1">
            <a:off x="8473987" y="1673160"/>
            <a:ext cx="301564" cy="615204"/>
          </a:xfrm>
          <a:custGeom>
            <a:avLst/>
            <a:gdLst/>
            <a:ahLst/>
            <a:cxnLst/>
            <a:rect l="l" t="t" r="r" b="b"/>
            <a:pathLst>
              <a:path w="2463" h="5442" extrusionOk="0">
                <a:moveTo>
                  <a:pt x="755" y="1"/>
                </a:moveTo>
                <a:cubicBezTo>
                  <a:pt x="755" y="1"/>
                  <a:pt x="1088" y="3527"/>
                  <a:pt x="1043" y="4059"/>
                </a:cubicBezTo>
                <a:cubicBezTo>
                  <a:pt x="999" y="4614"/>
                  <a:pt x="1" y="4791"/>
                  <a:pt x="489" y="5190"/>
                </a:cubicBezTo>
                <a:cubicBezTo>
                  <a:pt x="724" y="5390"/>
                  <a:pt x="960" y="5441"/>
                  <a:pt x="1123" y="5441"/>
                </a:cubicBezTo>
                <a:cubicBezTo>
                  <a:pt x="1160" y="5441"/>
                  <a:pt x="1192" y="5439"/>
                  <a:pt x="1221" y="5434"/>
                </a:cubicBezTo>
                <a:cubicBezTo>
                  <a:pt x="1253" y="5439"/>
                  <a:pt x="1289" y="5441"/>
                  <a:pt x="1329" y="5441"/>
                </a:cubicBezTo>
                <a:cubicBezTo>
                  <a:pt x="1504" y="5441"/>
                  <a:pt x="1739" y="5390"/>
                  <a:pt x="1975" y="5190"/>
                </a:cubicBezTo>
                <a:cubicBezTo>
                  <a:pt x="2463" y="4791"/>
                  <a:pt x="1465" y="4614"/>
                  <a:pt x="1420" y="4059"/>
                </a:cubicBezTo>
                <a:cubicBezTo>
                  <a:pt x="1376" y="3527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4" name="Google Shape;1104;p50"/>
          <p:cNvGrpSpPr/>
          <p:nvPr/>
        </p:nvGrpSpPr>
        <p:grpSpPr>
          <a:xfrm>
            <a:off x="833934" y="650825"/>
            <a:ext cx="1281921" cy="388770"/>
            <a:chOff x="833934" y="650825"/>
            <a:chExt cx="1281921" cy="388770"/>
          </a:xfrm>
        </p:grpSpPr>
        <p:sp>
          <p:nvSpPr>
            <p:cNvPr id="1105" name="Google Shape;1105;p50"/>
            <p:cNvSpPr/>
            <p:nvPr/>
          </p:nvSpPr>
          <p:spPr>
            <a:xfrm flipH="1">
              <a:off x="1613249" y="650825"/>
              <a:ext cx="502606" cy="388770"/>
            </a:xfrm>
            <a:custGeom>
              <a:avLst/>
              <a:gdLst/>
              <a:ahLst/>
              <a:cxnLst/>
              <a:rect l="l" t="t" r="r" b="b"/>
              <a:pathLst>
                <a:path w="4105" h="3439" extrusionOk="0">
                  <a:moveTo>
                    <a:pt x="3971" y="0"/>
                  </a:moveTo>
                  <a:cubicBezTo>
                    <a:pt x="3483" y="155"/>
                    <a:pt x="2773" y="266"/>
                    <a:pt x="2019" y="266"/>
                  </a:cubicBezTo>
                  <a:cubicBezTo>
                    <a:pt x="1243" y="266"/>
                    <a:pt x="600" y="177"/>
                    <a:pt x="112" y="22"/>
                  </a:cubicBezTo>
                  <a:cubicBezTo>
                    <a:pt x="45" y="266"/>
                    <a:pt x="1" y="532"/>
                    <a:pt x="1" y="821"/>
                  </a:cubicBezTo>
                  <a:cubicBezTo>
                    <a:pt x="1" y="2237"/>
                    <a:pt x="664" y="3439"/>
                    <a:pt x="1991" y="3439"/>
                  </a:cubicBezTo>
                  <a:cubicBezTo>
                    <a:pt x="2015" y="3439"/>
                    <a:pt x="2039" y="3439"/>
                    <a:pt x="2064" y="3438"/>
                  </a:cubicBezTo>
                  <a:cubicBezTo>
                    <a:pt x="3527" y="3393"/>
                    <a:pt x="4104" y="2262"/>
                    <a:pt x="4104" y="821"/>
                  </a:cubicBezTo>
                  <a:cubicBezTo>
                    <a:pt x="4104" y="510"/>
                    <a:pt x="4060" y="244"/>
                    <a:pt x="3971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 flipH="1">
              <a:off x="1610555" y="650825"/>
              <a:ext cx="260792" cy="388657"/>
            </a:xfrm>
            <a:custGeom>
              <a:avLst/>
              <a:gdLst/>
              <a:ahLst/>
              <a:cxnLst/>
              <a:rect l="l" t="t" r="r" b="b"/>
              <a:pathLst>
                <a:path w="2130" h="3438" extrusionOk="0">
                  <a:moveTo>
                    <a:pt x="1996" y="0"/>
                  </a:moveTo>
                  <a:cubicBezTo>
                    <a:pt x="1486" y="155"/>
                    <a:pt x="776" y="266"/>
                    <a:pt x="22" y="266"/>
                  </a:cubicBezTo>
                  <a:lnTo>
                    <a:pt x="0" y="266"/>
                  </a:lnTo>
                  <a:lnTo>
                    <a:pt x="0" y="3438"/>
                  </a:lnTo>
                  <a:lnTo>
                    <a:pt x="67" y="3438"/>
                  </a:lnTo>
                  <a:cubicBezTo>
                    <a:pt x="1530" y="3393"/>
                    <a:pt x="2107" y="2262"/>
                    <a:pt x="2107" y="821"/>
                  </a:cubicBezTo>
                  <a:lnTo>
                    <a:pt x="2129" y="821"/>
                  </a:lnTo>
                  <a:cubicBezTo>
                    <a:pt x="2129" y="510"/>
                    <a:pt x="2063" y="244"/>
                    <a:pt x="1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 flipH="1">
              <a:off x="833934" y="650825"/>
              <a:ext cx="505177" cy="388770"/>
            </a:xfrm>
            <a:custGeom>
              <a:avLst/>
              <a:gdLst/>
              <a:ahLst/>
              <a:cxnLst/>
              <a:rect l="l" t="t" r="r" b="b"/>
              <a:pathLst>
                <a:path w="4126" h="3439" extrusionOk="0">
                  <a:moveTo>
                    <a:pt x="3992" y="0"/>
                  </a:moveTo>
                  <a:cubicBezTo>
                    <a:pt x="3482" y="155"/>
                    <a:pt x="2795" y="266"/>
                    <a:pt x="2018" y="266"/>
                  </a:cubicBezTo>
                  <a:cubicBezTo>
                    <a:pt x="1242" y="266"/>
                    <a:pt x="599" y="177"/>
                    <a:pt x="111" y="22"/>
                  </a:cubicBezTo>
                  <a:cubicBezTo>
                    <a:pt x="44" y="266"/>
                    <a:pt x="0" y="532"/>
                    <a:pt x="0" y="821"/>
                  </a:cubicBezTo>
                  <a:cubicBezTo>
                    <a:pt x="0" y="2237"/>
                    <a:pt x="685" y="3439"/>
                    <a:pt x="1992" y="3439"/>
                  </a:cubicBezTo>
                  <a:cubicBezTo>
                    <a:pt x="2015" y="3439"/>
                    <a:pt x="2039" y="3439"/>
                    <a:pt x="2063" y="3438"/>
                  </a:cubicBezTo>
                  <a:cubicBezTo>
                    <a:pt x="3527" y="3393"/>
                    <a:pt x="4125" y="2262"/>
                    <a:pt x="4125" y="821"/>
                  </a:cubicBezTo>
                  <a:cubicBezTo>
                    <a:pt x="4125" y="510"/>
                    <a:pt x="4059" y="244"/>
                    <a:pt x="3992" y="0"/>
                  </a:cubicBezTo>
                  <a:close/>
                </a:path>
              </a:pathLst>
            </a:custGeom>
            <a:solidFill>
              <a:srgbClr val="FDF9ED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 flipH="1">
              <a:off x="833934" y="650825"/>
              <a:ext cx="260792" cy="388657"/>
            </a:xfrm>
            <a:custGeom>
              <a:avLst/>
              <a:gdLst/>
              <a:ahLst/>
              <a:cxnLst/>
              <a:rect l="l" t="t" r="r" b="b"/>
              <a:pathLst>
                <a:path w="2130" h="3438" extrusionOk="0">
                  <a:moveTo>
                    <a:pt x="1996" y="0"/>
                  </a:moveTo>
                  <a:cubicBezTo>
                    <a:pt x="1486" y="155"/>
                    <a:pt x="799" y="266"/>
                    <a:pt x="22" y="266"/>
                  </a:cubicBezTo>
                  <a:lnTo>
                    <a:pt x="0" y="266"/>
                  </a:lnTo>
                  <a:lnTo>
                    <a:pt x="0" y="3438"/>
                  </a:lnTo>
                  <a:lnTo>
                    <a:pt x="67" y="3438"/>
                  </a:lnTo>
                  <a:cubicBezTo>
                    <a:pt x="1531" y="3393"/>
                    <a:pt x="2129" y="2262"/>
                    <a:pt x="2129" y="821"/>
                  </a:cubicBezTo>
                  <a:cubicBezTo>
                    <a:pt x="2129" y="510"/>
                    <a:pt x="2063" y="244"/>
                    <a:pt x="19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50"/>
          <p:cNvSpPr/>
          <p:nvPr/>
        </p:nvSpPr>
        <p:spPr>
          <a:xfrm flipH="1">
            <a:off x="6407124" y="545464"/>
            <a:ext cx="947911" cy="494131"/>
          </a:xfrm>
          <a:custGeom>
            <a:avLst/>
            <a:gdLst/>
            <a:ahLst/>
            <a:cxnLst/>
            <a:rect l="l" t="t" r="r" b="b"/>
            <a:pathLst>
              <a:path w="7742" h="4371" extrusionOk="0">
                <a:moveTo>
                  <a:pt x="733" y="622"/>
                </a:moveTo>
                <a:cubicBezTo>
                  <a:pt x="999" y="622"/>
                  <a:pt x="1376" y="755"/>
                  <a:pt x="1620" y="888"/>
                </a:cubicBezTo>
                <a:lnTo>
                  <a:pt x="1176" y="2751"/>
                </a:lnTo>
                <a:cubicBezTo>
                  <a:pt x="932" y="2418"/>
                  <a:pt x="644" y="1997"/>
                  <a:pt x="422" y="1486"/>
                </a:cubicBezTo>
                <a:cubicBezTo>
                  <a:pt x="333" y="1265"/>
                  <a:pt x="311" y="1087"/>
                  <a:pt x="311" y="976"/>
                </a:cubicBezTo>
                <a:cubicBezTo>
                  <a:pt x="333" y="688"/>
                  <a:pt x="444" y="644"/>
                  <a:pt x="733" y="622"/>
                </a:cubicBezTo>
                <a:close/>
                <a:moveTo>
                  <a:pt x="2729" y="0"/>
                </a:moveTo>
                <a:cubicBezTo>
                  <a:pt x="2329" y="0"/>
                  <a:pt x="1930" y="244"/>
                  <a:pt x="1731" y="599"/>
                </a:cubicBezTo>
                <a:cubicBezTo>
                  <a:pt x="1442" y="466"/>
                  <a:pt x="1065" y="333"/>
                  <a:pt x="733" y="333"/>
                </a:cubicBezTo>
                <a:cubicBezTo>
                  <a:pt x="555" y="333"/>
                  <a:pt x="378" y="355"/>
                  <a:pt x="245" y="466"/>
                </a:cubicBezTo>
                <a:cubicBezTo>
                  <a:pt x="89" y="577"/>
                  <a:pt x="1" y="755"/>
                  <a:pt x="1" y="976"/>
                </a:cubicBezTo>
                <a:cubicBezTo>
                  <a:pt x="1" y="1132"/>
                  <a:pt x="45" y="1353"/>
                  <a:pt x="156" y="1597"/>
                </a:cubicBezTo>
                <a:cubicBezTo>
                  <a:pt x="422" y="2241"/>
                  <a:pt x="799" y="2773"/>
                  <a:pt x="1087" y="3106"/>
                </a:cubicBezTo>
                <a:lnTo>
                  <a:pt x="1021" y="3460"/>
                </a:lnTo>
                <a:cubicBezTo>
                  <a:pt x="910" y="3948"/>
                  <a:pt x="1220" y="4348"/>
                  <a:pt x="1708" y="4348"/>
                </a:cubicBezTo>
                <a:lnTo>
                  <a:pt x="4725" y="4370"/>
                </a:lnTo>
                <a:cubicBezTo>
                  <a:pt x="4738" y="4370"/>
                  <a:pt x="4752" y="4371"/>
                  <a:pt x="4765" y="4371"/>
                </a:cubicBezTo>
                <a:cubicBezTo>
                  <a:pt x="5251" y="4371"/>
                  <a:pt x="5543" y="3980"/>
                  <a:pt x="5457" y="3505"/>
                </a:cubicBezTo>
                <a:lnTo>
                  <a:pt x="5301" y="2684"/>
                </a:lnTo>
                <a:cubicBezTo>
                  <a:pt x="5945" y="1908"/>
                  <a:pt x="6876" y="799"/>
                  <a:pt x="7741" y="688"/>
                </a:cubicBezTo>
                <a:cubicBezTo>
                  <a:pt x="7741" y="488"/>
                  <a:pt x="7741" y="89"/>
                  <a:pt x="7741" y="89"/>
                </a:cubicBezTo>
                <a:cubicBezTo>
                  <a:pt x="7741" y="89"/>
                  <a:pt x="5989" y="1176"/>
                  <a:pt x="5102" y="1753"/>
                </a:cubicBezTo>
                <a:lnTo>
                  <a:pt x="4947" y="888"/>
                </a:lnTo>
                <a:cubicBezTo>
                  <a:pt x="4836" y="400"/>
                  <a:pt x="4348" y="0"/>
                  <a:pt x="3860" y="0"/>
                </a:cubicBezTo>
                <a:close/>
              </a:path>
            </a:pathLst>
          </a:custGeom>
          <a:solidFill>
            <a:srgbClr val="E4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0"/>
          <p:cNvSpPr/>
          <p:nvPr/>
        </p:nvSpPr>
        <p:spPr>
          <a:xfrm flipH="1">
            <a:off x="7587865" y="1558651"/>
            <a:ext cx="635573" cy="729722"/>
          </a:xfrm>
          <a:custGeom>
            <a:avLst/>
            <a:gdLst/>
            <a:ahLst/>
            <a:cxnLst/>
            <a:rect l="l" t="t" r="r" b="b"/>
            <a:pathLst>
              <a:path w="5191" h="6455" extrusionOk="0">
                <a:moveTo>
                  <a:pt x="666" y="422"/>
                </a:moveTo>
                <a:cubicBezTo>
                  <a:pt x="843" y="422"/>
                  <a:pt x="1087" y="488"/>
                  <a:pt x="1243" y="577"/>
                </a:cubicBezTo>
                <a:lnTo>
                  <a:pt x="799" y="2662"/>
                </a:lnTo>
                <a:cubicBezTo>
                  <a:pt x="644" y="2462"/>
                  <a:pt x="533" y="1974"/>
                  <a:pt x="488" y="1619"/>
                </a:cubicBezTo>
                <a:cubicBezTo>
                  <a:pt x="466" y="1331"/>
                  <a:pt x="400" y="710"/>
                  <a:pt x="400" y="621"/>
                </a:cubicBezTo>
                <a:cubicBezTo>
                  <a:pt x="400" y="466"/>
                  <a:pt x="488" y="422"/>
                  <a:pt x="666" y="422"/>
                </a:cubicBezTo>
                <a:close/>
                <a:moveTo>
                  <a:pt x="1952" y="0"/>
                </a:moveTo>
                <a:cubicBezTo>
                  <a:pt x="1686" y="0"/>
                  <a:pt x="1442" y="178"/>
                  <a:pt x="1309" y="400"/>
                </a:cubicBezTo>
                <a:cubicBezTo>
                  <a:pt x="1132" y="289"/>
                  <a:pt x="888" y="222"/>
                  <a:pt x="666" y="222"/>
                </a:cubicBezTo>
                <a:cubicBezTo>
                  <a:pt x="555" y="222"/>
                  <a:pt x="444" y="244"/>
                  <a:pt x="355" y="311"/>
                </a:cubicBezTo>
                <a:cubicBezTo>
                  <a:pt x="267" y="377"/>
                  <a:pt x="200" y="488"/>
                  <a:pt x="200" y="621"/>
                </a:cubicBezTo>
                <a:cubicBezTo>
                  <a:pt x="200" y="754"/>
                  <a:pt x="244" y="1420"/>
                  <a:pt x="311" y="1686"/>
                </a:cubicBezTo>
                <a:cubicBezTo>
                  <a:pt x="422" y="2130"/>
                  <a:pt x="555" y="2684"/>
                  <a:pt x="755" y="2906"/>
                </a:cubicBezTo>
                <a:lnTo>
                  <a:pt x="67" y="5878"/>
                </a:lnTo>
                <a:cubicBezTo>
                  <a:pt x="0" y="6188"/>
                  <a:pt x="311" y="6432"/>
                  <a:pt x="622" y="6432"/>
                </a:cubicBezTo>
                <a:lnTo>
                  <a:pt x="3882" y="6454"/>
                </a:lnTo>
                <a:cubicBezTo>
                  <a:pt x="4215" y="6454"/>
                  <a:pt x="4547" y="6210"/>
                  <a:pt x="4503" y="5878"/>
                </a:cubicBezTo>
                <a:lnTo>
                  <a:pt x="3616" y="1730"/>
                </a:lnTo>
                <a:cubicBezTo>
                  <a:pt x="4015" y="1242"/>
                  <a:pt x="4614" y="510"/>
                  <a:pt x="5190" y="444"/>
                </a:cubicBezTo>
                <a:cubicBezTo>
                  <a:pt x="5168" y="333"/>
                  <a:pt x="5190" y="67"/>
                  <a:pt x="5190" y="67"/>
                </a:cubicBezTo>
                <a:lnTo>
                  <a:pt x="5190" y="67"/>
                </a:lnTo>
                <a:cubicBezTo>
                  <a:pt x="5190" y="67"/>
                  <a:pt x="4059" y="777"/>
                  <a:pt x="3483" y="1131"/>
                </a:cubicBezTo>
                <a:lnTo>
                  <a:pt x="3372" y="577"/>
                </a:lnTo>
                <a:cubicBezTo>
                  <a:pt x="3305" y="266"/>
                  <a:pt x="2995" y="0"/>
                  <a:pt x="26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1" name="Google Shape;1111;p50"/>
          <p:cNvGrpSpPr/>
          <p:nvPr/>
        </p:nvGrpSpPr>
        <p:grpSpPr>
          <a:xfrm>
            <a:off x="7812653" y="220150"/>
            <a:ext cx="932438" cy="833648"/>
            <a:chOff x="7812653" y="220150"/>
            <a:chExt cx="932438" cy="833648"/>
          </a:xfrm>
        </p:grpSpPr>
        <p:sp>
          <p:nvSpPr>
            <p:cNvPr id="1112" name="Google Shape;1112;p50"/>
            <p:cNvSpPr/>
            <p:nvPr/>
          </p:nvSpPr>
          <p:spPr>
            <a:xfrm flipH="1">
              <a:off x="7812653" y="346716"/>
              <a:ext cx="77995" cy="707082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44" y="2352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 flipH="1">
              <a:off x="7918662" y="346716"/>
              <a:ext cx="56666" cy="707082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178" y="235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 flipH="1">
              <a:off x="7996339" y="300118"/>
              <a:ext cx="63988" cy="753679"/>
            </a:xfrm>
            <a:custGeom>
              <a:avLst/>
              <a:gdLst/>
              <a:ahLst/>
              <a:cxnLst/>
              <a:rect l="l" t="t" r="r" b="b"/>
              <a:pathLst>
                <a:path w="201" h="2507" extrusionOk="0">
                  <a:moveTo>
                    <a:pt x="1" y="0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 flipH="1">
              <a:off x="8067012" y="420070"/>
              <a:ext cx="127339" cy="633728"/>
            </a:xfrm>
            <a:custGeom>
              <a:avLst/>
              <a:gdLst/>
              <a:ahLst/>
              <a:cxnLst/>
              <a:rect l="l" t="t" r="r" b="b"/>
              <a:pathLst>
                <a:path w="400" h="2108" extrusionOk="0">
                  <a:moveTo>
                    <a:pt x="1" y="1"/>
                  </a:moveTo>
                  <a:lnTo>
                    <a:pt x="1" y="2108"/>
                  </a:lnTo>
                  <a:lnTo>
                    <a:pt x="400" y="210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 flipH="1">
              <a:off x="8201036" y="313346"/>
              <a:ext cx="106328" cy="740452"/>
            </a:xfrm>
            <a:custGeom>
              <a:avLst/>
              <a:gdLst/>
              <a:ahLst/>
              <a:cxnLst/>
              <a:rect l="l" t="t" r="r" b="b"/>
              <a:pathLst>
                <a:path w="334" h="2463" extrusionOk="0">
                  <a:moveTo>
                    <a:pt x="1" y="1"/>
                  </a:moveTo>
                  <a:lnTo>
                    <a:pt x="1" y="2463"/>
                  </a:lnTo>
                  <a:lnTo>
                    <a:pt x="333" y="2463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 flipH="1">
              <a:off x="8328056" y="313346"/>
              <a:ext cx="70991" cy="740452"/>
            </a:xfrm>
            <a:custGeom>
              <a:avLst/>
              <a:gdLst/>
              <a:ahLst/>
              <a:cxnLst/>
              <a:rect l="l" t="t" r="r" b="b"/>
              <a:pathLst>
                <a:path w="223" h="2463" extrusionOk="0">
                  <a:moveTo>
                    <a:pt x="0" y="1"/>
                  </a:moveTo>
                  <a:lnTo>
                    <a:pt x="0" y="2463"/>
                  </a:lnTo>
                  <a:lnTo>
                    <a:pt x="222" y="246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 flipH="1">
              <a:off x="8420058" y="266748"/>
              <a:ext cx="70673" cy="787049"/>
            </a:xfrm>
            <a:custGeom>
              <a:avLst/>
              <a:gdLst/>
              <a:ahLst/>
              <a:cxnLst/>
              <a:rect l="l" t="t" r="r" b="b"/>
              <a:pathLst>
                <a:path w="222" h="2618" extrusionOk="0">
                  <a:moveTo>
                    <a:pt x="0" y="1"/>
                  </a:moveTo>
                  <a:lnTo>
                    <a:pt x="0" y="2618"/>
                  </a:lnTo>
                  <a:lnTo>
                    <a:pt x="222" y="261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 flipH="1">
              <a:off x="8511742" y="220150"/>
              <a:ext cx="70991" cy="833647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 flipH="1">
              <a:off x="8596422" y="220150"/>
              <a:ext cx="148668" cy="833647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50"/>
          <p:cNvGrpSpPr/>
          <p:nvPr/>
        </p:nvGrpSpPr>
        <p:grpSpPr>
          <a:xfrm>
            <a:off x="3987258" y="953809"/>
            <a:ext cx="972309" cy="833641"/>
            <a:chOff x="370250" y="1556376"/>
            <a:chExt cx="820375" cy="703375"/>
          </a:xfrm>
        </p:grpSpPr>
        <p:sp>
          <p:nvSpPr>
            <p:cNvPr id="1122" name="Google Shape;1122;p50"/>
            <p:cNvSpPr/>
            <p:nvPr/>
          </p:nvSpPr>
          <p:spPr>
            <a:xfrm>
              <a:off x="1123455" y="1573231"/>
              <a:ext cx="67170" cy="680735"/>
            </a:xfrm>
            <a:custGeom>
              <a:avLst/>
              <a:gdLst/>
              <a:ahLst/>
              <a:cxnLst/>
              <a:rect l="l" t="t" r="r" b="b"/>
              <a:pathLst>
                <a:path w="267" h="2706" extrusionOk="0">
                  <a:moveTo>
                    <a:pt x="1" y="0"/>
                  </a:moveTo>
                  <a:lnTo>
                    <a:pt x="1" y="2706"/>
                  </a:lnTo>
                  <a:lnTo>
                    <a:pt x="267" y="270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1042568" y="1668070"/>
              <a:ext cx="61635" cy="591681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244" y="235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978550" y="1668070"/>
              <a:ext cx="44780" cy="591681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178" y="235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911380" y="1628826"/>
              <a:ext cx="50566" cy="630925"/>
            </a:xfrm>
            <a:custGeom>
              <a:avLst/>
              <a:gdLst/>
              <a:ahLst/>
              <a:cxnLst/>
              <a:rect l="l" t="t" r="r" b="b"/>
              <a:pathLst>
                <a:path w="201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805469" y="1723666"/>
              <a:ext cx="100629" cy="536085"/>
            </a:xfrm>
            <a:custGeom>
              <a:avLst/>
              <a:gdLst/>
              <a:ahLst/>
              <a:cxnLst/>
              <a:rect l="l" t="t" r="r" b="b"/>
              <a:pathLst>
                <a:path w="400" h="2131" extrusionOk="0">
                  <a:moveTo>
                    <a:pt x="1" y="1"/>
                  </a:moveTo>
                  <a:lnTo>
                    <a:pt x="1" y="2130"/>
                  </a:lnTo>
                  <a:lnTo>
                    <a:pt x="400" y="213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716161" y="1634612"/>
              <a:ext cx="84025" cy="619353"/>
            </a:xfrm>
            <a:custGeom>
              <a:avLst/>
              <a:gdLst/>
              <a:ahLst/>
              <a:cxnLst/>
              <a:rect l="l" t="t" r="r" b="b"/>
              <a:pathLst>
                <a:path w="334" h="2462" extrusionOk="0">
                  <a:moveTo>
                    <a:pt x="1" y="0"/>
                  </a:moveTo>
                  <a:lnTo>
                    <a:pt x="1" y="2462"/>
                  </a:lnTo>
                  <a:lnTo>
                    <a:pt x="333" y="246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643708" y="1634612"/>
              <a:ext cx="56101" cy="619353"/>
            </a:xfrm>
            <a:custGeom>
              <a:avLst/>
              <a:gdLst/>
              <a:ahLst/>
              <a:cxnLst/>
              <a:rect l="l" t="t" r="r" b="b"/>
              <a:pathLst>
                <a:path w="223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222" y="246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571256" y="1600903"/>
              <a:ext cx="55849" cy="653063"/>
            </a:xfrm>
            <a:custGeom>
              <a:avLst/>
              <a:gdLst/>
              <a:ahLst/>
              <a:cxnLst/>
              <a:rect l="l" t="t" r="r" b="b"/>
              <a:pathLst>
                <a:path w="222" h="2596" extrusionOk="0">
                  <a:moveTo>
                    <a:pt x="0" y="1"/>
                  </a:moveTo>
                  <a:lnTo>
                    <a:pt x="0" y="2596"/>
                  </a:lnTo>
                  <a:lnTo>
                    <a:pt x="222" y="259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498551" y="1556376"/>
              <a:ext cx="56101" cy="697590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370250" y="1556376"/>
              <a:ext cx="117484" cy="697590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50"/>
          <p:cNvGrpSpPr/>
          <p:nvPr/>
        </p:nvGrpSpPr>
        <p:grpSpPr>
          <a:xfrm>
            <a:off x="-19050" y="0"/>
            <a:ext cx="9163050" cy="5143500"/>
            <a:chOff x="-19050" y="0"/>
            <a:chExt cx="9163050" cy="5143500"/>
          </a:xfrm>
        </p:grpSpPr>
        <p:sp>
          <p:nvSpPr>
            <p:cNvPr id="1133" name="Google Shape;1133;p50"/>
            <p:cNvSpPr/>
            <p:nvPr/>
          </p:nvSpPr>
          <p:spPr>
            <a:xfrm>
              <a:off x="-1905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6121325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8839200" y="0"/>
              <a:ext cx="3048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6426125" y="2276475"/>
              <a:ext cx="24132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2886075" y="1744125"/>
              <a:ext cx="32352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3238500" y="505875"/>
              <a:ext cx="28827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6426125" y="1057275"/>
              <a:ext cx="24132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2933700" y="0"/>
              <a:ext cx="304800" cy="2001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285750" y="1057275"/>
              <a:ext cx="2648100" cy="25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dist="57150" dir="546000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50"/>
          <p:cNvGrpSpPr/>
          <p:nvPr/>
        </p:nvGrpSpPr>
        <p:grpSpPr>
          <a:xfrm>
            <a:off x="5956152" y="1739818"/>
            <a:ext cx="2648103" cy="3486329"/>
            <a:chOff x="10034727" y="2288218"/>
            <a:chExt cx="2648103" cy="3486329"/>
          </a:xfrm>
        </p:grpSpPr>
        <p:sp>
          <p:nvSpPr>
            <p:cNvPr id="1143" name="Google Shape;1143;p50"/>
            <p:cNvSpPr/>
            <p:nvPr/>
          </p:nvSpPr>
          <p:spPr>
            <a:xfrm flipH="1">
              <a:off x="10034727" y="2288366"/>
              <a:ext cx="2637752" cy="3486181"/>
            </a:xfrm>
            <a:custGeom>
              <a:avLst/>
              <a:gdLst/>
              <a:ahLst/>
              <a:cxnLst/>
              <a:rect l="l" t="t" r="r" b="b"/>
              <a:pathLst>
                <a:path w="11224" h="14817" extrusionOk="0">
                  <a:moveTo>
                    <a:pt x="5524" y="267"/>
                  </a:moveTo>
                  <a:cubicBezTo>
                    <a:pt x="5213" y="422"/>
                    <a:pt x="4792" y="733"/>
                    <a:pt x="4459" y="1043"/>
                  </a:cubicBezTo>
                  <a:cubicBezTo>
                    <a:pt x="4038" y="1442"/>
                    <a:pt x="4060" y="1575"/>
                    <a:pt x="4060" y="1598"/>
                  </a:cubicBezTo>
                  <a:cubicBezTo>
                    <a:pt x="4104" y="1864"/>
                    <a:pt x="4592" y="2063"/>
                    <a:pt x="5036" y="2085"/>
                  </a:cubicBezTo>
                  <a:cubicBezTo>
                    <a:pt x="4880" y="2085"/>
                    <a:pt x="4703" y="2085"/>
                    <a:pt x="4570" y="2041"/>
                  </a:cubicBezTo>
                  <a:cubicBezTo>
                    <a:pt x="4237" y="1952"/>
                    <a:pt x="4015" y="1797"/>
                    <a:pt x="3993" y="1620"/>
                  </a:cubicBezTo>
                  <a:cubicBezTo>
                    <a:pt x="3971" y="1509"/>
                    <a:pt x="4193" y="1265"/>
                    <a:pt x="4370" y="1087"/>
                  </a:cubicBezTo>
                  <a:cubicBezTo>
                    <a:pt x="4747" y="733"/>
                    <a:pt x="5213" y="400"/>
                    <a:pt x="5524" y="267"/>
                  </a:cubicBezTo>
                  <a:close/>
                  <a:moveTo>
                    <a:pt x="4245" y="2919"/>
                  </a:moveTo>
                  <a:cubicBezTo>
                    <a:pt x="4426" y="2919"/>
                    <a:pt x="4603" y="2935"/>
                    <a:pt x="4792" y="2950"/>
                  </a:cubicBezTo>
                  <a:cubicBezTo>
                    <a:pt x="4592" y="3017"/>
                    <a:pt x="4370" y="2950"/>
                    <a:pt x="4171" y="3084"/>
                  </a:cubicBezTo>
                  <a:cubicBezTo>
                    <a:pt x="4126" y="3017"/>
                    <a:pt x="4082" y="2973"/>
                    <a:pt x="4015" y="2928"/>
                  </a:cubicBezTo>
                  <a:cubicBezTo>
                    <a:pt x="4093" y="2922"/>
                    <a:pt x="4169" y="2919"/>
                    <a:pt x="4245" y="2919"/>
                  </a:cubicBezTo>
                  <a:close/>
                  <a:moveTo>
                    <a:pt x="2662" y="2950"/>
                  </a:moveTo>
                  <a:cubicBezTo>
                    <a:pt x="2618" y="2973"/>
                    <a:pt x="2574" y="2995"/>
                    <a:pt x="2507" y="3017"/>
                  </a:cubicBezTo>
                  <a:cubicBezTo>
                    <a:pt x="2352" y="3061"/>
                    <a:pt x="2175" y="3128"/>
                    <a:pt x="1997" y="3217"/>
                  </a:cubicBezTo>
                  <a:cubicBezTo>
                    <a:pt x="1931" y="3150"/>
                    <a:pt x="1886" y="3084"/>
                    <a:pt x="1842" y="3017"/>
                  </a:cubicBezTo>
                  <a:cubicBezTo>
                    <a:pt x="2064" y="2995"/>
                    <a:pt x="2285" y="2973"/>
                    <a:pt x="2574" y="2950"/>
                  </a:cubicBezTo>
                  <a:close/>
                  <a:moveTo>
                    <a:pt x="1598" y="3061"/>
                  </a:moveTo>
                  <a:cubicBezTo>
                    <a:pt x="1664" y="3128"/>
                    <a:pt x="1731" y="3217"/>
                    <a:pt x="1797" y="3283"/>
                  </a:cubicBezTo>
                  <a:cubicBezTo>
                    <a:pt x="1620" y="3372"/>
                    <a:pt x="1465" y="3483"/>
                    <a:pt x="1332" y="3571"/>
                  </a:cubicBezTo>
                  <a:cubicBezTo>
                    <a:pt x="1221" y="3438"/>
                    <a:pt x="1088" y="3283"/>
                    <a:pt x="955" y="3150"/>
                  </a:cubicBezTo>
                  <a:cubicBezTo>
                    <a:pt x="1132" y="3106"/>
                    <a:pt x="1354" y="3084"/>
                    <a:pt x="1598" y="3061"/>
                  </a:cubicBezTo>
                  <a:close/>
                  <a:moveTo>
                    <a:pt x="3794" y="2928"/>
                  </a:moveTo>
                  <a:lnTo>
                    <a:pt x="3949" y="3128"/>
                  </a:lnTo>
                  <a:cubicBezTo>
                    <a:pt x="3838" y="3217"/>
                    <a:pt x="3638" y="3394"/>
                    <a:pt x="3461" y="3660"/>
                  </a:cubicBezTo>
                  <a:cubicBezTo>
                    <a:pt x="3461" y="3638"/>
                    <a:pt x="3461" y="3638"/>
                    <a:pt x="3439" y="3638"/>
                  </a:cubicBezTo>
                  <a:cubicBezTo>
                    <a:pt x="3306" y="3438"/>
                    <a:pt x="3150" y="3261"/>
                    <a:pt x="2995" y="3061"/>
                  </a:cubicBezTo>
                  <a:cubicBezTo>
                    <a:pt x="3261" y="2995"/>
                    <a:pt x="3527" y="2950"/>
                    <a:pt x="3794" y="2928"/>
                  </a:cubicBezTo>
                  <a:close/>
                  <a:moveTo>
                    <a:pt x="755" y="3217"/>
                  </a:moveTo>
                  <a:cubicBezTo>
                    <a:pt x="910" y="3372"/>
                    <a:pt x="1043" y="3527"/>
                    <a:pt x="1176" y="3705"/>
                  </a:cubicBezTo>
                  <a:cubicBezTo>
                    <a:pt x="1043" y="3860"/>
                    <a:pt x="910" y="3993"/>
                    <a:pt x="822" y="4170"/>
                  </a:cubicBezTo>
                  <a:cubicBezTo>
                    <a:pt x="777" y="4259"/>
                    <a:pt x="733" y="4370"/>
                    <a:pt x="711" y="4459"/>
                  </a:cubicBezTo>
                  <a:cubicBezTo>
                    <a:pt x="400" y="4037"/>
                    <a:pt x="245" y="3727"/>
                    <a:pt x="356" y="3483"/>
                  </a:cubicBezTo>
                  <a:cubicBezTo>
                    <a:pt x="422" y="3350"/>
                    <a:pt x="555" y="3283"/>
                    <a:pt x="755" y="3217"/>
                  </a:cubicBezTo>
                  <a:close/>
                  <a:moveTo>
                    <a:pt x="2796" y="3128"/>
                  </a:moveTo>
                  <a:cubicBezTo>
                    <a:pt x="2973" y="3327"/>
                    <a:pt x="3128" y="3549"/>
                    <a:pt x="3306" y="3749"/>
                  </a:cubicBezTo>
                  <a:cubicBezTo>
                    <a:pt x="3306" y="3771"/>
                    <a:pt x="3328" y="3793"/>
                    <a:pt x="3350" y="3838"/>
                  </a:cubicBezTo>
                  <a:cubicBezTo>
                    <a:pt x="3328" y="3882"/>
                    <a:pt x="3306" y="3926"/>
                    <a:pt x="3283" y="3993"/>
                  </a:cubicBezTo>
                  <a:cubicBezTo>
                    <a:pt x="3154" y="4295"/>
                    <a:pt x="3129" y="4556"/>
                    <a:pt x="3128" y="4733"/>
                  </a:cubicBezTo>
                  <a:lnTo>
                    <a:pt x="3128" y="4733"/>
                  </a:lnTo>
                  <a:cubicBezTo>
                    <a:pt x="2929" y="4436"/>
                    <a:pt x="2718" y="4141"/>
                    <a:pt x="2507" y="3860"/>
                  </a:cubicBezTo>
                  <a:cubicBezTo>
                    <a:pt x="2352" y="3660"/>
                    <a:pt x="2241" y="3505"/>
                    <a:pt x="2130" y="3372"/>
                  </a:cubicBezTo>
                  <a:cubicBezTo>
                    <a:pt x="2285" y="3305"/>
                    <a:pt x="2441" y="3239"/>
                    <a:pt x="2596" y="3194"/>
                  </a:cubicBezTo>
                  <a:cubicBezTo>
                    <a:pt x="2662" y="3150"/>
                    <a:pt x="2729" y="3128"/>
                    <a:pt x="2796" y="3128"/>
                  </a:cubicBezTo>
                  <a:close/>
                  <a:moveTo>
                    <a:pt x="3139" y="4750"/>
                  </a:moveTo>
                  <a:lnTo>
                    <a:pt x="3306" y="4791"/>
                  </a:lnTo>
                  <a:cubicBezTo>
                    <a:pt x="3283" y="4858"/>
                    <a:pt x="3283" y="4902"/>
                    <a:pt x="3283" y="4947"/>
                  </a:cubicBezTo>
                  <a:cubicBezTo>
                    <a:pt x="3283" y="4969"/>
                    <a:pt x="3283" y="4969"/>
                    <a:pt x="3283" y="4969"/>
                  </a:cubicBezTo>
                  <a:cubicBezTo>
                    <a:pt x="3236" y="4896"/>
                    <a:pt x="3188" y="4823"/>
                    <a:pt x="3139" y="4750"/>
                  </a:cubicBezTo>
                  <a:close/>
                  <a:moveTo>
                    <a:pt x="1931" y="3438"/>
                  </a:moveTo>
                  <a:cubicBezTo>
                    <a:pt x="2064" y="3594"/>
                    <a:pt x="2197" y="3749"/>
                    <a:pt x="2352" y="3971"/>
                  </a:cubicBezTo>
                  <a:cubicBezTo>
                    <a:pt x="2596" y="4303"/>
                    <a:pt x="2840" y="4636"/>
                    <a:pt x="3062" y="4991"/>
                  </a:cubicBezTo>
                  <a:cubicBezTo>
                    <a:pt x="2951" y="4969"/>
                    <a:pt x="2818" y="4924"/>
                    <a:pt x="2707" y="4924"/>
                  </a:cubicBezTo>
                  <a:cubicBezTo>
                    <a:pt x="2596" y="4924"/>
                    <a:pt x="2463" y="4924"/>
                    <a:pt x="2330" y="4947"/>
                  </a:cubicBezTo>
                  <a:cubicBezTo>
                    <a:pt x="2152" y="4658"/>
                    <a:pt x="1953" y="4392"/>
                    <a:pt x="1753" y="4104"/>
                  </a:cubicBezTo>
                  <a:cubicBezTo>
                    <a:pt x="1642" y="3993"/>
                    <a:pt x="1553" y="3860"/>
                    <a:pt x="1443" y="3727"/>
                  </a:cubicBezTo>
                  <a:cubicBezTo>
                    <a:pt x="1598" y="3638"/>
                    <a:pt x="1753" y="3527"/>
                    <a:pt x="1931" y="3438"/>
                  </a:cubicBezTo>
                  <a:close/>
                  <a:moveTo>
                    <a:pt x="2571" y="5107"/>
                  </a:moveTo>
                  <a:cubicBezTo>
                    <a:pt x="2613" y="5107"/>
                    <a:pt x="2651" y="5113"/>
                    <a:pt x="2685" y="5124"/>
                  </a:cubicBezTo>
                  <a:lnTo>
                    <a:pt x="2685" y="5185"/>
                  </a:lnTo>
                  <a:lnTo>
                    <a:pt x="2685" y="5185"/>
                  </a:lnTo>
                  <a:cubicBezTo>
                    <a:pt x="2607" y="5168"/>
                    <a:pt x="2544" y="5168"/>
                    <a:pt x="2463" y="5168"/>
                  </a:cubicBezTo>
                  <a:cubicBezTo>
                    <a:pt x="2463" y="5146"/>
                    <a:pt x="2441" y="5124"/>
                    <a:pt x="2441" y="5124"/>
                  </a:cubicBezTo>
                  <a:cubicBezTo>
                    <a:pt x="2485" y="5113"/>
                    <a:pt x="2529" y="5107"/>
                    <a:pt x="2571" y="5107"/>
                  </a:cubicBezTo>
                  <a:close/>
                  <a:moveTo>
                    <a:pt x="2152" y="5168"/>
                  </a:moveTo>
                  <a:lnTo>
                    <a:pt x="2152" y="5191"/>
                  </a:lnTo>
                  <a:cubicBezTo>
                    <a:pt x="2064" y="5213"/>
                    <a:pt x="1953" y="5235"/>
                    <a:pt x="1864" y="5279"/>
                  </a:cubicBezTo>
                  <a:lnTo>
                    <a:pt x="1820" y="5279"/>
                  </a:lnTo>
                  <a:cubicBezTo>
                    <a:pt x="1931" y="5235"/>
                    <a:pt x="2041" y="5191"/>
                    <a:pt x="2152" y="5168"/>
                  </a:cubicBezTo>
                  <a:close/>
                  <a:moveTo>
                    <a:pt x="1310" y="3860"/>
                  </a:moveTo>
                  <a:cubicBezTo>
                    <a:pt x="1398" y="3993"/>
                    <a:pt x="1509" y="4104"/>
                    <a:pt x="1598" y="4237"/>
                  </a:cubicBezTo>
                  <a:cubicBezTo>
                    <a:pt x="1775" y="4481"/>
                    <a:pt x="1953" y="4725"/>
                    <a:pt x="2130" y="4991"/>
                  </a:cubicBezTo>
                  <a:cubicBezTo>
                    <a:pt x="1842" y="5057"/>
                    <a:pt x="1553" y="5168"/>
                    <a:pt x="1354" y="5346"/>
                  </a:cubicBezTo>
                  <a:cubicBezTo>
                    <a:pt x="1265" y="5213"/>
                    <a:pt x="1176" y="5080"/>
                    <a:pt x="1088" y="4969"/>
                  </a:cubicBezTo>
                  <a:cubicBezTo>
                    <a:pt x="999" y="4858"/>
                    <a:pt x="910" y="4769"/>
                    <a:pt x="844" y="4658"/>
                  </a:cubicBezTo>
                  <a:cubicBezTo>
                    <a:pt x="888" y="4525"/>
                    <a:pt x="932" y="4392"/>
                    <a:pt x="999" y="4259"/>
                  </a:cubicBezTo>
                  <a:cubicBezTo>
                    <a:pt x="1066" y="4126"/>
                    <a:pt x="1176" y="3993"/>
                    <a:pt x="1310" y="3860"/>
                  </a:cubicBezTo>
                  <a:close/>
                  <a:moveTo>
                    <a:pt x="2884" y="5146"/>
                  </a:moveTo>
                  <a:cubicBezTo>
                    <a:pt x="2995" y="5168"/>
                    <a:pt x="3106" y="5213"/>
                    <a:pt x="3217" y="5257"/>
                  </a:cubicBezTo>
                  <a:cubicBezTo>
                    <a:pt x="3217" y="5301"/>
                    <a:pt x="3217" y="5346"/>
                    <a:pt x="3217" y="5390"/>
                  </a:cubicBezTo>
                  <a:cubicBezTo>
                    <a:pt x="3128" y="5324"/>
                    <a:pt x="3017" y="5279"/>
                    <a:pt x="2884" y="5235"/>
                  </a:cubicBezTo>
                  <a:lnTo>
                    <a:pt x="2884" y="5146"/>
                  </a:lnTo>
                  <a:close/>
                  <a:moveTo>
                    <a:pt x="1620" y="5390"/>
                  </a:moveTo>
                  <a:lnTo>
                    <a:pt x="1687" y="5412"/>
                  </a:lnTo>
                  <a:cubicBezTo>
                    <a:pt x="1664" y="5435"/>
                    <a:pt x="1642" y="5435"/>
                    <a:pt x="1620" y="5457"/>
                  </a:cubicBezTo>
                  <a:cubicBezTo>
                    <a:pt x="1598" y="5501"/>
                    <a:pt x="1576" y="5545"/>
                    <a:pt x="1553" y="5590"/>
                  </a:cubicBezTo>
                  <a:cubicBezTo>
                    <a:pt x="1531" y="5545"/>
                    <a:pt x="1509" y="5523"/>
                    <a:pt x="1487" y="5501"/>
                  </a:cubicBezTo>
                  <a:cubicBezTo>
                    <a:pt x="1509" y="5457"/>
                    <a:pt x="1576" y="5412"/>
                    <a:pt x="1620" y="5390"/>
                  </a:cubicBezTo>
                  <a:close/>
                  <a:moveTo>
                    <a:pt x="4060" y="5235"/>
                  </a:moveTo>
                  <a:cubicBezTo>
                    <a:pt x="4126" y="5368"/>
                    <a:pt x="4171" y="5523"/>
                    <a:pt x="4237" y="5678"/>
                  </a:cubicBezTo>
                  <a:cubicBezTo>
                    <a:pt x="4193" y="5678"/>
                    <a:pt x="4148" y="5678"/>
                    <a:pt x="4082" y="5701"/>
                  </a:cubicBezTo>
                  <a:cubicBezTo>
                    <a:pt x="4060" y="5656"/>
                    <a:pt x="4015" y="5634"/>
                    <a:pt x="3993" y="5590"/>
                  </a:cubicBezTo>
                  <a:cubicBezTo>
                    <a:pt x="4015" y="5479"/>
                    <a:pt x="4038" y="5346"/>
                    <a:pt x="4060" y="5235"/>
                  </a:cubicBezTo>
                  <a:close/>
                  <a:moveTo>
                    <a:pt x="2596" y="5368"/>
                  </a:moveTo>
                  <a:cubicBezTo>
                    <a:pt x="2640" y="5368"/>
                    <a:pt x="2685" y="5368"/>
                    <a:pt x="2729" y="5390"/>
                  </a:cubicBezTo>
                  <a:lnTo>
                    <a:pt x="2751" y="5390"/>
                  </a:lnTo>
                  <a:lnTo>
                    <a:pt x="2818" y="5745"/>
                  </a:lnTo>
                  <a:cubicBezTo>
                    <a:pt x="2751" y="5612"/>
                    <a:pt x="2685" y="5479"/>
                    <a:pt x="2596" y="5368"/>
                  </a:cubicBezTo>
                  <a:close/>
                  <a:moveTo>
                    <a:pt x="2374" y="5346"/>
                  </a:moveTo>
                  <a:cubicBezTo>
                    <a:pt x="2463" y="5523"/>
                    <a:pt x="2574" y="5678"/>
                    <a:pt x="2662" y="5856"/>
                  </a:cubicBezTo>
                  <a:cubicBezTo>
                    <a:pt x="2507" y="5678"/>
                    <a:pt x="2330" y="5523"/>
                    <a:pt x="2152" y="5390"/>
                  </a:cubicBezTo>
                  <a:cubicBezTo>
                    <a:pt x="2219" y="5368"/>
                    <a:pt x="2308" y="5368"/>
                    <a:pt x="2374" y="5346"/>
                  </a:cubicBezTo>
                  <a:close/>
                  <a:moveTo>
                    <a:pt x="1310" y="5723"/>
                  </a:moveTo>
                  <a:lnTo>
                    <a:pt x="1420" y="5745"/>
                  </a:lnTo>
                  <a:cubicBezTo>
                    <a:pt x="1443" y="5789"/>
                    <a:pt x="1487" y="5834"/>
                    <a:pt x="1509" y="5856"/>
                  </a:cubicBezTo>
                  <a:cubicBezTo>
                    <a:pt x="1509" y="5878"/>
                    <a:pt x="1509" y="5922"/>
                    <a:pt x="1509" y="5945"/>
                  </a:cubicBezTo>
                  <a:lnTo>
                    <a:pt x="1310" y="5945"/>
                  </a:lnTo>
                  <a:cubicBezTo>
                    <a:pt x="1287" y="5856"/>
                    <a:pt x="1287" y="5789"/>
                    <a:pt x="1310" y="5723"/>
                  </a:cubicBezTo>
                  <a:close/>
                  <a:moveTo>
                    <a:pt x="1953" y="5457"/>
                  </a:moveTo>
                  <a:cubicBezTo>
                    <a:pt x="2175" y="5634"/>
                    <a:pt x="2374" y="5834"/>
                    <a:pt x="2574" y="6033"/>
                  </a:cubicBezTo>
                  <a:lnTo>
                    <a:pt x="1731" y="5656"/>
                  </a:lnTo>
                  <a:cubicBezTo>
                    <a:pt x="1731" y="5612"/>
                    <a:pt x="1753" y="5612"/>
                    <a:pt x="1775" y="5568"/>
                  </a:cubicBezTo>
                  <a:cubicBezTo>
                    <a:pt x="1820" y="5523"/>
                    <a:pt x="1886" y="5479"/>
                    <a:pt x="1953" y="5457"/>
                  </a:cubicBezTo>
                  <a:close/>
                  <a:moveTo>
                    <a:pt x="2973" y="5479"/>
                  </a:moveTo>
                  <a:lnTo>
                    <a:pt x="2973" y="5479"/>
                  </a:lnTo>
                  <a:cubicBezTo>
                    <a:pt x="3062" y="5523"/>
                    <a:pt x="3128" y="5568"/>
                    <a:pt x="3195" y="5634"/>
                  </a:cubicBezTo>
                  <a:cubicBezTo>
                    <a:pt x="3173" y="5767"/>
                    <a:pt x="3173" y="5878"/>
                    <a:pt x="3173" y="6011"/>
                  </a:cubicBezTo>
                  <a:lnTo>
                    <a:pt x="3084" y="6100"/>
                  </a:lnTo>
                  <a:lnTo>
                    <a:pt x="2973" y="5479"/>
                  </a:lnTo>
                  <a:close/>
                  <a:moveTo>
                    <a:pt x="1576" y="6122"/>
                  </a:moveTo>
                  <a:cubicBezTo>
                    <a:pt x="1598" y="6166"/>
                    <a:pt x="1598" y="6189"/>
                    <a:pt x="1620" y="6211"/>
                  </a:cubicBezTo>
                  <a:lnTo>
                    <a:pt x="1465" y="6255"/>
                  </a:lnTo>
                  <a:cubicBezTo>
                    <a:pt x="1443" y="6211"/>
                    <a:pt x="1420" y="6166"/>
                    <a:pt x="1398" y="6122"/>
                  </a:cubicBezTo>
                  <a:close/>
                  <a:moveTo>
                    <a:pt x="1753" y="5878"/>
                  </a:moveTo>
                  <a:lnTo>
                    <a:pt x="2596" y="6233"/>
                  </a:lnTo>
                  <a:lnTo>
                    <a:pt x="2019" y="6255"/>
                  </a:lnTo>
                  <a:cubicBezTo>
                    <a:pt x="1931" y="6122"/>
                    <a:pt x="1842" y="5989"/>
                    <a:pt x="1753" y="5878"/>
                  </a:cubicBezTo>
                  <a:close/>
                  <a:moveTo>
                    <a:pt x="1731" y="6388"/>
                  </a:moveTo>
                  <a:cubicBezTo>
                    <a:pt x="1753" y="6410"/>
                    <a:pt x="1753" y="6433"/>
                    <a:pt x="1775" y="6455"/>
                  </a:cubicBezTo>
                  <a:lnTo>
                    <a:pt x="1642" y="6499"/>
                  </a:lnTo>
                  <a:lnTo>
                    <a:pt x="1598" y="6410"/>
                  </a:lnTo>
                  <a:lnTo>
                    <a:pt x="1731" y="6388"/>
                  </a:lnTo>
                  <a:close/>
                  <a:moveTo>
                    <a:pt x="1931" y="6610"/>
                  </a:moveTo>
                  <a:cubicBezTo>
                    <a:pt x="1953" y="6632"/>
                    <a:pt x="1975" y="6654"/>
                    <a:pt x="2019" y="6677"/>
                  </a:cubicBezTo>
                  <a:lnTo>
                    <a:pt x="1842" y="6721"/>
                  </a:lnTo>
                  <a:cubicBezTo>
                    <a:pt x="1820" y="6699"/>
                    <a:pt x="1797" y="6677"/>
                    <a:pt x="1775" y="6654"/>
                  </a:cubicBezTo>
                  <a:lnTo>
                    <a:pt x="1931" y="6610"/>
                  </a:lnTo>
                  <a:close/>
                  <a:moveTo>
                    <a:pt x="2929" y="6433"/>
                  </a:moveTo>
                  <a:cubicBezTo>
                    <a:pt x="2973" y="6477"/>
                    <a:pt x="3017" y="6521"/>
                    <a:pt x="3039" y="6566"/>
                  </a:cubicBezTo>
                  <a:lnTo>
                    <a:pt x="2507" y="6787"/>
                  </a:lnTo>
                  <a:cubicBezTo>
                    <a:pt x="2463" y="6765"/>
                    <a:pt x="2441" y="6721"/>
                    <a:pt x="2396" y="6699"/>
                  </a:cubicBezTo>
                  <a:lnTo>
                    <a:pt x="2308" y="6654"/>
                  </a:lnTo>
                  <a:cubicBezTo>
                    <a:pt x="2285" y="6632"/>
                    <a:pt x="2241" y="6610"/>
                    <a:pt x="2197" y="6566"/>
                  </a:cubicBezTo>
                  <a:cubicBezTo>
                    <a:pt x="2175" y="6521"/>
                    <a:pt x="2152" y="6499"/>
                    <a:pt x="2130" y="6455"/>
                  </a:cubicBezTo>
                  <a:lnTo>
                    <a:pt x="2929" y="6433"/>
                  </a:lnTo>
                  <a:close/>
                  <a:moveTo>
                    <a:pt x="9072" y="6677"/>
                  </a:moveTo>
                  <a:cubicBezTo>
                    <a:pt x="9072" y="6699"/>
                    <a:pt x="9072" y="6721"/>
                    <a:pt x="9094" y="6743"/>
                  </a:cubicBezTo>
                  <a:lnTo>
                    <a:pt x="9072" y="6787"/>
                  </a:lnTo>
                  <a:lnTo>
                    <a:pt x="9072" y="6677"/>
                  </a:lnTo>
                  <a:close/>
                  <a:moveTo>
                    <a:pt x="3949" y="6610"/>
                  </a:moveTo>
                  <a:lnTo>
                    <a:pt x="4015" y="6699"/>
                  </a:lnTo>
                  <a:cubicBezTo>
                    <a:pt x="4015" y="6721"/>
                    <a:pt x="4038" y="6743"/>
                    <a:pt x="4038" y="6765"/>
                  </a:cubicBezTo>
                  <a:lnTo>
                    <a:pt x="3572" y="6921"/>
                  </a:lnTo>
                  <a:cubicBezTo>
                    <a:pt x="3527" y="6854"/>
                    <a:pt x="3483" y="6810"/>
                    <a:pt x="3439" y="6743"/>
                  </a:cubicBezTo>
                  <a:cubicBezTo>
                    <a:pt x="3594" y="6699"/>
                    <a:pt x="3771" y="6654"/>
                    <a:pt x="3949" y="6610"/>
                  </a:cubicBezTo>
                  <a:close/>
                  <a:moveTo>
                    <a:pt x="4415" y="6477"/>
                  </a:moveTo>
                  <a:cubicBezTo>
                    <a:pt x="4481" y="6566"/>
                    <a:pt x="4526" y="6654"/>
                    <a:pt x="4570" y="6743"/>
                  </a:cubicBezTo>
                  <a:cubicBezTo>
                    <a:pt x="4503" y="6810"/>
                    <a:pt x="4437" y="6876"/>
                    <a:pt x="4370" y="6965"/>
                  </a:cubicBezTo>
                  <a:cubicBezTo>
                    <a:pt x="4348" y="6898"/>
                    <a:pt x="4304" y="6832"/>
                    <a:pt x="4282" y="6787"/>
                  </a:cubicBezTo>
                  <a:cubicBezTo>
                    <a:pt x="4259" y="6765"/>
                    <a:pt x="4259" y="6765"/>
                    <a:pt x="4259" y="6765"/>
                  </a:cubicBezTo>
                  <a:cubicBezTo>
                    <a:pt x="4237" y="6721"/>
                    <a:pt x="4215" y="6699"/>
                    <a:pt x="4215" y="6677"/>
                  </a:cubicBezTo>
                  <a:lnTo>
                    <a:pt x="4415" y="6477"/>
                  </a:lnTo>
                  <a:close/>
                  <a:moveTo>
                    <a:pt x="2130" y="6832"/>
                  </a:moveTo>
                  <a:cubicBezTo>
                    <a:pt x="2175" y="6898"/>
                    <a:pt x="2219" y="6987"/>
                    <a:pt x="2263" y="7054"/>
                  </a:cubicBezTo>
                  <a:lnTo>
                    <a:pt x="2152" y="7098"/>
                  </a:lnTo>
                  <a:cubicBezTo>
                    <a:pt x="2086" y="7031"/>
                    <a:pt x="2041" y="6943"/>
                    <a:pt x="1975" y="6898"/>
                  </a:cubicBezTo>
                  <a:lnTo>
                    <a:pt x="1975" y="6876"/>
                  </a:lnTo>
                  <a:lnTo>
                    <a:pt x="2130" y="6832"/>
                  </a:lnTo>
                  <a:close/>
                  <a:moveTo>
                    <a:pt x="3128" y="6743"/>
                  </a:moveTo>
                  <a:cubicBezTo>
                    <a:pt x="3195" y="6832"/>
                    <a:pt x="3239" y="6921"/>
                    <a:pt x="3283" y="7009"/>
                  </a:cubicBezTo>
                  <a:lnTo>
                    <a:pt x="2862" y="7142"/>
                  </a:lnTo>
                  <a:cubicBezTo>
                    <a:pt x="2796" y="7076"/>
                    <a:pt x="2729" y="6987"/>
                    <a:pt x="2662" y="6921"/>
                  </a:cubicBezTo>
                  <a:lnTo>
                    <a:pt x="3128" y="6743"/>
                  </a:lnTo>
                  <a:close/>
                  <a:moveTo>
                    <a:pt x="9183" y="6965"/>
                  </a:moveTo>
                  <a:cubicBezTo>
                    <a:pt x="9205" y="7009"/>
                    <a:pt x="9205" y="7054"/>
                    <a:pt x="9228" y="7098"/>
                  </a:cubicBezTo>
                  <a:lnTo>
                    <a:pt x="9139" y="7298"/>
                  </a:lnTo>
                  <a:lnTo>
                    <a:pt x="9094" y="7231"/>
                  </a:lnTo>
                  <a:lnTo>
                    <a:pt x="9094" y="7120"/>
                  </a:lnTo>
                  <a:lnTo>
                    <a:pt x="9183" y="6965"/>
                  </a:lnTo>
                  <a:close/>
                  <a:moveTo>
                    <a:pt x="2618" y="7165"/>
                  </a:moveTo>
                  <a:cubicBezTo>
                    <a:pt x="2640" y="7209"/>
                    <a:pt x="2685" y="7253"/>
                    <a:pt x="2729" y="7320"/>
                  </a:cubicBezTo>
                  <a:lnTo>
                    <a:pt x="2640" y="7342"/>
                  </a:lnTo>
                  <a:cubicBezTo>
                    <a:pt x="2618" y="7275"/>
                    <a:pt x="2574" y="7231"/>
                    <a:pt x="2552" y="7165"/>
                  </a:cubicBezTo>
                  <a:close/>
                  <a:moveTo>
                    <a:pt x="2374" y="7231"/>
                  </a:moveTo>
                  <a:cubicBezTo>
                    <a:pt x="2396" y="7275"/>
                    <a:pt x="2418" y="7320"/>
                    <a:pt x="2441" y="7386"/>
                  </a:cubicBezTo>
                  <a:lnTo>
                    <a:pt x="2396" y="7386"/>
                  </a:lnTo>
                  <a:cubicBezTo>
                    <a:pt x="2352" y="7342"/>
                    <a:pt x="2330" y="7298"/>
                    <a:pt x="2285" y="7253"/>
                  </a:cubicBezTo>
                  <a:lnTo>
                    <a:pt x="2374" y="7231"/>
                  </a:lnTo>
                  <a:close/>
                  <a:moveTo>
                    <a:pt x="4104" y="6943"/>
                  </a:moveTo>
                  <a:lnTo>
                    <a:pt x="4215" y="7187"/>
                  </a:lnTo>
                  <a:cubicBezTo>
                    <a:pt x="4193" y="7231"/>
                    <a:pt x="4171" y="7275"/>
                    <a:pt x="4148" y="7320"/>
                  </a:cubicBezTo>
                  <a:lnTo>
                    <a:pt x="3860" y="7386"/>
                  </a:lnTo>
                  <a:cubicBezTo>
                    <a:pt x="3794" y="7275"/>
                    <a:pt x="3727" y="7187"/>
                    <a:pt x="3683" y="7098"/>
                  </a:cubicBezTo>
                  <a:lnTo>
                    <a:pt x="4104" y="6943"/>
                  </a:lnTo>
                  <a:close/>
                  <a:moveTo>
                    <a:pt x="3350" y="7187"/>
                  </a:moveTo>
                  <a:cubicBezTo>
                    <a:pt x="3394" y="7275"/>
                    <a:pt x="3439" y="7364"/>
                    <a:pt x="3483" y="7453"/>
                  </a:cubicBezTo>
                  <a:lnTo>
                    <a:pt x="3106" y="7542"/>
                  </a:lnTo>
                  <a:cubicBezTo>
                    <a:pt x="3062" y="7453"/>
                    <a:pt x="3017" y="7386"/>
                    <a:pt x="2973" y="7320"/>
                  </a:cubicBezTo>
                  <a:lnTo>
                    <a:pt x="3350" y="7187"/>
                  </a:lnTo>
                  <a:close/>
                  <a:moveTo>
                    <a:pt x="4060" y="7542"/>
                  </a:moveTo>
                  <a:lnTo>
                    <a:pt x="4060" y="7542"/>
                  </a:lnTo>
                  <a:cubicBezTo>
                    <a:pt x="4038" y="7586"/>
                    <a:pt x="4038" y="7630"/>
                    <a:pt x="4015" y="7675"/>
                  </a:cubicBezTo>
                  <a:cubicBezTo>
                    <a:pt x="3993" y="7630"/>
                    <a:pt x="3971" y="7586"/>
                    <a:pt x="3949" y="7564"/>
                  </a:cubicBezTo>
                  <a:lnTo>
                    <a:pt x="4060" y="7542"/>
                  </a:lnTo>
                  <a:close/>
                  <a:moveTo>
                    <a:pt x="9316" y="7364"/>
                  </a:moveTo>
                  <a:cubicBezTo>
                    <a:pt x="9338" y="7431"/>
                    <a:pt x="9361" y="7497"/>
                    <a:pt x="9383" y="7542"/>
                  </a:cubicBezTo>
                  <a:lnTo>
                    <a:pt x="9294" y="7741"/>
                  </a:lnTo>
                  <a:cubicBezTo>
                    <a:pt x="9272" y="7675"/>
                    <a:pt x="9250" y="7630"/>
                    <a:pt x="9228" y="7564"/>
                  </a:cubicBezTo>
                  <a:lnTo>
                    <a:pt x="9316" y="7364"/>
                  </a:lnTo>
                  <a:close/>
                  <a:moveTo>
                    <a:pt x="2862" y="7497"/>
                  </a:moveTo>
                  <a:cubicBezTo>
                    <a:pt x="2906" y="7586"/>
                    <a:pt x="2973" y="7675"/>
                    <a:pt x="3017" y="7786"/>
                  </a:cubicBezTo>
                  <a:lnTo>
                    <a:pt x="2862" y="7808"/>
                  </a:lnTo>
                  <a:cubicBezTo>
                    <a:pt x="2818" y="7697"/>
                    <a:pt x="2773" y="7608"/>
                    <a:pt x="2729" y="7519"/>
                  </a:cubicBezTo>
                  <a:lnTo>
                    <a:pt x="2862" y="7497"/>
                  </a:lnTo>
                  <a:close/>
                  <a:moveTo>
                    <a:pt x="3760" y="7625"/>
                  </a:moveTo>
                  <a:cubicBezTo>
                    <a:pt x="3801" y="7689"/>
                    <a:pt x="3842" y="7771"/>
                    <a:pt x="3882" y="7852"/>
                  </a:cubicBezTo>
                  <a:lnTo>
                    <a:pt x="3838" y="7852"/>
                  </a:lnTo>
                  <a:cubicBezTo>
                    <a:pt x="3819" y="7776"/>
                    <a:pt x="3784" y="7701"/>
                    <a:pt x="3760" y="7625"/>
                  </a:cubicBezTo>
                  <a:close/>
                  <a:moveTo>
                    <a:pt x="3550" y="7630"/>
                  </a:moveTo>
                  <a:cubicBezTo>
                    <a:pt x="3594" y="7719"/>
                    <a:pt x="3616" y="7808"/>
                    <a:pt x="3661" y="7874"/>
                  </a:cubicBezTo>
                  <a:lnTo>
                    <a:pt x="3328" y="7941"/>
                  </a:lnTo>
                  <a:cubicBezTo>
                    <a:pt x="3283" y="7852"/>
                    <a:pt x="3239" y="7786"/>
                    <a:pt x="3195" y="7719"/>
                  </a:cubicBezTo>
                  <a:lnTo>
                    <a:pt x="3550" y="7630"/>
                  </a:lnTo>
                  <a:close/>
                  <a:moveTo>
                    <a:pt x="3949" y="8029"/>
                  </a:moveTo>
                  <a:cubicBezTo>
                    <a:pt x="3949" y="8052"/>
                    <a:pt x="3949" y="8074"/>
                    <a:pt x="3949" y="8096"/>
                  </a:cubicBezTo>
                  <a:cubicBezTo>
                    <a:pt x="3927" y="8074"/>
                    <a:pt x="3927" y="8052"/>
                    <a:pt x="3927" y="8029"/>
                  </a:cubicBezTo>
                  <a:close/>
                  <a:moveTo>
                    <a:pt x="3128" y="7963"/>
                  </a:moveTo>
                  <a:cubicBezTo>
                    <a:pt x="3150" y="8007"/>
                    <a:pt x="3173" y="8052"/>
                    <a:pt x="3195" y="8096"/>
                  </a:cubicBezTo>
                  <a:lnTo>
                    <a:pt x="3017" y="8118"/>
                  </a:lnTo>
                  <a:cubicBezTo>
                    <a:pt x="2995" y="8074"/>
                    <a:pt x="2973" y="8029"/>
                    <a:pt x="2951" y="7985"/>
                  </a:cubicBezTo>
                  <a:lnTo>
                    <a:pt x="3128" y="7963"/>
                  </a:lnTo>
                  <a:close/>
                  <a:moveTo>
                    <a:pt x="3727" y="8074"/>
                  </a:moveTo>
                  <a:cubicBezTo>
                    <a:pt x="3771" y="8185"/>
                    <a:pt x="3816" y="8296"/>
                    <a:pt x="3838" y="8384"/>
                  </a:cubicBezTo>
                  <a:lnTo>
                    <a:pt x="3572" y="8407"/>
                  </a:lnTo>
                  <a:cubicBezTo>
                    <a:pt x="3527" y="8318"/>
                    <a:pt x="3461" y="8207"/>
                    <a:pt x="3417" y="8118"/>
                  </a:cubicBezTo>
                  <a:lnTo>
                    <a:pt x="3727" y="8074"/>
                  </a:lnTo>
                  <a:close/>
                  <a:moveTo>
                    <a:pt x="3306" y="8273"/>
                  </a:moveTo>
                  <a:cubicBezTo>
                    <a:pt x="3350" y="8407"/>
                    <a:pt x="3417" y="8517"/>
                    <a:pt x="3483" y="8651"/>
                  </a:cubicBezTo>
                  <a:lnTo>
                    <a:pt x="3328" y="8673"/>
                  </a:lnTo>
                  <a:cubicBezTo>
                    <a:pt x="3261" y="8562"/>
                    <a:pt x="3217" y="8473"/>
                    <a:pt x="3150" y="8384"/>
                  </a:cubicBezTo>
                  <a:cubicBezTo>
                    <a:pt x="3128" y="8362"/>
                    <a:pt x="3128" y="8340"/>
                    <a:pt x="3106" y="8318"/>
                  </a:cubicBezTo>
                  <a:cubicBezTo>
                    <a:pt x="3106" y="8318"/>
                    <a:pt x="3106" y="8318"/>
                    <a:pt x="3106" y="8296"/>
                  </a:cubicBezTo>
                  <a:lnTo>
                    <a:pt x="3306" y="8273"/>
                  </a:lnTo>
                  <a:close/>
                  <a:moveTo>
                    <a:pt x="3904" y="8584"/>
                  </a:moveTo>
                  <a:cubicBezTo>
                    <a:pt x="3949" y="8695"/>
                    <a:pt x="3993" y="8806"/>
                    <a:pt x="4038" y="8939"/>
                  </a:cubicBezTo>
                  <a:lnTo>
                    <a:pt x="3838" y="8939"/>
                  </a:lnTo>
                  <a:cubicBezTo>
                    <a:pt x="3794" y="8828"/>
                    <a:pt x="3727" y="8695"/>
                    <a:pt x="3683" y="8584"/>
                  </a:cubicBezTo>
                  <a:close/>
                  <a:moveTo>
                    <a:pt x="3572" y="8850"/>
                  </a:moveTo>
                  <a:cubicBezTo>
                    <a:pt x="3616" y="8894"/>
                    <a:pt x="3638" y="8961"/>
                    <a:pt x="3683" y="9028"/>
                  </a:cubicBezTo>
                  <a:cubicBezTo>
                    <a:pt x="3683" y="9050"/>
                    <a:pt x="3683" y="9050"/>
                    <a:pt x="3683" y="9050"/>
                  </a:cubicBezTo>
                  <a:cubicBezTo>
                    <a:pt x="3683" y="9072"/>
                    <a:pt x="3683" y="9072"/>
                    <a:pt x="3683" y="9094"/>
                  </a:cubicBezTo>
                  <a:lnTo>
                    <a:pt x="3572" y="9094"/>
                  </a:lnTo>
                  <a:cubicBezTo>
                    <a:pt x="3527" y="9005"/>
                    <a:pt x="3483" y="8939"/>
                    <a:pt x="3439" y="8850"/>
                  </a:cubicBezTo>
                  <a:close/>
                  <a:moveTo>
                    <a:pt x="4104" y="9138"/>
                  </a:moveTo>
                  <a:cubicBezTo>
                    <a:pt x="4126" y="9183"/>
                    <a:pt x="4126" y="9249"/>
                    <a:pt x="4148" y="9316"/>
                  </a:cubicBezTo>
                  <a:lnTo>
                    <a:pt x="4015" y="9316"/>
                  </a:lnTo>
                  <a:cubicBezTo>
                    <a:pt x="3993" y="9249"/>
                    <a:pt x="3971" y="9205"/>
                    <a:pt x="3949" y="9161"/>
                  </a:cubicBezTo>
                  <a:lnTo>
                    <a:pt x="3949" y="9138"/>
                  </a:lnTo>
                  <a:close/>
                  <a:moveTo>
                    <a:pt x="4459" y="9493"/>
                  </a:moveTo>
                  <a:cubicBezTo>
                    <a:pt x="4459" y="9538"/>
                    <a:pt x="4459" y="9582"/>
                    <a:pt x="4481" y="9626"/>
                  </a:cubicBezTo>
                  <a:lnTo>
                    <a:pt x="4459" y="9626"/>
                  </a:lnTo>
                  <a:cubicBezTo>
                    <a:pt x="4437" y="9582"/>
                    <a:pt x="4415" y="9538"/>
                    <a:pt x="4415" y="9493"/>
                  </a:cubicBezTo>
                  <a:close/>
                  <a:moveTo>
                    <a:pt x="3439" y="9249"/>
                  </a:moveTo>
                  <a:lnTo>
                    <a:pt x="3439" y="9249"/>
                  </a:lnTo>
                  <a:cubicBezTo>
                    <a:pt x="3527" y="9382"/>
                    <a:pt x="3594" y="9516"/>
                    <a:pt x="3661" y="9649"/>
                  </a:cubicBezTo>
                  <a:lnTo>
                    <a:pt x="3572" y="9649"/>
                  </a:lnTo>
                  <a:cubicBezTo>
                    <a:pt x="3527" y="9516"/>
                    <a:pt x="3483" y="9382"/>
                    <a:pt x="3439" y="9249"/>
                  </a:cubicBezTo>
                  <a:close/>
                  <a:moveTo>
                    <a:pt x="3683" y="9272"/>
                  </a:moveTo>
                  <a:cubicBezTo>
                    <a:pt x="3727" y="9272"/>
                    <a:pt x="3771" y="9272"/>
                    <a:pt x="3794" y="9294"/>
                  </a:cubicBezTo>
                  <a:cubicBezTo>
                    <a:pt x="3860" y="9405"/>
                    <a:pt x="3904" y="9516"/>
                    <a:pt x="3949" y="9649"/>
                  </a:cubicBezTo>
                  <a:lnTo>
                    <a:pt x="3882" y="9649"/>
                  </a:lnTo>
                  <a:cubicBezTo>
                    <a:pt x="3816" y="9516"/>
                    <a:pt x="3749" y="9405"/>
                    <a:pt x="3683" y="9272"/>
                  </a:cubicBezTo>
                  <a:close/>
                  <a:moveTo>
                    <a:pt x="4215" y="9493"/>
                  </a:moveTo>
                  <a:cubicBezTo>
                    <a:pt x="4237" y="9538"/>
                    <a:pt x="4237" y="9582"/>
                    <a:pt x="4259" y="9649"/>
                  </a:cubicBezTo>
                  <a:lnTo>
                    <a:pt x="4171" y="9649"/>
                  </a:lnTo>
                  <a:cubicBezTo>
                    <a:pt x="4148" y="9604"/>
                    <a:pt x="4126" y="9538"/>
                    <a:pt x="4104" y="9493"/>
                  </a:cubicBezTo>
                  <a:close/>
                  <a:moveTo>
                    <a:pt x="4659" y="9560"/>
                  </a:moveTo>
                  <a:cubicBezTo>
                    <a:pt x="4703" y="9604"/>
                    <a:pt x="4769" y="9626"/>
                    <a:pt x="4814" y="9649"/>
                  </a:cubicBezTo>
                  <a:lnTo>
                    <a:pt x="4681" y="9649"/>
                  </a:lnTo>
                  <a:cubicBezTo>
                    <a:pt x="4659" y="9604"/>
                    <a:pt x="4659" y="9582"/>
                    <a:pt x="4659" y="9560"/>
                  </a:cubicBezTo>
                  <a:close/>
                  <a:moveTo>
                    <a:pt x="6233" y="10336"/>
                  </a:moveTo>
                  <a:cubicBezTo>
                    <a:pt x="6233" y="10358"/>
                    <a:pt x="6233" y="10403"/>
                    <a:pt x="6233" y="10425"/>
                  </a:cubicBezTo>
                  <a:lnTo>
                    <a:pt x="3771" y="10425"/>
                  </a:lnTo>
                  <a:lnTo>
                    <a:pt x="3771" y="10336"/>
                  </a:lnTo>
                  <a:close/>
                  <a:moveTo>
                    <a:pt x="8784" y="10336"/>
                  </a:moveTo>
                  <a:lnTo>
                    <a:pt x="8762" y="10425"/>
                  </a:lnTo>
                  <a:lnTo>
                    <a:pt x="6943" y="10425"/>
                  </a:lnTo>
                  <a:cubicBezTo>
                    <a:pt x="6943" y="10403"/>
                    <a:pt x="6921" y="10358"/>
                    <a:pt x="6921" y="10336"/>
                  </a:cubicBezTo>
                  <a:close/>
                  <a:moveTo>
                    <a:pt x="8762" y="10624"/>
                  </a:moveTo>
                  <a:lnTo>
                    <a:pt x="8673" y="11977"/>
                  </a:lnTo>
                  <a:lnTo>
                    <a:pt x="7187" y="11911"/>
                  </a:lnTo>
                  <a:lnTo>
                    <a:pt x="7187" y="11933"/>
                  </a:lnTo>
                  <a:cubicBezTo>
                    <a:pt x="7143" y="11756"/>
                    <a:pt x="7098" y="11600"/>
                    <a:pt x="7054" y="11423"/>
                  </a:cubicBezTo>
                  <a:cubicBezTo>
                    <a:pt x="7010" y="11157"/>
                    <a:pt x="6965" y="10891"/>
                    <a:pt x="6943" y="10624"/>
                  </a:cubicBezTo>
                  <a:close/>
                  <a:moveTo>
                    <a:pt x="6233" y="10624"/>
                  </a:moveTo>
                  <a:cubicBezTo>
                    <a:pt x="6255" y="11179"/>
                    <a:pt x="6189" y="11733"/>
                    <a:pt x="6100" y="12266"/>
                  </a:cubicBezTo>
                  <a:lnTo>
                    <a:pt x="3594" y="12000"/>
                  </a:lnTo>
                  <a:cubicBezTo>
                    <a:pt x="3616" y="11955"/>
                    <a:pt x="3616" y="11911"/>
                    <a:pt x="3638" y="11867"/>
                  </a:cubicBezTo>
                  <a:cubicBezTo>
                    <a:pt x="3705" y="11467"/>
                    <a:pt x="3749" y="11046"/>
                    <a:pt x="3771" y="10624"/>
                  </a:cubicBezTo>
                  <a:close/>
                  <a:moveTo>
                    <a:pt x="6433" y="1"/>
                  </a:moveTo>
                  <a:cubicBezTo>
                    <a:pt x="6189" y="1"/>
                    <a:pt x="5945" y="67"/>
                    <a:pt x="5790" y="156"/>
                  </a:cubicBezTo>
                  <a:cubicBezTo>
                    <a:pt x="5780" y="154"/>
                    <a:pt x="5769" y="153"/>
                    <a:pt x="5757" y="153"/>
                  </a:cubicBezTo>
                  <a:cubicBezTo>
                    <a:pt x="5465" y="153"/>
                    <a:pt x="4732" y="680"/>
                    <a:pt x="4348" y="1043"/>
                  </a:cubicBezTo>
                  <a:cubicBezTo>
                    <a:pt x="3904" y="1464"/>
                    <a:pt x="3927" y="1598"/>
                    <a:pt x="3927" y="1642"/>
                  </a:cubicBezTo>
                  <a:cubicBezTo>
                    <a:pt x="3971" y="1841"/>
                    <a:pt x="4282" y="1997"/>
                    <a:pt x="4548" y="2085"/>
                  </a:cubicBezTo>
                  <a:cubicBezTo>
                    <a:pt x="4703" y="2130"/>
                    <a:pt x="4858" y="2152"/>
                    <a:pt x="5013" y="2152"/>
                  </a:cubicBezTo>
                  <a:cubicBezTo>
                    <a:pt x="5147" y="2152"/>
                    <a:pt x="5257" y="2130"/>
                    <a:pt x="5368" y="2085"/>
                  </a:cubicBezTo>
                  <a:lnTo>
                    <a:pt x="5368" y="2085"/>
                  </a:lnTo>
                  <a:cubicBezTo>
                    <a:pt x="5280" y="2329"/>
                    <a:pt x="5213" y="2485"/>
                    <a:pt x="5147" y="2618"/>
                  </a:cubicBezTo>
                  <a:cubicBezTo>
                    <a:pt x="5065" y="2615"/>
                    <a:pt x="4981" y="2613"/>
                    <a:pt x="4893" y="2613"/>
                  </a:cubicBezTo>
                  <a:cubicBezTo>
                    <a:pt x="4316" y="2613"/>
                    <a:pt x="3609" y="2674"/>
                    <a:pt x="2685" y="2751"/>
                  </a:cubicBezTo>
                  <a:lnTo>
                    <a:pt x="2529" y="2773"/>
                  </a:lnTo>
                  <a:cubicBezTo>
                    <a:pt x="1110" y="2906"/>
                    <a:pt x="378" y="2973"/>
                    <a:pt x="178" y="3394"/>
                  </a:cubicBezTo>
                  <a:cubicBezTo>
                    <a:pt x="1" y="3771"/>
                    <a:pt x="245" y="4170"/>
                    <a:pt x="644" y="4725"/>
                  </a:cubicBezTo>
                  <a:cubicBezTo>
                    <a:pt x="666" y="4747"/>
                    <a:pt x="666" y="4747"/>
                    <a:pt x="666" y="4747"/>
                  </a:cubicBezTo>
                  <a:cubicBezTo>
                    <a:pt x="755" y="4858"/>
                    <a:pt x="844" y="4969"/>
                    <a:pt x="932" y="5080"/>
                  </a:cubicBezTo>
                  <a:cubicBezTo>
                    <a:pt x="1021" y="5213"/>
                    <a:pt x="1110" y="5346"/>
                    <a:pt x="1221" y="5479"/>
                  </a:cubicBezTo>
                  <a:cubicBezTo>
                    <a:pt x="1199" y="5501"/>
                    <a:pt x="1199" y="5523"/>
                    <a:pt x="1176" y="5545"/>
                  </a:cubicBezTo>
                  <a:cubicBezTo>
                    <a:pt x="1176" y="5545"/>
                    <a:pt x="1176" y="5568"/>
                    <a:pt x="1176" y="5568"/>
                  </a:cubicBezTo>
                  <a:lnTo>
                    <a:pt x="1154" y="5568"/>
                  </a:lnTo>
                  <a:cubicBezTo>
                    <a:pt x="1154" y="5568"/>
                    <a:pt x="1154" y="5568"/>
                    <a:pt x="1154" y="5590"/>
                  </a:cubicBezTo>
                  <a:cubicBezTo>
                    <a:pt x="955" y="6011"/>
                    <a:pt x="1287" y="6388"/>
                    <a:pt x="1820" y="7009"/>
                  </a:cubicBezTo>
                  <a:cubicBezTo>
                    <a:pt x="2152" y="7386"/>
                    <a:pt x="2529" y="7830"/>
                    <a:pt x="2929" y="8429"/>
                  </a:cubicBezTo>
                  <a:cubicBezTo>
                    <a:pt x="3106" y="8850"/>
                    <a:pt x="3261" y="9272"/>
                    <a:pt x="3394" y="9715"/>
                  </a:cubicBezTo>
                  <a:cubicBezTo>
                    <a:pt x="3217" y="9715"/>
                    <a:pt x="3084" y="9848"/>
                    <a:pt x="3084" y="10026"/>
                  </a:cubicBezTo>
                  <a:cubicBezTo>
                    <a:pt x="3084" y="10181"/>
                    <a:pt x="3217" y="10336"/>
                    <a:pt x="3394" y="10336"/>
                  </a:cubicBezTo>
                  <a:lnTo>
                    <a:pt x="3572" y="10336"/>
                  </a:lnTo>
                  <a:cubicBezTo>
                    <a:pt x="3572" y="10846"/>
                    <a:pt x="3527" y="11334"/>
                    <a:pt x="3439" y="11844"/>
                  </a:cubicBezTo>
                  <a:cubicBezTo>
                    <a:pt x="3283" y="12665"/>
                    <a:pt x="2973" y="13486"/>
                    <a:pt x="2552" y="14218"/>
                  </a:cubicBezTo>
                  <a:cubicBezTo>
                    <a:pt x="2529" y="14284"/>
                    <a:pt x="2552" y="14328"/>
                    <a:pt x="2596" y="14351"/>
                  </a:cubicBezTo>
                  <a:cubicBezTo>
                    <a:pt x="2618" y="14373"/>
                    <a:pt x="2618" y="14373"/>
                    <a:pt x="2640" y="14373"/>
                  </a:cubicBezTo>
                  <a:cubicBezTo>
                    <a:pt x="2685" y="14373"/>
                    <a:pt x="2707" y="14351"/>
                    <a:pt x="2729" y="14328"/>
                  </a:cubicBezTo>
                  <a:cubicBezTo>
                    <a:pt x="3106" y="13641"/>
                    <a:pt x="3372" y="12931"/>
                    <a:pt x="3550" y="12177"/>
                  </a:cubicBezTo>
                  <a:cubicBezTo>
                    <a:pt x="3927" y="12221"/>
                    <a:pt x="5590" y="12421"/>
                    <a:pt x="6034" y="12465"/>
                  </a:cubicBezTo>
                  <a:cubicBezTo>
                    <a:pt x="5878" y="13242"/>
                    <a:pt x="5590" y="13974"/>
                    <a:pt x="5213" y="14683"/>
                  </a:cubicBezTo>
                  <a:cubicBezTo>
                    <a:pt x="5169" y="14728"/>
                    <a:pt x="5191" y="14772"/>
                    <a:pt x="5235" y="14816"/>
                  </a:cubicBezTo>
                  <a:lnTo>
                    <a:pt x="5280" y="14816"/>
                  </a:lnTo>
                  <a:cubicBezTo>
                    <a:pt x="5324" y="14816"/>
                    <a:pt x="5346" y="14794"/>
                    <a:pt x="5368" y="14772"/>
                  </a:cubicBezTo>
                  <a:cubicBezTo>
                    <a:pt x="5790" y="14018"/>
                    <a:pt x="6078" y="13219"/>
                    <a:pt x="6255" y="12399"/>
                  </a:cubicBezTo>
                  <a:lnTo>
                    <a:pt x="6255" y="12377"/>
                  </a:lnTo>
                  <a:cubicBezTo>
                    <a:pt x="6255" y="12354"/>
                    <a:pt x="6255" y="12332"/>
                    <a:pt x="6278" y="12310"/>
                  </a:cubicBezTo>
                  <a:cubicBezTo>
                    <a:pt x="6389" y="11667"/>
                    <a:pt x="6433" y="11002"/>
                    <a:pt x="6411" y="10336"/>
                  </a:cubicBezTo>
                  <a:lnTo>
                    <a:pt x="6721" y="10336"/>
                  </a:lnTo>
                  <a:cubicBezTo>
                    <a:pt x="6721" y="10381"/>
                    <a:pt x="6721" y="10447"/>
                    <a:pt x="6743" y="10514"/>
                  </a:cubicBezTo>
                  <a:cubicBezTo>
                    <a:pt x="6743" y="10514"/>
                    <a:pt x="6743" y="10514"/>
                    <a:pt x="6743" y="10536"/>
                  </a:cubicBezTo>
                  <a:cubicBezTo>
                    <a:pt x="6743" y="10536"/>
                    <a:pt x="6743" y="10558"/>
                    <a:pt x="6743" y="10558"/>
                  </a:cubicBezTo>
                  <a:cubicBezTo>
                    <a:pt x="6766" y="10868"/>
                    <a:pt x="6810" y="11157"/>
                    <a:pt x="6854" y="11467"/>
                  </a:cubicBezTo>
                  <a:cubicBezTo>
                    <a:pt x="6899" y="11667"/>
                    <a:pt x="6943" y="11844"/>
                    <a:pt x="7010" y="12044"/>
                  </a:cubicBezTo>
                  <a:cubicBezTo>
                    <a:pt x="7187" y="12709"/>
                    <a:pt x="7431" y="13330"/>
                    <a:pt x="7764" y="13907"/>
                  </a:cubicBezTo>
                  <a:cubicBezTo>
                    <a:pt x="7786" y="13951"/>
                    <a:pt x="7808" y="13951"/>
                    <a:pt x="7852" y="13951"/>
                  </a:cubicBezTo>
                  <a:lnTo>
                    <a:pt x="7897" y="13951"/>
                  </a:lnTo>
                  <a:cubicBezTo>
                    <a:pt x="7941" y="13929"/>
                    <a:pt x="7963" y="13863"/>
                    <a:pt x="7919" y="13818"/>
                  </a:cubicBezTo>
                  <a:cubicBezTo>
                    <a:pt x="7631" y="13286"/>
                    <a:pt x="7387" y="12709"/>
                    <a:pt x="7231" y="12110"/>
                  </a:cubicBezTo>
                  <a:lnTo>
                    <a:pt x="7231" y="12110"/>
                  </a:lnTo>
                  <a:cubicBezTo>
                    <a:pt x="7475" y="12133"/>
                    <a:pt x="8074" y="12155"/>
                    <a:pt x="8651" y="12177"/>
                  </a:cubicBezTo>
                  <a:cubicBezTo>
                    <a:pt x="8651" y="12532"/>
                    <a:pt x="8629" y="12865"/>
                    <a:pt x="8606" y="13197"/>
                  </a:cubicBezTo>
                  <a:lnTo>
                    <a:pt x="9250" y="13153"/>
                  </a:lnTo>
                  <a:cubicBezTo>
                    <a:pt x="9272" y="13175"/>
                    <a:pt x="9272" y="13219"/>
                    <a:pt x="9272" y="13242"/>
                  </a:cubicBezTo>
                  <a:cubicBezTo>
                    <a:pt x="9272" y="13330"/>
                    <a:pt x="9294" y="13419"/>
                    <a:pt x="9294" y="13486"/>
                  </a:cubicBezTo>
                  <a:cubicBezTo>
                    <a:pt x="9250" y="13752"/>
                    <a:pt x="9205" y="13929"/>
                    <a:pt x="9139" y="14018"/>
                  </a:cubicBezTo>
                  <a:cubicBezTo>
                    <a:pt x="9139" y="14040"/>
                    <a:pt x="9117" y="14062"/>
                    <a:pt x="9094" y="14129"/>
                  </a:cubicBezTo>
                  <a:cubicBezTo>
                    <a:pt x="9050" y="14262"/>
                    <a:pt x="9072" y="14373"/>
                    <a:pt x="9094" y="14461"/>
                  </a:cubicBezTo>
                  <a:lnTo>
                    <a:pt x="10957" y="14461"/>
                  </a:lnTo>
                  <a:cubicBezTo>
                    <a:pt x="10935" y="14417"/>
                    <a:pt x="10891" y="14351"/>
                    <a:pt x="10824" y="14306"/>
                  </a:cubicBezTo>
                  <a:cubicBezTo>
                    <a:pt x="10763" y="14257"/>
                    <a:pt x="10688" y="14242"/>
                    <a:pt x="10626" y="14242"/>
                  </a:cubicBezTo>
                  <a:cubicBezTo>
                    <a:pt x="10576" y="14242"/>
                    <a:pt x="10534" y="14252"/>
                    <a:pt x="10514" y="14262"/>
                  </a:cubicBezTo>
                  <a:cubicBezTo>
                    <a:pt x="10359" y="14262"/>
                    <a:pt x="10115" y="14129"/>
                    <a:pt x="9649" y="13441"/>
                  </a:cubicBezTo>
                  <a:cubicBezTo>
                    <a:pt x="9671" y="13330"/>
                    <a:pt x="9671" y="13219"/>
                    <a:pt x="9693" y="13109"/>
                  </a:cubicBezTo>
                  <a:cubicBezTo>
                    <a:pt x="9871" y="13086"/>
                    <a:pt x="10026" y="13064"/>
                    <a:pt x="10203" y="13042"/>
                  </a:cubicBezTo>
                  <a:cubicBezTo>
                    <a:pt x="10226" y="12842"/>
                    <a:pt x="10248" y="12621"/>
                    <a:pt x="10270" y="12421"/>
                  </a:cubicBezTo>
                  <a:cubicBezTo>
                    <a:pt x="10447" y="13064"/>
                    <a:pt x="10691" y="13663"/>
                    <a:pt x="11024" y="14240"/>
                  </a:cubicBezTo>
                  <a:cubicBezTo>
                    <a:pt x="11046" y="14262"/>
                    <a:pt x="11091" y="14284"/>
                    <a:pt x="11113" y="14284"/>
                  </a:cubicBezTo>
                  <a:cubicBezTo>
                    <a:pt x="11135" y="14284"/>
                    <a:pt x="11157" y="14284"/>
                    <a:pt x="11157" y="14262"/>
                  </a:cubicBezTo>
                  <a:cubicBezTo>
                    <a:pt x="11201" y="14240"/>
                    <a:pt x="11224" y="14195"/>
                    <a:pt x="11201" y="14151"/>
                  </a:cubicBezTo>
                  <a:cubicBezTo>
                    <a:pt x="10780" y="13419"/>
                    <a:pt x="10492" y="12665"/>
                    <a:pt x="10314" y="11867"/>
                  </a:cubicBezTo>
                  <a:lnTo>
                    <a:pt x="10336" y="11867"/>
                  </a:lnTo>
                  <a:cubicBezTo>
                    <a:pt x="10336" y="11844"/>
                    <a:pt x="10336" y="11844"/>
                    <a:pt x="10314" y="11822"/>
                  </a:cubicBezTo>
                  <a:cubicBezTo>
                    <a:pt x="10381" y="11268"/>
                    <a:pt x="10403" y="10758"/>
                    <a:pt x="10447" y="10336"/>
                  </a:cubicBezTo>
                  <a:lnTo>
                    <a:pt x="10647" y="10336"/>
                  </a:lnTo>
                  <a:cubicBezTo>
                    <a:pt x="10802" y="10336"/>
                    <a:pt x="10957" y="10181"/>
                    <a:pt x="10957" y="10026"/>
                  </a:cubicBezTo>
                  <a:cubicBezTo>
                    <a:pt x="10957" y="9848"/>
                    <a:pt x="10802" y="9715"/>
                    <a:pt x="10647" y="9715"/>
                  </a:cubicBezTo>
                  <a:lnTo>
                    <a:pt x="10514" y="9715"/>
                  </a:lnTo>
                  <a:cubicBezTo>
                    <a:pt x="10558" y="9227"/>
                    <a:pt x="10580" y="8872"/>
                    <a:pt x="10625" y="8717"/>
                  </a:cubicBezTo>
                  <a:cubicBezTo>
                    <a:pt x="10625" y="8651"/>
                    <a:pt x="10647" y="8495"/>
                    <a:pt x="10580" y="8340"/>
                  </a:cubicBezTo>
                  <a:cubicBezTo>
                    <a:pt x="10470" y="8096"/>
                    <a:pt x="10203" y="7941"/>
                    <a:pt x="9915" y="7919"/>
                  </a:cubicBezTo>
                  <a:lnTo>
                    <a:pt x="9693" y="7874"/>
                  </a:lnTo>
                  <a:cubicBezTo>
                    <a:pt x="9649" y="7763"/>
                    <a:pt x="9627" y="7652"/>
                    <a:pt x="9582" y="7519"/>
                  </a:cubicBezTo>
                  <a:cubicBezTo>
                    <a:pt x="9427" y="7054"/>
                    <a:pt x="9250" y="6588"/>
                    <a:pt x="9028" y="6144"/>
                  </a:cubicBezTo>
                  <a:cubicBezTo>
                    <a:pt x="8984" y="5479"/>
                    <a:pt x="8939" y="4791"/>
                    <a:pt x="8917" y="4126"/>
                  </a:cubicBezTo>
                  <a:cubicBezTo>
                    <a:pt x="8828" y="3971"/>
                    <a:pt x="8717" y="3860"/>
                    <a:pt x="8584" y="3793"/>
                  </a:cubicBezTo>
                  <a:cubicBezTo>
                    <a:pt x="8695" y="3594"/>
                    <a:pt x="8784" y="3416"/>
                    <a:pt x="8873" y="3217"/>
                  </a:cubicBezTo>
                  <a:lnTo>
                    <a:pt x="8873" y="3217"/>
                  </a:lnTo>
                  <a:cubicBezTo>
                    <a:pt x="8451" y="3350"/>
                    <a:pt x="8052" y="3461"/>
                    <a:pt x="7631" y="3594"/>
                  </a:cubicBezTo>
                  <a:lnTo>
                    <a:pt x="7364" y="3483"/>
                  </a:lnTo>
                  <a:cubicBezTo>
                    <a:pt x="7262" y="3277"/>
                    <a:pt x="7082" y="3148"/>
                    <a:pt x="6951" y="3148"/>
                  </a:cubicBezTo>
                  <a:cubicBezTo>
                    <a:pt x="6941" y="3148"/>
                    <a:pt x="6931" y="3148"/>
                    <a:pt x="6921" y="3150"/>
                  </a:cubicBezTo>
                  <a:cubicBezTo>
                    <a:pt x="6899" y="3172"/>
                    <a:pt x="6877" y="3172"/>
                    <a:pt x="6877" y="3172"/>
                  </a:cubicBezTo>
                  <a:cubicBezTo>
                    <a:pt x="6788" y="3150"/>
                    <a:pt x="6699" y="3128"/>
                    <a:pt x="6610" y="3106"/>
                  </a:cubicBezTo>
                  <a:cubicBezTo>
                    <a:pt x="6499" y="3017"/>
                    <a:pt x="6366" y="2928"/>
                    <a:pt x="6233" y="2862"/>
                  </a:cubicBezTo>
                  <a:cubicBezTo>
                    <a:pt x="6211" y="2840"/>
                    <a:pt x="6189" y="2795"/>
                    <a:pt x="6167" y="2751"/>
                  </a:cubicBezTo>
                  <a:cubicBezTo>
                    <a:pt x="6145" y="2662"/>
                    <a:pt x="6122" y="2573"/>
                    <a:pt x="6145" y="2485"/>
                  </a:cubicBezTo>
                  <a:lnTo>
                    <a:pt x="6255" y="2485"/>
                  </a:lnTo>
                  <a:cubicBezTo>
                    <a:pt x="6322" y="2485"/>
                    <a:pt x="6389" y="2440"/>
                    <a:pt x="6455" y="2418"/>
                  </a:cubicBezTo>
                  <a:lnTo>
                    <a:pt x="6522" y="2418"/>
                  </a:lnTo>
                  <a:cubicBezTo>
                    <a:pt x="7209" y="2352"/>
                    <a:pt x="7697" y="1598"/>
                    <a:pt x="7586" y="1331"/>
                  </a:cubicBezTo>
                  <a:cubicBezTo>
                    <a:pt x="7542" y="1220"/>
                    <a:pt x="7431" y="1243"/>
                    <a:pt x="7320" y="1087"/>
                  </a:cubicBezTo>
                  <a:cubicBezTo>
                    <a:pt x="7187" y="932"/>
                    <a:pt x="7187" y="777"/>
                    <a:pt x="7165" y="666"/>
                  </a:cubicBezTo>
                  <a:cubicBezTo>
                    <a:pt x="7254" y="599"/>
                    <a:pt x="7320" y="511"/>
                    <a:pt x="7320" y="422"/>
                  </a:cubicBezTo>
                  <a:cubicBezTo>
                    <a:pt x="7320" y="200"/>
                    <a:pt x="6921" y="1"/>
                    <a:pt x="6433" y="1"/>
                  </a:cubicBezTo>
                  <a:close/>
                </a:path>
              </a:pathLst>
            </a:custGeom>
            <a:solidFill>
              <a:srgbClr val="512A14"/>
            </a:solidFill>
            <a:ln w="228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7500000" algn="bl" rotWithShape="0">
                <a:schemeClr val="accent4">
                  <a:alpha val="4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 flipH="1">
              <a:off x="10284787" y="3444631"/>
              <a:ext cx="891628" cy="1192176"/>
            </a:xfrm>
            <a:custGeom>
              <a:avLst/>
              <a:gdLst/>
              <a:ahLst/>
              <a:cxnLst/>
              <a:rect l="l" t="t" r="r" b="b"/>
              <a:pathLst>
                <a:path w="3794" h="5067" extrusionOk="0">
                  <a:moveTo>
                    <a:pt x="1219" y="0"/>
                  </a:moveTo>
                  <a:cubicBezTo>
                    <a:pt x="771" y="0"/>
                    <a:pt x="319" y="290"/>
                    <a:pt x="178" y="653"/>
                  </a:cubicBezTo>
                  <a:cubicBezTo>
                    <a:pt x="1" y="1052"/>
                    <a:pt x="245" y="1451"/>
                    <a:pt x="666" y="2072"/>
                  </a:cubicBezTo>
                  <a:cubicBezTo>
                    <a:pt x="910" y="2449"/>
                    <a:pt x="1198" y="2937"/>
                    <a:pt x="1509" y="3558"/>
                  </a:cubicBezTo>
                  <a:cubicBezTo>
                    <a:pt x="1731" y="3980"/>
                    <a:pt x="1930" y="4445"/>
                    <a:pt x="2085" y="4889"/>
                  </a:cubicBezTo>
                  <a:cubicBezTo>
                    <a:pt x="2102" y="4921"/>
                    <a:pt x="2130" y="4942"/>
                    <a:pt x="2161" y="4942"/>
                  </a:cubicBezTo>
                  <a:cubicBezTo>
                    <a:pt x="2173" y="4942"/>
                    <a:pt x="2184" y="4939"/>
                    <a:pt x="2196" y="4933"/>
                  </a:cubicBezTo>
                  <a:cubicBezTo>
                    <a:pt x="2263" y="4933"/>
                    <a:pt x="2285" y="4867"/>
                    <a:pt x="2263" y="4822"/>
                  </a:cubicBezTo>
                  <a:cubicBezTo>
                    <a:pt x="2108" y="4357"/>
                    <a:pt x="1908" y="3913"/>
                    <a:pt x="1686" y="3469"/>
                  </a:cubicBezTo>
                  <a:cubicBezTo>
                    <a:pt x="1376" y="2826"/>
                    <a:pt x="1065" y="2360"/>
                    <a:pt x="821" y="1983"/>
                  </a:cubicBezTo>
                  <a:cubicBezTo>
                    <a:pt x="444" y="1385"/>
                    <a:pt x="222" y="1030"/>
                    <a:pt x="355" y="719"/>
                  </a:cubicBezTo>
                  <a:cubicBezTo>
                    <a:pt x="483" y="422"/>
                    <a:pt x="895" y="185"/>
                    <a:pt x="1280" y="185"/>
                  </a:cubicBezTo>
                  <a:cubicBezTo>
                    <a:pt x="1297" y="185"/>
                    <a:pt x="1314" y="186"/>
                    <a:pt x="1331" y="187"/>
                  </a:cubicBezTo>
                  <a:cubicBezTo>
                    <a:pt x="2329" y="298"/>
                    <a:pt x="2950" y="2405"/>
                    <a:pt x="3283" y="3536"/>
                  </a:cubicBezTo>
                  <a:cubicBezTo>
                    <a:pt x="3416" y="4002"/>
                    <a:pt x="3527" y="4490"/>
                    <a:pt x="3594" y="4978"/>
                  </a:cubicBezTo>
                  <a:cubicBezTo>
                    <a:pt x="3616" y="5022"/>
                    <a:pt x="3660" y="5066"/>
                    <a:pt x="3704" y="5066"/>
                  </a:cubicBezTo>
                  <a:lnTo>
                    <a:pt x="3682" y="5044"/>
                  </a:lnTo>
                  <a:lnTo>
                    <a:pt x="3704" y="5044"/>
                  </a:lnTo>
                  <a:cubicBezTo>
                    <a:pt x="3771" y="5044"/>
                    <a:pt x="3793" y="5000"/>
                    <a:pt x="3793" y="4933"/>
                  </a:cubicBezTo>
                  <a:cubicBezTo>
                    <a:pt x="3704" y="4445"/>
                    <a:pt x="3594" y="3957"/>
                    <a:pt x="3461" y="3469"/>
                  </a:cubicBezTo>
                  <a:cubicBezTo>
                    <a:pt x="3083" y="2227"/>
                    <a:pt x="2485" y="120"/>
                    <a:pt x="1353" y="9"/>
                  </a:cubicBezTo>
                  <a:cubicBezTo>
                    <a:pt x="1309" y="3"/>
                    <a:pt x="1264" y="0"/>
                    <a:pt x="1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 flipH="1">
              <a:off x="10373386" y="3500864"/>
              <a:ext cx="724771" cy="1125356"/>
            </a:xfrm>
            <a:custGeom>
              <a:avLst/>
              <a:gdLst/>
              <a:ahLst/>
              <a:cxnLst/>
              <a:rect l="l" t="t" r="r" b="b"/>
              <a:pathLst>
                <a:path w="3084" h="4783" extrusionOk="0">
                  <a:moveTo>
                    <a:pt x="810" y="0"/>
                  </a:moveTo>
                  <a:cubicBezTo>
                    <a:pt x="567" y="0"/>
                    <a:pt x="307" y="92"/>
                    <a:pt x="178" y="303"/>
                  </a:cubicBezTo>
                  <a:cubicBezTo>
                    <a:pt x="0" y="591"/>
                    <a:pt x="133" y="946"/>
                    <a:pt x="200" y="1079"/>
                  </a:cubicBezTo>
                  <a:cubicBezTo>
                    <a:pt x="311" y="1367"/>
                    <a:pt x="488" y="1523"/>
                    <a:pt x="621" y="1634"/>
                  </a:cubicBezTo>
                  <a:lnTo>
                    <a:pt x="688" y="1700"/>
                  </a:lnTo>
                  <a:cubicBezTo>
                    <a:pt x="976" y="1966"/>
                    <a:pt x="1176" y="2476"/>
                    <a:pt x="1575" y="3497"/>
                  </a:cubicBezTo>
                  <a:cubicBezTo>
                    <a:pt x="1708" y="3851"/>
                    <a:pt x="1841" y="4228"/>
                    <a:pt x="1952" y="4606"/>
                  </a:cubicBezTo>
                  <a:cubicBezTo>
                    <a:pt x="1952" y="4638"/>
                    <a:pt x="1988" y="4659"/>
                    <a:pt x="2024" y="4659"/>
                  </a:cubicBezTo>
                  <a:cubicBezTo>
                    <a:pt x="2038" y="4659"/>
                    <a:pt x="2051" y="4656"/>
                    <a:pt x="2063" y="4650"/>
                  </a:cubicBezTo>
                  <a:cubicBezTo>
                    <a:pt x="2107" y="4650"/>
                    <a:pt x="2152" y="4583"/>
                    <a:pt x="2129" y="4539"/>
                  </a:cubicBezTo>
                  <a:cubicBezTo>
                    <a:pt x="2019" y="4162"/>
                    <a:pt x="1885" y="3785"/>
                    <a:pt x="1752" y="3430"/>
                  </a:cubicBezTo>
                  <a:cubicBezTo>
                    <a:pt x="1331" y="2388"/>
                    <a:pt x="1131" y="1855"/>
                    <a:pt x="821" y="1567"/>
                  </a:cubicBezTo>
                  <a:lnTo>
                    <a:pt x="732" y="1500"/>
                  </a:lnTo>
                  <a:cubicBezTo>
                    <a:pt x="599" y="1390"/>
                    <a:pt x="466" y="1256"/>
                    <a:pt x="355" y="1012"/>
                  </a:cubicBezTo>
                  <a:cubicBezTo>
                    <a:pt x="311" y="902"/>
                    <a:pt x="200" y="613"/>
                    <a:pt x="333" y="414"/>
                  </a:cubicBezTo>
                  <a:cubicBezTo>
                    <a:pt x="433" y="264"/>
                    <a:pt x="632" y="189"/>
                    <a:pt x="829" y="189"/>
                  </a:cubicBezTo>
                  <a:cubicBezTo>
                    <a:pt x="894" y="189"/>
                    <a:pt x="960" y="197"/>
                    <a:pt x="1020" y="214"/>
                  </a:cubicBezTo>
                  <a:cubicBezTo>
                    <a:pt x="1242" y="303"/>
                    <a:pt x="1375" y="502"/>
                    <a:pt x="1420" y="569"/>
                  </a:cubicBezTo>
                  <a:cubicBezTo>
                    <a:pt x="2240" y="1833"/>
                    <a:pt x="2617" y="3430"/>
                    <a:pt x="2640" y="3452"/>
                  </a:cubicBezTo>
                  <a:cubicBezTo>
                    <a:pt x="2728" y="3851"/>
                    <a:pt x="2817" y="4295"/>
                    <a:pt x="2906" y="4716"/>
                  </a:cubicBezTo>
                  <a:cubicBezTo>
                    <a:pt x="2906" y="4761"/>
                    <a:pt x="2950" y="4783"/>
                    <a:pt x="2994" y="4783"/>
                  </a:cubicBezTo>
                  <a:cubicBezTo>
                    <a:pt x="3061" y="4761"/>
                    <a:pt x="3083" y="4716"/>
                    <a:pt x="3083" y="4672"/>
                  </a:cubicBezTo>
                  <a:cubicBezTo>
                    <a:pt x="2994" y="4228"/>
                    <a:pt x="2906" y="3807"/>
                    <a:pt x="2817" y="3386"/>
                  </a:cubicBezTo>
                  <a:cubicBezTo>
                    <a:pt x="2817" y="3386"/>
                    <a:pt x="2418" y="1744"/>
                    <a:pt x="1575" y="458"/>
                  </a:cubicBezTo>
                  <a:cubicBezTo>
                    <a:pt x="1531" y="369"/>
                    <a:pt x="1353" y="125"/>
                    <a:pt x="1065" y="37"/>
                  </a:cubicBezTo>
                  <a:cubicBezTo>
                    <a:pt x="987" y="13"/>
                    <a:pt x="899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 flipH="1">
              <a:off x="10508987" y="3518980"/>
              <a:ext cx="505742" cy="1075947"/>
            </a:xfrm>
            <a:custGeom>
              <a:avLst/>
              <a:gdLst/>
              <a:ahLst/>
              <a:cxnLst/>
              <a:rect l="l" t="t" r="r" b="b"/>
              <a:pathLst>
                <a:path w="2152" h="4573" extrusionOk="0">
                  <a:moveTo>
                    <a:pt x="108" y="1"/>
                  </a:moveTo>
                  <a:cubicBezTo>
                    <a:pt x="86" y="1"/>
                    <a:pt x="63" y="7"/>
                    <a:pt x="44" y="26"/>
                  </a:cubicBezTo>
                  <a:cubicBezTo>
                    <a:pt x="0" y="70"/>
                    <a:pt x="0" y="115"/>
                    <a:pt x="44" y="159"/>
                  </a:cubicBezTo>
                  <a:cubicBezTo>
                    <a:pt x="488" y="692"/>
                    <a:pt x="887" y="1246"/>
                    <a:pt x="1198" y="1867"/>
                  </a:cubicBezTo>
                  <a:cubicBezTo>
                    <a:pt x="1597" y="2688"/>
                    <a:pt x="1841" y="3575"/>
                    <a:pt x="1952" y="4484"/>
                  </a:cubicBezTo>
                  <a:cubicBezTo>
                    <a:pt x="1952" y="4529"/>
                    <a:pt x="1996" y="4573"/>
                    <a:pt x="2041" y="4573"/>
                  </a:cubicBezTo>
                  <a:lnTo>
                    <a:pt x="2041" y="4551"/>
                  </a:lnTo>
                  <a:lnTo>
                    <a:pt x="2063" y="4551"/>
                  </a:lnTo>
                  <a:cubicBezTo>
                    <a:pt x="2107" y="4551"/>
                    <a:pt x="2152" y="4506"/>
                    <a:pt x="2152" y="4462"/>
                  </a:cubicBezTo>
                  <a:cubicBezTo>
                    <a:pt x="2041" y="3508"/>
                    <a:pt x="1774" y="2621"/>
                    <a:pt x="1375" y="1778"/>
                  </a:cubicBezTo>
                  <a:cubicBezTo>
                    <a:pt x="1043" y="1157"/>
                    <a:pt x="643" y="558"/>
                    <a:pt x="178" y="26"/>
                  </a:cubicBezTo>
                  <a:cubicBezTo>
                    <a:pt x="165" y="13"/>
                    <a:pt x="137" y="1"/>
                    <a:pt x="108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 flipH="1">
              <a:off x="11030239" y="3681561"/>
              <a:ext cx="104579" cy="47292"/>
            </a:xfrm>
            <a:custGeom>
              <a:avLst/>
              <a:gdLst/>
              <a:ahLst/>
              <a:cxnLst/>
              <a:rect l="l" t="t" r="r" b="b"/>
              <a:pathLst>
                <a:path w="445" h="201" extrusionOk="0">
                  <a:moveTo>
                    <a:pt x="90" y="1"/>
                  </a:moveTo>
                  <a:cubicBezTo>
                    <a:pt x="45" y="1"/>
                    <a:pt x="1" y="45"/>
                    <a:pt x="1" y="89"/>
                  </a:cubicBezTo>
                  <a:cubicBezTo>
                    <a:pt x="1" y="156"/>
                    <a:pt x="45" y="200"/>
                    <a:pt x="90" y="200"/>
                  </a:cubicBezTo>
                  <a:lnTo>
                    <a:pt x="334" y="200"/>
                  </a:lnTo>
                  <a:cubicBezTo>
                    <a:pt x="400" y="200"/>
                    <a:pt x="445" y="156"/>
                    <a:pt x="445" y="89"/>
                  </a:cubicBezTo>
                  <a:cubicBezTo>
                    <a:pt x="445" y="45"/>
                    <a:pt x="400" y="1"/>
                    <a:pt x="334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 flipH="1">
              <a:off x="11030239" y="3582507"/>
              <a:ext cx="109750" cy="67997"/>
            </a:xfrm>
            <a:custGeom>
              <a:avLst/>
              <a:gdLst/>
              <a:ahLst/>
              <a:cxnLst/>
              <a:rect l="l" t="t" r="r" b="b"/>
              <a:pathLst>
                <a:path w="467" h="289" extrusionOk="0">
                  <a:moveTo>
                    <a:pt x="134" y="0"/>
                  </a:moveTo>
                  <a:cubicBezTo>
                    <a:pt x="90" y="0"/>
                    <a:pt x="45" y="22"/>
                    <a:pt x="23" y="67"/>
                  </a:cubicBezTo>
                  <a:cubicBezTo>
                    <a:pt x="1" y="111"/>
                    <a:pt x="23" y="178"/>
                    <a:pt x="90" y="200"/>
                  </a:cubicBezTo>
                  <a:lnTo>
                    <a:pt x="334" y="288"/>
                  </a:lnTo>
                  <a:lnTo>
                    <a:pt x="356" y="288"/>
                  </a:lnTo>
                  <a:cubicBezTo>
                    <a:pt x="400" y="288"/>
                    <a:pt x="444" y="266"/>
                    <a:pt x="444" y="222"/>
                  </a:cubicBezTo>
                  <a:cubicBezTo>
                    <a:pt x="467" y="178"/>
                    <a:pt x="444" y="111"/>
                    <a:pt x="400" y="89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 flipH="1">
              <a:off x="10983237" y="3507216"/>
              <a:ext cx="88834" cy="70114"/>
            </a:xfrm>
            <a:custGeom>
              <a:avLst/>
              <a:gdLst/>
              <a:ahLst/>
              <a:cxnLst/>
              <a:rect l="l" t="t" r="r" b="b"/>
              <a:pathLst>
                <a:path w="378" h="298" extrusionOk="0">
                  <a:moveTo>
                    <a:pt x="116" y="1"/>
                  </a:moveTo>
                  <a:cubicBezTo>
                    <a:pt x="79" y="1"/>
                    <a:pt x="39" y="21"/>
                    <a:pt x="22" y="54"/>
                  </a:cubicBezTo>
                  <a:cubicBezTo>
                    <a:pt x="0" y="98"/>
                    <a:pt x="22" y="143"/>
                    <a:pt x="67" y="187"/>
                  </a:cubicBezTo>
                  <a:lnTo>
                    <a:pt x="222" y="276"/>
                  </a:lnTo>
                  <a:cubicBezTo>
                    <a:pt x="244" y="298"/>
                    <a:pt x="266" y="298"/>
                    <a:pt x="266" y="298"/>
                  </a:cubicBezTo>
                  <a:cubicBezTo>
                    <a:pt x="311" y="298"/>
                    <a:pt x="333" y="276"/>
                    <a:pt x="355" y="254"/>
                  </a:cubicBezTo>
                  <a:cubicBezTo>
                    <a:pt x="377" y="209"/>
                    <a:pt x="377" y="143"/>
                    <a:pt x="333" y="120"/>
                  </a:cubicBezTo>
                  <a:lnTo>
                    <a:pt x="155" y="10"/>
                  </a:lnTo>
                  <a:cubicBezTo>
                    <a:pt x="144" y="4"/>
                    <a:pt x="130" y="1"/>
                    <a:pt x="116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 flipH="1">
              <a:off x="10905214" y="3460395"/>
              <a:ext cx="67918" cy="80467"/>
            </a:xfrm>
            <a:custGeom>
              <a:avLst/>
              <a:gdLst/>
              <a:ahLst/>
              <a:cxnLst/>
              <a:rect l="l" t="t" r="r" b="b"/>
              <a:pathLst>
                <a:path w="289" h="342" extrusionOk="0">
                  <a:moveTo>
                    <a:pt x="84" y="0"/>
                  </a:moveTo>
                  <a:cubicBezTo>
                    <a:pt x="70" y="0"/>
                    <a:pt x="57" y="3"/>
                    <a:pt x="45" y="9"/>
                  </a:cubicBezTo>
                  <a:cubicBezTo>
                    <a:pt x="1" y="31"/>
                    <a:pt x="1" y="98"/>
                    <a:pt x="23" y="142"/>
                  </a:cubicBezTo>
                  <a:lnTo>
                    <a:pt x="111" y="297"/>
                  </a:lnTo>
                  <a:cubicBezTo>
                    <a:pt x="134" y="319"/>
                    <a:pt x="156" y="342"/>
                    <a:pt x="200" y="342"/>
                  </a:cubicBezTo>
                  <a:cubicBezTo>
                    <a:pt x="200" y="342"/>
                    <a:pt x="222" y="342"/>
                    <a:pt x="245" y="319"/>
                  </a:cubicBezTo>
                  <a:cubicBezTo>
                    <a:pt x="289" y="297"/>
                    <a:pt x="289" y="253"/>
                    <a:pt x="267" y="186"/>
                  </a:cubicBezTo>
                  <a:lnTo>
                    <a:pt x="178" y="53"/>
                  </a:lnTo>
                  <a:cubicBezTo>
                    <a:pt x="162" y="21"/>
                    <a:pt x="122" y="0"/>
                    <a:pt x="84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 flipH="1">
              <a:off x="10821785" y="3451925"/>
              <a:ext cx="47002" cy="94113"/>
            </a:xfrm>
            <a:custGeom>
              <a:avLst/>
              <a:gdLst/>
              <a:ahLst/>
              <a:cxnLst/>
              <a:rect l="l" t="t" r="r" b="b"/>
              <a:pathLst>
                <a:path w="200" h="400" extrusionOk="0">
                  <a:moveTo>
                    <a:pt x="89" y="1"/>
                  </a:moveTo>
                  <a:cubicBezTo>
                    <a:pt x="44" y="1"/>
                    <a:pt x="0" y="45"/>
                    <a:pt x="0" y="89"/>
                  </a:cubicBezTo>
                  <a:lnTo>
                    <a:pt x="0" y="311"/>
                  </a:lnTo>
                  <a:cubicBezTo>
                    <a:pt x="0" y="355"/>
                    <a:pt x="44" y="400"/>
                    <a:pt x="89" y="400"/>
                  </a:cubicBezTo>
                  <a:cubicBezTo>
                    <a:pt x="155" y="400"/>
                    <a:pt x="200" y="355"/>
                    <a:pt x="200" y="311"/>
                  </a:cubicBezTo>
                  <a:lnTo>
                    <a:pt x="200" y="89"/>
                  </a:lnTo>
                  <a:cubicBezTo>
                    <a:pt x="200" y="45"/>
                    <a:pt x="155" y="1"/>
                    <a:pt x="89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 flipH="1">
              <a:off x="10925895" y="3843435"/>
              <a:ext cx="109750" cy="67997"/>
            </a:xfrm>
            <a:custGeom>
              <a:avLst/>
              <a:gdLst/>
              <a:ahLst/>
              <a:cxnLst/>
              <a:rect l="l" t="t" r="r" b="b"/>
              <a:pathLst>
                <a:path w="467" h="289" extrusionOk="0">
                  <a:moveTo>
                    <a:pt x="311" y="0"/>
                  </a:moveTo>
                  <a:lnTo>
                    <a:pt x="89" y="111"/>
                  </a:lnTo>
                  <a:cubicBezTo>
                    <a:pt x="23" y="133"/>
                    <a:pt x="0" y="178"/>
                    <a:pt x="23" y="222"/>
                  </a:cubicBezTo>
                  <a:cubicBezTo>
                    <a:pt x="45" y="266"/>
                    <a:pt x="67" y="288"/>
                    <a:pt x="111" y="288"/>
                  </a:cubicBezTo>
                  <a:lnTo>
                    <a:pt x="156" y="288"/>
                  </a:lnTo>
                  <a:lnTo>
                    <a:pt x="400" y="200"/>
                  </a:lnTo>
                  <a:cubicBezTo>
                    <a:pt x="444" y="178"/>
                    <a:pt x="466" y="111"/>
                    <a:pt x="444" y="67"/>
                  </a:cubicBezTo>
                  <a:cubicBezTo>
                    <a:pt x="422" y="22"/>
                    <a:pt x="377" y="0"/>
                    <a:pt x="311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 flipH="1">
              <a:off x="10967726" y="3789085"/>
              <a:ext cx="104344" cy="70114"/>
            </a:xfrm>
            <a:custGeom>
              <a:avLst/>
              <a:gdLst/>
              <a:ahLst/>
              <a:cxnLst/>
              <a:rect l="l" t="t" r="r" b="b"/>
              <a:pathLst>
                <a:path w="444" h="298" extrusionOk="0">
                  <a:moveTo>
                    <a:pt x="325" y="1"/>
                  </a:moveTo>
                  <a:cubicBezTo>
                    <a:pt x="312" y="1"/>
                    <a:pt x="300" y="4"/>
                    <a:pt x="288" y="9"/>
                  </a:cubicBezTo>
                  <a:lnTo>
                    <a:pt x="67" y="120"/>
                  </a:lnTo>
                  <a:cubicBezTo>
                    <a:pt x="22" y="142"/>
                    <a:pt x="0" y="209"/>
                    <a:pt x="22" y="253"/>
                  </a:cubicBezTo>
                  <a:cubicBezTo>
                    <a:pt x="45" y="275"/>
                    <a:pt x="67" y="298"/>
                    <a:pt x="111" y="298"/>
                  </a:cubicBezTo>
                  <a:lnTo>
                    <a:pt x="155" y="298"/>
                  </a:lnTo>
                  <a:lnTo>
                    <a:pt x="377" y="187"/>
                  </a:lnTo>
                  <a:cubicBezTo>
                    <a:pt x="422" y="165"/>
                    <a:pt x="444" y="120"/>
                    <a:pt x="422" y="76"/>
                  </a:cubicBezTo>
                  <a:cubicBezTo>
                    <a:pt x="405" y="26"/>
                    <a:pt x="363" y="1"/>
                    <a:pt x="325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 flipH="1">
              <a:off x="11014493" y="3742264"/>
              <a:ext cx="94239" cy="64703"/>
            </a:xfrm>
            <a:custGeom>
              <a:avLst/>
              <a:gdLst/>
              <a:ahLst/>
              <a:cxnLst/>
              <a:rect l="l" t="t" r="r" b="b"/>
              <a:pathLst>
                <a:path w="401" h="275" extrusionOk="0">
                  <a:moveTo>
                    <a:pt x="303" y="0"/>
                  </a:moveTo>
                  <a:cubicBezTo>
                    <a:pt x="291" y="0"/>
                    <a:pt x="278" y="3"/>
                    <a:pt x="267" y="9"/>
                  </a:cubicBezTo>
                  <a:lnTo>
                    <a:pt x="67" y="97"/>
                  </a:lnTo>
                  <a:cubicBezTo>
                    <a:pt x="23" y="120"/>
                    <a:pt x="1" y="164"/>
                    <a:pt x="23" y="208"/>
                  </a:cubicBezTo>
                  <a:cubicBezTo>
                    <a:pt x="45" y="253"/>
                    <a:pt x="67" y="275"/>
                    <a:pt x="112" y="275"/>
                  </a:cubicBezTo>
                  <a:lnTo>
                    <a:pt x="156" y="275"/>
                  </a:lnTo>
                  <a:lnTo>
                    <a:pt x="334" y="186"/>
                  </a:lnTo>
                  <a:cubicBezTo>
                    <a:pt x="400" y="164"/>
                    <a:pt x="400" y="120"/>
                    <a:pt x="400" y="75"/>
                  </a:cubicBezTo>
                  <a:cubicBezTo>
                    <a:pt x="383" y="25"/>
                    <a:pt x="342" y="0"/>
                    <a:pt x="303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 flipH="1">
              <a:off x="10853042" y="3924843"/>
              <a:ext cx="130431" cy="75290"/>
            </a:xfrm>
            <a:custGeom>
              <a:avLst/>
              <a:gdLst/>
              <a:ahLst/>
              <a:cxnLst/>
              <a:rect l="l" t="t" r="r" b="b"/>
              <a:pathLst>
                <a:path w="555" h="320" extrusionOk="0">
                  <a:moveTo>
                    <a:pt x="439" y="0"/>
                  </a:moveTo>
                  <a:cubicBezTo>
                    <a:pt x="425" y="0"/>
                    <a:pt x="411" y="3"/>
                    <a:pt x="399" y="9"/>
                  </a:cubicBezTo>
                  <a:lnTo>
                    <a:pt x="67" y="142"/>
                  </a:lnTo>
                  <a:cubicBezTo>
                    <a:pt x="22" y="164"/>
                    <a:pt x="0" y="209"/>
                    <a:pt x="0" y="275"/>
                  </a:cubicBezTo>
                  <a:cubicBezTo>
                    <a:pt x="22" y="297"/>
                    <a:pt x="67" y="319"/>
                    <a:pt x="89" y="319"/>
                  </a:cubicBezTo>
                  <a:lnTo>
                    <a:pt x="133" y="319"/>
                  </a:lnTo>
                  <a:lnTo>
                    <a:pt x="466" y="186"/>
                  </a:lnTo>
                  <a:cubicBezTo>
                    <a:pt x="510" y="164"/>
                    <a:pt x="555" y="120"/>
                    <a:pt x="532" y="53"/>
                  </a:cubicBezTo>
                  <a:cubicBezTo>
                    <a:pt x="516" y="21"/>
                    <a:pt x="476" y="0"/>
                    <a:pt x="439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 flipH="1">
              <a:off x="10811210" y="4003662"/>
              <a:ext cx="135836" cy="69408"/>
            </a:xfrm>
            <a:custGeom>
              <a:avLst/>
              <a:gdLst/>
              <a:ahLst/>
              <a:cxnLst/>
              <a:rect l="l" t="t" r="r" b="b"/>
              <a:pathLst>
                <a:path w="578" h="295" extrusionOk="0">
                  <a:moveTo>
                    <a:pt x="478" y="1"/>
                  </a:moveTo>
                  <a:cubicBezTo>
                    <a:pt x="468" y="1"/>
                    <a:pt x="456" y="3"/>
                    <a:pt x="444" y="7"/>
                  </a:cubicBezTo>
                  <a:lnTo>
                    <a:pt x="89" y="95"/>
                  </a:lnTo>
                  <a:cubicBezTo>
                    <a:pt x="45" y="118"/>
                    <a:pt x="0" y="162"/>
                    <a:pt x="23" y="206"/>
                  </a:cubicBezTo>
                  <a:cubicBezTo>
                    <a:pt x="23" y="251"/>
                    <a:pt x="67" y="295"/>
                    <a:pt x="111" y="295"/>
                  </a:cubicBezTo>
                  <a:cubicBezTo>
                    <a:pt x="111" y="295"/>
                    <a:pt x="134" y="273"/>
                    <a:pt x="134" y="273"/>
                  </a:cubicBezTo>
                  <a:lnTo>
                    <a:pt x="511" y="184"/>
                  </a:lnTo>
                  <a:cubicBezTo>
                    <a:pt x="555" y="184"/>
                    <a:pt x="577" y="118"/>
                    <a:pt x="577" y="73"/>
                  </a:cubicBezTo>
                  <a:cubicBezTo>
                    <a:pt x="559" y="37"/>
                    <a:pt x="526" y="1"/>
                    <a:pt x="478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 flipH="1">
              <a:off x="10759273" y="4113304"/>
              <a:ext cx="120090" cy="59056"/>
            </a:xfrm>
            <a:custGeom>
              <a:avLst/>
              <a:gdLst/>
              <a:ahLst/>
              <a:cxnLst/>
              <a:rect l="l" t="t" r="r" b="b"/>
              <a:pathLst>
                <a:path w="511" h="251" extrusionOk="0">
                  <a:moveTo>
                    <a:pt x="404" y="0"/>
                  </a:moveTo>
                  <a:cubicBezTo>
                    <a:pt x="395" y="0"/>
                    <a:pt x="386" y="2"/>
                    <a:pt x="378" y="6"/>
                  </a:cubicBezTo>
                  <a:lnTo>
                    <a:pt x="67" y="73"/>
                  </a:lnTo>
                  <a:cubicBezTo>
                    <a:pt x="23" y="73"/>
                    <a:pt x="1" y="117"/>
                    <a:pt x="1" y="184"/>
                  </a:cubicBezTo>
                  <a:cubicBezTo>
                    <a:pt x="23" y="228"/>
                    <a:pt x="45" y="250"/>
                    <a:pt x="89" y="250"/>
                  </a:cubicBezTo>
                  <a:lnTo>
                    <a:pt x="112" y="250"/>
                  </a:lnTo>
                  <a:lnTo>
                    <a:pt x="422" y="184"/>
                  </a:lnTo>
                  <a:cubicBezTo>
                    <a:pt x="467" y="184"/>
                    <a:pt x="511" y="117"/>
                    <a:pt x="489" y="73"/>
                  </a:cubicBezTo>
                  <a:cubicBezTo>
                    <a:pt x="489" y="37"/>
                    <a:pt x="444" y="0"/>
                    <a:pt x="404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 flipH="1">
              <a:off x="10733186" y="4187653"/>
              <a:ext cx="109515" cy="52468"/>
            </a:xfrm>
            <a:custGeom>
              <a:avLst/>
              <a:gdLst/>
              <a:ahLst/>
              <a:cxnLst/>
              <a:rect l="l" t="t" r="r" b="b"/>
              <a:pathLst>
                <a:path w="466" h="223" extrusionOk="0">
                  <a:moveTo>
                    <a:pt x="355" y="1"/>
                  </a:moveTo>
                  <a:lnTo>
                    <a:pt x="89" y="45"/>
                  </a:lnTo>
                  <a:cubicBezTo>
                    <a:pt x="22" y="45"/>
                    <a:pt x="0" y="90"/>
                    <a:pt x="0" y="156"/>
                  </a:cubicBezTo>
                  <a:cubicBezTo>
                    <a:pt x="0" y="201"/>
                    <a:pt x="44" y="223"/>
                    <a:pt x="89" y="223"/>
                  </a:cubicBezTo>
                  <a:lnTo>
                    <a:pt x="111" y="223"/>
                  </a:lnTo>
                  <a:lnTo>
                    <a:pt x="377" y="201"/>
                  </a:lnTo>
                  <a:cubicBezTo>
                    <a:pt x="444" y="178"/>
                    <a:pt x="466" y="134"/>
                    <a:pt x="466" y="90"/>
                  </a:cubicBezTo>
                  <a:cubicBezTo>
                    <a:pt x="466" y="23"/>
                    <a:pt x="399" y="1"/>
                    <a:pt x="355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 flipH="1">
              <a:off x="10681014" y="4318235"/>
              <a:ext cx="94004" cy="52468"/>
            </a:xfrm>
            <a:custGeom>
              <a:avLst/>
              <a:gdLst/>
              <a:ahLst/>
              <a:cxnLst/>
              <a:rect l="l" t="t" r="r" b="b"/>
              <a:pathLst>
                <a:path w="400" h="223" extrusionOk="0">
                  <a:moveTo>
                    <a:pt x="289" y="0"/>
                  </a:moveTo>
                  <a:lnTo>
                    <a:pt x="89" y="23"/>
                  </a:lnTo>
                  <a:cubicBezTo>
                    <a:pt x="45" y="23"/>
                    <a:pt x="0" y="67"/>
                    <a:pt x="0" y="133"/>
                  </a:cubicBezTo>
                  <a:cubicBezTo>
                    <a:pt x="0" y="178"/>
                    <a:pt x="45" y="222"/>
                    <a:pt x="89" y="222"/>
                  </a:cubicBezTo>
                  <a:lnTo>
                    <a:pt x="111" y="222"/>
                  </a:lnTo>
                  <a:lnTo>
                    <a:pt x="311" y="200"/>
                  </a:lnTo>
                  <a:cubicBezTo>
                    <a:pt x="355" y="200"/>
                    <a:pt x="400" y="156"/>
                    <a:pt x="400" y="89"/>
                  </a:cubicBezTo>
                  <a:cubicBezTo>
                    <a:pt x="400" y="45"/>
                    <a:pt x="355" y="0"/>
                    <a:pt x="289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 flipH="1">
              <a:off x="10639182" y="4422465"/>
              <a:ext cx="104579" cy="47292"/>
            </a:xfrm>
            <a:custGeom>
              <a:avLst/>
              <a:gdLst/>
              <a:ahLst/>
              <a:cxnLst/>
              <a:rect l="l" t="t" r="r" b="b"/>
              <a:pathLst>
                <a:path w="445" h="201" extrusionOk="0">
                  <a:moveTo>
                    <a:pt x="111" y="1"/>
                  </a:moveTo>
                  <a:cubicBezTo>
                    <a:pt x="67" y="1"/>
                    <a:pt x="0" y="45"/>
                    <a:pt x="0" y="90"/>
                  </a:cubicBezTo>
                  <a:cubicBezTo>
                    <a:pt x="0" y="134"/>
                    <a:pt x="45" y="201"/>
                    <a:pt x="89" y="201"/>
                  </a:cubicBezTo>
                  <a:lnTo>
                    <a:pt x="355" y="201"/>
                  </a:lnTo>
                  <a:cubicBezTo>
                    <a:pt x="400" y="201"/>
                    <a:pt x="444" y="156"/>
                    <a:pt x="444" y="112"/>
                  </a:cubicBezTo>
                  <a:cubicBezTo>
                    <a:pt x="444" y="68"/>
                    <a:pt x="422" y="23"/>
                    <a:pt x="355" y="23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 flipH="1">
              <a:off x="10634012" y="3580389"/>
              <a:ext cx="88834" cy="132699"/>
            </a:xfrm>
            <a:custGeom>
              <a:avLst/>
              <a:gdLst/>
              <a:ahLst/>
              <a:cxnLst/>
              <a:rect l="l" t="t" r="r" b="b"/>
              <a:pathLst>
                <a:path w="378" h="564" extrusionOk="0">
                  <a:moveTo>
                    <a:pt x="272" y="0"/>
                  </a:moveTo>
                  <a:cubicBezTo>
                    <a:pt x="234" y="0"/>
                    <a:pt x="194" y="21"/>
                    <a:pt x="178" y="53"/>
                  </a:cubicBezTo>
                  <a:lnTo>
                    <a:pt x="22" y="431"/>
                  </a:lnTo>
                  <a:cubicBezTo>
                    <a:pt x="0" y="475"/>
                    <a:pt x="22" y="541"/>
                    <a:pt x="67" y="564"/>
                  </a:cubicBezTo>
                  <a:lnTo>
                    <a:pt x="111" y="564"/>
                  </a:lnTo>
                  <a:cubicBezTo>
                    <a:pt x="155" y="564"/>
                    <a:pt x="178" y="541"/>
                    <a:pt x="200" y="497"/>
                  </a:cubicBezTo>
                  <a:lnTo>
                    <a:pt x="355" y="142"/>
                  </a:lnTo>
                  <a:cubicBezTo>
                    <a:pt x="377" y="98"/>
                    <a:pt x="355" y="31"/>
                    <a:pt x="311" y="9"/>
                  </a:cubicBezTo>
                  <a:cubicBezTo>
                    <a:pt x="299" y="3"/>
                    <a:pt x="285" y="0"/>
                    <a:pt x="272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 flipH="1">
              <a:off x="10712271" y="3498981"/>
              <a:ext cx="73088" cy="130582"/>
            </a:xfrm>
            <a:custGeom>
              <a:avLst/>
              <a:gdLst/>
              <a:ahLst/>
              <a:cxnLst/>
              <a:rect l="l" t="t" r="r" b="b"/>
              <a:pathLst>
                <a:path w="311" h="555" extrusionOk="0">
                  <a:moveTo>
                    <a:pt x="222" y="0"/>
                  </a:moveTo>
                  <a:cubicBezTo>
                    <a:pt x="177" y="0"/>
                    <a:pt x="133" y="22"/>
                    <a:pt x="111" y="89"/>
                  </a:cubicBezTo>
                  <a:lnTo>
                    <a:pt x="22" y="422"/>
                  </a:lnTo>
                  <a:cubicBezTo>
                    <a:pt x="0" y="488"/>
                    <a:pt x="44" y="533"/>
                    <a:pt x="89" y="555"/>
                  </a:cubicBezTo>
                  <a:lnTo>
                    <a:pt x="111" y="555"/>
                  </a:lnTo>
                  <a:cubicBezTo>
                    <a:pt x="155" y="555"/>
                    <a:pt x="200" y="533"/>
                    <a:pt x="200" y="488"/>
                  </a:cubicBezTo>
                  <a:lnTo>
                    <a:pt x="288" y="133"/>
                  </a:lnTo>
                  <a:cubicBezTo>
                    <a:pt x="311" y="67"/>
                    <a:pt x="288" y="22"/>
                    <a:pt x="222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 flipH="1">
              <a:off x="10582075" y="3658738"/>
              <a:ext cx="99174" cy="148228"/>
            </a:xfrm>
            <a:custGeom>
              <a:avLst/>
              <a:gdLst/>
              <a:ahLst/>
              <a:cxnLst/>
              <a:rect l="l" t="t" r="r" b="b"/>
              <a:pathLst>
                <a:path w="422" h="630" extrusionOk="0">
                  <a:moveTo>
                    <a:pt x="307" y="0"/>
                  </a:moveTo>
                  <a:cubicBezTo>
                    <a:pt x="267" y="0"/>
                    <a:pt x="239" y="21"/>
                    <a:pt x="222" y="53"/>
                  </a:cubicBezTo>
                  <a:lnTo>
                    <a:pt x="23" y="497"/>
                  </a:lnTo>
                  <a:cubicBezTo>
                    <a:pt x="1" y="541"/>
                    <a:pt x="23" y="608"/>
                    <a:pt x="89" y="630"/>
                  </a:cubicBezTo>
                  <a:lnTo>
                    <a:pt x="111" y="630"/>
                  </a:lnTo>
                  <a:cubicBezTo>
                    <a:pt x="156" y="630"/>
                    <a:pt x="200" y="608"/>
                    <a:pt x="200" y="563"/>
                  </a:cubicBezTo>
                  <a:lnTo>
                    <a:pt x="400" y="120"/>
                  </a:lnTo>
                  <a:cubicBezTo>
                    <a:pt x="422" y="75"/>
                    <a:pt x="400" y="31"/>
                    <a:pt x="355" y="9"/>
                  </a:cubicBezTo>
                  <a:cubicBezTo>
                    <a:pt x="338" y="3"/>
                    <a:pt x="321" y="0"/>
                    <a:pt x="307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 flipH="1">
              <a:off x="10535073" y="3751204"/>
              <a:ext cx="104344" cy="118347"/>
            </a:xfrm>
            <a:custGeom>
              <a:avLst/>
              <a:gdLst/>
              <a:ahLst/>
              <a:cxnLst/>
              <a:rect l="l" t="t" r="r" b="b"/>
              <a:pathLst>
                <a:path w="444" h="503" extrusionOk="0">
                  <a:moveTo>
                    <a:pt x="344" y="0"/>
                  </a:moveTo>
                  <a:cubicBezTo>
                    <a:pt x="318" y="0"/>
                    <a:pt x="292" y="11"/>
                    <a:pt x="266" y="37"/>
                  </a:cubicBezTo>
                  <a:lnTo>
                    <a:pt x="22" y="348"/>
                  </a:lnTo>
                  <a:cubicBezTo>
                    <a:pt x="0" y="392"/>
                    <a:pt x="0" y="436"/>
                    <a:pt x="44" y="481"/>
                  </a:cubicBezTo>
                  <a:cubicBezTo>
                    <a:pt x="67" y="481"/>
                    <a:pt x="67" y="503"/>
                    <a:pt x="89" y="503"/>
                  </a:cubicBezTo>
                  <a:cubicBezTo>
                    <a:pt x="133" y="503"/>
                    <a:pt x="155" y="481"/>
                    <a:pt x="177" y="459"/>
                  </a:cubicBezTo>
                  <a:lnTo>
                    <a:pt x="421" y="170"/>
                  </a:lnTo>
                  <a:cubicBezTo>
                    <a:pt x="444" y="126"/>
                    <a:pt x="444" y="59"/>
                    <a:pt x="399" y="15"/>
                  </a:cubicBezTo>
                  <a:cubicBezTo>
                    <a:pt x="381" y="6"/>
                    <a:pt x="363" y="0"/>
                    <a:pt x="344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 flipH="1">
              <a:off x="10488071" y="3851670"/>
              <a:ext cx="109750" cy="143287"/>
            </a:xfrm>
            <a:custGeom>
              <a:avLst/>
              <a:gdLst/>
              <a:ahLst/>
              <a:cxnLst/>
              <a:rect l="l" t="t" r="r" b="b"/>
              <a:pathLst>
                <a:path w="467" h="609" extrusionOk="0">
                  <a:moveTo>
                    <a:pt x="361" y="1"/>
                  </a:moveTo>
                  <a:cubicBezTo>
                    <a:pt x="323" y="1"/>
                    <a:pt x="283" y="21"/>
                    <a:pt x="267" y="54"/>
                  </a:cubicBezTo>
                  <a:lnTo>
                    <a:pt x="23" y="453"/>
                  </a:lnTo>
                  <a:cubicBezTo>
                    <a:pt x="0" y="497"/>
                    <a:pt x="23" y="564"/>
                    <a:pt x="67" y="586"/>
                  </a:cubicBezTo>
                  <a:cubicBezTo>
                    <a:pt x="67" y="586"/>
                    <a:pt x="89" y="608"/>
                    <a:pt x="111" y="608"/>
                  </a:cubicBezTo>
                  <a:cubicBezTo>
                    <a:pt x="134" y="608"/>
                    <a:pt x="178" y="586"/>
                    <a:pt x="200" y="564"/>
                  </a:cubicBezTo>
                  <a:lnTo>
                    <a:pt x="444" y="143"/>
                  </a:lnTo>
                  <a:cubicBezTo>
                    <a:pt x="466" y="98"/>
                    <a:pt x="444" y="32"/>
                    <a:pt x="400" y="9"/>
                  </a:cubicBezTo>
                  <a:cubicBezTo>
                    <a:pt x="388" y="3"/>
                    <a:pt x="374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 flipH="1">
              <a:off x="10456815" y="3935195"/>
              <a:ext cx="104579" cy="153639"/>
            </a:xfrm>
            <a:custGeom>
              <a:avLst/>
              <a:gdLst/>
              <a:ahLst/>
              <a:cxnLst/>
              <a:rect l="l" t="t" r="r" b="b"/>
              <a:pathLst>
                <a:path w="445" h="653" extrusionOk="0">
                  <a:moveTo>
                    <a:pt x="339" y="1"/>
                  </a:moveTo>
                  <a:cubicBezTo>
                    <a:pt x="301" y="1"/>
                    <a:pt x="261" y="21"/>
                    <a:pt x="245" y="54"/>
                  </a:cubicBezTo>
                  <a:lnTo>
                    <a:pt x="23" y="497"/>
                  </a:lnTo>
                  <a:cubicBezTo>
                    <a:pt x="1" y="564"/>
                    <a:pt x="23" y="608"/>
                    <a:pt x="67" y="630"/>
                  </a:cubicBezTo>
                  <a:cubicBezTo>
                    <a:pt x="89" y="630"/>
                    <a:pt x="112" y="653"/>
                    <a:pt x="112" y="653"/>
                  </a:cubicBezTo>
                  <a:cubicBezTo>
                    <a:pt x="156" y="653"/>
                    <a:pt x="178" y="630"/>
                    <a:pt x="200" y="586"/>
                  </a:cubicBezTo>
                  <a:lnTo>
                    <a:pt x="422" y="142"/>
                  </a:lnTo>
                  <a:cubicBezTo>
                    <a:pt x="444" y="76"/>
                    <a:pt x="422" y="31"/>
                    <a:pt x="378" y="9"/>
                  </a:cubicBezTo>
                  <a:cubicBezTo>
                    <a:pt x="366" y="3"/>
                    <a:pt x="352" y="1"/>
                    <a:pt x="3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 flipH="1">
              <a:off x="10420388" y="4039661"/>
              <a:ext cx="104579" cy="153639"/>
            </a:xfrm>
            <a:custGeom>
              <a:avLst/>
              <a:gdLst/>
              <a:ahLst/>
              <a:cxnLst/>
              <a:rect l="l" t="t" r="r" b="b"/>
              <a:pathLst>
                <a:path w="445" h="653" extrusionOk="0">
                  <a:moveTo>
                    <a:pt x="339" y="0"/>
                  </a:moveTo>
                  <a:cubicBezTo>
                    <a:pt x="301" y="0"/>
                    <a:pt x="261" y="21"/>
                    <a:pt x="245" y="53"/>
                  </a:cubicBezTo>
                  <a:lnTo>
                    <a:pt x="23" y="519"/>
                  </a:lnTo>
                  <a:cubicBezTo>
                    <a:pt x="1" y="563"/>
                    <a:pt x="23" y="608"/>
                    <a:pt x="68" y="630"/>
                  </a:cubicBezTo>
                  <a:cubicBezTo>
                    <a:pt x="90" y="652"/>
                    <a:pt x="112" y="652"/>
                    <a:pt x="112" y="652"/>
                  </a:cubicBezTo>
                  <a:cubicBezTo>
                    <a:pt x="156" y="652"/>
                    <a:pt x="178" y="630"/>
                    <a:pt x="201" y="586"/>
                  </a:cubicBezTo>
                  <a:lnTo>
                    <a:pt x="422" y="142"/>
                  </a:lnTo>
                  <a:cubicBezTo>
                    <a:pt x="445" y="98"/>
                    <a:pt x="422" y="31"/>
                    <a:pt x="378" y="9"/>
                  </a:cubicBezTo>
                  <a:cubicBezTo>
                    <a:pt x="366" y="3"/>
                    <a:pt x="353" y="0"/>
                    <a:pt x="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 flipH="1">
              <a:off x="10363046" y="4241768"/>
              <a:ext cx="114920" cy="118347"/>
            </a:xfrm>
            <a:custGeom>
              <a:avLst/>
              <a:gdLst/>
              <a:ahLst/>
              <a:cxnLst/>
              <a:rect l="l" t="t" r="r" b="b"/>
              <a:pathLst>
                <a:path w="489" h="503" extrusionOk="0">
                  <a:moveTo>
                    <a:pt x="381" y="0"/>
                  </a:moveTo>
                  <a:cubicBezTo>
                    <a:pt x="348" y="0"/>
                    <a:pt x="315" y="11"/>
                    <a:pt x="289" y="37"/>
                  </a:cubicBezTo>
                  <a:lnTo>
                    <a:pt x="45" y="348"/>
                  </a:lnTo>
                  <a:cubicBezTo>
                    <a:pt x="1" y="370"/>
                    <a:pt x="1" y="436"/>
                    <a:pt x="45" y="481"/>
                  </a:cubicBezTo>
                  <a:cubicBezTo>
                    <a:pt x="67" y="481"/>
                    <a:pt x="89" y="503"/>
                    <a:pt x="111" y="503"/>
                  </a:cubicBezTo>
                  <a:cubicBezTo>
                    <a:pt x="134" y="503"/>
                    <a:pt x="156" y="481"/>
                    <a:pt x="178" y="458"/>
                  </a:cubicBezTo>
                  <a:lnTo>
                    <a:pt x="444" y="148"/>
                  </a:lnTo>
                  <a:cubicBezTo>
                    <a:pt x="489" y="104"/>
                    <a:pt x="466" y="59"/>
                    <a:pt x="444" y="15"/>
                  </a:cubicBezTo>
                  <a:cubicBezTo>
                    <a:pt x="426" y="6"/>
                    <a:pt x="404" y="0"/>
                    <a:pt x="381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 flipH="1">
              <a:off x="10336960" y="4361292"/>
              <a:ext cx="120090" cy="108465"/>
            </a:xfrm>
            <a:custGeom>
              <a:avLst/>
              <a:gdLst/>
              <a:ahLst/>
              <a:cxnLst/>
              <a:rect l="l" t="t" r="r" b="b"/>
              <a:pathLst>
                <a:path w="511" h="461" extrusionOk="0">
                  <a:moveTo>
                    <a:pt x="413" y="0"/>
                  </a:moveTo>
                  <a:cubicBezTo>
                    <a:pt x="388" y="0"/>
                    <a:pt x="366" y="6"/>
                    <a:pt x="355" y="17"/>
                  </a:cubicBezTo>
                  <a:lnTo>
                    <a:pt x="45" y="283"/>
                  </a:lnTo>
                  <a:cubicBezTo>
                    <a:pt x="0" y="328"/>
                    <a:pt x="0" y="394"/>
                    <a:pt x="45" y="438"/>
                  </a:cubicBezTo>
                  <a:cubicBezTo>
                    <a:pt x="67" y="438"/>
                    <a:pt x="89" y="461"/>
                    <a:pt x="111" y="461"/>
                  </a:cubicBezTo>
                  <a:cubicBezTo>
                    <a:pt x="133" y="461"/>
                    <a:pt x="156" y="461"/>
                    <a:pt x="178" y="438"/>
                  </a:cubicBezTo>
                  <a:lnTo>
                    <a:pt x="466" y="172"/>
                  </a:lnTo>
                  <a:cubicBezTo>
                    <a:pt x="510" y="128"/>
                    <a:pt x="510" y="61"/>
                    <a:pt x="488" y="17"/>
                  </a:cubicBezTo>
                  <a:cubicBezTo>
                    <a:pt x="466" y="6"/>
                    <a:pt x="438" y="0"/>
                    <a:pt x="413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 flipH="1">
              <a:off x="10300533" y="4488344"/>
              <a:ext cx="130431" cy="80467"/>
            </a:xfrm>
            <a:custGeom>
              <a:avLst/>
              <a:gdLst/>
              <a:ahLst/>
              <a:cxnLst/>
              <a:rect l="l" t="t" r="r" b="b"/>
              <a:pathLst>
                <a:path w="555" h="342" extrusionOk="0">
                  <a:moveTo>
                    <a:pt x="448" y="1"/>
                  </a:moveTo>
                  <a:cubicBezTo>
                    <a:pt x="433" y="1"/>
                    <a:pt x="417" y="3"/>
                    <a:pt x="399" y="9"/>
                  </a:cubicBezTo>
                  <a:lnTo>
                    <a:pt x="67" y="165"/>
                  </a:lnTo>
                  <a:cubicBezTo>
                    <a:pt x="22" y="187"/>
                    <a:pt x="0" y="231"/>
                    <a:pt x="22" y="298"/>
                  </a:cubicBezTo>
                  <a:cubicBezTo>
                    <a:pt x="45" y="320"/>
                    <a:pt x="67" y="342"/>
                    <a:pt x="111" y="342"/>
                  </a:cubicBezTo>
                  <a:lnTo>
                    <a:pt x="155" y="342"/>
                  </a:lnTo>
                  <a:lnTo>
                    <a:pt x="488" y="187"/>
                  </a:lnTo>
                  <a:cubicBezTo>
                    <a:pt x="532" y="165"/>
                    <a:pt x="555" y="120"/>
                    <a:pt x="532" y="54"/>
                  </a:cubicBezTo>
                  <a:cubicBezTo>
                    <a:pt x="516" y="21"/>
                    <a:pt x="488" y="1"/>
                    <a:pt x="448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 flipH="1">
              <a:off x="10779953" y="3754734"/>
              <a:ext cx="245350" cy="52233"/>
            </a:xfrm>
            <a:custGeom>
              <a:avLst/>
              <a:gdLst/>
              <a:ahLst/>
              <a:cxnLst/>
              <a:rect l="l" t="t" r="r" b="b"/>
              <a:pathLst>
                <a:path w="1044" h="222" extrusionOk="0">
                  <a:moveTo>
                    <a:pt x="932" y="0"/>
                  </a:moveTo>
                  <a:lnTo>
                    <a:pt x="89" y="22"/>
                  </a:lnTo>
                  <a:cubicBezTo>
                    <a:pt x="45" y="22"/>
                    <a:pt x="1" y="67"/>
                    <a:pt x="1" y="133"/>
                  </a:cubicBezTo>
                  <a:cubicBezTo>
                    <a:pt x="1" y="177"/>
                    <a:pt x="45" y="222"/>
                    <a:pt x="89" y="222"/>
                  </a:cubicBezTo>
                  <a:lnTo>
                    <a:pt x="954" y="177"/>
                  </a:lnTo>
                  <a:cubicBezTo>
                    <a:pt x="999" y="177"/>
                    <a:pt x="1043" y="133"/>
                    <a:pt x="1043" y="89"/>
                  </a:cubicBezTo>
                  <a:cubicBezTo>
                    <a:pt x="1043" y="22"/>
                    <a:pt x="999" y="0"/>
                    <a:pt x="932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 flipH="1">
              <a:off x="10790529" y="3602741"/>
              <a:ext cx="292117" cy="188697"/>
            </a:xfrm>
            <a:custGeom>
              <a:avLst/>
              <a:gdLst/>
              <a:ahLst/>
              <a:cxnLst/>
              <a:rect l="l" t="t" r="r" b="b"/>
              <a:pathLst>
                <a:path w="1243" h="802" extrusionOk="0">
                  <a:moveTo>
                    <a:pt x="106" y="1"/>
                  </a:moveTo>
                  <a:cubicBezTo>
                    <a:pt x="81" y="1"/>
                    <a:pt x="59" y="20"/>
                    <a:pt x="45" y="47"/>
                  </a:cubicBezTo>
                  <a:cubicBezTo>
                    <a:pt x="1" y="92"/>
                    <a:pt x="23" y="158"/>
                    <a:pt x="67" y="180"/>
                  </a:cubicBezTo>
                  <a:lnTo>
                    <a:pt x="1088" y="801"/>
                  </a:lnTo>
                  <a:lnTo>
                    <a:pt x="1132" y="801"/>
                  </a:lnTo>
                  <a:cubicBezTo>
                    <a:pt x="1154" y="801"/>
                    <a:pt x="1198" y="801"/>
                    <a:pt x="1221" y="757"/>
                  </a:cubicBezTo>
                  <a:cubicBezTo>
                    <a:pt x="1243" y="713"/>
                    <a:pt x="1221" y="668"/>
                    <a:pt x="1176" y="624"/>
                  </a:cubicBezTo>
                  <a:lnTo>
                    <a:pt x="156" y="25"/>
                  </a:lnTo>
                  <a:cubicBezTo>
                    <a:pt x="139" y="8"/>
                    <a:pt x="122" y="1"/>
                    <a:pt x="106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 flipH="1">
              <a:off x="10779953" y="3519686"/>
              <a:ext cx="78493" cy="276928"/>
            </a:xfrm>
            <a:custGeom>
              <a:avLst/>
              <a:gdLst/>
              <a:ahLst/>
              <a:cxnLst/>
              <a:rect l="l" t="t" r="r" b="b"/>
              <a:pathLst>
                <a:path w="334" h="1177" extrusionOk="0">
                  <a:moveTo>
                    <a:pt x="89" y="1"/>
                  </a:moveTo>
                  <a:cubicBezTo>
                    <a:pt x="23" y="1"/>
                    <a:pt x="0" y="67"/>
                    <a:pt x="0" y="112"/>
                  </a:cubicBezTo>
                  <a:lnTo>
                    <a:pt x="134" y="1088"/>
                  </a:lnTo>
                  <a:cubicBezTo>
                    <a:pt x="134" y="1154"/>
                    <a:pt x="178" y="1176"/>
                    <a:pt x="222" y="1176"/>
                  </a:cubicBezTo>
                  <a:lnTo>
                    <a:pt x="244" y="1176"/>
                  </a:lnTo>
                  <a:cubicBezTo>
                    <a:pt x="289" y="1176"/>
                    <a:pt x="333" y="1132"/>
                    <a:pt x="333" y="1066"/>
                  </a:cubicBezTo>
                  <a:lnTo>
                    <a:pt x="200" y="90"/>
                  </a:lnTo>
                  <a:cubicBezTo>
                    <a:pt x="178" y="23"/>
                    <a:pt x="134" y="1"/>
                    <a:pt x="89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 flipH="1">
              <a:off x="10707100" y="3636386"/>
              <a:ext cx="125260" cy="160227"/>
            </a:xfrm>
            <a:custGeom>
              <a:avLst/>
              <a:gdLst/>
              <a:ahLst/>
              <a:cxnLst/>
              <a:rect l="l" t="t" r="r" b="b"/>
              <a:pathLst>
                <a:path w="533" h="681" extrusionOk="0">
                  <a:moveTo>
                    <a:pt x="411" y="1"/>
                  </a:moveTo>
                  <a:cubicBezTo>
                    <a:pt x="385" y="1"/>
                    <a:pt x="359" y="11"/>
                    <a:pt x="333" y="37"/>
                  </a:cubicBezTo>
                  <a:lnTo>
                    <a:pt x="45" y="547"/>
                  </a:lnTo>
                  <a:cubicBezTo>
                    <a:pt x="0" y="592"/>
                    <a:pt x="23" y="636"/>
                    <a:pt x="67" y="680"/>
                  </a:cubicBezTo>
                  <a:lnTo>
                    <a:pt x="111" y="680"/>
                  </a:lnTo>
                  <a:cubicBezTo>
                    <a:pt x="156" y="680"/>
                    <a:pt x="178" y="680"/>
                    <a:pt x="200" y="636"/>
                  </a:cubicBezTo>
                  <a:lnTo>
                    <a:pt x="511" y="148"/>
                  </a:lnTo>
                  <a:cubicBezTo>
                    <a:pt x="533" y="104"/>
                    <a:pt x="511" y="37"/>
                    <a:pt x="466" y="15"/>
                  </a:cubicBezTo>
                  <a:cubicBezTo>
                    <a:pt x="448" y="6"/>
                    <a:pt x="429" y="1"/>
                    <a:pt x="411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 flipH="1">
              <a:off x="10634012" y="3757792"/>
              <a:ext cx="286947" cy="169168"/>
            </a:xfrm>
            <a:custGeom>
              <a:avLst/>
              <a:gdLst/>
              <a:ahLst/>
              <a:cxnLst/>
              <a:rect l="l" t="t" r="r" b="b"/>
              <a:pathLst>
                <a:path w="1221" h="719" extrusionOk="0">
                  <a:moveTo>
                    <a:pt x="1104" y="1"/>
                  </a:moveTo>
                  <a:cubicBezTo>
                    <a:pt x="1090" y="1"/>
                    <a:pt x="1077" y="3"/>
                    <a:pt x="1065" y="9"/>
                  </a:cubicBezTo>
                  <a:lnTo>
                    <a:pt x="67" y="542"/>
                  </a:lnTo>
                  <a:cubicBezTo>
                    <a:pt x="23" y="564"/>
                    <a:pt x="0" y="630"/>
                    <a:pt x="23" y="675"/>
                  </a:cubicBezTo>
                  <a:cubicBezTo>
                    <a:pt x="45" y="697"/>
                    <a:pt x="89" y="719"/>
                    <a:pt x="111" y="719"/>
                  </a:cubicBezTo>
                  <a:lnTo>
                    <a:pt x="156" y="719"/>
                  </a:lnTo>
                  <a:lnTo>
                    <a:pt x="1154" y="187"/>
                  </a:lnTo>
                  <a:cubicBezTo>
                    <a:pt x="1198" y="142"/>
                    <a:pt x="1220" y="98"/>
                    <a:pt x="1198" y="54"/>
                  </a:cubicBezTo>
                  <a:cubicBezTo>
                    <a:pt x="1182" y="21"/>
                    <a:pt x="1142" y="1"/>
                    <a:pt x="1104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 flipH="1">
              <a:off x="10576670" y="3867434"/>
              <a:ext cx="286947" cy="148228"/>
            </a:xfrm>
            <a:custGeom>
              <a:avLst/>
              <a:gdLst/>
              <a:ahLst/>
              <a:cxnLst/>
              <a:rect l="l" t="t" r="r" b="b"/>
              <a:pathLst>
                <a:path w="1221" h="630" extrusionOk="0">
                  <a:moveTo>
                    <a:pt x="1111" y="1"/>
                  </a:moveTo>
                  <a:cubicBezTo>
                    <a:pt x="1097" y="1"/>
                    <a:pt x="1082" y="3"/>
                    <a:pt x="1065" y="9"/>
                  </a:cubicBezTo>
                  <a:lnTo>
                    <a:pt x="67" y="453"/>
                  </a:lnTo>
                  <a:cubicBezTo>
                    <a:pt x="22" y="475"/>
                    <a:pt x="0" y="519"/>
                    <a:pt x="22" y="586"/>
                  </a:cubicBezTo>
                  <a:cubicBezTo>
                    <a:pt x="45" y="608"/>
                    <a:pt x="67" y="630"/>
                    <a:pt x="111" y="630"/>
                  </a:cubicBezTo>
                  <a:lnTo>
                    <a:pt x="156" y="630"/>
                  </a:lnTo>
                  <a:lnTo>
                    <a:pt x="1154" y="186"/>
                  </a:lnTo>
                  <a:cubicBezTo>
                    <a:pt x="1198" y="164"/>
                    <a:pt x="1220" y="120"/>
                    <a:pt x="1198" y="76"/>
                  </a:cubicBezTo>
                  <a:cubicBezTo>
                    <a:pt x="1181" y="26"/>
                    <a:pt x="1152" y="1"/>
                    <a:pt x="1111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 flipH="1">
              <a:off x="10524733" y="3993310"/>
              <a:ext cx="302458" cy="116465"/>
            </a:xfrm>
            <a:custGeom>
              <a:avLst/>
              <a:gdLst/>
              <a:ahLst/>
              <a:cxnLst/>
              <a:rect l="l" t="t" r="r" b="b"/>
              <a:pathLst>
                <a:path w="1287" h="495" extrusionOk="0">
                  <a:moveTo>
                    <a:pt x="1178" y="0"/>
                  </a:moveTo>
                  <a:cubicBezTo>
                    <a:pt x="1170" y="0"/>
                    <a:pt x="1162" y="2"/>
                    <a:pt x="1154" y="6"/>
                  </a:cubicBezTo>
                  <a:lnTo>
                    <a:pt x="89" y="295"/>
                  </a:lnTo>
                  <a:cubicBezTo>
                    <a:pt x="45" y="317"/>
                    <a:pt x="1" y="361"/>
                    <a:pt x="23" y="428"/>
                  </a:cubicBezTo>
                  <a:cubicBezTo>
                    <a:pt x="45" y="472"/>
                    <a:pt x="67" y="494"/>
                    <a:pt x="111" y="494"/>
                  </a:cubicBezTo>
                  <a:lnTo>
                    <a:pt x="134" y="494"/>
                  </a:lnTo>
                  <a:lnTo>
                    <a:pt x="1198" y="184"/>
                  </a:lnTo>
                  <a:cubicBezTo>
                    <a:pt x="1243" y="184"/>
                    <a:pt x="1287" y="117"/>
                    <a:pt x="1265" y="73"/>
                  </a:cubicBezTo>
                  <a:cubicBezTo>
                    <a:pt x="1247" y="37"/>
                    <a:pt x="1214" y="0"/>
                    <a:pt x="1178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 flipH="1">
              <a:off x="10482901" y="4102952"/>
              <a:ext cx="302458" cy="100701"/>
            </a:xfrm>
            <a:custGeom>
              <a:avLst/>
              <a:gdLst/>
              <a:ahLst/>
              <a:cxnLst/>
              <a:rect l="l" t="t" r="r" b="b"/>
              <a:pathLst>
                <a:path w="1287" h="428" extrusionOk="0">
                  <a:moveTo>
                    <a:pt x="1188" y="0"/>
                  </a:moveTo>
                  <a:cubicBezTo>
                    <a:pt x="1177" y="0"/>
                    <a:pt x="1166" y="2"/>
                    <a:pt x="1153" y="6"/>
                  </a:cubicBezTo>
                  <a:lnTo>
                    <a:pt x="89" y="228"/>
                  </a:lnTo>
                  <a:cubicBezTo>
                    <a:pt x="22" y="250"/>
                    <a:pt x="0" y="294"/>
                    <a:pt x="0" y="339"/>
                  </a:cubicBezTo>
                  <a:cubicBezTo>
                    <a:pt x="22" y="383"/>
                    <a:pt x="67" y="427"/>
                    <a:pt x="111" y="427"/>
                  </a:cubicBezTo>
                  <a:lnTo>
                    <a:pt x="1198" y="183"/>
                  </a:lnTo>
                  <a:cubicBezTo>
                    <a:pt x="1242" y="183"/>
                    <a:pt x="1286" y="117"/>
                    <a:pt x="1264" y="73"/>
                  </a:cubicBezTo>
                  <a:cubicBezTo>
                    <a:pt x="1264" y="36"/>
                    <a:pt x="1235" y="0"/>
                    <a:pt x="1188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 flipH="1">
              <a:off x="10435899" y="4245062"/>
              <a:ext cx="302693" cy="63056"/>
            </a:xfrm>
            <a:custGeom>
              <a:avLst/>
              <a:gdLst/>
              <a:ahLst/>
              <a:cxnLst/>
              <a:rect l="l" t="t" r="r" b="b"/>
              <a:pathLst>
                <a:path w="1288" h="268" extrusionOk="0">
                  <a:moveTo>
                    <a:pt x="1176" y="1"/>
                  </a:moveTo>
                  <a:lnTo>
                    <a:pt x="89" y="90"/>
                  </a:lnTo>
                  <a:cubicBezTo>
                    <a:pt x="45" y="90"/>
                    <a:pt x="1" y="134"/>
                    <a:pt x="1" y="178"/>
                  </a:cubicBezTo>
                  <a:cubicBezTo>
                    <a:pt x="1" y="245"/>
                    <a:pt x="45" y="267"/>
                    <a:pt x="89" y="267"/>
                  </a:cubicBezTo>
                  <a:lnTo>
                    <a:pt x="112" y="267"/>
                  </a:lnTo>
                  <a:lnTo>
                    <a:pt x="1198" y="200"/>
                  </a:lnTo>
                  <a:cubicBezTo>
                    <a:pt x="1243" y="200"/>
                    <a:pt x="1287" y="134"/>
                    <a:pt x="1287" y="90"/>
                  </a:cubicBezTo>
                  <a:cubicBezTo>
                    <a:pt x="1287" y="45"/>
                    <a:pt x="1220" y="1"/>
                    <a:pt x="1176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 flipH="1">
              <a:off x="10415218" y="4380820"/>
              <a:ext cx="281542" cy="57644"/>
            </a:xfrm>
            <a:custGeom>
              <a:avLst/>
              <a:gdLst/>
              <a:ahLst/>
              <a:cxnLst/>
              <a:rect l="l" t="t" r="r" b="b"/>
              <a:pathLst>
                <a:path w="1198" h="245" extrusionOk="0">
                  <a:moveTo>
                    <a:pt x="1109" y="1"/>
                  </a:moveTo>
                  <a:lnTo>
                    <a:pt x="89" y="45"/>
                  </a:lnTo>
                  <a:cubicBezTo>
                    <a:pt x="22" y="45"/>
                    <a:pt x="0" y="89"/>
                    <a:pt x="0" y="156"/>
                  </a:cubicBezTo>
                  <a:cubicBezTo>
                    <a:pt x="0" y="200"/>
                    <a:pt x="44" y="245"/>
                    <a:pt x="89" y="245"/>
                  </a:cubicBezTo>
                  <a:lnTo>
                    <a:pt x="1109" y="200"/>
                  </a:lnTo>
                  <a:cubicBezTo>
                    <a:pt x="1176" y="178"/>
                    <a:pt x="1198" y="134"/>
                    <a:pt x="1198" y="89"/>
                  </a:cubicBezTo>
                  <a:cubicBezTo>
                    <a:pt x="1198" y="45"/>
                    <a:pt x="1153" y="1"/>
                    <a:pt x="1109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 flipH="1">
              <a:off x="10383962" y="4474698"/>
              <a:ext cx="281542" cy="47292"/>
            </a:xfrm>
            <a:custGeom>
              <a:avLst/>
              <a:gdLst/>
              <a:ahLst/>
              <a:cxnLst/>
              <a:rect l="l" t="t" r="r" b="b"/>
              <a:pathLst>
                <a:path w="1198" h="201" extrusionOk="0">
                  <a:moveTo>
                    <a:pt x="89" y="1"/>
                  </a:moveTo>
                  <a:cubicBezTo>
                    <a:pt x="44" y="1"/>
                    <a:pt x="0" y="45"/>
                    <a:pt x="0" y="112"/>
                  </a:cubicBezTo>
                  <a:cubicBezTo>
                    <a:pt x="0" y="156"/>
                    <a:pt x="44" y="200"/>
                    <a:pt x="89" y="200"/>
                  </a:cubicBezTo>
                  <a:lnTo>
                    <a:pt x="1109" y="200"/>
                  </a:lnTo>
                  <a:cubicBezTo>
                    <a:pt x="1153" y="200"/>
                    <a:pt x="1198" y="156"/>
                    <a:pt x="1198" y="112"/>
                  </a:cubicBezTo>
                  <a:cubicBezTo>
                    <a:pt x="1198" y="45"/>
                    <a:pt x="1153" y="1"/>
                    <a:pt x="1109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 flipH="1">
              <a:off x="10034737" y="4553047"/>
              <a:ext cx="302458" cy="1096181"/>
            </a:xfrm>
            <a:custGeom>
              <a:avLst/>
              <a:gdLst/>
              <a:ahLst/>
              <a:cxnLst/>
              <a:rect l="l" t="t" r="r" b="b"/>
              <a:pathLst>
                <a:path w="1287" h="4659" extrusionOk="0">
                  <a:moveTo>
                    <a:pt x="156" y="0"/>
                  </a:moveTo>
                  <a:cubicBezTo>
                    <a:pt x="111" y="0"/>
                    <a:pt x="67" y="23"/>
                    <a:pt x="67" y="89"/>
                  </a:cubicBezTo>
                  <a:cubicBezTo>
                    <a:pt x="0" y="821"/>
                    <a:pt x="45" y="1553"/>
                    <a:pt x="178" y="2263"/>
                  </a:cubicBezTo>
                  <a:cubicBezTo>
                    <a:pt x="355" y="3083"/>
                    <a:pt x="666" y="3882"/>
                    <a:pt x="1087" y="4592"/>
                  </a:cubicBezTo>
                  <a:cubicBezTo>
                    <a:pt x="1109" y="4636"/>
                    <a:pt x="1132" y="4658"/>
                    <a:pt x="1176" y="4658"/>
                  </a:cubicBezTo>
                  <a:cubicBezTo>
                    <a:pt x="1176" y="4658"/>
                    <a:pt x="1198" y="4636"/>
                    <a:pt x="1220" y="4636"/>
                  </a:cubicBezTo>
                  <a:cubicBezTo>
                    <a:pt x="1265" y="4614"/>
                    <a:pt x="1287" y="4547"/>
                    <a:pt x="1242" y="4503"/>
                  </a:cubicBezTo>
                  <a:cubicBezTo>
                    <a:pt x="821" y="3793"/>
                    <a:pt x="533" y="3039"/>
                    <a:pt x="377" y="2241"/>
                  </a:cubicBezTo>
                  <a:cubicBezTo>
                    <a:pt x="222" y="1531"/>
                    <a:pt x="178" y="821"/>
                    <a:pt x="244" y="111"/>
                  </a:cubicBezTo>
                  <a:cubicBezTo>
                    <a:pt x="244" y="45"/>
                    <a:pt x="222" y="0"/>
                    <a:pt x="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 flipH="1">
              <a:off x="10806040" y="4422465"/>
              <a:ext cx="302693" cy="1148414"/>
            </a:xfrm>
            <a:custGeom>
              <a:avLst/>
              <a:gdLst/>
              <a:ahLst/>
              <a:cxnLst/>
              <a:rect l="l" t="t" r="r" b="b"/>
              <a:pathLst>
                <a:path w="1288" h="4881" extrusionOk="0">
                  <a:moveTo>
                    <a:pt x="178" y="1"/>
                  </a:moveTo>
                  <a:cubicBezTo>
                    <a:pt x="112" y="1"/>
                    <a:pt x="67" y="23"/>
                    <a:pt x="67" y="90"/>
                  </a:cubicBezTo>
                  <a:cubicBezTo>
                    <a:pt x="1" y="844"/>
                    <a:pt x="45" y="1620"/>
                    <a:pt x="201" y="2374"/>
                  </a:cubicBezTo>
                  <a:cubicBezTo>
                    <a:pt x="356" y="3239"/>
                    <a:pt x="666" y="4060"/>
                    <a:pt x="1088" y="4836"/>
                  </a:cubicBezTo>
                  <a:cubicBezTo>
                    <a:pt x="1110" y="4858"/>
                    <a:pt x="1154" y="4880"/>
                    <a:pt x="1176" y="4880"/>
                  </a:cubicBezTo>
                  <a:cubicBezTo>
                    <a:pt x="1199" y="4880"/>
                    <a:pt x="1221" y="4880"/>
                    <a:pt x="1221" y="4858"/>
                  </a:cubicBezTo>
                  <a:cubicBezTo>
                    <a:pt x="1265" y="4836"/>
                    <a:pt x="1287" y="4770"/>
                    <a:pt x="1265" y="4725"/>
                  </a:cubicBezTo>
                  <a:cubicBezTo>
                    <a:pt x="844" y="3993"/>
                    <a:pt x="555" y="3173"/>
                    <a:pt x="378" y="2330"/>
                  </a:cubicBezTo>
                  <a:cubicBezTo>
                    <a:pt x="245" y="1598"/>
                    <a:pt x="201" y="844"/>
                    <a:pt x="267" y="90"/>
                  </a:cubicBezTo>
                  <a:cubicBezTo>
                    <a:pt x="267" y="45"/>
                    <a:pt x="223" y="1"/>
                    <a:pt x="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 flipH="1">
              <a:off x="10284787" y="4740803"/>
              <a:ext cx="808199" cy="47292"/>
            </a:xfrm>
            <a:custGeom>
              <a:avLst/>
              <a:gdLst/>
              <a:ahLst/>
              <a:cxnLst/>
              <a:rect l="l" t="t" r="r" b="b"/>
              <a:pathLst>
                <a:path w="3439" h="201" extrusionOk="0">
                  <a:moveTo>
                    <a:pt x="89" y="1"/>
                  </a:moveTo>
                  <a:cubicBezTo>
                    <a:pt x="45" y="1"/>
                    <a:pt x="0" y="45"/>
                    <a:pt x="0" y="90"/>
                  </a:cubicBezTo>
                  <a:cubicBezTo>
                    <a:pt x="0" y="156"/>
                    <a:pt x="45" y="201"/>
                    <a:pt x="89" y="201"/>
                  </a:cubicBezTo>
                  <a:lnTo>
                    <a:pt x="3349" y="201"/>
                  </a:lnTo>
                  <a:cubicBezTo>
                    <a:pt x="3394" y="201"/>
                    <a:pt x="3438" y="156"/>
                    <a:pt x="3438" y="90"/>
                  </a:cubicBezTo>
                  <a:cubicBezTo>
                    <a:pt x="3438" y="45"/>
                    <a:pt x="3394" y="1"/>
                    <a:pt x="3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 flipH="1">
              <a:off x="10232850" y="5090432"/>
              <a:ext cx="797624" cy="78584"/>
            </a:xfrm>
            <a:custGeom>
              <a:avLst/>
              <a:gdLst/>
              <a:ahLst/>
              <a:cxnLst/>
              <a:rect l="l" t="t" r="r" b="b"/>
              <a:pathLst>
                <a:path w="3394" h="334" extrusionOk="0">
                  <a:moveTo>
                    <a:pt x="89" y="1"/>
                  </a:moveTo>
                  <a:cubicBezTo>
                    <a:pt x="45" y="1"/>
                    <a:pt x="1" y="45"/>
                    <a:pt x="1" y="90"/>
                  </a:cubicBezTo>
                  <a:cubicBezTo>
                    <a:pt x="1" y="156"/>
                    <a:pt x="45" y="201"/>
                    <a:pt x="89" y="201"/>
                  </a:cubicBezTo>
                  <a:lnTo>
                    <a:pt x="3283" y="334"/>
                  </a:lnTo>
                  <a:cubicBezTo>
                    <a:pt x="3350" y="334"/>
                    <a:pt x="3394" y="289"/>
                    <a:pt x="3394" y="245"/>
                  </a:cubicBezTo>
                  <a:cubicBezTo>
                    <a:pt x="3394" y="178"/>
                    <a:pt x="3350" y="134"/>
                    <a:pt x="3283" y="134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 flipH="1">
              <a:off x="10597586" y="2900893"/>
              <a:ext cx="2085244" cy="1699445"/>
            </a:xfrm>
            <a:custGeom>
              <a:avLst/>
              <a:gdLst/>
              <a:ahLst/>
              <a:cxnLst/>
              <a:rect l="l" t="t" r="r" b="b"/>
              <a:pathLst>
                <a:path w="8873" h="7223" extrusionOk="0">
                  <a:moveTo>
                    <a:pt x="4836" y="191"/>
                  </a:moveTo>
                  <a:cubicBezTo>
                    <a:pt x="5590" y="191"/>
                    <a:pt x="6100" y="324"/>
                    <a:pt x="6521" y="657"/>
                  </a:cubicBezTo>
                  <a:cubicBezTo>
                    <a:pt x="6965" y="1034"/>
                    <a:pt x="7098" y="1455"/>
                    <a:pt x="7653" y="3496"/>
                  </a:cubicBezTo>
                  <a:lnTo>
                    <a:pt x="7808" y="4050"/>
                  </a:lnTo>
                  <a:cubicBezTo>
                    <a:pt x="8096" y="5071"/>
                    <a:pt x="8385" y="6069"/>
                    <a:pt x="8651" y="7022"/>
                  </a:cubicBezTo>
                  <a:lnTo>
                    <a:pt x="3594" y="7045"/>
                  </a:lnTo>
                  <a:cubicBezTo>
                    <a:pt x="3416" y="6446"/>
                    <a:pt x="3195" y="5847"/>
                    <a:pt x="2951" y="5292"/>
                  </a:cubicBezTo>
                  <a:cubicBezTo>
                    <a:pt x="2330" y="3962"/>
                    <a:pt x="1620" y="3030"/>
                    <a:pt x="1110" y="2365"/>
                  </a:cubicBezTo>
                  <a:cubicBezTo>
                    <a:pt x="577" y="1677"/>
                    <a:pt x="223" y="1211"/>
                    <a:pt x="378" y="879"/>
                  </a:cubicBezTo>
                  <a:cubicBezTo>
                    <a:pt x="533" y="524"/>
                    <a:pt x="1265" y="480"/>
                    <a:pt x="2574" y="346"/>
                  </a:cubicBezTo>
                  <a:lnTo>
                    <a:pt x="2729" y="346"/>
                  </a:lnTo>
                  <a:cubicBezTo>
                    <a:pt x="3594" y="258"/>
                    <a:pt x="4281" y="191"/>
                    <a:pt x="4836" y="191"/>
                  </a:cubicBezTo>
                  <a:close/>
                  <a:moveTo>
                    <a:pt x="4845" y="0"/>
                  </a:moveTo>
                  <a:cubicBezTo>
                    <a:pt x="4282" y="0"/>
                    <a:pt x="3596" y="64"/>
                    <a:pt x="2729" y="147"/>
                  </a:cubicBezTo>
                  <a:lnTo>
                    <a:pt x="2574" y="169"/>
                  </a:lnTo>
                  <a:cubicBezTo>
                    <a:pt x="1132" y="280"/>
                    <a:pt x="400" y="346"/>
                    <a:pt x="200" y="790"/>
                  </a:cubicBezTo>
                  <a:cubicBezTo>
                    <a:pt x="1" y="1234"/>
                    <a:pt x="378" y="1744"/>
                    <a:pt x="954" y="2476"/>
                  </a:cubicBezTo>
                  <a:cubicBezTo>
                    <a:pt x="1465" y="3141"/>
                    <a:pt x="2174" y="4073"/>
                    <a:pt x="2773" y="5359"/>
                  </a:cubicBezTo>
                  <a:cubicBezTo>
                    <a:pt x="3039" y="5936"/>
                    <a:pt x="3261" y="6557"/>
                    <a:pt x="3439" y="7156"/>
                  </a:cubicBezTo>
                  <a:cubicBezTo>
                    <a:pt x="3439" y="7200"/>
                    <a:pt x="3483" y="7222"/>
                    <a:pt x="3527" y="7222"/>
                  </a:cubicBezTo>
                  <a:lnTo>
                    <a:pt x="8784" y="7222"/>
                  </a:lnTo>
                  <a:cubicBezTo>
                    <a:pt x="8806" y="7222"/>
                    <a:pt x="8828" y="7200"/>
                    <a:pt x="8850" y="7178"/>
                  </a:cubicBezTo>
                  <a:cubicBezTo>
                    <a:pt x="8872" y="7156"/>
                    <a:pt x="8872" y="7111"/>
                    <a:pt x="8872" y="7089"/>
                  </a:cubicBezTo>
                  <a:cubicBezTo>
                    <a:pt x="8584" y="6091"/>
                    <a:pt x="8296" y="5049"/>
                    <a:pt x="7985" y="4006"/>
                  </a:cubicBezTo>
                  <a:lnTo>
                    <a:pt x="7830" y="3452"/>
                  </a:lnTo>
                  <a:cubicBezTo>
                    <a:pt x="7253" y="1345"/>
                    <a:pt x="7142" y="923"/>
                    <a:pt x="6632" y="502"/>
                  </a:cubicBezTo>
                  <a:cubicBezTo>
                    <a:pt x="6179" y="126"/>
                    <a:pt x="5635" y="0"/>
                    <a:pt x="4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 flipH="1">
              <a:off x="11624344" y="2991948"/>
              <a:ext cx="891628" cy="1608391"/>
            </a:xfrm>
            <a:custGeom>
              <a:avLst/>
              <a:gdLst/>
              <a:ahLst/>
              <a:cxnLst/>
              <a:rect l="l" t="t" r="r" b="b"/>
              <a:pathLst>
                <a:path w="3794" h="6836" extrusionOk="0">
                  <a:moveTo>
                    <a:pt x="87" y="0"/>
                  </a:moveTo>
                  <a:cubicBezTo>
                    <a:pt x="64" y="0"/>
                    <a:pt x="41" y="7"/>
                    <a:pt x="23" y="26"/>
                  </a:cubicBezTo>
                  <a:cubicBezTo>
                    <a:pt x="0" y="70"/>
                    <a:pt x="0" y="115"/>
                    <a:pt x="23" y="159"/>
                  </a:cubicBezTo>
                  <a:cubicBezTo>
                    <a:pt x="200" y="359"/>
                    <a:pt x="378" y="558"/>
                    <a:pt x="555" y="780"/>
                  </a:cubicBezTo>
                  <a:cubicBezTo>
                    <a:pt x="666" y="935"/>
                    <a:pt x="799" y="1091"/>
                    <a:pt x="910" y="1224"/>
                  </a:cubicBezTo>
                  <a:cubicBezTo>
                    <a:pt x="2130" y="2865"/>
                    <a:pt x="3039" y="4728"/>
                    <a:pt x="3594" y="6769"/>
                  </a:cubicBezTo>
                  <a:cubicBezTo>
                    <a:pt x="3616" y="6813"/>
                    <a:pt x="3660" y="6835"/>
                    <a:pt x="3704" y="6835"/>
                  </a:cubicBezTo>
                  <a:lnTo>
                    <a:pt x="3727" y="6835"/>
                  </a:lnTo>
                  <a:cubicBezTo>
                    <a:pt x="3771" y="6813"/>
                    <a:pt x="3793" y="6769"/>
                    <a:pt x="3793" y="6702"/>
                  </a:cubicBezTo>
                  <a:cubicBezTo>
                    <a:pt x="3216" y="4639"/>
                    <a:pt x="2307" y="2754"/>
                    <a:pt x="1065" y="1113"/>
                  </a:cubicBezTo>
                  <a:cubicBezTo>
                    <a:pt x="954" y="958"/>
                    <a:pt x="821" y="802"/>
                    <a:pt x="710" y="647"/>
                  </a:cubicBezTo>
                  <a:cubicBezTo>
                    <a:pt x="533" y="447"/>
                    <a:pt x="355" y="226"/>
                    <a:pt x="178" y="26"/>
                  </a:cubicBezTo>
                  <a:cubicBezTo>
                    <a:pt x="152" y="13"/>
                    <a:pt x="119" y="0"/>
                    <a:pt x="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 flipH="1">
              <a:off x="11426466" y="2958067"/>
              <a:ext cx="891393" cy="1642272"/>
            </a:xfrm>
            <a:custGeom>
              <a:avLst/>
              <a:gdLst/>
              <a:ahLst/>
              <a:cxnLst/>
              <a:rect l="l" t="t" r="r" b="b"/>
              <a:pathLst>
                <a:path w="3793" h="6980" extrusionOk="0">
                  <a:moveTo>
                    <a:pt x="106" y="0"/>
                  </a:moveTo>
                  <a:cubicBezTo>
                    <a:pt x="85" y="0"/>
                    <a:pt x="63" y="6"/>
                    <a:pt x="45" y="15"/>
                  </a:cubicBezTo>
                  <a:cubicBezTo>
                    <a:pt x="0" y="59"/>
                    <a:pt x="0" y="126"/>
                    <a:pt x="45" y="148"/>
                  </a:cubicBezTo>
                  <a:cubicBezTo>
                    <a:pt x="156" y="281"/>
                    <a:pt x="266" y="414"/>
                    <a:pt x="355" y="525"/>
                  </a:cubicBezTo>
                  <a:cubicBezTo>
                    <a:pt x="488" y="702"/>
                    <a:pt x="644" y="880"/>
                    <a:pt x="821" y="1102"/>
                  </a:cubicBezTo>
                  <a:cubicBezTo>
                    <a:pt x="2085" y="2809"/>
                    <a:pt x="3017" y="4761"/>
                    <a:pt x="3593" y="6913"/>
                  </a:cubicBezTo>
                  <a:cubicBezTo>
                    <a:pt x="3593" y="6957"/>
                    <a:pt x="3638" y="6979"/>
                    <a:pt x="3682" y="6979"/>
                  </a:cubicBezTo>
                  <a:lnTo>
                    <a:pt x="3704" y="6979"/>
                  </a:lnTo>
                  <a:cubicBezTo>
                    <a:pt x="3749" y="6957"/>
                    <a:pt x="3793" y="6913"/>
                    <a:pt x="3771" y="6846"/>
                  </a:cubicBezTo>
                  <a:cubicBezTo>
                    <a:pt x="3216" y="4672"/>
                    <a:pt x="2263" y="2698"/>
                    <a:pt x="976" y="991"/>
                  </a:cubicBezTo>
                  <a:cubicBezTo>
                    <a:pt x="799" y="747"/>
                    <a:pt x="644" y="569"/>
                    <a:pt x="510" y="414"/>
                  </a:cubicBezTo>
                  <a:cubicBezTo>
                    <a:pt x="400" y="281"/>
                    <a:pt x="289" y="148"/>
                    <a:pt x="178" y="37"/>
                  </a:cubicBezTo>
                  <a:cubicBezTo>
                    <a:pt x="165" y="11"/>
                    <a:pt x="137" y="0"/>
                    <a:pt x="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 flipH="1">
              <a:off x="11191691" y="2932657"/>
              <a:ext cx="876117" cy="1667682"/>
            </a:xfrm>
            <a:custGeom>
              <a:avLst/>
              <a:gdLst/>
              <a:ahLst/>
              <a:cxnLst/>
              <a:rect l="l" t="t" r="r" b="b"/>
              <a:pathLst>
                <a:path w="3728" h="7088" extrusionOk="0">
                  <a:moveTo>
                    <a:pt x="103" y="1"/>
                  </a:moveTo>
                  <a:cubicBezTo>
                    <a:pt x="79" y="1"/>
                    <a:pt x="56" y="12"/>
                    <a:pt x="45" y="34"/>
                  </a:cubicBezTo>
                  <a:cubicBezTo>
                    <a:pt x="1" y="78"/>
                    <a:pt x="1" y="123"/>
                    <a:pt x="23" y="167"/>
                  </a:cubicBezTo>
                  <a:cubicBezTo>
                    <a:pt x="67" y="211"/>
                    <a:pt x="112" y="278"/>
                    <a:pt x="156" y="322"/>
                  </a:cubicBezTo>
                  <a:cubicBezTo>
                    <a:pt x="178" y="322"/>
                    <a:pt x="178" y="345"/>
                    <a:pt x="178" y="345"/>
                  </a:cubicBezTo>
                  <a:cubicBezTo>
                    <a:pt x="356" y="566"/>
                    <a:pt x="533" y="788"/>
                    <a:pt x="711" y="1010"/>
                  </a:cubicBezTo>
                  <a:cubicBezTo>
                    <a:pt x="2019" y="2762"/>
                    <a:pt x="2973" y="4780"/>
                    <a:pt x="3527" y="7021"/>
                  </a:cubicBezTo>
                  <a:cubicBezTo>
                    <a:pt x="3527" y="7043"/>
                    <a:pt x="3572" y="7087"/>
                    <a:pt x="3616" y="7087"/>
                  </a:cubicBezTo>
                  <a:lnTo>
                    <a:pt x="3638" y="7087"/>
                  </a:lnTo>
                  <a:cubicBezTo>
                    <a:pt x="3683" y="7065"/>
                    <a:pt x="3727" y="7021"/>
                    <a:pt x="3705" y="6954"/>
                  </a:cubicBezTo>
                  <a:cubicBezTo>
                    <a:pt x="3150" y="4714"/>
                    <a:pt x="2197" y="2651"/>
                    <a:pt x="866" y="877"/>
                  </a:cubicBezTo>
                  <a:cubicBezTo>
                    <a:pt x="688" y="655"/>
                    <a:pt x="511" y="433"/>
                    <a:pt x="311" y="211"/>
                  </a:cubicBezTo>
                  <a:cubicBezTo>
                    <a:pt x="311" y="211"/>
                    <a:pt x="311" y="189"/>
                    <a:pt x="289" y="189"/>
                  </a:cubicBezTo>
                  <a:cubicBezTo>
                    <a:pt x="267" y="145"/>
                    <a:pt x="223" y="101"/>
                    <a:pt x="178" y="34"/>
                  </a:cubicBezTo>
                  <a:cubicBezTo>
                    <a:pt x="156" y="12"/>
                    <a:pt x="128" y="1"/>
                    <a:pt x="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 flipH="1">
              <a:off x="10920724" y="2919716"/>
              <a:ext cx="886458" cy="1680623"/>
            </a:xfrm>
            <a:custGeom>
              <a:avLst/>
              <a:gdLst/>
              <a:ahLst/>
              <a:cxnLst/>
              <a:rect l="l" t="t" r="r" b="b"/>
              <a:pathLst>
                <a:path w="3772" h="7143" extrusionOk="0">
                  <a:moveTo>
                    <a:pt x="134" y="0"/>
                  </a:moveTo>
                  <a:lnTo>
                    <a:pt x="1" y="133"/>
                  </a:lnTo>
                  <a:cubicBezTo>
                    <a:pt x="23" y="156"/>
                    <a:pt x="23" y="178"/>
                    <a:pt x="45" y="200"/>
                  </a:cubicBezTo>
                  <a:cubicBezTo>
                    <a:pt x="289" y="488"/>
                    <a:pt x="533" y="777"/>
                    <a:pt x="755" y="1065"/>
                  </a:cubicBezTo>
                  <a:cubicBezTo>
                    <a:pt x="2064" y="2817"/>
                    <a:pt x="3017" y="4835"/>
                    <a:pt x="3572" y="7053"/>
                  </a:cubicBezTo>
                  <a:cubicBezTo>
                    <a:pt x="3572" y="7098"/>
                    <a:pt x="3616" y="7142"/>
                    <a:pt x="3660" y="7142"/>
                  </a:cubicBezTo>
                  <a:lnTo>
                    <a:pt x="3683" y="7142"/>
                  </a:lnTo>
                  <a:cubicBezTo>
                    <a:pt x="3727" y="7120"/>
                    <a:pt x="3771" y="7076"/>
                    <a:pt x="3749" y="7009"/>
                  </a:cubicBezTo>
                  <a:cubicBezTo>
                    <a:pt x="3195" y="4769"/>
                    <a:pt x="2241" y="2728"/>
                    <a:pt x="910" y="932"/>
                  </a:cubicBezTo>
                  <a:cubicBezTo>
                    <a:pt x="688" y="644"/>
                    <a:pt x="444" y="355"/>
                    <a:pt x="200" y="89"/>
                  </a:cubicBezTo>
                  <a:cubicBezTo>
                    <a:pt x="178" y="67"/>
                    <a:pt x="156" y="45"/>
                    <a:pt x="134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 flipH="1">
              <a:off x="10628842" y="2901364"/>
              <a:ext cx="907139" cy="1698975"/>
            </a:xfrm>
            <a:custGeom>
              <a:avLst/>
              <a:gdLst/>
              <a:ahLst/>
              <a:cxnLst/>
              <a:rect l="l" t="t" r="r" b="b"/>
              <a:pathLst>
                <a:path w="3860" h="7221" extrusionOk="0">
                  <a:moveTo>
                    <a:pt x="119" y="1"/>
                  </a:moveTo>
                  <a:cubicBezTo>
                    <a:pt x="94" y="1"/>
                    <a:pt x="67" y="12"/>
                    <a:pt x="45" y="34"/>
                  </a:cubicBezTo>
                  <a:cubicBezTo>
                    <a:pt x="0" y="56"/>
                    <a:pt x="0" y="123"/>
                    <a:pt x="45" y="167"/>
                  </a:cubicBezTo>
                  <a:lnTo>
                    <a:pt x="67" y="211"/>
                  </a:lnTo>
                  <a:cubicBezTo>
                    <a:pt x="111" y="256"/>
                    <a:pt x="155" y="300"/>
                    <a:pt x="200" y="344"/>
                  </a:cubicBezTo>
                  <a:cubicBezTo>
                    <a:pt x="399" y="588"/>
                    <a:pt x="599" y="832"/>
                    <a:pt x="821" y="1143"/>
                  </a:cubicBezTo>
                  <a:cubicBezTo>
                    <a:pt x="2152" y="2873"/>
                    <a:pt x="3105" y="4891"/>
                    <a:pt x="3660" y="7131"/>
                  </a:cubicBezTo>
                  <a:cubicBezTo>
                    <a:pt x="3660" y="7176"/>
                    <a:pt x="3704" y="7220"/>
                    <a:pt x="3748" y="7220"/>
                  </a:cubicBezTo>
                  <a:lnTo>
                    <a:pt x="3748" y="7198"/>
                  </a:lnTo>
                  <a:lnTo>
                    <a:pt x="3771" y="7198"/>
                  </a:lnTo>
                  <a:cubicBezTo>
                    <a:pt x="3815" y="7198"/>
                    <a:pt x="3859" y="7131"/>
                    <a:pt x="3837" y="7087"/>
                  </a:cubicBezTo>
                  <a:cubicBezTo>
                    <a:pt x="3283" y="4825"/>
                    <a:pt x="2329" y="2784"/>
                    <a:pt x="976" y="1010"/>
                  </a:cubicBezTo>
                  <a:cubicBezTo>
                    <a:pt x="754" y="722"/>
                    <a:pt x="555" y="455"/>
                    <a:pt x="333" y="211"/>
                  </a:cubicBezTo>
                  <a:cubicBezTo>
                    <a:pt x="311" y="167"/>
                    <a:pt x="266" y="123"/>
                    <a:pt x="222" y="78"/>
                  </a:cubicBezTo>
                  <a:lnTo>
                    <a:pt x="178" y="34"/>
                  </a:lnTo>
                  <a:cubicBezTo>
                    <a:pt x="167" y="12"/>
                    <a:pt x="144" y="1"/>
                    <a:pt x="119" y="1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 flipH="1">
              <a:off x="10931300" y="2943244"/>
              <a:ext cx="349460" cy="461860"/>
            </a:xfrm>
            <a:custGeom>
              <a:avLst/>
              <a:gdLst/>
              <a:ahLst/>
              <a:cxnLst/>
              <a:rect l="l" t="t" r="r" b="b"/>
              <a:pathLst>
                <a:path w="1487" h="1963" extrusionOk="0">
                  <a:moveTo>
                    <a:pt x="120" y="0"/>
                  </a:moveTo>
                  <a:cubicBezTo>
                    <a:pt x="95" y="0"/>
                    <a:pt x="68" y="11"/>
                    <a:pt x="45" y="33"/>
                  </a:cubicBezTo>
                  <a:cubicBezTo>
                    <a:pt x="1" y="56"/>
                    <a:pt x="1" y="122"/>
                    <a:pt x="45" y="166"/>
                  </a:cubicBezTo>
                  <a:cubicBezTo>
                    <a:pt x="112" y="255"/>
                    <a:pt x="201" y="344"/>
                    <a:pt x="267" y="433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356" y="544"/>
                    <a:pt x="422" y="632"/>
                    <a:pt x="489" y="743"/>
                  </a:cubicBezTo>
                  <a:cubicBezTo>
                    <a:pt x="777" y="1098"/>
                    <a:pt x="1043" y="1497"/>
                    <a:pt x="1287" y="1896"/>
                  </a:cubicBezTo>
                  <a:cubicBezTo>
                    <a:pt x="1310" y="1941"/>
                    <a:pt x="1332" y="1963"/>
                    <a:pt x="1376" y="1963"/>
                  </a:cubicBezTo>
                  <a:cubicBezTo>
                    <a:pt x="1443" y="1963"/>
                    <a:pt x="1487" y="1919"/>
                    <a:pt x="1487" y="1874"/>
                  </a:cubicBezTo>
                  <a:cubicBezTo>
                    <a:pt x="1487" y="1852"/>
                    <a:pt x="1465" y="1852"/>
                    <a:pt x="1465" y="1830"/>
                  </a:cubicBezTo>
                  <a:cubicBezTo>
                    <a:pt x="1465" y="1830"/>
                    <a:pt x="1465" y="1808"/>
                    <a:pt x="1465" y="1808"/>
                  </a:cubicBezTo>
                  <a:cubicBezTo>
                    <a:pt x="1199" y="1386"/>
                    <a:pt x="933" y="987"/>
                    <a:pt x="644" y="610"/>
                  </a:cubicBezTo>
                  <a:cubicBezTo>
                    <a:pt x="578" y="521"/>
                    <a:pt x="489" y="410"/>
                    <a:pt x="422" y="322"/>
                  </a:cubicBezTo>
                  <a:lnTo>
                    <a:pt x="400" y="322"/>
                  </a:lnTo>
                  <a:cubicBezTo>
                    <a:pt x="334" y="211"/>
                    <a:pt x="267" y="122"/>
                    <a:pt x="178" y="33"/>
                  </a:cubicBezTo>
                  <a:cubicBezTo>
                    <a:pt x="167" y="11"/>
                    <a:pt x="145" y="0"/>
                    <a:pt x="120" y="0"/>
                  </a:cubicBezTo>
                  <a:close/>
                </a:path>
              </a:pathLst>
            </a:custGeom>
            <a:solidFill>
              <a:srgbClr val="51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 flipH="1">
              <a:off x="11077241" y="2928186"/>
              <a:ext cx="1449072" cy="482329"/>
            </a:xfrm>
            <a:custGeom>
              <a:avLst/>
              <a:gdLst/>
              <a:ahLst/>
              <a:cxnLst/>
              <a:rect l="l" t="t" r="r" b="b"/>
              <a:pathLst>
                <a:path w="6166" h="2050" extrusionOk="0">
                  <a:moveTo>
                    <a:pt x="3501" y="0"/>
                  </a:moveTo>
                  <a:cubicBezTo>
                    <a:pt x="3392" y="0"/>
                    <a:pt x="3283" y="3"/>
                    <a:pt x="3172" y="9"/>
                  </a:cubicBezTo>
                  <a:cubicBezTo>
                    <a:pt x="2839" y="31"/>
                    <a:pt x="2506" y="97"/>
                    <a:pt x="2174" y="186"/>
                  </a:cubicBezTo>
                  <a:cubicBezTo>
                    <a:pt x="2085" y="208"/>
                    <a:pt x="1996" y="230"/>
                    <a:pt x="1863" y="275"/>
                  </a:cubicBezTo>
                  <a:cubicBezTo>
                    <a:pt x="1686" y="341"/>
                    <a:pt x="1486" y="408"/>
                    <a:pt x="1287" y="519"/>
                  </a:cubicBezTo>
                  <a:cubicBezTo>
                    <a:pt x="1020" y="630"/>
                    <a:pt x="799" y="763"/>
                    <a:pt x="621" y="918"/>
                  </a:cubicBezTo>
                  <a:cubicBezTo>
                    <a:pt x="422" y="1073"/>
                    <a:pt x="288" y="1251"/>
                    <a:pt x="178" y="1450"/>
                  </a:cubicBezTo>
                  <a:cubicBezTo>
                    <a:pt x="111" y="1583"/>
                    <a:pt x="44" y="1761"/>
                    <a:pt x="0" y="1938"/>
                  </a:cubicBezTo>
                  <a:cubicBezTo>
                    <a:pt x="0" y="1983"/>
                    <a:pt x="22" y="2049"/>
                    <a:pt x="89" y="2049"/>
                  </a:cubicBezTo>
                  <a:cubicBezTo>
                    <a:pt x="133" y="2049"/>
                    <a:pt x="178" y="2027"/>
                    <a:pt x="200" y="1983"/>
                  </a:cubicBezTo>
                  <a:cubicBezTo>
                    <a:pt x="222" y="1827"/>
                    <a:pt x="288" y="1672"/>
                    <a:pt x="355" y="1539"/>
                  </a:cubicBezTo>
                  <a:cubicBezTo>
                    <a:pt x="444" y="1362"/>
                    <a:pt x="577" y="1206"/>
                    <a:pt x="732" y="1073"/>
                  </a:cubicBezTo>
                  <a:cubicBezTo>
                    <a:pt x="909" y="918"/>
                    <a:pt x="1109" y="807"/>
                    <a:pt x="1353" y="696"/>
                  </a:cubicBezTo>
                  <a:cubicBezTo>
                    <a:pt x="1553" y="608"/>
                    <a:pt x="1752" y="519"/>
                    <a:pt x="1952" y="452"/>
                  </a:cubicBezTo>
                  <a:cubicBezTo>
                    <a:pt x="2041" y="430"/>
                    <a:pt x="2129" y="408"/>
                    <a:pt x="2196" y="386"/>
                  </a:cubicBezTo>
                  <a:lnTo>
                    <a:pt x="2218" y="386"/>
                  </a:lnTo>
                  <a:cubicBezTo>
                    <a:pt x="2529" y="297"/>
                    <a:pt x="2861" y="230"/>
                    <a:pt x="3194" y="208"/>
                  </a:cubicBezTo>
                  <a:cubicBezTo>
                    <a:pt x="3348" y="200"/>
                    <a:pt x="3502" y="195"/>
                    <a:pt x="3657" y="195"/>
                  </a:cubicBezTo>
                  <a:cubicBezTo>
                    <a:pt x="3924" y="195"/>
                    <a:pt x="4191" y="210"/>
                    <a:pt x="4458" y="253"/>
                  </a:cubicBezTo>
                  <a:cubicBezTo>
                    <a:pt x="4835" y="319"/>
                    <a:pt x="5234" y="408"/>
                    <a:pt x="5611" y="541"/>
                  </a:cubicBezTo>
                  <a:cubicBezTo>
                    <a:pt x="5767" y="585"/>
                    <a:pt x="5900" y="652"/>
                    <a:pt x="6033" y="696"/>
                  </a:cubicBezTo>
                  <a:cubicBezTo>
                    <a:pt x="6045" y="702"/>
                    <a:pt x="6058" y="705"/>
                    <a:pt x="6072" y="705"/>
                  </a:cubicBezTo>
                  <a:cubicBezTo>
                    <a:pt x="6110" y="705"/>
                    <a:pt x="6150" y="684"/>
                    <a:pt x="6166" y="652"/>
                  </a:cubicBezTo>
                  <a:cubicBezTo>
                    <a:pt x="6166" y="585"/>
                    <a:pt x="6144" y="541"/>
                    <a:pt x="6099" y="519"/>
                  </a:cubicBezTo>
                  <a:cubicBezTo>
                    <a:pt x="5966" y="452"/>
                    <a:pt x="5811" y="408"/>
                    <a:pt x="5656" y="364"/>
                  </a:cubicBezTo>
                  <a:cubicBezTo>
                    <a:pt x="5279" y="230"/>
                    <a:pt x="4880" y="120"/>
                    <a:pt x="4480" y="75"/>
                  </a:cubicBezTo>
                  <a:cubicBezTo>
                    <a:pt x="4148" y="25"/>
                    <a:pt x="3827" y="0"/>
                    <a:pt x="3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 flipH="1">
              <a:off x="11786031" y="4620808"/>
              <a:ext cx="297288" cy="1043948"/>
            </a:xfrm>
            <a:custGeom>
              <a:avLst/>
              <a:gdLst/>
              <a:ahLst/>
              <a:cxnLst/>
              <a:rect l="l" t="t" r="r" b="b"/>
              <a:pathLst>
                <a:path w="1265" h="4437" extrusionOk="0">
                  <a:moveTo>
                    <a:pt x="1154" y="1"/>
                  </a:moveTo>
                  <a:cubicBezTo>
                    <a:pt x="1087" y="1"/>
                    <a:pt x="1065" y="45"/>
                    <a:pt x="1065" y="112"/>
                  </a:cubicBezTo>
                  <a:cubicBezTo>
                    <a:pt x="1087" y="711"/>
                    <a:pt x="1021" y="1309"/>
                    <a:pt x="910" y="1908"/>
                  </a:cubicBezTo>
                  <a:cubicBezTo>
                    <a:pt x="754" y="2751"/>
                    <a:pt x="466" y="3549"/>
                    <a:pt x="45" y="4304"/>
                  </a:cubicBezTo>
                  <a:cubicBezTo>
                    <a:pt x="0" y="4348"/>
                    <a:pt x="23" y="4414"/>
                    <a:pt x="67" y="4437"/>
                  </a:cubicBezTo>
                  <a:lnTo>
                    <a:pt x="111" y="4437"/>
                  </a:lnTo>
                  <a:cubicBezTo>
                    <a:pt x="156" y="4437"/>
                    <a:pt x="178" y="4414"/>
                    <a:pt x="200" y="4392"/>
                  </a:cubicBezTo>
                  <a:cubicBezTo>
                    <a:pt x="621" y="3616"/>
                    <a:pt x="932" y="2795"/>
                    <a:pt x="1109" y="1930"/>
                  </a:cubicBezTo>
                  <a:cubicBezTo>
                    <a:pt x="1220" y="1332"/>
                    <a:pt x="1265" y="711"/>
                    <a:pt x="1242" y="90"/>
                  </a:cubicBezTo>
                  <a:cubicBezTo>
                    <a:pt x="1242" y="45"/>
                    <a:pt x="1198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 flipH="1">
              <a:off x="11155264" y="4624808"/>
              <a:ext cx="302693" cy="1149590"/>
            </a:xfrm>
            <a:custGeom>
              <a:avLst/>
              <a:gdLst/>
              <a:ahLst/>
              <a:cxnLst/>
              <a:rect l="l" t="t" r="r" b="b"/>
              <a:pathLst>
                <a:path w="1288" h="4886" extrusionOk="0">
                  <a:moveTo>
                    <a:pt x="1143" y="0"/>
                  </a:moveTo>
                  <a:cubicBezTo>
                    <a:pt x="1133" y="0"/>
                    <a:pt x="1122" y="2"/>
                    <a:pt x="1110" y="6"/>
                  </a:cubicBezTo>
                  <a:cubicBezTo>
                    <a:pt x="1065" y="6"/>
                    <a:pt x="1021" y="50"/>
                    <a:pt x="1021" y="95"/>
                  </a:cubicBezTo>
                  <a:cubicBezTo>
                    <a:pt x="1088" y="849"/>
                    <a:pt x="1043" y="1603"/>
                    <a:pt x="910" y="2335"/>
                  </a:cubicBezTo>
                  <a:cubicBezTo>
                    <a:pt x="733" y="3178"/>
                    <a:pt x="444" y="3976"/>
                    <a:pt x="23" y="4730"/>
                  </a:cubicBezTo>
                  <a:cubicBezTo>
                    <a:pt x="1" y="4775"/>
                    <a:pt x="1" y="4841"/>
                    <a:pt x="67" y="4863"/>
                  </a:cubicBezTo>
                  <a:cubicBezTo>
                    <a:pt x="67" y="4885"/>
                    <a:pt x="90" y="4885"/>
                    <a:pt x="112" y="4885"/>
                  </a:cubicBezTo>
                  <a:cubicBezTo>
                    <a:pt x="134" y="4885"/>
                    <a:pt x="178" y="4863"/>
                    <a:pt x="178" y="4819"/>
                  </a:cubicBezTo>
                  <a:cubicBezTo>
                    <a:pt x="622" y="4065"/>
                    <a:pt x="910" y="3244"/>
                    <a:pt x="1088" y="2379"/>
                  </a:cubicBezTo>
                  <a:cubicBezTo>
                    <a:pt x="1243" y="1625"/>
                    <a:pt x="1287" y="849"/>
                    <a:pt x="1221" y="95"/>
                  </a:cubicBezTo>
                  <a:cubicBezTo>
                    <a:pt x="1221" y="40"/>
                    <a:pt x="1191" y="0"/>
                    <a:pt x="1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 flipH="1">
              <a:off x="11202266" y="5104785"/>
              <a:ext cx="677769" cy="116465"/>
            </a:xfrm>
            <a:custGeom>
              <a:avLst/>
              <a:gdLst/>
              <a:ahLst/>
              <a:cxnLst/>
              <a:rect l="l" t="t" r="r" b="b"/>
              <a:pathLst>
                <a:path w="2884" h="495" extrusionOk="0">
                  <a:moveTo>
                    <a:pt x="78" y="1"/>
                  </a:moveTo>
                  <a:cubicBezTo>
                    <a:pt x="30" y="1"/>
                    <a:pt x="0" y="40"/>
                    <a:pt x="0" y="95"/>
                  </a:cubicBezTo>
                  <a:cubicBezTo>
                    <a:pt x="0" y="140"/>
                    <a:pt x="45" y="184"/>
                    <a:pt x="89" y="184"/>
                  </a:cubicBezTo>
                  <a:lnTo>
                    <a:pt x="2773" y="494"/>
                  </a:lnTo>
                  <a:cubicBezTo>
                    <a:pt x="2817" y="494"/>
                    <a:pt x="2861" y="450"/>
                    <a:pt x="2861" y="406"/>
                  </a:cubicBezTo>
                  <a:cubicBezTo>
                    <a:pt x="2884" y="361"/>
                    <a:pt x="2839" y="317"/>
                    <a:pt x="2795" y="295"/>
                  </a:cubicBezTo>
                  <a:lnTo>
                    <a:pt x="111" y="6"/>
                  </a:lnTo>
                  <a:cubicBezTo>
                    <a:pt x="99" y="3"/>
                    <a:pt x="88" y="1"/>
                    <a:pt x="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 flipH="1">
              <a:off x="11181351" y="4740803"/>
              <a:ext cx="651918" cy="47292"/>
            </a:xfrm>
            <a:custGeom>
              <a:avLst/>
              <a:gdLst/>
              <a:ahLst/>
              <a:cxnLst/>
              <a:rect l="l" t="t" r="r" b="b"/>
              <a:pathLst>
                <a:path w="2774" h="201" extrusionOk="0">
                  <a:moveTo>
                    <a:pt x="90" y="1"/>
                  </a:moveTo>
                  <a:cubicBezTo>
                    <a:pt x="45" y="1"/>
                    <a:pt x="1" y="45"/>
                    <a:pt x="1" y="90"/>
                  </a:cubicBezTo>
                  <a:cubicBezTo>
                    <a:pt x="1" y="156"/>
                    <a:pt x="45" y="201"/>
                    <a:pt x="90" y="201"/>
                  </a:cubicBezTo>
                  <a:lnTo>
                    <a:pt x="2662" y="201"/>
                  </a:lnTo>
                  <a:cubicBezTo>
                    <a:pt x="2729" y="201"/>
                    <a:pt x="2773" y="156"/>
                    <a:pt x="2773" y="90"/>
                  </a:cubicBezTo>
                  <a:cubicBezTo>
                    <a:pt x="2773" y="45"/>
                    <a:pt x="2729" y="1"/>
                    <a:pt x="2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 flipH="1">
              <a:off x="10102420" y="4568576"/>
              <a:ext cx="1850704" cy="146581"/>
            </a:xfrm>
            <a:custGeom>
              <a:avLst/>
              <a:gdLst/>
              <a:ahLst/>
              <a:cxnLst/>
              <a:rect l="l" t="t" r="r" b="b"/>
              <a:pathLst>
                <a:path w="7875" h="623" extrusionOk="0">
                  <a:moveTo>
                    <a:pt x="311" y="1"/>
                  </a:moveTo>
                  <a:cubicBezTo>
                    <a:pt x="134" y="1"/>
                    <a:pt x="1" y="156"/>
                    <a:pt x="1" y="312"/>
                  </a:cubicBezTo>
                  <a:cubicBezTo>
                    <a:pt x="1" y="489"/>
                    <a:pt x="134" y="622"/>
                    <a:pt x="311" y="622"/>
                  </a:cubicBezTo>
                  <a:lnTo>
                    <a:pt x="7564" y="622"/>
                  </a:lnTo>
                  <a:cubicBezTo>
                    <a:pt x="7719" y="622"/>
                    <a:pt x="7874" y="489"/>
                    <a:pt x="7874" y="312"/>
                  </a:cubicBezTo>
                  <a:cubicBezTo>
                    <a:pt x="7874" y="156"/>
                    <a:pt x="7719" y="1"/>
                    <a:pt x="7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10868552" y="2387978"/>
              <a:ext cx="583295" cy="464683"/>
            </a:xfrm>
            <a:custGeom>
              <a:avLst/>
              <a:gdLst/>
              <a:ahLst/>
              <a:cxnLst/>
              <a:rect l="l" t="t" r="r" b="b"/>
              <a:pathLst>
                <a:path w="2482" h="1975" extrusionOk="0">
                  <a:moveTo>
                    <a:pt x="1741" y="0"/>
                  </a:moveTo>
                  <a:cubicBezTo>
                    <a:pt x="1643" y="0"/>
                    <a:pt x="1494" y="37"/>
                    <a:pt x="1239" y="131"/>
                  </a:cubicBezTo>
                  <a:cubicBezTo>
                    <a:pt x="507" y="442"/>
                    <a:pt x="130" y="575"/>
                    <a:pt x="86" y="885"/>
                  </a:cubicBezTo>
                  <a:cubicBezTo>
                    <a:pt x="0" y="1399"/>
                    <a:pt x="617" y="1974"/>
                    <a:pt x="1258" y="1974"/>
                  </a:cubicBezTo>
                  <a:cubicBezTo>
                    <a:pt x="1281" y="1974"/>
                    <a:pt x="1304" y="1974"/>
                    <a:pt x="1328" y="1972"/>
                  </a:cubicBezTo>
                  <a:cubicBezTo>
                    <a:pt x="1993" y="1928"/>
                    <a:pt x="2481" y="1174"/>
                    <a:pt x="2370" y="885"/>
                  </a:cubicBezTo>
                  <a:cubicBezTo>
                    <a:pt x="2326" y="797"/>
                    <a:pt x="2237" y="819"/>
                    <a:pt x="2104" y="663"/>
                  </a:cubicBezTo>
                  <a:cubicBezTo>
                    <a:pt x="1904" y="397"/>
                    <a:pt x="2015" y="153"/>
                    <a:pt x="1882" y="42"/>
                  </a:cubicBezTo>
                  <a:cubicBezTo>
                    <a:pt x="1847" y="16"/>
                    <a:pt x="1805" y="0"/>
                    <a:pt x="1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10993813" y="2977125"/>
              <a:ext cx="776708" cy="1552394"/>
            </a:xfrm>
            <a:custGeom>
              <a:avLst/>
              <a:gdLst/>
              <a:ahLst/>
              <a:cxnLst/>
              <a:rect l="l" t="t" r="r" b="b"/>
              <a:pathLst>
                <a:path w="3305" h="6598" extrusionOk="0">
                  <a:moveTo>
                    <a:pt x="1930" y="0"/>
                  </a:moveTo>
                  <a:cubicBezTo>
                    <a:pt x="1411" y="19"/>
                    <a:pt x="1326" y="176"/>
                    <a:pt x="1054" y="176"/>
                  </a:cubicBezTo>
                  <a:cubicBezTo>
                    <a:pt x="1000" y="176"/>
                    <a:pt x="938" y="170"/>
                    <a:pt x="865" y="156"/>
                  </a:cubicBezTo>
                  <a:cubicBezTo>
                    <a:pt x="743" y="133"/>
                    <a:pt x="649" y="117"/>
                    <a:pt x="563" y="117"/>
                  </a:cubicBezTo>
                  <a:cubicBezTo>
                    <a:pt x="477" y="117"/>
                    <a:pt x="399" y="133"/>
                    <a:pt x="311" y="178"/>
                  </a:cubicBezTo>
                  <a:cubicBezTo>
                    <a:pt x="266" y="200"/>
                    <a:pt x="89" y="289"/>
                    <a:pt x="0" y="666"/>
                  </a:cubicBezTo>
                  <a:cubicBezTo>
                    <a:pt x="89" y="1043"/>
                    <a:pt x="200" y="1442"/>
                    <a:pt x="333" y="1841"/>
                  </a:cubicBezTo>
                  <a:cubicBezTo>
                    <a:pt x="422" y="2107"/>
                    <a:pt x="466" y="2196"/>
                    <a:pt x="510" y="2373"/>
                  </a:cubicBezTo>
                  <a:cubicBezTo>
                    <a:pt x="599" y="2684"/>
                    <a:pt x="732" y="3128"/>
                    <a:pt x="799" y="3726"/>
                  </a:cubicBezTo>
                  <a:cubicBezTo>
                    <a:pt x="643" y="3926"/>
                    <a:pt x="333" y="4436"/>
                    <a:pt x="311" y="5146"/>
                  </a:cubicBezTo>
                  <a:cubicBezTo>
                    <a:pt x="311" y="5523"/>
                    <a:pt x="377" y="5811"/>
                    <a:pt x="466" y="6011"/>
                  </a:cubicBezTo>
                  <a:cubicBezTo>
                    <a:pt x="599" y="6144"/>
                    <a:pt x="1020" y="6521"/>
                    <a:pt x="1708" y="6588"/>
                  </a:cubicBezTo>
                  <a:cubicBezTo>
                    <a:pt x="1777" y="6595"/>
                    <a:pt x="1844" y="6598"/>
                    <a:pt x="1909" y="6598"/>
                  </a:cubicBezTo>
                  <a:cubicBezTo>
                    <a:pt x="2665" y="6598"/>
                    <a:pt x="3181" y="6159"/>
                    <a:pt x="3283" y="6077"/>
                  </a:cubicBezTo>
                  <a:cubicBezTo>
                    <a:pt x="3283" y="5878"/>
                    <a:pt x="3260" y="5612"/>
                    <a:pt x="3216" y="5279"/>
                  </a:cubicBezTo>
                  <a:cubicBezTo>
                    <a:pt x="3127" y="4858"/>
                    <a:pt x="3017" y="4547"/>
                    <a:pt x="2950" y="4370"/>
                  </a:cubicBezTo>
                  <a:cubicBezTo>
                    <a:pt x="2928" y="4303"/>
                    <a:pt x="2928" y="4303"/>
                    <a:pt x="2906" y="4259"/>
                  </a:cubicBezTo>
                  <a:cubicBezTo>
                    <a:pt x="2750" y="3860"/>
                    <a:pt x="2861" y="3505"/>
                    <a:pt x="2950" y="2972"/>
                  </a:cubicBezTo>
                  <a:cubicBezTo>
                    <a:pt x="3061" y="2307"/>
                    <a:pt x="3127" y="1486"/>
                    <a:pt x="3260" y="1021"/>
                  </a:cubicBezTo>
                  <a:cubicBezTo>
                    <a:pt x="3260" y="976"/>
                    <a:pt x="3283" y="932"/>
                    <a:pt x="3283" y="887"/>
                  </a:cubicBezTo>
                  <a:cubicBezTo>
                    <a:pt x="3305" y="710"/>
                    <a:pt x="3305" y="488"/>
                    <a:pt x="3194" y="333"/>
                  </a:cubicBezTo>
                  <a:cubicBezTo>
                    <a:pt x="2972" y="178"/>
                    <a:pt x="2684" y="222"/>
                    <a:pt x="2462" y="45"/>
                  </a:cubicBezTo>
                  <a:lnTo>
                    <a:pt x="2462" y="22"/>
                  </a:lnTo>
                  <a:cubicBezTo>
                    <a:pt x="2240" y="0"/>
                    <a:pt x="2041" y="0"/>
                    <a:pt x="1930" y="0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 flipH="1">
              <a:off x="10962556" y="2632671"/>
              <a:ext cx="807964" cy="553384"/>
            </a:xfrm>
            <a:custGeom>
              <a:avLst/>
              <a:gdLst/>
              <a:ahLst/>
              <a:cxnLst/>
              <a:rect l="l" t="t" r="r" b="b"/>
              <a:pathLst>
                <a:path w="3438" h="2352" extrusionOk="0">
                  <a:moveTo>
                    <a:pt x="1664" y="0"/>
                  </a:moveTo>
                  <a:cubicBezTo>
                    <a:pt x="1641" y="134"/>
                    <a:pt x="1597" y="333"/>
                    <a:pt x="1508" y="555"/>
                  </a:cubicBezTo>
                  <a:cubicBezTo>
                    <a:pt x="1353" y="1021"/>
                    <a:pt x="1287" y="1243"/>
                    <a:pt x="1087" y="1398"/>
                  </a:cubicBezTo>
                  <a:cubicBezTo>
                    <a:pt x="821" y="1620"/>
                    <a:pt x="532" y="1420"/>
                    <a:pt x="244" y="1642"/>
                  </a:cubicBezTo>
                  <a:cubicBezTo>
                    <a:pt x="89" y="1797"/>
                    <a:pt x="22" y="1974"/>
                    <a:pt x="0" y="2108"/>
                  </a:cubicBezTo>
                  <a:cubicBezTo>
                    <a:pt x="1087" y="2196"/>
                    <a:pt x="2174" y="2263"/>
                    <a:pt x="3283" y="2351"/>
                  </a:cubicBezTo>
                  <a:lnTo>
                    <a:pt x="3438" y="2351"/>
                  </a:lnTo>
                  <a:cubicBezTo>
                    <a:pt x="3438" y="2241"/>
                    <a:pt x="3416" y="2041"/>
                    <a:pt x="3283" y="1886"/>
                  </a:cubicBezTo>
                  <a:cubicBezTo>
                    <a:pt x="3260" y="1841"/>
                    <a:pt x="3238" y="1819"/>
                    <a:pt x="3194" y="1797"/>
                  </a:cubicBezTo>
                  <a:cubicBezTo>
                    <a:pt x="2972" y="1642"/>
                    <a:pt x="2684" y="1686"/>
                    <a:pt x="2462" y="1509"/>
                  </a:cubicBezTo>
                  <a:lnTo>
                    <a:pt x="2440" y="1486"/>
                  </a:lnTo>
                  <a:cubicBezTo>
                    <a:pt x="2395" y="1442"/>
                    <a:pt x="2329" y="1353"/>
                    <a:pt x="2307" y="1265"/>
                  </a:cubicBezTo>
                  <a:cubicBezTo>
                    <a:pt x="2285" y="1198"/>
                    <a:pt x="2262" y="1109"/>
                    <a:pt x="2262" y="1021"/>
                  </a:cubicBezTo>
                  <a:cubicBezTo>
                    <a:pt x="2285" y="799"/>
                    <a:pt x="2440" y="666"/>
                    <a:pt x="2462" y="621"/>
                  </a:cubicBezTo>
                  <a:cubicBezTo>
                    <a:pt x="2329" y="555"/>
                    <a:pt x="2218" y="488"/>
                    <a:pt x="2129" y="444"/>
                  </a:cubicBezTo>
                  <a:cubicBezTo>
                    <a:pt x="2063" y="422"/>
                    <a:pt x="2018" y="400"/>
                    <a:pt x="1996" y="378"/>
                  </a:cubicBezTo>
                  <a:cubicBezTo>
                    <a:pt x="1974" y="355"/>
                    <a:pt x="1974" y="355"/>
                    <a:pt x="1974" y="355"/>
                  </a:cubicBezTo>
                  <a:cubicBezTo>
                    <a:pt x="1885" y="289"/>
                    <a:pt x="1774" y="178"/>
                    <a:pt x="1664" y="0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 flipH="1">
              <a:off x="11269949" y="3023946"/>
              <a:ext cx="52407" cy="26352"/>
            </a:xfrm>
            <a:custGeom>
              <a:avLst/>
              <a:gdLst/>
              <a:ahLst/>
              <a:cxnLst/>
              <a:rect l="l" t="t" r="r" b="b"/>
              <a:pathLst>
                <a:path w="223" h="112" extrusionOk="0">
                  <a:moveTo>
                    <a:pt x="222" y="1"/>
                  </a:moveTo>
                  <a:lnTo>
                    <a:pt x="1" y="45"/>
                  </a:lnTo>
                  <a:cubicBezTo>
                    <a:pt x="23" y="90"/>
                    <a:pt x="89" y="112"/>
                    <a:pt x="134" y="112"/>
                  </a:cubicBezTo>
                  <a:cubicBezTo>
                    <a:pt x="178" y="90"/>
                    <a:pt x="222" y="1"/>
                    <a:pt x="222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 flipH="1">
              <a:off x="11103092" y="3065826"/>
              <a:ext cx="156752" cy="17176"/>
            </a:xfrm>
            <a:custGeom>
              <a:avLst/>
              <a:gdLst/>
              <a:ahLst/>
              <a:cxnLst/>
              <a:rect l="l" t="t" r="r" b="b"/>
              <a:pathLst>
                <a:path w="667" h="73" extrusionOk="0">
                  <a:moveTo>
                    <a:pt x="666" y="0"/>
                  </a:moveTo>
                  <a:cubicBezTo>
                    <a:pt x="663" y="0"/>
                    <a:pt x="659" y="1"/>
                    <a:pt x="655" y="1"/>
                  </a:cubicBezTo>
                  <a:lnTo>
                    <a:pt x="655" y="1"/>
                  </a:lnTo>
                  <a:lnTo>
                    <a:pt x="666" y="0"/>
                  </a:lnTo>
                  <a:close/>
                  <a:moveTo>
                    <a:pt x="1" y="0"/>
                  </a:moveTo>
                  <a:cubicBezTo>
                    <a:pt x="1" y="0"/>
                    <a:pt x="23" y="23"/>
                    <a:pt x="45" y="45"/>
                  </a:cubicBezTo>
                  <a:cubicBezTo>
                    <a:pt x="89" y="67"/>
                    <a:pt x="134" y="72"/>
                    <a:pt x="173" y="72"/>
                  </a:cubicBezTo>
                  <a:cubicBezTo>
                    <a:pt x="211" y="72"/>
                    <a:pt x="245" y="67"/>
                    <a:pt x="267" y="67"/>
                  </a:cubicBezTo>
                  <a:cubicBezTo>
                    <a:pt x="432" y="46"/>
                    <a:pt x="597" y="6"/>
                    <a:pt x="655" y="1"/>
                  </a:cubicBezTo>
                  <a:lnTo>
                    <a:pt x="655" y="1"/>
                  </a:lnTo>
                  <a:lnTo>
                    <a:pt x="267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 flipH="1">
              <a:off x="11322121" y="3065826"/>
              <a:ext cx="245115" cy="17176"/>
            </a:xfrm>
            <a:custGeom>
              <a:avLst/>
              <a:gdLst/>
              <a:ahLst/>
              <a:cxnLst/>
              <a:rect l="l" t="t" r="r" b="b"/>
              <a:pathLst>
                <a:path w="1043" h="73" extrusionOk="0">
                  <a:moveTo>
                    <a:pt x="0" y="0"/>
                  </a:moveTo>
                  <a:lnTo>
                    <a:pt x="27" y="1"/>
                  </a:lnTo>
                  <a:lnTo>
                    <a:pt x="27" y="1"/>
                  </a:lnTo>
                  <a:cubicBezTo>
                    <a:pt x="17" y="1"/>
                    <a:pt x="8" y="0"/>
                    <a:pt x="0" y="0"/>
                  </a:cubicBezTo>
                  <a:close/>
                  <a:moveTo>
                    <a:pt x="1043" y="0"/>
                  </a:moveTo>
                  <a:lnTo>
                    <a:pt x="621" y="23"/>
                  </a:lnTo>
                  <a:lnTo>
                    <a:pt x="27" y="1"/>
                  </a:lnTo>
                  <a:lnTo>
                    <a:pt x="27" y="1"/>
                  </a:lnTo>
                  <a:cubicBezTo>
                    <a:pt x="136" y="8"/>
                    <a:pt x="380" y="47"/>
                    <a:pt x="643" y="67"/>
                  </a:cubicBezTo>
                  <a:cubicBezTo>
                    <a:pt x="677" y="67"/>
                    <a:pt x="721" y="72"/>
                    <a:pt x="774" y="72"/>
                  </a:cubicBezTo>
                  <a:cubicBezTo>
                    <a:pt x="826" y="72"/>
                    <a:pt x="887" y="67"/>
                    <a:pt x="954" y="45"/>
                  </a:cubicBezTo>
                  <a:cubicBezTo>
                    <a:pt x="998" y="23"/>
                    <a:pt x="1020" y="23"/>
                    <a:pt x="1043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 flipH="1">
              <a:off x="10946811" y="3023946"/>
              <a:ext cx="881052" cy="882309"/>
            </a:xfrm>
            <a:custGeom>
              <a:avLst/>
              <a:gdLst/>
              <a:ahLst/>
              <a:cxnLst/>
              <a:rect l="l" t="t" r="r" b="b"/>
              <a:pathLst>
                <a:path w="3749" h="3750" extrusionOk="0">
                  <a:moveTo>
                    <a:pt x="399" y="1"/>
                  </a:moveTo>
                  <a:cubicBezTo>
                    <a:pt x="311" y="90"/>
                    <a:pt x="155" y="245"/>
                    <a:pt x="89" y="467"/>
                  </a:cubicBezTo>
                  <a:cubicBezTo>
                    <a:pt x="0" y="711"/>
                    <a:pt x="67" y="932"/>
                    <a:pt x="111" y="1066"/>
                  </a:cubicBezTo>
                  <a:cubicBezTo>
                    <a:pt x="222" y="1509"/>
                    <a:pt x="555" y="2396"/>
                    <a:pt x="1043" y="3527"/>
                  </a:cubicBezTo>
                  <a:cubicBezTo>
                    <a:pt x="1198" y="3594"/>
                    <a:pt x="1353" y="3683"/>
                    <a:pt x="1508" y="3749"/>
                  </a:cubicBezTo>
                  <a:cubicBezTo>
                    <a:pt x="2085" y="3062"/>
                    <a:pt x="2662" y="2374"/>
                    <a:pt x="3238" y="1687"/>
                  </a:cubicBezTo>
                  <a:cubicBezTo>
                    <a:pt x="3371" y="1531"/>
                    <a:pt x="3504" y="1376"/>
                    <a:pt x="3638" y="1221"/>
                  </a:cubicBezTo>
                  <a:cubicBezTo>
                    <a:pt x="3660" y="1199"/>
                    <a:pt x="3660" y="1154"/>
                    <a:pt x="3660" y="1110"/>
                  </a:cubicBezTo>
                  <a:cubicBezTo>
                    <a:pt x="3638" y="977"/>
                    <a:pt x="3571" y="910"/>
                    <a:pt x="3549" y="866"/>
                  </a:cubicBezTo>
                  <a:cubicBezTo>
                    <a:pt x="3593" y="844"/>
                    <a:pt x="3704" y="733"/>
                    <a:pt x="3726" y="578"/>
                  </a:cubicBezTo>
                  <a:cubicBezTo>
                    <a:pt x="3748" y="356"/>
                    <a:pt x="3593" y="156"/>
                    <a:pt x="3327" y="67"/>
                  </a:cubicBezTo>
                  <a:cubicBezTo>
                    <a:pt x="3083" y="467"/>
                    <a:pt x="2817" y="866"/>
                    <a:pt x="2551" y="1265"/>
                  </a:cubicBezTo>
                  <a:cubicBezTo>
                    <a:pt x="1841" y="844"/>
                    <a:pt x="1131" y="422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 flipH="1">
              <a:off x="11634920" y="3070532"/>
              <a:ext cx="297288" cy="762551"/>
            </a:xfrm>
            <a:custGeom>
              <a:avLst/>
              <a:gdLst/>
              <a:ahLst/>
              <a:cxnLst/>
              <a:rect l="l" t="t" r="r" b="b"/>
              <a:pathLst>
                <a:path w="1265" h="3241" extrusionOk="0">
                  <a:moveTo>
                    <a:pt x="933" y="1"/>
                  </a:moveTo>
                  <a:cubicBezTo>
                    <a:pt x="750" y="1"/>
                    <a:pt x="505" y="164"/>
                    <a:pt x="378" y="490"/>
                  </a:cubicBezTo>
                  <a:cubicBezTo>
                    <a:pt x="289" y="712"/>
                    <a:pt x="245" y="956"/>
                    <a:pt x="178" y="1222"/>
                  </a:cubicBezTo>
                  <a:cubicBezTo>
                    <a:pt x="156" y="1289"/>
                    <a:pt x="156" y="1355"/>
                    <a:pt x="134" y="1422"/>
                  </a:cubicBezTo>
                  <a:cubicBezTo>
                    <a:pt x="134" y="1489"/>
                    <a:pt x="111" y="1555"/>
                    <a:pt x="111" y="1622"/>
                  </a:cubicBezTo>
                  <a:cubicBezTo>
                    <a:pt x="23" y="2110"/>
                    <a:pt x="1" y="2553"/>
                    <a:pt x="1" y="2930"/>
                  </a:cubicBezTo>
                  <a:cubicBezTo>
                    <a:pt x="200" y="3041"/>
                    <a:pt x="422" y="3130"/>
                    <a:pt x="622" y="3241"/>
                  </a:cubicBezTo>
                  <a:cubicBezTo>
                    <a:pt x="732" y="2731"/>
                    <a:pt x="843" y="2220"/>
                    <a:pt x="954" y="1688"/>
                  </a:cubicBezTo>
                  <a:cubicBezTo>
                    <a:pt x="1021" y="1378"/>
                    <a:pt x="1087" y="1045"/>
                    <a:pt x="1154" y="712"/>
                  </a:cubicBezTo>
                  <a:cubicBezTo>
                    <a:pt x="1265" y="380"/>
                    <a:pt x="1176" y="91"/>
                    <a:pt x="1043" y="25"/>
                  </a:cubicBezTo>
                  <a:cubicBezTo>
                    <a:pt x="1011" y="9"/>
                    <a:pt x="973" y="1"/>
                    <a:pt x="933" y="1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 flipH="1">
              <a:off x="10644588" y="3027711"/>
              <a:ext cx="490231" cy="685378"/>
            </a:xfrm>
            <a:custGeom>
              <a:avLst/>
              <a:gdLst/>
              <a:ahLst/>
              <a:cxnLst/>
              <a:rect l="l" t="t" r="r" b="b"/>
              <a:pathLst>
                <a:path w="2086" h="2913" extrusionOk="0">
                  <a:moveTo>
                    <a:pt x="406" y="0"/>
                  </a:moveTo>
                  <a:cubicBezTo>
                    <a:pt x="388" y="0"/>
                    <a:pt x="372" y="3"/>
                    <a:pt x="356" y="7"/>
                  </a:cubicBezTo>
                  <a:cubicBezTo>
                    <a:pt x="178" y="51"/>
                    <a:pt x="1" y="384"/>
                    <a:pt x="134" y="783"/>
                  </a:cubicBezTo>
                  <a:cubicBezTo>
                    <a:pt x="223" y="1005"/>
                    <a:pt x="334" y="1227"/>
                    <a:pt x="445" y="1471"/>
                  </a:cubicBezTo>
                  <a:cubicBezTo>
                    <a:pt x="755" y="2048"/>
                    <a:pt x="1088" y="2536"/>
                    <a:pt x="1398" y="2913"/>
                  </a:cubicBezTo>
                  <a:cubicBezTo>
                    <a:pt x="1620" y="2846"/>
                    <a:pt x="1842" y="2802"/>
                    <a:pt x="2086" y="2735"/>
                  </a:cubicBezTo>
                  <a:cubicBezTo>
                    <a:pt x="1664" y="1981"/>
                    <a:pt x="1265" y="1227"/>
                    <a:pt x="866" y="451"/>
                  </a:cubicBezTo>
                  <a:cubicBezTo>
                    <a:pt x="766" y="172"/>
                    <a:pt x="560" y="0"/>
                    <a:pt x="406" y="0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 flipH="1">
              <a:off x="10592415" y="2998065"/>
              <a:ext cx="834285" cy="735964"/>
            </a:xfrm>
            <a:custGeom>
              <a:avLst/>
              <a:gdLst/>
              <a:ahLst/>
              <a:cxnLst/>
              <a:rect l="l" t="t" r="r" b="b"/>
              <a:pathLst>
                <a:path w="3550" h="3128" extrusionOk="0">
                  <a:moveTo>
                    <a:pt x="844" y="0"/>
                  </a:moveTo>
                  <a:cubicBezTo>
                    <a:pt x="555" y="732"/>
                    <a:pt x="267" y="1464"/>
                    <a:pt x="1" y="2196"/>
                  </a:cubicBezTo>
                  <a:cubicBezTo>
                    <a:pt x="555" y="2506"/>
                    <a:pt x="1110" y="2817"/>
                    <a:pt x="1664" y="3127"/>
                  </a:cubicBezTo>
                  <a:cubicBezTo>
                    <a:pt x="1931" y="2883"/>
                    <a:pt x="2219" y="2639"/>
                    <a:pt x="2485" y="2395"/>
                  </a:cubicBezTo>
                  <a:cubicBezTo>
                    <a:pt x="2840" y="1663"/>
                    <a:pt x="3195" y="932"/>
                    <a:pt x="3550" y="200"/>
                  </a:cubicBezTo>
                  <a:lnTo>
                    <a:pt x="3550" y="200"/>
                  </a:lnTo>
                  <a:cubicBezTo>
                    <a:pt x="3150" y="311"/>
                    <a:pt x="2729" y="444"/>
                    <a:pt x="2330" y="555"/>
                  </a:cubicBezTo>
                  <a:lnTo>
                    <a:pt x="8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 flipH="1">
              <a:off x="11097922" y="3370753"/>
              <a:ext cx="396462" cy="284927"/>
            </a:xfrm>
            <a:custGeom>
              <a:avLst/>
              <a:gdLst/>
              <a:ahLst/>
              <a:cxnLst/>
              <a:rect l="l" t="t" r="r" b="b"/>
              <a:pathLst>
                <a:path w="1687" h="1211" extrusionOk="0">
                  <a:moveTo>
                    <a:pt x="1584" y="1"/>
                  </a:moveTo>
                  <a:cubicBezTo>
                    <a:pt x="1500" y="1"/>
                    <a:pt x="1294" y="70"/>
                    <a:pt x="1132" y="124"/>
                  </a:cubicBezTo>
                  <a:cubicBezTo>
                    <a:pt x="954" y="190"/>
                    <a:pt x="843" y="257"/>
                    <a:pt x="755" y="301"/>
                  </a:cubicBezTo>
                  <a:cubicBezTo>
                    <a:pt x="555" y="501"/>
                    <a:pt x="378" y="700"/>
                    <a:pt x="200" y="900"/>
                  </a:cubicBezTo>
                  <a:cubicBezTo>
                    <a:pt x="134" y="989"/>
                    <a:pt x="67" y="1100"/>
                    <a:pt x="1" y="1211"/>
                  </a:cubicBezTo>
                  <a:cubicBezTo>
                    <a:pt x="400" y="1122"/>
                    <a:pt x="799" y="1033"/>
                    <a:pt x="1198" y="944"/>
                  </a:cubicBezTo>
                  <a:cubicBezTo>
                    <a:pt x="1509" y="678"/>
                    <a:pt x="1664" y="545"/>
                    <a:pt x="1664" y="523"/>
                  </a:cubicBezTo>
                  <a:cubicBezTo>
                    <a:pt x="1661" y="520"/>
                    <a:pt x="1657" y="519"/>
                    <a:pt x="1650" y="519"/>
                  </a:cubicBezTo>
                  <a:cubicBezTo>
                    <a:pt x="1602" y="519"/>
                    <a:pt x="1449" y="592"/>
                    <a:pt x="1176" y="767"/>
                  </a:cubicBezTo>
                  <a:cubicBezTo>
                    <a:pt x="1243" y="700"/>
                    <a:pt x="1642" y="368"/>
                    <a:pt x="1686" y="235"/>
                  </a:cubicBezTo>
                  <a:cubicBezTo>
                    <a:pt x="1686" y="235"/>
                    <a:pt x="1686" y="213"/>
                    <a:pt x="1686" y="213"/>
                  </a:cubicBezTo>
                  <a:cubicBezTo>
                    <a:pt x="1683" y="210"/>
                    <a:pt x="1679" y="208"/>
                    <a:pt x="1673" y="208"/>
                  </a:cubicBezTo>
                  <a:cubicBezTo>
                    <a:pt x="1635" y="208"/>
                    <a:pt x="1544" y="266"/>
                    <a:pt x="1487" y="323"/>
                  </a:cubicBezTo>
                  <a:cubicBezTo>
                    <a:pt x="1398" y="368"/>
                    <a:pt x="1265" y="479"/>
                    <a:pt x="1087" y="590"/>
                  </a:cubicBezTo>
                  <a:cubicBezTo>
                    <a:pt x="1487" y="257"/>
                    <a:pt x="1664" y="79"/>
                    <a:pt x="1664" y="57"/>
                  </a:cubicBezTo>
                  <a:cubicBezTo>
                    <a:pt x="1661" y="54"/>
                    <a:pt x="1654" y="52"/>
                    <a:pt x="1645" y="52"/>
                  </a:cubicBezTo>
                  <a:cubicBezTo>
                    <a:pt x="1618" y="52"/>
                    <a:pt x="1564" y="69"/>
                    <a:pt x="1485" y="108"/>
                  </a:cubicBezTo>
                  <a:lnTo>
                    <a:pt x="1485" y="108"/>
                  </a:lnTo>
                  <a:cubicBezTo>
                    <a:pt x="1590" y="42"/>
                    <a:pt x="1620" y="13"/>
                    <a:pt x="1620" y="13"/>
                  </a:cubicBezTo>
                  <a:cubicBezTo>
                    <a:pt x="1616" y="5"/>
                    <a:pt x="1603" y="1"/>
                    <a:pt x="1584" y="1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 flipH="1">
              <a:off x="11259609" y="3406280"/>
              <a:ext cx="146176" cy="134582"/>
            </a:xfrm>
            <a:custGeom>
              <a:avLst/>
              <a:gdLst/>
              <a:ahLst/>
              <a:cxnLst/>
              <a:rect l="l" t="t" r="r" b="b"/>
              <a:pathLst>
                <a:path w="622" h="572" extrusionOk="0">
                  <a:moveTo>
                    <a:pt x="547" y="1"/>
                  </a:moveTo>
                  <a:cubicBezTo>
                    <a:pt x="522" y="1"/>
                    <a:pt x="489" y="6"/>
                    <a:pt x="444" y="17"/>
                  </a:cubicBezTo>
                  <a:cubicBezTo>
                    <a:pt x="400" y="39"/>
                    <a:pt x="356" y="62"/>
                    <a:pt x="311" y="84"/>
                  </a:cubicBezTo>
                  <a:cubicBezTo>
                    <a:pt x="89" y="239"/>
                    <a:pt x="23" y="505"/>
                    <a:pt x="1" y="572"/>
                  </a:cubicBezTo>
                  <a:lnTo>
                    <a:pt x="89" y="572"/>
                  </a:lnTo>
                  <a:lnTo>
                    <a:pt x="444" y="239"/>
                  </a:lnTo>
                  <a:cubicBezTo>
                    <a:pt x="577" y="106"/>
                    <a:pt x="622" y="39"/>
                    <a:pt x="600" y="17"/>
                  </a:cubicBezTo>
                  <a:cubicBezTo>
                    <a:pt x="588" y="6"/>
                    <a:pt x="572" y="1"/>
                    <a:pt x="547" y="1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 flipH="1">
              <a:off x="11134584" y="3389340"/>
              <a:ext cx="73088" cy="41880"/>
            </a:xfrm>
            <a:custGeom>
              <a:avLst/>
              <a:gdLst/>
              <a:ahLst/>
              <a:cxnLst/>
              <a:rect l="l" t="t" r="r" b="b"/>
              <a:pathLst>
                <a:path w="311" h="178" extrusionOk="0">
                  <a:moveTo>
                    <a:pt x="267" y="0"/>
                  </a:moveTo>
                  <a:lnTo>
                    <a:pt x="23" y="134"/>
                  </a:lnTo>
                  <a:cubicBezTo>
                    <a:pt x="0" y="134"/>
                    <a:pt x="0" y="134"/>
                    <a:pt x="0" y="156"/>
                  </a:cubicBezTo>
                  <a:cubicBezTo>
                    <a:pt x="0" y="156"/>
                    <a:pt x="23" y="178"/>
                    <a:pt x="23" y="178"/>
                  </a:cubicBezTo>
                  <a:lnTo>
                    <a:pt x="23" y="156"/>
                  </a:lnTo>
                  <a:lnTo>
                    <a:pt x="45" y="156"/>
                  </a:lnTo>
                  <a:lnTo>
                    <a:pt x="289" y="45"/>
                  </a:lnTo>
                  <a:cubicBezTo>
                    <a:pt x="289" y="45"/>
                    <a:pt x="311" y="23"/>
                    <a:pt x="289" y="23"/>
                  </a:cubicBezTo>
                  <a:cubicBezTo>
                    <a:pt x="289" y="0"/>
                    <a:pt x="267" y="0"/>
                    <a:pt x="267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 flipH="1">
              <a:off x="10232850" y="4333529"/>
              <a:ext cx="375311" cy="1122533"/>
            </a:xfrm>
            <a:custGeom>
              <a:avLst/>
              <a:gdLst/>
              <a:ahLst/>
              <a:cxnLst/>
              <a:rect l="l" t="t" r="r" b="b"/>
              <a:pathLst>
                <a:path w="1597" h="4771" extrusionOk="0">
                  <a:moveTo>
                    <a:pt x="643" y="1"/>
                  </a:moveTo>
                  <a:cubicBezTo>
                    <a:pt x="579" y="1"/>
                    <a:pt x="534" y="16"/>
                    <a:pt x="510" y="46"/>
                  </a:cubicBezTo>
                  <a:cubicBezTo>
                    <a:pt x="466" y="113"/>
                    <a:pt x="488" y="224"/>
                    <a:pt x="599" y="401"/>
                  </a:cubicBezTo>
                  <a:cubicBezTo>
                    <a:pt x="266" y="867"/>
                    <a:pt x="155" y="1244"/>
                    <a:pt x="111" y="1510"/>
                  </a:cubicBezTo>
                  <a:cubicBezTo>
                    <a:pt x="0" y="2153"/>
                    <a:pt x="200" y="2575"/>
                    <a:pt x="377" y="3817"/>
                  </a:cubicBezTo>
                  <a:cubicBezTo>
                    <a:pt x="422" y="4039"/>
                    <a:pt x="444" y="4216"/>
                    <a:pt x="466" y="4371"/>
                  </a:cubicBezTo>
                  <a:cubicBezTo>
                    <a:pt x="466" y="4438"/>
                    <a:pt x="466" y="4482"/>
                    <a:pt x="466" y="4549"/>
                  </a:cubicBezTo>
                  <a:cubicBezTo>
                    <a:pt x="488" y="4637"/>
                    <a:pt x="488" y="4704"/>
                    <a:pt x="510" y="4770"/>
                  </a:cubicBezTo>
                  <a:cubicBezTo>
                    <a:pt x="621" y="4748"/>
                    <a:pt x="732" y="4748"/>
                    <a:pt x="865" y="4726"/>
                  </a:cubicBezTo>
                  <a:cubicBezTo>
                    <a:pt x="932" y="4127"/>
                    <a:pt x="998" y="3506"/>
                    <a:pt x="1109" y="2863"/>
                  </a:cubicBezTo>
                  <a:cubicBezTo>
                    <a:pt x="1242" y="1954"/>
                    <a:pt x="1420" y="1111"/>
                    <a:pt x="1597" y="335"/>
                  </a:cubicBezTo>
                  <a:cubicBezTo>
                    <a:pt x="1130" y="109"/>
                    <a:pt x="815" y="1"/>
                    <a:pt x="643" y="1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 flipH="1">
              <a:off x="10097249" y="5445474"/>
              <a:ext cx="448399" cy="245400"/>
            </a:xfrm>
            <a:custGeom>
              <a:avLst/>
              <a:gdLst/>
              <a:ahLst/>
              <a:cxnLst/>
              <a:rect l="l" t="t" r="r" b="b"/>
              <a:pathLst>
                <a:path w="1908" h="1043" extrusionOk="0">
                  <a:moveTo>
                    <a:pt x="599" y="0"/>
                  </a:moveTo>
                  <a:cubicBezTo>
                    <a:pt x="466" y="22"/>
                    <a:pt x="355" y="22"/>
                    <a:pt x="222" y="44"/>
                  </a:cubicBezTo>
                  <a:cubicBezTo>
                    <a:pt x="200" y="333"/>
                    <a:pt x="133" y="488"/>
                    <a:pt x="89" y="577"/>
                  </a:cubicBezTo>
                  <a:cubicBezTo>
                    <a:pt x="67" y="599"/>
                    <a:pt x="45" y="643"/>
                    <a:pt x="45" y="688"/>
                  </a:cubicBezTo>
                  <a:cubicBezTo>
                    <a:pt x="0" y="821"/>
                    <a:pt x="0" y="954"/>
                    <a:pt x="22" y="1043"/>
                  </a:cubicBezTo>
                  <a:lnTo>
                    <a:pt x="1908" y="1043"/>
                  </a:lnTo>
                  <a:cubicBezTo>
                    <a:pt x="1885" y="998"/>
                    <a:pt x="1841" y="932"/>
                    <a:pt x="1775" y="887"/>
                  </a:cubicBezTo>
                  <a:cubicBezTo>
                    <a:pt x="1686" y="828"/>
                    <a:pt x="1587" y="818"/>
                    <a:pt x="1525" y="818"/>
                  </a:cubicBezTo>
                  <a:cubicBezTo>
                    <a:pt x="1494" y="818"/>
                    <a:pt x="1471" y="821"/>
                    <a:pt x="1464" y="821"/>
                  </a:cubicBezTo>
                  <a:cubicBezTo>
                    <a:pt x="1309" y="821"/>
                    <a:pt x="1043" y="688"/>
                    <a:pt x="599" y="0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 flipH="1">
              <a:off x="10399472" y="5361948"/>
              <a:ext cx="99409" cy="41880"/>
            </a:xfrm>
            <a:custGeom>
              <a:avLst/>
              <a:gdLst/>
              <a:ahLst/>
              <a:cxnLst/>
              <a:rect l="l" t="t" r="r" b="b"/>
              <a:pathLst>
                <a:path w="423" h="178" extrusionOk="0">
                  <a:moveTo>
                    <a:pt x="1" y="0"/>
                  </a:moveTo>
                  <a:cubicBezTo>
                    <a:pt x="1" y="67"/>
                    <a:pt x="1" y="111"/>
                    <a:pt x="1" y="178"/>
                  </a:cubicBezTo>
                  <a:cubicBezTo>
                    <a:pt x="156" y="133"/>
                    <a:pt x="289" y="67"/>
                    <a:pt x="422" y="22"/>
                  </a:cubicBezTo>
                  <a:cubicBezTo>
                    <a:pt x="289" y="22"/>
                    <a:pt x="134" y="0"/>
                    <a:pt x="1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 flipH="1">
              <a:off x="10211934" y="4180124"/>
              <a:ext cx="239945" cy="307985"/>
            </a:xfrm>
            <a:custGeom>
              <a:avLst/>
              <a:gdLst/>
              <a:ahLst/>
              <a:cxnLst/>
              <a:rect l="l" t="t" r="r" b="b"/>
              <a:pathLst>
                <a:path w="1021" h="1309" extrusionOk="0">
                  <a:moveTo>
                    <a:pt x="510" y="0"/>
                  </a:moveTo>
                  <a:cubicBezTo>
                    <a:pt x="262" y="0"/>
                    <a:pt x="62" y="238"/>
                    <a:pt x="23" y="476"/>
                  </a:cubicBezTo>
                  <a:cubicBezTo>
                    <a:pt x="0" y="743"/>
                    <a:pt x="156" y="942"/>
                    <a:pt x="178" y="964"/>
                  </a:cubicBezTo>
                  <a:cubicBezTo>
                    <a:pt x="156" y="1031"/>
                    <a:pt x="178" y="1075"/>
                    <a:pt x="178" y="1120"/>
                  </a:cubicBezTo>
                  <a:cubicBezTo>
                    <a:pt x="214" y="1229"/>
                    <a:pt x="356" y="1309"/>
                    <a:pt x="541" y="1309"/>
                  </a:cubicBezTo>
                  <a:cubicBezTo>
                    <a:pt x="581" y="1309"/>
                    <a:pt x="623" y="1305"/>
                    <a:pt x="666" y="1297"/>
                  </a:cubicBezTo>
                  <a:cubicBezTo>
                    <a:pt x="688" y="1297"/>
                    <a:pt x="1021" y="1009"/>
                    <a:pt x="999" y="565"/>
                  </a:cubicBezTo>
                  <a:cubicBezTo>
                    <a:pt x="976" y="388"/>
                    <a:pt x="865" y="55"/>
                    <a:pt x="599" y="11"/>
                  </a:cubicBezTo>
                  <a:cubicBezTo>
                    <a:pt x="569" y="4"/>
                    <a:pt x="539" y="0"/>
                    <a:pt x="510" y="0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 flipH="1">
              <a:off x="10342130" y="3971193"/>
              <a:ext cx="1256363" cy="538562"/>
            </a:xfrm>
            <a:custGeom>
              <a:avLst/>
              <a:gdLst/>
              <a:ahLst/>
              <a:cxnLst/>
              <a:rect l="l" t="t" r="r" b="b"/>
              <a:pathLst>
                <a:path w="5346" h="2289" extrusionOk="0">
                  <a:moveTo>
                    <a:pt x="1509" y="0"/>
                  </a:moveTo>
                  <a:cubicBezTo>
                    <a:pt x="750" y="0"/>
                    <a:pt x="170" y="407"/>
                    <a:pt x="89" y="832"/>
                  </a:cubicBezTo>
                  <a:cubicBezTo>
                    <a:pt x="0" y="1342"/>
                    <a:pt x="599" y="2163"/>
                    <a:pt x="1641" y="2274"/>
                  </a:cubicBezTo>
                  <a:cubicBezTo>
                    <a:pt x="1797" y="2283"/>
                    <a:pt x="1957" y="2288"/>
                    <a:pt x="2123" y="2288"/>
                  </a:cubicBezTo>
                  <a:cubicBezTo>
                    <a:pt x="2357" y="2288"/>
                    <a:pt x="2601" y="2278"/>
                    <a:pt x="2861" y="2252"/>
                  </a:cubicBezTo>
                  <a:cubicBezTo>
                    <a:pt x="3748" y="2207"/>
                    <a:pt x="4525" y="2030"/>
                    <a:pt x="5146" y="1830"/>
                  </a:cubicBezTo>
                  <a:cubicBezTo>
                    <a:pt x="5212" y="1520"/>
                    <a:pt x="5279" y="1209"/>
                    <a:pt x="5345" y="899"/>
                  </a:cubicBezTo>
                  <a:cubicBezTo>
                    <a:pt x="4990" y="832"/>
                    <a:pt x="4636" y="743"/>
                    <a:pt x="4281" y="677"/>
                  </a:cubicBezTo>
                  <a:cubicBezTo>
                    <a:pt x="3393" y="455"/>
                    <a:pt x="2551" y="233"/>
                    <a:pt x="1730" y="12"/>
                  </a:cubicBezTo>
                  <a:cubicBezTo>
                    <a:pt x="1655" y="4"/>
                    <a:pt x="1581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 flipH="1">
              <a:off x="10347300" y="3984134"/>
              <a:ext cx="1147084" cy="584677"/>
            </a:xfrm>
            <a:custGeom>
              <a:avLst/>
              <a:gdLst/>
              <a:ahLst/>
              <a:cxnLst/>
              <a:rect l="l" t="t" r="r" b="b"/>
              <a:pathLst>
                <a:path w="4881" h="2485" extrusionOk="0">
                  <a:moveTo>
                    <a:pt x="1376" y="1"/>
                  </a:moveTo>
                  <a:cubicBezTo>
                    <a:pt x="932" y="822"/>
                    <a:pt x="466" y="1664"/>
                    <a:pt x="1" y="2485"/>
                  </a:cubicBezTo>
                  <a:lnTo>
                    <a:pt x="4259" y="2485"/>
                  </a:lnTo>
                  <a:cubicBezTo>
                    <a:pt x="4481" y="1886"/>
                    <a:pt x="4680" y="1287"/>
                    <a:pt x="4880" y="711"/>
                  </a:cubicBezTo>
                  <a:cubicBezTo>
                    <a:pt x="3705" y="467"/>
                    <a:pt x="2551" y="223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 flipH="1">
              <a:off x="10587245" y="3151469"/>
              <a:ext cx="328544" cy="253635"/>
            </a:xfrm>
            <a:custGeom>
              <a:avLst/>
              <a:gdLst/>
              <a:ahLst/>
              <a:cxnLst/>
              <a:rect l="l" t="t" r="r" b="b"/>
              <a:pathLst>
                <a:path w="1398" h="1078" extrusionOk="0">
                  <a:moveTo>
                    <a:pt x="603" y="1"/>
                  </a:moveTo>
                  <a:cubicBezTo>
                    <a:pt x="440" y="1"/>
                    <a:pt x="272" y="43"/>
                    <a:pt x="178" y="191"/>
                  </a:cubicBezTo>
                  <a:cubicBezTo>
                    <a:pt x="1" y="457"/>
                    <a:pt x="111" y="812"/>
                    <a:pt x="333" y="967"/>
                  </a:cubicBezTo>
                  <a:cubicBezTo>
                    <a:pt x="428" y="1024"/>
                    <a:pt x="531" y="1040"/>
                    <a:pt x="620" y="1040"/>
                  </a:cubicBezTo>
                  <a:cubicBezTo>
                    <a:pt x="738" y="1040"/>
                    <a:pt x="831" y="1011"/>
                    <a:pt x="843" y="1011"/>
                  </a:cubicBezTo>
                  <a:cubicBezTo>
                    <a:pt x="910" y="1056"/>
                    <a:pt x="954" y="1078"/>
                    <a:pt x="976" y="1078"/>
                  </a:cubicBezTo>
                  <a:cubicBezTo>
                    <a:pt x="1132" y="1078"/>
                    <a:pt x="1309" y="923"/>
                    <a:pt x="1398" y="657"/>
                  </a:cubicBezTo>
                  <a:cubicBezTo>
                    <a:pt x="1398" y="634"/>
                    <a:pt x="1287" y="191"/>
                    <a:pt x="888" y="36"/>
                  </a:cubicBezTo>
                  <a:cubicBezTo>
                    <a:pt x="809" y="18"/>
                    <a:pt x="707" y="1"/>
                    <a:pt x="603" y="1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 flipH="1">
              <a:off x="10712271" y="3227465"/>
              <a:ext cx="886223" cy="1251232"/>
            </a:xfrm>
            <a:custGeom>
              <a:avLst/>
              <a:gdLst/>
              <a:ahLst/>
              <a:cxnLst/>
              <a:rect l="l" t="t" r="r" b="b"/>
              <a:pathLst>
                <a:path w="3771" h="5318" extrusionOk="0">
                  <a:moveTo>
                    <a:pt x="2994" y="1"/>
                  </a:moveTo>
                  <a:cubicBezTo>
                    <a:pt x="2772" y="334"/>
                    <a:pt x="2528" y="644"/>
                    <a:pt x="2285" y="977"/>
                  </a:cubicBezTo>
                  <a:cubicBezTo>
                    <a:pt x="1686" y="1775"/>
                    <a:pt x="1087" y="2507"/>
                    <a:pt x="488" y="3239"/>
                  </a:cubicBezTo>
                  <a:cubicBezTo>
                    <a:pt x="0" y="4038"/>
                    <a:pt x="89" y="4925"/>
                    <a:pt x="466" y="5191"/>
                  </a:cubicBezTo>
                  <a:cubicBezTo>
                    <a:pt x="578" y="5274"/>
                    <a:pt x="734" y="5317"/>
                    <a:pt x="912" y="5317"/>
                  </a:cubicBezTo>
                  <a:cubicBezTo>
                    <a:pt x="1402" y="5317"/>
                    <a:pt x="2067" y="4991"/>
                    <a:pt x="2506" y="4259"/>
                  </a:cubicBezTo>
                  <a:cubicBezTo>
                    <a:pt x="2706" y="3882"/>
                    <a:pt x="2906" y="3483"/>
                    <a:pt x="3083" y="3039"/>
                  </a:cubicBezTo>
                  <a:cubicBezTo>
                    <a:pt x="3438" y="2130"/>
                    <a:pt x="3637" y="1287"/>
                    <a:pt x="3771" y="578"/>
                  </a:cubicBezTo>
                  <a:lnTo>
                    <a:pt x="3016" y="1"/>
                  </a:ln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 flipH="1">
              <a:off x="10800869" y="3170057"/>
              <a:ext cx="1006313" cy="1408166"/>
            </a:xfrm>
            <a:custGeom>
              <a:avLst/>
              <a:gdLst/>
              <a:ahLst/>
              <a:cxnLst/>
              <a:rect l="l" t="t" r="r" b="b"/>
              <a:pathLst>
                <a:path w="4282" h="5985" extrusionOk="0">
                  <a:moveTo>
                    <a:pt x="4060" y="1"/>
                  </a:moveTo>
                  <a:lnTo>
                    <a:pt x="1398" y="3084"/>
                  </a:lnTo>
                  <a:cubicBezTo>
                    <a:pt x="1243" y="3017"/>
                    <a:pt x="1110" y="2973"/>
                    <a:pt x="955" y="2906"/>
                  </a:cubicBezTo>
                  <a:cubicBezTo>
                    <a:pt x="1" y="3749"/>
                    <a:pt x="67" y="5102"/>
                    <a:pt x="733" y="5657"/>
                  </a:cubicBezTo>
                  <a:cubicBezTo>
                    <a:pt x="983" y="5873"/>
                    <a:pt x="1327" y="5984"/>
                    <a:pt x="1695" y="5984"/>
                  </a:cubicBezTo>
                  <a:cubicBezTo>
                    <a:pt x="2045" y="5984"/>
                    <a:pt x="2416" y="5884"/>
                    <a:pt x="2751" y="5679"/>
                  </a:cubicBezTo>
                  <a:cubicBezTo>
                    <a:pt x="2973" y="5679"/>
                    <a:pt x="3128" y="5634"/>
                    <a:pt x="3261" y="5590"/>
                  </a:cubicBezTo>
                  <a:cubicBezTo>
                    <a:pt x="3949" y="5257"/>
                    <a:pt x="4281" y="4171"/>
                    <a:pt x="4126" y="2862"/>
                  </a:cubicBezTo>
                  <a:cubicBezTo>
                    <a:pt x="4104" y="1908"/>
                    <a:pt x="4082" y="955"/>
                    <a:pt x="4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 flipH="1">
              <a:off x="10175508" y="4151185"/>
              <a:ext cx="479655" cy="1242292"/>
            </a:xfrm>
            <a:custGeom>
              <a:avLst/>
              <a:gdLst/>
              <a:ahLst/>
              <a:cxnLst/>
              <a:rect l="l" t="t" r="r" b="b"/>
              <a:pathLst>
                <a:path w="2041" h="5280" extrusionOk="0">
                  <a:moveTo>
                    <a:pt x="1309" y="1"/>
                  </a:moveTo>
                  <a:cubicBezTo>
                    <a:pt x="954" y="222"/>
                    <a:pt x="599" y="466"/>
                    <a:pt x="267" y="710"/>
                  </a:cubicBezTo>
                  <a:lnTo>
                    <a:pt x="0" y="5279"/>
                  </a:lnTo>
                  <a:cubicBezTo>
                    <a:pt x="555" y="5235"/>
                    <a:pt x="1087" y="5168"/>
                    <a:pt x="1620" y="5124"/>
                  </a:cubicBezTo>
                  <a:cubicBezTo>
                    <a:pt x="1797" y="2840"/>
                    <a:pt x="1952" y="1221"/>
                    <a:pt x="2019" y="777"/>
                  </a:cubicBezTo>
                  <a:cubicBezTo>
                    <a:pt x="2019" y="733"/>
                    <a:pt x="2041" y="577"/>
                    <a:pt x="1974" y="400"/>
                  </a:cubicBezTo>
                  <a:cubicBezTo>
                    <a:pt x="1864" y="178"/>
                    <a:pt x="1597" y="23"/>
                    <a:pt x="1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 flipH="1">
              <a:off x="11186521" y="2716197"/>
              <a:ext cx="182838" cy="218107"/>
            </a:xfrm>
            <a:custGeom>
              <a:avLst/>
              <a:gdLst/>
              <a:ahLst/>
              <a:cxnLst/>
              <a:rect l="l" t="t" r="r" b="b"/>
              <a:pathLst>
                <a:path w="778" h="927" extrusionOk="0">
                  <a:moveTo>
                    <a:pt x="289" y="0"/>
                  </a:moveTo>
                  <a:lnTo>
                    <a:pt x="267" y="23"/>
                  </a:lnTo>
                  <a:cubicBezTo>
                    <a:pt x="67" y="111"/>
                    <a:pt x="1" y="377"/>
                    <a:pt x="112" y="621"/>
                  </a:cubicBezTo>
                  <a:cubicBezTo>
                    <a:pt x="185" y="804"/>
                    <a:pt x="349" y="927"/>
                    <a:pt x="503" y="927"/>
                  </a:cubicBezTo>
                  <a:cubicBezTo>
                    <a:pt x="536" y="927"/>
                    <a:pt x="569" y="921"/>
                    <a:pt x="600" y="910"/>
                  </a:cubicBezTo>
                  <a:cubicBezTo>
                    <a:pt x="578" y="843"/>
                    <a:pt x="555" y="754"/>
                    <a:pt x="578" y="666"/>
                  </a:cubicBezTo>
                  <a:cubicBezTo>
                    <a:pt x="600" y="444"/>
                    <a:pt x="733" y="311"/>
                    <a:pt x="777" y="266"/>
                  </a:cubicBezTo>
                  <a:cubicBezTo>
                    <a:pt x="622" y="200"/>
                    <a:pt x="511" y="133"/>
                    <a:pt x="422" y="89"/>
                  </a:cubicBezTo>
                  <a:cubicBezTo>
                    <a:pt x="378" y="67"/>
                    <a:pt x="334" y="45"/>
                    <a:pt x="289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 flipH="1">
              <a:off x="11004153" y="2341862"/>
              <a:ext cx="443229" cy="531033"/>
            </a:xfrm>
            <a:custGeom>
              <a:avLst/>
              <a:gdLst/>
              <a:ahLst/>
              <a:cxnLst/>
              <a:rect l="l" t="t" r="r" b="b"/>
              <a:pathLst>
                <a:path w="1886" h="2257" extrusionOk="0">
                  <a:moveTo>
                    <a:pt x="994" y="1"/>
                  </a:moveTo>
                  <a:cubicBezTo>
                    <a:pt x="837" y="1"/>
                    <a:pt x="644" y="35"/>
                    <a:pt x="466" y="150"/>
                  </a:cubicBezTo>
                  <a:cubicBezTo>
                    <a:pt x="0" y="460"/>
                    <a:pt x="45" y="1236"/>
                    <a:pt x="266" y="1658"/>
                  </a:cubicBezTo>
                  <a:cubicBezTo>
                    <a:pt x="422" y="1991"/>
                    <a:pt x="754" y="2190"/>
                    <a:pt x="799" y="2212"/>
                  </a:cubicBezTo>
                  <a:cubicBezTo>
                    <a:pt x="821" y="2212"/>
                    <a:pt x="865" y="2235"/>
                    <a:pt x="910" y="2235"/>
                  </a:cubicBezTo>
                  <a:cubicBezTo>
                    <a:pt x="910" y="2235"/>
                    <a:pt x="954" y="2257"/>
                    <a:pt x="1020" y="2257"/>
                  </a:cubicBezTo>
                  <a:cubicBezTo>
                    <a:pt x="1198" y="2235"/>
                    <a:pt x="1420" y="2013"/>
                    <a:pt x="1420" y="1991"/>
                  </a:cubicBezTo>
                  <a:cubicBezTo>
                    <a:pt x="1531" y="1880"/>
                    <a:pt x="1619" y="1791"/>
                    <a:pt x="1642" y="1658"/>
                  </a:cubicBezTo>
                  <a:cubicBezTo>
                    <a:pt x="1686" y="1547"/>
                    <a:pt x="1664" y="1480"/>
                    <a:pt x="1708" y="1303"/>
                  </a:cubicBezTo>
                  <a:cubicBezTo>
                    <a:pt x="1730" y="1214"/>
                    <a:pt x="1752" y="1170"/>
                    <a:pt x="1775" y="1103"/>
                  </a:cubicBezTo>
                  <a:cubicBezTo>
                    <a:pt x="1775" y="1081"/>
                    <a:pt x="1797" y="1037"/>
                    <a:pt x="1797" y="1015"/>
                  </a:cubicBezTo>
                  <a:cubicBezTo>
                    <a:pt x="1819" y="993"/>
                    <a:pt x="1819" y="970"/>
                    <a:pt x="1819" y="926"/>
                  </a:cubicBezTo>
                  <a:cubicBezTo>
                    <a:pt x="1863" y="771"/>
                    <a:pt x="1885" y="593"/>
                    <a:pt x="1797" y="416"/>
                  </a:cubicBezTo>
                  <a:cubicBezTo>
                    <a:pt x="1797" y="416"/>
                    <a:pt x="1708" y="238"/>
                    <a:pt x="1464" y="105"/>
                  </a:cubicBezTo>
                  <a:cubicBezTo>
                    <a:pt x="1398" y="83"/>
                    <a:pt x="1331" y="61"/>
                    <a:pt x="1331" y="61"/>
                  </a:cubicBezTo>
                  <a:cubicBezTo>
                    <a:pt x="1309" y="61"/>
                    <a:pt x="1287" y="39"/>
                    <a:pt x="1264" y="39"/>
                  </a:cubicBezTo>
                  <a:cubicBezTo>
                    <a:pt x="1208" y="20"/>
                    <a:pt x="1111" y="1"/>
                    <a:pt x="994" y="1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 flipH="1">
              <a:off x="11363718" y="2511736"/>
              <a:ext cx="99409" cy="121876"/>
            </a:xfrm>
            <a:custGeom>
              <a:avLst/>
              <a:gdLst/>
              <a:ahLst/>
              <a:cxnLst/>
              <a:rect l="l" t="t" r="r" b="b"/>
              <a:pathLst>
                <a:path w="423" h="518" extrusionOk="0">
                  <a:moveTo>
                    <a:pt x="239" y="1"/>
                  </a:moveTo>
                  <a:cubicBezTo>
                    <a:pt x="156" y="1"/>
                    <a:pt x="63" y="85"/>
                    <a:pt x="23" y="204"/>
                  </a:cubicBezTo>
                  <a:cubicBezTo>
                    <a:pt x="1" y="359"/>
                    <a:pt x="45" y="470"/>
                    <a:pt x="156" y="514"/>
                  </a:cubicBezTo>
                  <a:cubicBezTo>
                    <a:pt x="165" y="517"/>
                    <a:pt x="175" y="518"/>
                    <a:pt x="184" y="518"/>
                  </a:cubicBezTo>
                  <a:cubicBezTo>
                    <a:pt x="267" y="518"/>
                    <a:pt x="360" y="434"/>
                    <a:pt x="400" y="315"/>
                  </a:cubicBezTo>
                  <a:cubicBezTo>
                    <a:pt x="422" y="160"/>
                    <a:pt x="378" y="49"/>
                    <a:pt x="267" y="4"/>
                  </a:cubicBezTo>
                  <a:cubicBezTo>
                    <a:pt x="258" y="2"/>
                    <a:pt x="248" y="1"/>
                    <a:pt x="239" y="1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 flipH="1">
              <a:off x="11400380" y="2591026"/>
              <a:ext cx="62748" cy="47056"/>
            </a:xfrm>
            <a:custGeom>
              <a:avLst/>
              <a:gdLst/>
              <a:ahLst/>
              <a:cxnLst/>
              <a:rect l="l" t="t" r="r" b="b"/>
              <a:pathLst>
                <a:path w="267" h="200" extrusionOk="0">
                  <a:moveTo>
                    <a:pt x="23" y="0"/>
                  </a:moveTo>
                  <a:cubicBezTo>
                    <a:pt x="1" y="0"/>
                    <a:pt x="1" y="22"/>
                    <a:pt x="1" y="22"/>
                  </a:cubicBezTo>
                  <a:cubicBezTo>
                    <a:pt x="23" y="111"/>
                    <a:pt x="67" y="177"/>
                    <a:pt x="156" y="200"/>
                  </a:cubicBezTo>
                  <a:lnTo>
                    <a:pt x="178" y="200"/>
                  </a:lnTo>
                  <a:cubicBezTo>
                    <a:pt x="200" y="200"/>
                    <a:pt x="222" y="200"/>
                    <a:pt x="245" y="177"/>
                  </a:cubicBezTo>
                  <a:cubicBezTo>
                    <a:pt x="267" y="177"/>
                    <a:pt x="267" y="177"/>
                    <a:pt x="267" y="155"/>
                  </a:cubicBezTo>
                  <a:cubicBezTo>
                    <a:pt x="245" y="133"/>
                    <a:pt x="245" y="133"/>
                    <a:pt x="222" y="133"/>
                  </a:cubicBezTo>
                  <a:cubicBezTo>
                    <a:pt x="200" y="155"/>
                    <a:pt x="178" y="155"/>
                    <a:pt x="156" y="155"/>
                  </a:cubicBezTo>
                  <a:cubicBezTo>
                    <a:pt x="112" y="133"/>
                    <a:pt x="67" y="89"/>
                    <a:pt x="45" y="22"/>
                  </a:cubicBezTo>
                  <a:cubicBezTo>
                    <a:pt x="45" y="0"/>
                    <a:pt x="45" y="0"/>
                    <a:pt x="23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 flipH="1">
              <a:off x="11452317" y="2559498"/>
              <a:ext cx="10810" cy="31763"/>
            </a:xfrm>
            <a:custGeom>
              <a:avLst/>
              <a:gdLst/>
              <a:ahLst/>
              <a:cxnLst/>
              <a:rect l="l" t="t" r="r" b="b"/>
              <a:pathLst>
                <a:path w="46" h="135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cubicBezTo>
                    <a:pt x="1" y="68"/>
                    <a:pt x="1" y="90"/>
                    <a:pt x="1" y="112"/>
                  </a:cubicBezTo>
                  <a:cubicBezTo>
                    <a:pt x="1" y="134"/>
                    <a:pt x="23" y="134"/>
                    <a:pt x="23" y="134"/>
                  </a:cubicBezTo>
                  <a:cubicBezTo>
                    <a:pt x="45" y="134"/>
                    <a:pt x="45" y="134"/>
                    <a:pt x="45" y="112"/>
                  </a:cubicBezTo>
                  <a:cubicBezTo>
                    <a:pt x="45" y="90"/>
                    <a:pt x="45" y="68"/>
                    <a:pt x="45" y="23"/>
                  </a:cubicBezTo>
                  <a:cubicBezTo>
                    <a:pt x="45" y="23"/>
                    <a:pt x="45" y="1"/>
                    <a:pt x="23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 flipH="1">
              <a:off x="11379464" y="2506560"/>
              <a:ext cx="78493" cy="53174"/>
            </a:xfrm>
            <a:custGeom>
              <a:avLst/>
              <a:gdLst/>
              <a:ahLst/>
              <a:cxnLst/>
              <a:rect l="l" t="t" r="r" b="b"/>
              <a:pathLst>
                <a:path w="334" h="226" extrusionOk="0">
                  <a:moveTo>
                    <a:pt x="233" y="1"/>
                  </a:moveTo>
                  <a:cubicBezTo>
                    <a:pt x="134" y="1"/>
                    <a:pt x="41" y="84"/>
                    <a:pt x="1" y="204"/>
                  </a:cubicBezTo>
                  <a:cubicBezTo>
                    <a:pt x="1" y="204"/>
                    <a:pt x="1" y="226"/>
                    <a:pt x="23" y="226"/>
                  </a:cubicBezTo>
                  <a:lnTo>
                    <a:pt x="45" y="226"/>
                  </a:lnTo>
                  <a:cubicBezTo>
                    <a:pt x="67" y="115"/>
                    <a:pt x="178" y="49"/>
                    <a:pt x="245" y="49"/>
                  </a:cubicBezTo>
                  <a:cubicBezTo>
                    <a:pt x="267" y="71"/>
                    <a:pt x="289" y="71"/>
                    <a:pt x="289" y="93"/>
                  </a:cubicBezTo>
                  <a:cubicBezTo>
                    <a:pt x="311" y="93"/>
                    <a:pt x="311" y="93"/>
                    <a:pt x="334" y="71"/>
                  </a:cubicBezTo>
                  <a:cubicBezTo>
                    <a:pt x="334" y="71"/>
                    <a:pt x="334" y="49"/>
                    <a:pt x="334" y="49"/>
                  </a:cubicBezTo>
                  <a:cubicBezTo>
                    <a:pt x="311" y="26"/>
                    <a:pt x="289" y="26"/>
                    <a:pt x="267" y="4"/>
                  </a:cubicBezTo>
                  <a:cubicBezTo>
                    <a:pt x="256" y="2"/>
                    <a:pt x="244" y="1"/>
                    <a:pt x="233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 flipH="1">
              <a:off x="11405550" y="2538794"/>
              <a:ext cx="21151" cy="67997"/>
            </a:xfrm>
            <a:custGeom>
              <a:avLst/>
              <a:gdLst/>
              <a:ahLst/>
              <a:cxnLst/>
              <a:rect l="l" t="t" r="r" b="b"/>
              <a:pathLst>
                <a:path w="90" h="289" extrusionOk="0">
                  <a:moveTo>
                    <a:pt x="23" y="0"/>
                  </a:moveTo>
                  <a:cubicBezTo>
                    <a:pt x="23" y="0"/>
                    <a:pt x="1" y="22"/>
                    <a:pt x="1" y="22"/>
                  </a:cubicBezTo>
                  <a:lnTo>
                    <a:pt x="45" y="266"/>
                  </a:lnTo>
                  <a:cubicBezTo>
                    <a:pt x="45" y="289"/>
                    <a:pt x="67" y="289"/>
                    <a:pt x="67" y="289"/>
                  </a:cubicBezTo>
                  <a:cubicBezTo>
                    <a:pt x="67" y="289"/>
                    <a:pt x="90" y="266"/>
                    <a:pt x="90" y="266"/>
                  </a:cubicBezTo>
                  <a:lnTo>
                    <a:pt x="45" y="22"/>
                  </a:lnTo>
                  <a:cubicBezTo>
                    <a:pt x="45" y="0"/>
                    <a:pt x="45" y="0"/>
                    <a:pt x="23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 flipH="1">
              <a:off x="11394975" y="2549146"/>
              <a:ext cx="26321" cy="26352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67" y="1"/>
                  </a:moveTo>
                  <a:lnTo>
                    <a:pt x="22" y="67"/>
                  </a:lnTo>
                  <a:cubicBezTo>
                    <a:pt x="0" y="67"/>
                    <a:pt x="0" y="89"/>
                    <a:pt x="22" y="89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44" y="112"/>
                    <a:pt x="44" y="89"/>
                    <a:pt x="44" y="89"/>
                  </a:cubicBezTo>
                  <a:lnTo>
                    <a:pt x="111" y="45"/>
                  </a:lnTo>
                  <a:cubicBezTo>
                    <a:pt x="111" y="23"/>
                    <a:pt x="111" y="23"/>
                    <a:pt x="111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 flipH="1">
              <a:off x="11223182" y="2579027"/>
              <a:ext cx="52172" cy="45410"/>
            </a:xfrm>
            <a:custGeom>
              <a:avLst/>
              <a:gdLst/>
              <a:ahLst/>
              <a:cxnLst/>
              <a:rect l="l" t="t" r="r" b="b"/>
              <a:pathLst>
                <a:path w="222" h="193" extrusionOk="0">
                  <a:moveTo>
                    <a:pt x="107" y="1"/>
                  </a:moveTo>
                  <a:cubicBezTo>
                    <a:pt x="66" y="1"/>
                    <a:pt x="18" y="37"/>
                    <a:pt x="0" y="73"/>
                  </a:cubicBezTo>
                  <a:cubicBezTo>
                    <a:pt x="0" y="118"/>
                    <a:pt x="22" y="162"/>
                    <a:pt x="89" y="184"/>
                  </a:cubicBezTo>
                  <a:cubicBezTo>
                    <a:pt x="100" y="190"/>
                    <a:pt x="112" y="192"/>
                    <a:pt x="125" y="192"/>
                  </a:cubicBezTo>
                  <a:cubicBezTo>
                    <a:pt x="164" y="192"/>
                    <a:pt x="205" y="167"/>
                    <a:pt x="222" y="118"/>
                  </a:cubicBezTo>
                  <a:cubicBezTo>
                    <a:pt x="222" y="73"/>
                    <a:pt x="200" y="29"/>
                    <a:pt x="133" y="7"/>
                  </a:cubicBezTo>
                  <a:cubicBezTo>
                    <a:pt x="125" y="3"/>
                    <a:pt x="116" y="1"/>
                    <a:pt x="107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 flipH="1">
              <a:off x="11207437" y="2554558"/>
              <a:ext cx="94004" cy="47056"/>
            </a:xfrm>
            <a:custGeom>
              <a:avLst/>
              <a:gdLst/>
              <a:ahLst/>
              <a:cxnLst/>
              <a:rect l="l" t="t" r="r" b="b"/>
              <a:pathLst>
                <a:path w="400" h="200" extrusionOk="0">
                  <a:moveTo>
                    <a:pt x="10" y="64"/>
                  </a:moveTo>
                  <a:cubicBezTo>
                    <a:pt x="7" y="65"/>
                    <a:pt x="4" y="66"/>
                    <a:pt x="0" y="66"/>
                  </a:cubicBezTo>
                  <a:cubicBezTo>
                    <a:pt x="2" y="66"/>
                    <a:pt x="6" y="65"/>
                    <a:pt x="10" y="64"/>
                  </a:cubicBezTo>
                  <a:close/>
                  <a:moveTo>
                    <a:pt x="245" y="1"/>
                  </a:moveTo>
                  <a:cubicBezTo>
                    <a:pt x="151" y="1"/>
                    <a:pt x="45" y="52"/>
                    <a:pt x="10" y="64"/>
                  </a:cubicBezTo>
                  <a:lnTo>
                    <a:pt x="10" y="64"/>
                  </a:lnTo>
                  <a:cubicBezTo>
                    <a:pt x="58" y="53"/>
                    <a:pt x="99" y="48"/>
                    <a:pt x="134" y="48"/>
                  </a:cubicBezTo>
                  <a:cubicBezTo>
                    <a:pt x="226" y="48"/>
                    <a:pt x="279" y="79"/>
                    <a:pt x="311" y="111"/>
                  </a:cubicBezTo>
                  <a:cubicBezTo>
                    <a:pt x="333" y="133"/>
                    <a:pt x="333" y="199"/>
                    <a:pt x="355" y="199"/>
                  </a:cubicBezTo>
                  <a:cubicBezTo>
                    <a:pt x="377" y="199"/>
                    <a:pt x="399" y="133"/>
                    <a:pt x="377" y="89"/>
                  </a:cubicBezTo>
                  <a:cubicBezTo>
                    <a:pt x="377" y="44"/>
                    <a:pt x="355" y="22"/>
                    <a:pt x="333" y="22"/>
                  </a:cubicBezTo>
                  <a:cubicBezTo>
                    <a:pt x="307" y="7"/>
                    <a:pt x="277" y="1"/>
                    <a:pt x="245" y="1"/>
                  </a:cubicBezTo>
                  <a:close/>
                </a:path>
              </a:pathLst>
            </a:custGeom>
            <a:solidFill>
              <a:srgbClr val="74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 flipH="1">
              <a:off x="11197096" y="2564910"/>
              <a:ext cx="114920" cy="41880"/>
            </a:xfrm>
            <a:custGeom>
              <a:avLst/>
              <a:gdLst/>
              <a:ahLst/>
              <a:cxnLst/>
              <a:rect l="l" t="t" r="r" b="b"/>
              <a:pathLst>
                <a:path w="489" h="178" extrusionOk="0">
                  <a:moveTo>
                    <a:pt x="185" y="0"/>
                  </a:moveTo>
                  <a:cubicBezTo>
                    <a:pt x="136" y="0"/>
                    <a:pt x="82" y="8"/>
                    <a:pt x="23" y="22"/>
                  </a:cubicBezTo>
                  <a:cubicBezTo>
                    <a:pt x="23" y="22"/>
                    <a:pt x="1" y="22"/>
                    <a:pt x="23" y="45"/>
                  </a:cubicBezTo>
                  <a:cubicBezTo>
                    <a:pt x="23" y="45"/>
                    <a:pt x="23" y="67"/>
                    <a:pt x="45" y="67"/>
                  </a:cubicBezTo>
                  <a:cubicBezTo>
                    <a:pt x="92" y="51"/>
                    <a:pt x="140" y="44"/>
                    <a:pt x="183" y="44"/>
                  </a:cubicBezTo>
                  <a:cubicBezTo>
                    <a:pt x="261" y="44"/>
                    <a:pt x="327" y="68"/>
                    <a:pt x="356" y="111"/>
                  </a:cubicBezTo>
                  <a:cubicBezTo>
                    <a:pt x="356" y="111"/>
                    <a:pt x="378" y="133"/>
                    <a:pt x="378" y="155"/>
                  </a:cubicBezTo>
                  <a:cubicBezTo>
                    <a:pt x="378" y="155"/>
                    <a:pt x="378" y="178"/>
                    <a:pt x="400" y="178"/>
                  </a:cubicBezTo>
                  <a:lnTo>
                    <a:pt x="489" y="133"/>
                  </a:lnTo>
                  <a:cubicBezTo>
                    <a:pt x="489" y="111"/>
                    <a:pt x="489" y="111"/>
                    <a:pt x="489" y="89"/>
                  </a:cubicBezTo>
                  <a:lnTo>
                    <a:pt x="467" y="89"/>
                  </a:lnTo>
                  <a:lnTo>
                    <a:pt x="400" y="111"/>
                  </a:lnTo>
                  <a:cubicBezTo>
                    <a:pt x="400" y="111"/>
                    <a:pt x="400" y="89"/>
                    <a:pt x="400" y="89"/>
                  </a:cubicBezTo>
                  <a:cubicBezTo>
                    <a:pt x="356" y="30"/>
                    <a:pt x="282" y="0"/>
                    <a:pt x="185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 flipH="1">
              <a:off x="11035409" y="2627495"/>
              <a:ext cx="52407" cy="41880"/>
            </a:xfrm>
            <a:custGeom>
              <a:avLst/>
              <a:gdLst/>
              <a:ahLst/>
              <a:cxnLst/>
              <a:rect l="l" t="t" r="r" b="b"/>
              <a:pathLst>
                <a:path w="223" h="178" extrusionOk="0">
                  <a:moveTo>
                    <a:pt x="112" y="0"/>
                  </a:moveTo>
                  <a:cubicBezTo>
                    <a:pt x="45" y="0"/>
                    <a:pt x="1" y="22"/>
                    <a:pt x="1" y="89"/>
                  </a:cubicBezTo>
                  <a:cubicBezTo>
                    <a:pt x="1" y="133"/>
                    <a:pt x="45" y="178"/>
                    <a:pt x="112" y="178"/>
                  </a:cubicBezTo>
                  <a:cubicBezTo>
                    <a:pt x="156" y="178"/>
                    <a:pt x="222" y="133"/>
                    <a:pt x="222" y="89"/>
                  </a:cubicBezTo>
                  <a:cubicBezTo>
                    <a:pt x="222" y="22"/>
                    <a:pt x="178" y="0"/>
                    <a:pt x="112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 flipH="1">
              <a:off x="11030239" y="2594556"/>
              <a:ext cx="94004" cy="43527"/>
            </a:xfrm>
            <a:custGeom>
              <a:avLst/>
              <a:gdLst/>
              <a:ahLst/>
              <a:cxnLst/>
              <a:rect l="l" t="t" r="r" b="b"/>
              <a:pathLst>
                <a:path w="400" h="185" extrusionOk="0">
                  <a:moveTo>
                    <a:pt x="265" y="0"/>
                  </a:moveTo>
                  <a:cubicBezTo>
                    <a:pt x="141" y="0"/>
                    <a:pt x="0" y="140"/>
                    <a:pt x="0" y="140"/>
                  </a:cubicBezTo>
                  <a:cubicBezTo>
                    <a:pt x="98" y="91"/>
                    <a:pt x="169" y="76"/>
                    <a:pt x="217" y="76"/>
                  </a:cubicBezTo>
                  <a:cubicBezTo>
                    <a:pt x="256" y="76"/>
                    <a:pt x="279" y="86"/>
                    <a:pt x="289" y="96"/>
                  </a:cubicBezTo>
                  <a:cubicBezTo>
                    <a:pt x="333" y="118"/>
                    <a:pt x="355" y="185"/>
                    <a:pt x="377" y="185"/>
                  </a:cubicBezTo>
                  <a:cubicBezTo>
                    <a:pt x="400" y="185"/>
                    <a:pt x="400" y="118"/>
                    <a:pt x="377" y="52"/>
                  </a:cubicBezTo>
                  <a:cubicBezTo>
                    <a:pt x="355" y="29"/>
                    <a:pt x="333" y="7"/>
                    <a:pt x="311" y="7"/>
                  </a:cubicBezTo>
                  <a:cubicBezTo>
                    <a:pt x="296" y="2"/>
                    <a:pt x="281" y="0"/>
                    <a:pt x="265" y="0"/>
                  </a:cubicBezTo>
                  <a:close/>
                </a:path>
              </a:pathLst>
            </a:custGeom>
            <a:solidFill>
              <a:srgbClr val="74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 flipH="1">
              <a:off x="11014493" y="2608908"/>
              <a:ext cx="114920" cy="34351"/>
            </a:xfrm>
            <a:custGeom>
              <a:avLst/>
              <a:gdLst/>
              <a:ahLst/>
              <a:cxnLst/>
              <a:rect l="l" t="t" r="r" b="b"/>
              <a:pathLst>
                <a:path w="489" h="146" extrusionOk="0">
                  <a:moveTo>
                    <a:pt x="246" y="1"/>
                  </a:moveTo>
                  <a:cubicBezTo>
                    <a:pt x="175" y="1"/>
                    <a:pt x="87" y="29"/>
                    <a:pt x="0" y="79"/>
                  </a:cubicBezTo>
                  <a:cubicBezTo>
                    <a:pt x="0" y="79"/>
                    <a:pt x="0" y="101"/>
                    <a:pt x="0" y="101"/>
                  </a:cubicBezTo>
                  <a:cubicBezTo>
                    <a:pt x="0" y="124"/>
                    <a:pt x="22" y="124"/>
                    <a:pt x="22" y="124"/>
                  </a:cubicBezTo>
                  <a:cubicBezTo>
                    <a:pt x="100" y="72"/>
                    <a:pt x="178" y="50"/>
                    <a:pt x="243" y="50"/>
                  </a:cubicBezTo>
                  <a:cubicBezTo>
                    <a:pt x="289" y="50"/>
                    <a:pt x="327" y="61"/>
                    <a:pt x="355" y="79"/>
                  </a:cubicBezTo>
                  <a:cubicBezTo>
                    <a:pt x="355" y="79"/>
                    <a:pt x="355" y="101"/>
                    <a:pt x="377" y="124"/>
                  </a:cubicBezTo>
                  <a:cubicBezTo>
                    <a:pt x="377" y="124"/>
                    <a:pt x="399" y="146"/>
                    <a:pt x="399" y="146"/>
                  </a:cubicBezTo>
                  <a:cubicBezTo>
                    <a:pt x="399" y="146"/>
                    <a:pt x="399" y="124"/>
                    <a:pt x="399" y="124"/>
                  </a:cubicBezTo>
                  <a:lnTo>
                    <a:pt x="466" y="57"/>
                  </a:lnTo>
                  <a:cubicBezTo>
                    <a:pt x="488" y="57"/>
                    <a:pt x="488" y="35"/>
                    <a:pt x="466" y="35"/>
                  </a:cubicBezTo>
                  <a:lnTo>
                    <a:pt x="444" y="35"/>
                  </a:lnTo>
                  <a:lnTo>
                    <a:pt x="399" y="79"/>
                  </a:lnTo>
                  <a:cubicBezTo>
                    <a:pt x="399" y="57"/>
                    <a:pt x="399" y="57"/>
                    <a:pt x="377" y="57"/>
                  </a:cubicBezTo>
                  <a:cubicBezTo>
                    <a:pt x="348" y="18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 flipH="1">
              <a:off x="11197096" y="2499972"/>
              <a:ext cx="120090" cy="49409"/>
            </a:xfrm>
            <a:custGeom>
              <a:avLst/>
              <a:gdLst/>
              <a:ahLst/>
              <a:cxnLst/>
              <a:rect l="l" t="t" r="r" b="b"/>
              <a:pathLst>
                <a:path w="511" h="210" extrusionOk="0">
                  <a:moveTo>
                    <a:pt x="1" y="54"/>
                  </a:moveTo>
                  <a:lnTo>
                    <a:pt x="1" y="77"/>
                  </a:lnTo>
                  <a:cubicBezTo>
                    <a:pt x="7" y="71"/>
                    <a:pt x="14" y="63"/>
                    <a:pt x="23" y="55"/>
                  </a:cubicBezTo>
                  <a:lnTo>
                    <a:pt x="23" y="55"/>
                  </a:lnTo>
                  <a:cubicBezTo>
                    <a:pt x="15" y="55"/>
                    <a:pt x="8" y="54"/>
                    <a:pt x="1" y="54"/>
                  </a:cubicBezTo>
                  <a:close/>
                  <a:moveTo>
                    <a:pt x="221" y="0"/>
                  </a:moveTo>
                  <a:cubicBezTo>
                    <a:pt x="173" y="0"/>
                    <a:pt x="149" y="10"/>
                    <a:pt x="134" y="10"/>
                  </a:cubicBezTo>
                  <a:cubicBezTo>
                    <a:pt x="85" y="10"/>
                    <a:pt x="48" y="34"/>
                    <a:pt x="23" y="55"/>
                  </a:cubicBezTo>
                  <a:lnTo>
                    <a:pt x="23" y="55"/>
                  </a:lnTo>
                  <a:cubicBezTo>
                    <a:pt x="91" y="59"/>
                    <a:pt x="190" y="81"/>
                    <a:pt x="289" y="121"/>
                  </a:cubicBezTo>
                  <a:cubicBezTo>
                    <a:pt x="378" y="143"/>
                    <a:pt x="444" y="165"/>
                    <a:pt x="511" y="210"/>
                  </a:cubicBezTo>
                  <a:cubicBezTo>
                    <a:pt x="511" y="187"/>
                    <a:pt x="511" y="187"/>
                    <a:pt x="511" y="165"/>
                  </a:cubicBezTo>
                  <a:cubicBezTo>
                    <a:pt x="511" y="121"/>
                    <a:pt x="511" y="99"/>
                    <a:pt x="489" y="77"/>
                  </a:cubicBezTo>
                  <a:cubicBezTo>
                    <a:pt x="422" y="54"/>
                    <a:pt x="356" y="32"/>
                    <a:pt x="311" y="10"/>
                  </a:cubicBezTo>
                  <a:cubicBezTo>
                    <a:pt x="274" y="3"/>
                    <a:pt x="245" y="0"/>
                    <a:pt x="221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 flipH="1">
              <a:off x="11186521" y="2512677"/>
              <a:ext cx="10810" cy="36704"/>
            </a:xfrm>
            <a:custGeom>
              <a:avLst/>
              <a:gdLst/>
              <a:ahLst/>
              <a:cxnLst/>
              <a:rect l="l" t="t" r="r" b="b"/>
              <a:pathLst>
                <a:path w="46" h="156" extrusionOk="0">
                  <a:moveTo>
                    <a:pt x="1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3" y="45"/>
                    <a:pt x="23" y="67"/>
                    <a:pt x="23" y="89"/>
                  </a:cubicBezTo>
                  <a:cubicBezTo>
                    <a:pt x="23" y="111"/>
                    <a:pt x="23" y="156"/>
                    <a:pt x="23" y="156"/>
                  </a:cubicBezTo>
                  <a:cubicBezTo>
                    <a:pt x="23" y="156"/>
                    <a:pt x="45" y="111"/>
                    <a:pt x="45" y="89"/>
                  </a:cubicBezTo>
                  <a:cubicBezTo>
                    <a:pt x="45" y="45"/>
                    <a:pt x="23" y="23"/>
                    <a:pt x="23" y="2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 flipH="1">
              <a:off x="11019899" y="2549146"/>
              <a:ext cx="83429" cy="31528"/>
            </a:xfrm>
            <a:custGeom>
              <a:avLst/>
              <a:gdLst/>
              <a:ahLst/>
              <a:cxnLst/>
              <a:rect l="l" t="t" r="r" b="b"/>
              <a:pathLst>
                <a:path w="355" h="134" extrusionOk="0">
                  <a:moveTo>
                    <a:pt x="67" y="1"/>
                  </a:moveTo>
                  <a:cubicBezTo>
                    <a:pt x="44" y="1"/>
                    <a:pt x="22" y="45"/>
                    <a:pt x="0" y="67"/>
                  </a:cubicBezTo>
                  <a:cubicBezTo>
                    <a:pt x="0" y="89"/>
                    <a:pt x="0" y="112"/>
                    <a:pt x="0" y="112"/>
                  </a:cubicBezTo>
                  <a:lnTo>
                    <a:pt x="244" y="112"/>
                  </a:lnTo>
                  <a:cubicBezTo>
                    <a:pt x="266" y="134"/>
                    <a:pt x="311" y="134"/>
                    <a:pt x="333" y="134"/>
                  </a:cubicBezTo>
                  <a:cubicBezTo>
                    <a:pt x="333" y="112"/>
                    <a:pt x="355" y="89"/>
                    <a:pt x="355" y="45"/>
                  </a:cubicBezTo>
                  <a:cubicBezTo>
                    <a:pt x="333" y="45"/>
                    <a:pt x="288" y="23"/>
                    <a:pt x="244" y="23"/>
                  </a:cubicBezTo>
                  <a:cubicBezTo>
                    <a:pt x="200" y="23"/>
                    <a:pt x="133" y="1"/>
                    <a:pt x="67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 flipH="1">
              <a:off x="11092752" y="2543970"/>
              <a:ext cx="21151" cy="31528"/>
            </a:xfrm>
            <a:custGeom>
              <a:avLst/>
              <a:gdLst/>
              <a:ahLst/>
              <a:cxnLst/>
              <a:rect l="l" t="t" r="r" b="b"/>
              <a:pathLst>
                <a:path w="90" h="134" extrusionOk="0">
                  <a:moveTo>
                    <a:pt x="67" y="0"/>
                  </a:moveTo>
                  <a:cubicBezTo>
                    <a:pt x="67" y="0"/>
                    <a:pt x="45" y="45"/>
                    <a:pt x="45" y="67"/>
                  </a:cubicBezTo>
                  <a:cubicBezTo>
                    <a:pt x="23" y="89"/>
                    <a:pt x="1" y="134"/>
                    <a:pt x="23" y="134"/>
                  </a:cubicBezTo>
                  <a:cubicBezTo>
                    <a:pt x="23" y="134"/>
                    <a:pt x="45" y="89"/>
                    <a:pt x="45" y="89"/>
                  </a:cubicBezTo>
                  <a:cubicBezTo>
                    <a:pt x="67" y="67"/>
                    <a:pt x="67" y="45"/>
                    <a:pt x="89" y="23"/>
                  </a:cubicBezTo>
                  <a:cubicBezTo>
                    <a:pt x="89" y="23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 flipH="1">
              <a:off x="11134584" y="2695256"/>
              <a:ext cx="36662" cy="10588"/>
            </a:xfrm>
            <a:custGeom>
              <a:avLst/>
              <a:gdLst/>
              <a:ahLst/>
              <a:cxnLst/>
              <a:rect l="l" t="t" r="r" b="b"/>
              <a:pathLst>
                <a:path w="156" h="45" extrusionOk="0">
                  <a:moveTo>
                    <a:pt x="1" y="1"/>
                  </a:moveTo>
                  <a:cubicBezTo>
                    <a:pt x="23" y="23"/>
                    <a:pt x="45" y="23"/>
                    <a:pt x="67" y="45"/>
                  </a:cubicBezTo>
                  <a:lnTo>
                    <a:pt x="156" y="45"/>
                  </a:lnTo>
                  <a:cubicBezTo>
                    <a:pt x="134" y="23"/>
                    <a:pt x="112" y="1"/>
                    <a:pt x="89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 flipH="1">
              <a:off x="11118838" y="2727961"/>
              <a:ext cx="120090" cy="45880"/>
            </a:xfrm>
            <a:custGeom>
              <a:avLst/>
              <a:gdLst/>
              <a:ahLst/>
              <a:cxnLst/>
              <a:rect l="l" t="t" r="r" b="b"/>
              <a:pathLst>
                <a:path w="511" h="195" extrusionOk="0">
                  <a:moveTo>
                    <a:pt x="14" y="0"/>
                  </a:moveTo>
                  <a:cubicBezTo>
                    <a:pt x="6" y="0"/>
                    <a:pt x="0" y="6"/>
                    <a:pt x="0" y="17"/>
                  </a:cubicBezTo>
                  <a:cubicBezTo>
                    <a:pt x="0" y="17"/>
                    <a:pt x="0" y="39"/>
                    <a:pt x="0" y="39"/>
                  </a:cubicBezTo>
                  <a:cubicBezTo>
                    <a:pt x="67" y="106"/>
                    <a:pt x="133" y="128"/>
                    <a:pt x="222" y="150"/>
                  </a:cubicBezTo>
                  <a:cubicBezTo>
                    <a:pt x="267" y="172"/>
                    <a:pt x="333" y="194"/>
                    <a:pt x="377" y="194"/>
                  </a:cubicBezTo>
                  <a:cubicBezTo>
                    <a:pt x="422" y="194"/>
                    <a:pt x="444" y="172"/>
                    <a:pt x="488" y="172"/>
                  </a:cubicBezTo>
                  <a:cubicBezTo>
                    <a:pt x="488" y="172"/>
                    <a:pt x="511" y="172"/>
                    <a:pt x="511" y="150"/>
                  </a:cubicBezTo>
                  <a:cubicBezTo>
                    <a:pt x="488" y="128"/>
                    <a:pt x="488" y="128"/>
                    <a:pt x="466" y="128"/>
                  </a:cubicBezTo>
                  <a:cubicBezTo>
                    <a:pt x="448" y="137"/>
                    <a:pt x="422" y="142"/>
                    <a:pt x="390" y="142"/>
                  </a:cubicBezTo>
                  <a:cubicBezTo>
                    <a:pt x="345" y="142"/>
                    <a:pt x="287" y="132"/>
                    <a:pt x="222" y="106"/>
                  </a:cubicBezTo>
                  <a:cubicBezTo>
                    <a:pt x="156" y="83"/>
                    <a:pt x="89" y="61"/>
                    <a:pt x="45" y="17"/>
                  </a:cubicBezTo>
                  <a:cubicBezTo>
                    <a:pt x="34" y="6"/>
                    <a:pt x="23" y="0"/>
                    <a:pt x="14" y="0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 flipH="1">
              <a:off x="11134584" y="2726549"/>
              <a:ext cx="88834" cy="43292"/>
            </a:xfrm>
            <a:custGeom>
              <a:avLst/>
              <a:gdLst/>
              <a:ahLst/>
              <a:cxnLst/>
              <a:rect l="l" t="t" r="r" b="b"/>
              <a:pathLst>
                <a:path w="378" h="184" extrusionOk="0">
                  <a:moveTo>
                    <a:pt x="201" y="1"/>
                  </a:moveTo>
                  <a:cubicBezTo>
                    <a:pt x="156" y="1"/>
                    <a:pt x="112" y="67"/>
                    <a:pt x="45" y="67"/>
                  </a:cubicBezTo>
                  <a:lnTo>
                    <a:pt x="1" y="67"/>
                  </a:lnTo>
                  <a:cubicBezTo>
                    <a:pt x="1" y="89"/>
                    <a:pt x="90" y="134"/>
                    <a:pt x="178" y="178"/>
                  </a:cubicBezTo>
                  <a:cubicBezTo>
                    <a:pt x="223" y="178"/>
                    <a:pt x="267" y="184"/>
                    <a:pt x="303" y="184"/>
                  </a:cubicBezTo>
                  <a:cubicBezTo>
                    <a:pt x="339" y="184"/>
                    <a:pt x="367" y="178"/>
                    <a:pt x="378" y="156"/>
                  </a:cubicBezTo>
                  <a:cubicBezTo>
                    <a:pt x="378" y="156"/>
                    <a:pt x="378" y="156"/>
                    <a:pt x="356" y="112"/>
                  </a:cubicBezTo>
                  <a:cubicBezTo>
                    <a:pt x="356" y="112"/>
                    <a:pt x="334" y="45"/>
                    <a:pt x="311" y="23"/>
                  </a:cubicBezTo>
                  <a:lnTo>
                    <a:pt x="245" y="23"/>
                  </a:lnTo>
                  <a:cubicBezTo>
                    <a:pt x="223" y="23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74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 flipH="1">
              <a:off x="11165840" y="2774782"/>
              <a:ext cx="57577" cy="25175"/>
            </a:xfrm>
            <a:custGeom>
              <a:avLst/>
              <a:gdLst/>
              <a:ahLst/>
              <a:cxnLst/>
              <a:rect l="l" t="t" r="r" b="b"/>
              <a:pathLst>
                <a:path w="245" h="107" extrusionOk="0">
                  <a:moveTo>
                    <a:pt x="34" y="1"/>
                  </a:moveTo>
                  <a:cubicBezTo>
                    <a:pt x="29" y="1"/>
                    <a:pt x="23" y="6"/>
                    <a:pt x="23" y="17"/>
                  </a:cubicBezTo>
                  <a:cubicBezTo>
                    <a:pt x="1" y="17"/>
                    <a:pt x="1" y="40"/>
                    <a:pt x="23" y="40"/>
                  </a:cubicBezTo>
                  <a:cubicBezTo>
                    <a:pt x="67" y="84"/>
                    <a:pt x="112" y="84"/>
                    <a:pt x="156" y="106"/>
                  </a:cubicBezTo>
                  <a:lnTo>
                    <a:pt x="201" y="106"/>
                  </a:lnTo>
                  <a:cubicBezTo>
                    <a:pt x="223" y="106"/>
                    <a:pt x="245" y="106"/>
                    <a:pt x="245" y="84"/>
                  </a:cubicBezTo>
                  <a:cubicBezTo>
                    <a:pt x="245" y="84"/>
                    <a:pt x="223" y="62"/>
                    <a:pt x="223" y="62"/>
                  </a:cubicBezTo>
                  <a:lnTo>
                    <a:pt x="156" y="62"/>
                  </a:lnTo>
                  <a:cubicBezTo>
                    <a:pt x="112" y="40"/>
                    <a:pt x="90" y="40"/>
                    <a:pt x="45" y="17"/>
                  </a:cubicBezTo>
                  <a:cubicBezTo>
                    <a:pt x="45" y="6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2213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 flipH="1">
              <a:off x="11144924" y="2752665"/>
              <a:ext cx="67918" cy="19764"/>
            </a:xfrm>
            <a:custGeom>
              <a:avLst/>
              <a:gdLst/>
              <a:ahLst/>
              <a:cxnLst/>
              <a:rect l="l" t="t" r="r" b="b"/>
              <a:pathLst>
                <a:path w="289" h="84" extrusionOk="0">
                  <a:moveTo>
                    <a:pt x="0" y="1"/>
                  </a:moveTo>
                  <a:cubicBezTo>
                    <a:pt x="0" y="1"/>
                    <a:pt x="45" y="45"/>
                    <a:pt x="133" y="67"/>
                  </a:cubicBezTo>
                  <a:cubicBezTo>
                    <a:pt x="167" y="78"/>
                    <a:pt x="200" y="84"/>
                    <a:pt x="228" y="84"/>
                  </a:cubicBezTo>
                  <a:cubicBezTo>
                    <a:pt x="255" y="84"/>
                    <a:pt x="278" y="78"/>
                    <a:pt x="289" y="67"/>
                  </a:cubicBezTo>
                  <a:cubicBezTo>
                    <a:pt x="289" y="49"/>
                    <a:pt x="245" y="17"/>
                    <a:pt x="181" y="17"/>
                  </a:cubicBezTo>
                  <a:cubicBezTo>
                    <a:pt x="166" y="17"/>
                    <a:pt x="150" y="19"/>
                    <a:pt x="133" y="23"/>
                  </a:cubicBezTo>
                  <a:lnTo>
                    <a:pt x="111" y="23"/>
                  </a:lnTo>
                  <a:cubicBezTo>
                    <a:pt x="89" y="2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 flipH="1">
              <a:off x="10972897" y="4298707"/>
              <a:ext cx="266031" cy="249399"/>
            </a:xfrm>
            <a:custGeom>
              <a:avLst/>
              <a:gdLst/>
              <a:ahLst/>
              <a:cxnLst/>
              <a:rect l="l" t="t" r="r" b="b"/>
              <a:pathLst>
                <a:path w="1132" h="1060" extrusionOk="0">
                  <a:moveTo>
                    <a:pt x="1098" y="0"/>
                  </a:moveTo>
                  <a:cubicBezTo>
                    <a:pt x="1093" y="0"/>
                    <a:pt x="1087" y="6"/>
                    <a:pt x="1087" y="17"/>
                  </a:cubicBezTo>
                  <a:cubicBezTo>
                    <a:pt x="910" y="194"/>
                    <a:pt x="732" y="394"/>
                    <a:pt x="555" y="549"/>
                  </a:cubicBezTo>
                  <a:cubicBezTo>
                    <a:pt x="377" y="727"/>
                    <a:pt x="200" y="882"/>
                    <a:pt x="0" y="1015"/>
                  </a:cubicBezTo>
                  <a:cubicBezTo>
                    <a:pt x="0" y="1037"/>
                    <a:pt x="0" y="1037"/>
                    <a:pt x="0" y="1059"/>
                  </a:cubicBezTo>
                  <a:lnTo>
                    <a:pt x="45" y="1059"/>
                  </a:lnTo>
                  <a:cubicBezTo>
                    <a:pt x="222" y="926"/>
                    <a:pt x="422" y="749"/>
                    <a:pt x="599" y="594"/>
                  </a:cubicBezTo>
                  <a:cubicBezTo>
                    <a:pt x="777" y="416"/>
                    <a:pt x="954" y="239"/>
                    <a:pt x="1109" y="39"/>
                  </a:cubicBezTo>
                  <a:cubicBezTo>
                    <a:pt x="1132" y="39"/>
                    <a:pt x="1132" y="17"/>
                    <a:pt x="1109" y="17"/>
                  </a:cubicBezTo>
                  <a:cubicBezTo>
                    <a:pt x="1109" y="6"/>
                    <a:pt x="1104" y="0"/>
                    <a:pt x="1098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 flipH="1">
              <a:off x="11468063" y="3900844"/>
              <a:ext cx="141006" cy="125406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555" y="0"/>
                  </a:moveTo>
                  <a:lnTo>
                    <a:pt x="23" y="510"/>
                  </a:lnTo>
                  <a:cubicBezTo>
                    <a:pt x="1" y="510"/>
                    <a:pt x="1" y="532"/>
                    <a:pt x="23" y="532"/>
                  </a:cubicBezTo>
                  <a:lnTo>
                    <a:pt x="45" y="532"/>
                  </a:lnTo>
                  <a:lnTo>
                    <a:pt x="600" y="44"/>
                  </a:lnTo>
                  <a:cubicBezTo>
                    <a:pt x="600" y="22"/>
                    <a:pt x="600" y="22"/>
                    <a:pt x="600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 flipH="1">
              <a:off x="10905214" y="4218946"/>
              <a:ext cx="73088" cy="83761"/>
            </a:xfrm>
            <a:custGeom>
              <a:avLst/>
              <a:gdLst/>
              <a:ahLst/>
              <a:cxnLst/>
              <a:rect l="l" t="t" r="r" b="b"/>
              <a:pathLst>
                <a:path w="311" h="356" extrusionOk="0">
                  <a:moveTo>
                    <a:pt x="267" y="1"/>
                  </a:moveTo>
                  <a:lnTo>
                    <a:pt x="0" y="311"/>
                  </a:lnTo>
                  <a:cubicBezTo>
                    <a:pt x="0" y="334"/>
                    <a:pt x="0" y="334"/>
                    <a:pt x="0" y="356"/>
                  </a:cubicBezTo>
                  <a:lnTo>
                    <a:pt x="45" y="356"/>
                  </a:lnTo>
                  <a:lnTo>
                    <a:pt x="289" y="45"/>
                  </a:lnTo>
                  <a:cubicBezTo>
                    <a:pt x="311" y="23"/>
                    <a:pt x="311" y="23"/>
                    <a:pt x="289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flipH="1">
              <a:off x="10555989" y="4459169"/>
              <a:ext cx="47002" cy="36704"/>
            </a:xfrm>
            <a:custGeom>
              <a:avLst/>
              <a:gdLst/>
              <a:ahLst/>
              <a:cxnLst/>
              <a:rect l="l" t="t" r="r" b="b"/>
              <a:pathLst>
                <a:path w="200" h="156" extrusionOk="0">
                  <a:moveTo>
                    <a:pt x="156" y="0"/>
                  </a:moveTo>
                  <a:lnTo>
                    <a:pt x="0" y="133"/>
                  </a:lnTo>
                  <a:cubicBezTo>
                    <a:pt x="0" y="133"/>
                    <a:pt x="0" y="155"/>
                    <a:pt x="0" y="155"/>
                  </a:cubicBezTo>
                  <a:lnTo>
                    <a:pt x="45" y="155"/>
                  </a:lnTo>
                  <a:lnTo>
                    <a:pt x="178" y="45"/>
                  </a:lnTo>
                  <a:cubicBezTo>
                    <a:pt x="178" y="22"/>
                    <a:pt x="200" y="22"/>
                    <a:pt x="178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 flipH="1">
              <a:off x="10524733" y="4396584"/>
              <a:ext cx="31491" cy="52233"/>
            </a:xfrm>
            <a:custGeom>
              <a:avLst/>
              <a:gdLst/>
              <a:ahLst/>
              <a:cxnLst/>
              <a:rect l="l" t="t" r="r" b="b"/>
              <a:pathLst>
                <a:path w="134" h="222" extrusionOk="0">
                  <a:moveTo>
                    <a:pt x="112" y="0"/>
                  </a:moveTo>
                  <a:cubicBezTo>
                    <a:pt x="112" y="0"/>
                    <a:pt x="90" y="22"/>
                    <a:pt x="90" y="22"/>
                  </a:cubicBezTo>
                  <a:lnTo>
                    <a:pt x="1" y="200"/>
                  </a:lnTo>
                  <a:cubicBezTo>
                    <a:pt x="1" y="200"/>
                    <a:pt x="1" y="222"/>
                    <a:pt x="23" y="222"/>
                  </a:cubicBezTo>
                  <a:lnTo>
                    <a:pt x="45" y="222"/>
                  </a:lnTo>
                  <a:lnTo>
                    <a:pt x="134" y="44"/>
                  </a:lnTo>
                  <a:cubicBezTo>
                    <a:pt x="134" y="22"/>
                    <a:pt x="134" y="22"/>
                    <a:pt x="112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 flipH="1">
              <a:off x="10508987" y="4433053"/>
              <a:ext cx="41832" cy="26352"/>
            </a:xfrm>
            <a:custGeom>
              <a:avLst/>
              <a:gdLst/>
              <a:ahLst/>
              <a:cxnLst/>
              <a:rect l="l" t="t" r="r" b="b"/>
              <a:pathLst>
                <a:path w="178" h="112" extrusionOk="0">
                  <a:moveTo>
                    <a:pt x="133" y="0"/>
                  </a:moveTo>
                  <a:lnTo>
                    <a:pt x="22" y="67"/>
                  </a:lnTo>
                  <a:cubicBezTo>
                    <a:pt x="22" y="67"/>
                    <a:pt x="0" y="89"/>
                    <a:pt x="22" y="89"/>
                  </a:cubicBezTo>
                  <a:cubicBezTo>
                    <a:pt x="22" y="89"/>
                    <a:pt x="44" y="111"/>
                    <a:pt x="44" y="111"/>
                  </a:cubicBezTo>
                  <a:lnTo>
                    <a:pt x="155" y="45"/>
                  </a:lnTo>
                  <a:cubicBezTo>
                    <a:pt x="155" y="45"/>
                    <a:pt x="178" y="23"/>
                    <a:pt x="155" y="23"/>
                  </a:cubicBezTo>
                  <a:cubicBezTo>
                    <a:pt x="155" y="0"/>
                    <a:pt x="133" y="0"/>
                    <a:pt x="133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 flipH="1">
              <a:off x="11249033" y="3514510"/>
              <a:ext cx="693515" cy="360453"/>
            </a:xfrm>
            <a:custGeom>
              <a:avLst/>
              <a:gdLst/>
              <a:ahLst/>
              <a:cxnLst/>
              <a:rect l="l" t="t" r="r" b="b"/>
              <a:pathLst>
                <a:path w="2951" h="1532" extrusionOk="0">
                  <a:moveTo>
                    <a:pt x="2839" y="1"/>
                  </a:moveTo>
                  <a:cubicBezTo>
                    <a:pt x="2773" y="23"/>
                    <a:pt x="2662" y="89"/>
                    <a:pt x="2506" y="156"/>
                  </a:cubicBezTo>
                  <a:cubicBezTo>
                    <a:pt x="1686" y="511"/>
                    <a:pt x="1198" y="311"/>
                    <a:pt x="488" y="644"/>
                  </a:cubicBezTo>
                  <a:cubicBezTo>
                    <a:pt x="399" y="711"/>
                    <a:pt x="222" y="799"/>
                    <a:pt x="45" y="932"/>
                  </a:cubicBezTo>
                  <a:cubicBezTo>
                    <a:pt x="22" y="999"/>
                    <a:pt x="0" y="1065"/>
                    <a:pt x="22" y="1154"/>
                  </a:cubicBezTo>
                  <a:cubicBezTo>
                    <a:pt x="22" y="1376"/>
                    <a:pt x="222" y="1509"/>
                    <a:pt x="244" y="1531"/>
                  </a:cubicBezTo>
                  <a:cubicBezTo>
                    <a:pt x="444" y="1487"/>
                    <a:pt x="666" y="1442"/>
                    <a:pt x="865" y="1376"/>
                  </a:cubicBezTo>
                  <a:cubicBezTo>
                    <a:pt x="1752" y="1088"/>
                    <a:pt x="2440" y="644"/>
                    <a:pt x="2950" y="245"/>
                  </a:cubicBezTo>
                  <a:lnTo>
                    <a:pt x="2839" y="1"/>
                  </a:ln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 flipH="1">
              <a:off x="10587245" y="3305815"/>
              <a:ext cx="375546" cy="1049125"/>
            </a:xfrm>
            <a:custGeom>
              <a:avLst/>
              <a:gdLst/>
              <a:ahLst/>
              <a:cxnLst/>
              <a:rect l="l" t="t" r="r" b="b"/>
              <a:pathLst>
                <a:path w="1598" h="4459" extrusionOk="0">
                  <a:moveTo>
                    <a:pt x="1598" y="1"/>
                  </a:moveTo>
                  <a:lnTo>
                    <a:pt x="1598" y="1"/>
                  </a:lnTo>
                  <a:cubicBezTo>
                    <a:pt x="1265" y="45"/>
                    <a:pt x="932" y="67"/>
                    <a:pt x="600" y="89"/>
                  </a:cubicBezTo>
                  <a:cubicBezTo>
                    <a:pt x="267" y="533"/>
                    <a:pt x="156" y="932"/>
                    <a:pt x="112" y="1198"/>
                  </a:cubicBezTo>
                  <a:cubicBezTo>
                    <a:pt x="1" y="1841"/>
                    <a:pt x="201" y="2241"/>
                    <a:pt x="378" y="3505"/>
                  </a:cubicBezTo>
                  <a:cubicBezTo>
                    <a:pt x="400" y="3549"/>
                    <a:pt x="400" y="3594"/>
                    <a:pt x="400" y="3638"/>
                  </a:cubicBezTo>
                  <a:cubicBezTo>
                    <a:pt x="422" y="3749"/>
                    <a:pt x="422" y="3860"/>
                    <a:pt x="444" y="3949"/>
                  </a:cubicBezTo>
                  <a:cubicBezTo>
                    <a:pt x="467" y="4148"/>
                    <a:pt x="489" y="4326"/>
                    <a:pt x="489" y="4459"/>
                  </a:cubicBezTo>
                  <a:cubicBezTo>
                    <a:pt x="622" y="4436"/>
                    <a:pt x="733" y="4414"/>
                    <a:pt x="866" y="4414"/>
                  </a:cubicBezTo>
                  <a:cubicBezTo>
                    <a:pt x="866" y="4215"/>
                    <a:pt x="888" y="4015"/>
                    <a:pt x="910" y="3838"/>
                  </a:cubicBezTo>
                  <a:cubicBezTo>
                    <a:pt x="977" y="3416"/>
                    <a:pt x="1021" y="2973"/>
                    <a:pt x="1088" y="2529"/>
                  </a:cubicBezTo>
                  <a:cubicBezTo>
                    <a:pt x="1243" y="1642"/>
                    <a:pt x="1398" y="799"/>
                    <a:pt x="1598" y="1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 flipH="1">
              <a:off x="10514157" y="4344352"/>
              <a:ext cx="385886" cy="297632"/>
            </a:xfrm>
            <a:custGeom>
              <a:avLst/>
              <a:gdLst/>
              <a:ahLst/>
              <a:cxnLst/>
              <a:rect l="l" t="t" r="r" b="b"/>
              <a:pathLst>
                <a:path w="1642" h="1265" extrusionOk="0">
                  <a:moveTo>
                    <a:pt x="599" y="0"/>
                  </a:moveTo>
                  <a:cubicBezTo>
                    <a:pt x="466" y="0"/>
                    <a:pt x="355" y="22"/>
                    <a:pt x="222" y="45"/>
                  </a:cubicBezTo>
                  <a:cubicBezTo>
                    <a:pt x="200" y="333"/>
                    <a:pt x="133" y="488"/>
                    <a:pt x="89" y="577"/>
                  </a:cubicBezTo>
                  <a:cubicBezTo>
                    <a:pt x="67" y="599"/>
                    <a:pt x="44" y="643"/>
                    <a:pt x="44" y="688"/>
                  </a:cubicBezTo>
                  <a:cubicBezTo>
                    <a:pt x="0" y="821"/>
                    <a:pt x="0" y="954"/>
                    <a:pt x="22" y="1021"/>
                  </a:cubicBezTo>
                  <a:cubicBezTo>
                    <a:pt x="296" y="985"/>
                    <a:pt x="512" y="970"/>
                    <a:pt x="683" y="970"/>
                  </a:cubicBezTo>
                  <a:cubicBezTo>
                    <a:pt x="1052" y="970"/>
                    <a:pt x="1211" y="1041"/>
                    <a:pt x="1286" y="1131"/>
                  </a:cubicBezTo>
                  <a:cubicBezTo>
                    <a:pt x="1309" y="1154"/>
                    <a:pt x="1375" y="1265"/>
                    <a:pt x="1464" y="1265"/>
                  </a:cubicBezTo>
                  <a:cubicBezTo>
                    <a:pt x="1508" y="1265"/>
                    <a:pt x="1553" y="1198"/>
                    <a:pt x="1575" y="1131"/>
                  </a:cubicBezTo>
                  <a:cubicBezTo>
                    <a:pt x="1619" y="1087"/>
                    <a:pt x="1641" y="976"/>
                    <a:pt x="1597" y="910"/>
                  </a:cubicBezTo>
                  <a:cubicBezTo>
                    <a:pt x="1553" y="843"/>
                    <a:pt x="1486" y="821"/>
                    <a:pt x="1464" y="821"/>
                  </a:cubicBezTo>
                  <a:cubicBezTo>
                    <a:pt x="1331" y="777"/>
                    <a:pt x="1087" y="599"/>
                    <a:pt x="599" y="0"/>
                  </a:cubicBezTo>
                  <a:close/>
                </a:path>
              </a:pathLst>
            </a:custGeom>
            <a:solidFill>
              <a:srgbClr val="B75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 flipH="1">
              <a:off x="10748697" y="4161772"/>
              <a:ext cx="120090" cy="73173"/>
            </a:xfrm>
            <a:custGeom>
              <a:avLst/>
              <a:gdLst/>
              <a:ahLst/>
              <a:cxnLst/>
              <a:rect l="l" t="t" r="r" b="b"/>
              <a:pathLst>
                <a:path w="511" h="311" extrusionOk="0">
                  <a:moveTo>
                    <a:pt x="0" y="0"/>
                  </a:moveTo>
                  <a:lnTo>
                    <a:pt x="0" y="0"/>
                  </a:lnTo>
                  <a:cubicBezTo>
                    <a:pt x="22" y="111"/>
                    <a:pt x="22" y="222"/>
                    <a:pt x="44" y="311"/>
                  </a:cubicBezTo>
                  <a:cubicBezTo>
                    <a:pt x="200" y="266"/>
                    <a:pt x="355" y="222"/>
                    <a:pt x="510" y="2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 flipH="1">
              <a:off x="10524733" y="3146293"/>
              <a:ext cx="448399" cy="1067712"/>
            </a:xfrm>
            <a:custGeom>
              <a:avLst/>
              <a:gdLst/>
              <a:ahLst/>
              <a:cxnLst/>
              <a:rect l="l" t="t" r="r" b="b"/>
              <a:pathLst>
                <a:path w="1908" h="4538" extrusionOk="0">
                  <a:moveTo>
                    <a:pt x="896" y="0"/>
                  </a:moveTo>
                  <a:cubicBezTo>
                    <a:pt x="818" y="0"/>
                    <a:pt x="741" y="12"/>
                    <a:pt x="666" y="35"/>
                  </a:cubicBezTo>
                  <a:cubicBezTo>
                    <a:pt x="378" y="124"/>
                    <a:pt x="245" y="412"/>
                    <a:pt x="222" y="479"/>
                  </a:cubicBezTo>
                  <a:cubicBezTo>
                    <a:pt x="134" y="1056"/>
                    <a:pt x="67" y="1654"/>
                    <a:pt x="1" y="2231"/>
                  </a:cubicBezTo>
                  <a:cubicBezTo>
                    <a:pt x="23" y="2985"/>
                    <a:pt x="45" y="3739"/>
                    <a:pt x="67" y="4471"/>
                  </a:cubicBezTo>
                  <a:cubicBezTo>
                    <a:pt x="666" y="4493"/>
                    <a:pt x="1287" y="4516"/>
                    <a:pt x="1908" y="4538"/>
                  </a:cubicBezTo>
                  <a:lnTo>
                    <a:pt x="1664" y="457"/>
                  </a:lnTo>
                  <a:cubicBezTo>
                    <a:pt x="1472" y="160"/>
                    <a:pt x="1183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 flipH="1">
              <a:off x="10941640" y="3462277"/>
              <a:ext cx="36662" cy="720435"/>
            </a:xfrm>
            <a:custGeom>
              <a:avLst/>
              <a:gdLst/>
              <a:ahLst/>
              <a:cxnLst/>
              <a:rect l="l" t="t" r="r" b="b"/>
              <a:pathLst>
                <a:path w="156" h="3062" extrusionOk="0">
                  <a:moveTo>
                    <a:pt x="133" y="1"/>
                  </a:moveTo>
                  <a:cubicBezTo>
                    <a:pt x="111" y="1"/>
                    <a:pt x="111" y="23"/>
                    <a:pt x="111" y="23"/>
                  </a:cubicBezTo>
                  <a:lnTo>
                    <a:pt x="0" y="3040"/>
                  </a:lnTo>
                  <a:cubicBezTo>
                    <a:pt x="0" y="3062"/>
                    <a:pt x="0" y="3062"/>
                    <a:pt x="23" y="3062"/>
                  </a:cubicBezTo>
                  <a:cubicBezTo>
                    <a:pt x="45" y="3062"/>
                    <a:pt x="45" y="3040"/>
                    <a:pt x="45" y="3040"/>
                  </a:cubicBezTo>
                  <a:lnTo>
                    <a:pt x="156" y="23"/>
                  </a:lnTo>
                  <a:cubicBezTo>
                    <a:pt x="156" y="1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 flipH="1">
              <a:off x="10868552" y="4193065"/>
              <a:ext cx="109750" cy="15764"/>
            </a:xfrm>
            <a:custGeom>
              <a:avLst/>
              <a:gdLst/>
              <a:ahLst/>
              <a:cxnLst/>
              <a:rect l="l" t="t" r="r" b="b"/>
              <a:pathLst>
                <a:path w="467" h="67" extrusionOk="0">
                  <a:moveTo>
                    <a:pt x="23" y="0"/>
                  </a:moveTo>
                  <a:cubicBezTo>
                    <a:pt x="23" y="0"/>
                    <a:pt x="0" y="0"/>
                    <a:pt x="0" y="22"/>
                  </a:cubicBezTo>
                  <a:cubicBezTo>
                    <a:pt x="0" y="22"/>
                    <a:pt x="23" y="44"/>
                    <a:pt x="23" y="44"/>
                  </a:cubicBezTo>
                  <a:lnTo>
                    <a:pt x="444" y="67"/>
                  </a:lnTo>
                  <a:cubicBezTo>
                    <a:pt x="444" y="67"/>
                    <a:pt x="466" y="44"/>
                    <a:pt x="466" y="44"/>
                  </a:cubicBezTo>
                  <a:cubicBezTo>
                    <a:pt x="466" y="22"/>
                    <a:pt x="444" y="22"/>
                    <a:pt x="444" y="2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 flipH="1">
              <a:off x="10535073" y="4203417"/>
              <a:ext cx="208689" cy="26352"/>
            </a:xfrm>
            <a:custGeom>
              <a:avLst/>
              <a:gdLst/>
              <a:ahLst/>
              <a:cxnLst/>
              <a:rect l="l" t="t" r="r" b="b"/>
              <a:pathLst>
                <a:path w="888" h="112" extrusionOk="0">
                  <a:moveTo>
                    <a:pt x="45" y="0"/>
                  </a:moveTo>
                  <a:cubicBezTo>
                    <a:pt x="23" y="0"/>
                    <a:pt x="0" y="0"/>
                    <a:pt x="0" y="23"/>
                  </a:cubicBezTo>
                  <a:cubicBezTo>
                    <a:pt x="0" y="23"/>
                    <a:pt x="23" y="45"/>
                    <a:pt x="23" y="45"/>
                  </a:cubicBezTo>
                  <a:lnTo>
                    <a:pt x="865" y="111"/>
                  </a:lnTo>
                  <a:cubicBezTo>
                    <a:pt x="865" y="111"/>
                    <a:pt x="888" y="111"/>
                    <a:pt x="888" y="89"/>
                  </a:cubicBezTo>
                  <a:cubicBezTo>
                    <a:pt x="888" y="67"/>
                    <a:pt x="865" y="67"/>
                    <a:pt x="865" y="67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 flipH="1">
              <a:off x="11707773" y="3405104"/>
              <a:ext cx="198348" cy="62820"/>
            </a:xfrm>
            <a:custGeom>
              <a:avLst/>
              <a:gdLst/>
              <a:ahLst/>
              <a:cxnLst/>
              <a:rect l="l" t="t" r="r" b="b"/>
              <a:pathLst>
                <a:path w="844" h="267" extrusionOk="0">
                  <a:moveTo>
                    <a:pt x="23" y="0"/>
                  </a:moveTo>
                  <a:cubicBezTo>
                    <a:pt x="23" y="67"/>
                    <a:pt x="0" y="133"/>
                    <a:pt x="0" y="200"/>
                  </a:cubicBezTo>
                  <a:cubicBezTo>
                    <a:pt x="267" y="222"/>
                    <a:pt x="555" y="244"/>
                    <a:pt x="843" y="266"/>
                  </a:cubicBezTo>
                  <a:lnTo>
                    <a:pt x="577" y="67"/>
                  </a:lnTo>
                  <a:cubicBezTo>
                    <a:pt x="400" y="44"/>
                    <a:pt x="200" y="22"/>
                    <a:pt x="23" y="0"/>
                  </a:cubicBezTo>
                  <a:close/>
                </a:path>
              </a:pathLst>
            </a:custGeom>
            <a:solidFill>
              <a:srgbClr val="745131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 flipH="1">
              <a:off x="11520235" y="3023946"/>
              <a:ext cx="422313" cy="454331"/>
            </a:xfrm>
            <a:custGeom>
              <a:avLst/>
              <a:gdLst/>
              <a:ahLst/>
              <a:cxnLst/>
              <a:rect l="l" t="t" r="r" b="b"/>
              <a:pathLst>
                <a:path w="1797" h="1931" extrusionOk="0">
                  <a:moveTo>
                    <a:pt x="821" y="1"/>
                  </a:moveTo>
                  <a:cubicBezTo>
                    <a:pt x="666" y="112"/>
                    <a:pt x="355" y="378"/>
                    <a:pt x="155" y="844"/>
                  </a:cubicBezTo>
                  <a:cubicBezTo>
                    <a:pt x="22" y="1154"/>
                    <a:pt x="0" y="1443"/>
                    <a:pt x="0" y="1620"/>
                  </a:cubicBezTo>
                  <a:lnTo>
                    <a:pt x="1131" y="1931"/>
                  </a:lnTo>
                  <a:lnTo>
                    <a:pt x="1797" y="533"/>
                  </a:lnTo>
                  <a:cubicBezTo>
                    <a:pt x="1464" y="356"/>
                    <a:pt x="1154" y="178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 flipH="1">
              <a:off x="10957151" y="2288218"/>
              <a:ext cx="406802" cy="198578"/>
            </a:xfrm>
            <a:custGeom>
              <a:avLst/>
              <a:gdLst/>
              <a:ahLst/>
              <a:cxnLst/>
              <a:rect l="l" t="t" r="r" b="b"/>
              <a:pathLst>
                <a:path w="1731" h="844" extrusionOk="0">
                  <a:moveTo>
                    <a:pt x="865" y="1"/>
                  </a:moveTo>
                  <a:cubicBezTo>
                    <a:pt x="377" y="1"/>
                    <a:pt x="0" y="200"/>
                    <a:pt x="0" y="422"/>
                  </a:cubicBezTo>
                  <a:cubicBezTo>
                    <a:pt x="0" y="666"/>
                    <a:pt x="377" y="843"/>
                    <a:pt x="865" y="843"/>
                  </a:cubicBezTo>
                  <a:cubicBezTo>
                    <a:pt x="1331" y="843"/>
                    <a:pt x="1730" y="666"/>
                    <a:pt x="1730" y="422"/>
                  </a:cubicBezTo>
                  <a:cubicBezTo>
                    <a:pt x="1730" y="200"/>
                    <a:pt x="1331" y="1"/>
                    <a:pt x="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 flipH="1">
              <a:off x="11254439" y="2321863"/>
              <a:ext cx="474485" cy="456683"/>
            </a:xfrm>
            <a:custGeom>
              <a:avLst/>
              <a:gdLst/>
              <a:ahLst/>
              <a:cxnLst/>
              <a:rect l="l" t="t" r="r" b="b"/>
              <a:pathLst>
                <a:path w="2019" h="1941" extrusionOk="0">
                  <a:moveTo>
                    <a:pt x="1834" y="0"/>
                  </a:moveTo>
                  <a:cubicBezTo>
                    <a:pt x="1560" y="0"/>
                    <a:pt x="886" y="458"/>
                    <a:pt x="444" y="900"/>
                  </a:cubicBezTo>
                  <a:cubicBezTo>
                    <a:pt x="1" y="1277"/>
                    <a:pt x="23" y="1410"/>
                    <a:pt x="23" y="1455"/>
                  </a:cubicBezTo>
                  <a:cubicBezTo>
                    <a:pt x="82" y="1723"/>
                    <a:pt x="622" y="1941"/>
                    <a:pt x="1071" y="1941"/>
                  </a:cubicBezTo>
                  <a:cubicBezTo>
                    <a:pt x="1291" y="1941"/>
                    <a:pt x="1488" y="1889"/>
                    <a:pt x="1597" y="1765"/>
                  </a:cubicBezTo>
                  <a:cubicBezTo>
                    <a:pt x="1731" y="1610"/>
                    <a:pt x="1597" y="1432"/>
                    <a:pt x="1686" y="900"/>
                  </a:cubicBezTo>
                  <a:cubicBezTo>
                    <a:pt x="1775" y="323"/>
                    <a:pt x="2019" y="124"/>
                    <a:pt x="1930" y="35"/>
                  </a:cubicBezTo>
                  <a:cubicBezTo>
                    <a:pt x="1909" y="11"/>
                    <a:pt x="1876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 flipH="1">
              <a:off x="11285695" y="2321157"/>
              <a:ext cx="474485" cy="468212"/>
            </a:xfrm>
            <a:custGeom>
              <a:avLst/>
              <a:gdLst/>
              <a:ahLst/>
              <a:cxnLst/>
              <a:rect l="l" t="t" r="r" b="b"/>
              <a:pathLst>
                <a:path w="2019" h="1990" extrusionOk="0">
                  <a:moveTo>
                    <a:pt x="1864" y="38"/>
                  </a:moveTo>
                  <a:cubicBezTo>
                    <a:pt x="1886" y="38"/>
                    <a:pt x="1908" y="60"/>
                    <a:pt x="1930" y="60"/>
                  </a:cubicBezTo>
                  <a:cubicBezTo>
                    <a:pt x="1974" y="105"/>
                    <a:pt x="1952" y="149"/>
                    <a:pt x="1886" y="282"/>
                  </a:cubicBezTo>
                  <a:cubicBezTo>
                    <a:pt x="1819" y="415"/>
                    <a:pt x="1730" y="615"/>
                    <a:pt x="1686" y="903"/>
                  </a:cubicBezTo>
                  <a:cubicBezTo>
                    <a:pt x="1642" y="1169"/>
                    <a:pt x="1642" y="1347"/>
                    <a:pt x="1664" y="1480"/>
                  </a:cubicBezTo>
                  <a:cubicBezTo>
                    <a:pt x="1664" y="1613"/>
                    <a:pt x="1664" y="1702"/>
                    <a:pt x="1597" y="1790"/>
                  </a:cubicBezTo>
                  <a:cubicBezTo>
                    <a:pt x="1498" y="1902"/>
                    <a:pt x="1322" y="1944"/>
                    <a:pt x="1129" y="1944"/>
                  </a:cubicBezTo>
                  <a:cubicBezTo>
                    <a:pt x="976" y="1944"/>
                    <a:pt x="812" y="1918"/>
                    <a:pt x="666" y="1879"/>
                  </a:cubicBezTo>
                  <a:cubicBezTo>
                    <a:pt x="333" y="1790"/>
                    <a:pt x="111" y="1635"/>
                    <a:pt x="89" y="1480"/>
                  </a:cubicBezTo>
                  <a:cubicBezTo>
                    <a:pt x="67" y="1347"/>
                    <a:pt x="289" y="1103"/>
                    <a:pt x="466" y="925"/>
                  </a:cubicBezTo>
                  <a:cubicBezTo>
                    <a:pt x="954" y="482"/>
                    <a:pt x="1620" y="38"/>
                    <a:pt x="1864" y="38"/>
                  </a:cubicBezTo>
                  <a:close/>
                  <a:moveTo>
                    <a:pt x="1865" y="1"/>
                  </a:moveTo>
                  <a:cubicBezTo>
                    <a:pt x="1553" y="1"/>
                    <a:pt x="830" y="536"/>
                    <a:pt x="444" y="903"/>
                  </a:cubicBezTo>
                  <a:cubicBezTo>
                    <a:pt x="0" y="1302"/>
                    <a:pt x="23" y="1435"/>
                    <a:pt x="45" y="1480"/>
                  </a:cubicBezTo>
                  <a:cubicBezTo>
                    <a:pt x="67" y="1702"/>
                    <a:pt x="378" y="1857"/>
                    <a:pt x="644" y="1923"/>
                  </a:cubicBezTo>
                  <a:cubicBezTo>
                    <a:pt x="799" y="1968"/>
                    <a:pt x="954" y="1990"/>
                    <a:pt x="1109" y="1990"/>
                  </a:cubicBezTo>
                  <a:cubicBezTo>
                    <a:pt x="1331" y="1990"/>
                    <a:pt x="1531" y="1945"/>
                    <a:pt x="1642" y="1812"/>
                  </a:cubicBezTo>
                  <a:cubicBezTo>
                    <a:pt x="1730" y="1724"/>
                    <a:pt x="1708" y="1613"/>
                    <a:pt x="1708" y="1480"/>
                  </a:cubicBezTo>
                  <a:cubicBezTo>
                    <a:pt x="1708" y="1347"/>
                    <a:pt x="1686" y="1169"/>
                    <a:pt x="1730" y="925"/>
                  </a:cubicBezTo>
                  <a:cubicBezTo>
                    <a:pt x="1775" y="615"/>
                    <a:pt x="1864" y="437"/>
                    <a:pt x="1930" y="304"/>
                  </a:cubicBezTo>
                  <a:cubicBezTo>
                    <a:pt x="1997" y="171"/>
                    <a:pt x="2019" y="82"/>
                    <a:pt x="1974" y="38"/>
                  </a:cubicBezTo>
                  <a:cubicBezTo>
                    <a:pt x="1949" y="12"/>
                    <a:pt x="1912" y="1"/>
                    <a:pt x="1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 flipH="1">
              <a:off x="11269949" y="3445572"/>
              <a:ext cx="1183510" cy="1191235"/>
            </a:xfrm>
            <a:custGeom>
              <a:avLst/>
              <a:gdLst/>
              <a:ahLst/>
              <a:cxnLst/>
              <a:rect l="l" t="t" r="r" b="b"/>
              <a:pathLst>
                <a:path w="5036" h="5063" extrusionOk="0">
                  <a:moveTo>
                    <a:pt x="1620" y="0"/>
                  </a:moveTo>
                  <a:cubicBezTo>
                    <a:pt x="1084" y="0"/>
                    <a:pt x="427" y="238"/>
                    <a:pt x="222" y="626"/>
                  </a:cubicBezTo>
                  <a:cubicBezTo>
                    <a:pt x="1" y="1048"/>
                    <a:pt x="333" y="1447"/>
                    <a:pt x="888" y="2090"/>
                  </a:cubicBezTo>
                  <a:cubicBezTo>
                    <a:pt x="1198" y="2467"/>
                    <a:pt x="1620" y="2933"/>
                    <a:pt x="2041" y="3554"/>
                  </a:cubicBezTo>
                  <a:cubicBezTo>
                    <a:pt x="2329" y="3998"/>
                    <a:pt x="2573" y="4441"/>
                    <a:pt x="2795" y="4885"/>
                  </a:cubicBezTo>
                  <a:cubicBezTo>
                    <a:pt x="2811" y="4917"/>
                    <a:pt x="2851" y="4938"/>
                    <a:pt x="2889" y="4938"/>
                  </a:cubicBezTo>
                  <a:cubicBezTo>
                    <a:pt x="2903" y="4938"/>
                    <a:pt x="2916" y="4935"/>
                    <a:pt x="2928" y="4929"/>
                  </a:cubicBezTo>
                  <a:cubicBezTo>
                    <a:pt x="2973" y="4929"/>
                    <a:pt x="2995" y="4863"/>
                    <a:pt x="2973" y="4818"/>
                  </a:cubicBezTo>
                  <a:cubicBezTo>
                    <a:pt x="2751" y="4353"/>
                    <a:pt x="2485" y="3887"/>
                    <a:pt x="2196" y="3465"/>
                  </a:cubicBezTo>
                  <a:cubicBezTo>
                    <a:pt x="1775" y="2822"/>
                    <a:pt x="1354" y="2356"/>
                    <a:pt x="1021" y="1957"/>
                  </a:cubicBezTo>
                  <a:cubicBezTo>
                    <a:pt x="489" y="1336"/>
                    <a:pt x="222" y="1026"/>
                    <a:pt x="378" y="737"/>
                  </a:cubicBezTo>
                  <a:cubicBezTo>
                    <a:pt x="542" y="429"/>
                    <a:pt x="1106" y="178"/>
                    <a:pt x="1629" y="178"/>
                  </a:cubicBezTo>
                  <a:cubicBezTo>
                    <a:pt x="1671" y="178"/>
                    <a:pt x="1712" y="180"/>
                    <a:pt x="1753" y="183"/>
                  </a:cubicBezTo>
                  <a:cubicBezTo>
                    <a:pt x="3128" y="294"/>
                    <a:pt x="3926" y="2312"/>
                    <a:pt x="4392" y="3532"/>
                  </a:cubicBezTo>
                  <a:cubicBezTo>
                    <a:pt x="4592" y="3998"/>
                    <a:pt x="4725" y="4486"/>
                    <a:pt x="4836" y="4974"/>
                  </a:cubicBezTo>
                  <a:cubicBezTo>
                    <a:pt x="4836" y="5018"/>
                    <a:pt x="4880" y="5062"/>
                    <a:pt x="4924" y="5062"/>
                  </a:cubicBezTo>
                  <a:lnTo>
                    <a:pt x="4924" y="5040"/>
                  </a:lnTo>
                  <a:lnTo>
                    <a:pt x="4947" y="5040"/>
                  </a:lnTo>
                  <a:cubicBezTo>
                    <a:pt x="5013" y="5040"/>
                    <a:pt x="5035" y="4974"/>
                    <a:pt x="5035" y="4929"/>
                  </a:cubicBezTo>
                  <a:cubicBezTo>
                    <a:pt x="4924" y="4441"/>
                    <a:pt x="4769" y="3931"/>
                    <a:pt x="4570" y="3465"/>
                  </a:cubicBezTo>
                  <a:cubicBezTo>
                    <a:pt x="4082" y="2201"/>
                    <a:pt x="3261" y="116"/>
                    <a:pt x="1753" y="5"/>
                  </a:cubicBezTo>
                  <a:cubicBezTo>
                    <a:pt x="1710" y="2"/>
                    <a:pt x="1665" y="0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 flipH="1">
              <a:off x="11389804" y="3500864"/>
              <a:ext cx="964481" cy="1125356"/>
            </a:xfrm>
            <a:custGeom>
              <a:avLst/>
              <a:gdLst/>
              <a:ahLst/>
              <a:cxnLst/>
              <a:rect l="l" t="t" r="r" b="b"/>
              <a:pathLst>
                <a:path w="4104" h="4783" extrusionOk="0">
                  <a:moveTo>
                    <a:pt x="1067" y="0"/>
                  </a:moveTo>
                  <a:cubicBezTo>
                    <a:pt x="754" y="0"/>
                    <a:pt x="422" y="92"/>
                    <a:pt x="244" y="303"/>
                  </a:cubicBezTo>
                  <a:cubicBezTo>
                    <a:pt x="0" y="591"/>
                    <a:pt x="200" y="968"/>
                    <a:pt x="266" y="1101"/>
                  </a:cubicBezTo>
                  <a:cubicBezTo>
                    <a:pt x="421" y="1367"/>
                    <a:pt x="643" y="1523"/>
                    <a:pt x="843" y="1656"/>
                  </a:cubicBezTo>
                  <a:lnTo>
                    <a:pt x="932" y="1700"/>
                  </a:lnTo>
                  <a:cubicBezTo>
                    <a:pt x="1331" y="1988"/>
                    <a:pt x="1597" y="2499"/>
                    <a:pt x="2129" y="3497"/>
                  </a:cubicBezTo>
                  <a:cubicBezTo>
                    <a:pt x="2307" y="3851"/>
                    <a:pt x="2484" y="4228"/>
                    <a:pt x="2639" y="4606"/>
                  </a:cubicBezTo>
                  <a:cubicBezTo>
                    <a:pt x="2656" y="4638"/>
                    <a:pt x="2684" y="4659"/>
                    <a:pt x="2715" y="4659"/>
                  </a:cubicBezTo>
                  <a:cubicBezTo>
                    <a:pt x="2727" y="4659"/>
                    <a:pt x="2738" y="4656"/>
                    <a:pt x="2750" y="4650"/>
                  </a:cubicBezTo>
                  <a:cubicBezTo>
                    <a:pt x="2817" y="4628"/>
                    <a:pt x="2839" y="4583"/>
                    <a:pt x="2817" y="4539"/>
                  </a:cubicBezTo>
                  <a:cubicBezTo>
                    <a:pt x="2662" y="4162"/>
                    <a:pt x="2484" y="3785"/>
                    <a:pt x="2285" y="3408"/>
                  </a:cubicBezTo>
                  <a:cubicBezTo>
                    <a:pt x="1752" y="2388"/>
                    <a:pt x="1464" y="1855"/>
                    <a:pt x="1042" y="1545"/>
                  </a:cubicBezTo>
                  <a:lnTo>
                    <a:pt x="954" y="1500"/>
                  </a:lnTo>
                  <a:cubicBezTo>
                    <a:pt x="754" y="1367"/>
                    <a:pt x="555" y="1234"/>
                    <a:pt x="444" y="1012"/>
                  </a:cubicBezTo>
                  <a:cubicBezTo>
                    <a:pt x="333" y="813"/>
                    <a:pt x="244" y="591"/>
                    <a:pt x="399" y="414"/>
                  </a:cubicBezTo>
                  <a:cubicBezTo>
                    <a:pt x="525" y="272"/>
                    <a:pt x="795" y="198"/>
                    <a:pt x="1053" y="198"/>
                  </a:cubicBezTo>
                  <a:cubicBezTo>
                    <a:pt x="1159" y="198"/>
                    <a:pt x="1262" y="210"/>
                    <a:pt x="1353" y="236"/>
                  </a:cubicBezTo>
                  <a:cubicBezTo>
                    <a:pt x="1686" y="303"/>
                    <a:pt x="1841" y="502"/>
                    <a:pt x="1930" y="591"/>
                  </a:cubicBezTo>
                  <a:cubicBezTo>
                    <a:pt x="3016" y="1833"/>
                    <a:pt x="3549" y="3430"/>
                    <a:pt x="3549" y="3452"/>
                  </a:cubicBezTo>
                  <a:cubicBezTo>
                    <a:pt x="3682" y="3874"/>
                    <a:pt x="3815" y="4295"/>
                    <a:pt x="3904" y="4716"/>
                  </a:cubicBezTo>
                  <a:cubicBezTo>
                    <a:pt x="3926" y="4761"/>
                    <a:pt x="3970" y="4783"/>
                    <a:pt x="4014" y="4783"/>
                  </a:cubicBezTo>
                  <a:cubicBezTo>
                    <a:pt x="4081" y="4783"/>
                    <a:pt x="4103" y="4716"/>
                    <a:pt x="4103" y="4672"/>
                  </a:cubicBezTo>
                  <a:cubicBezTo>
                    <a:pt x="3992" y="4251"/>
                    <a:pt x="3859" y="3807"/>
                    <a:pt x="3726" y="3386"/>
                  </a:cubicBezTo>
                  <a:cubicBezTo>
                    <a:pt x="3726" y="3363"/>
                    <a:pt x="3194" y="1744"/>
                    <a:pt x="2063" y="458"/>
                  </a:cubicBezTo>
                  <a:cubicBezTo>
                    <a:pt x="1996" y="369"/>
                    <a:pt x="1774" y="125"/>
                    <a:pt x="1397" y="37"/>
                  </a:cubicBezTo>
                  <a:cubicBezTo>
                    <a:pt x="1296" y="13"/>
                    <a:pt x="1182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 flipH="1">
              <a:off x="11572407" y="3518980"/>
              <a:ext cx="667428" cy="1075947"/>
            </a:xfrm>
            <a:custGeom>
              <a:avLst/>
              <a:gdLst/>
              <a:ahLst/>
              <a:cxnLst/>
              <a:rect l="l" t="t" r="r" b="b"/>
              <a:pathLst>
                <a:path w="2840" h="4573" extrusionOk="0">
                  <a:moveTo>
                    <a:pt x="115" y="1"/>
                  </a:moveTo>
                  <a:cubicBezTo>
                    <a:pt x="86" y="1"/>
                    <a:pt x="58" y="13"/>
                    <a:pt x="45" y="26"/>
                  </a:cubicBezTo>
                  <a:cubicBezTo>
                    <a:pt x="1" y="70"/>
                    <a:pt x="1" y="137"/>
                    <a:pt x="45" y="181"/>
                  </a:cubicBezTo>
                  <a:cubicBezTo>
                    <a:pt x="666" y="692"/>
                    <a:pt x="1199" y="1268"/>
                    <a:pt x="1598" y="1889"/>
                  </a:cubicBezTo>
                  <a:cubicBezTo>
                    <a:pt x="2152" y="2688"/>
                    <a:pt x="2507" y="3575"/>
                    <a:pt x="2640" y="4484"/>
                  </a:cubicBezTo>
                  <a:cubicBezTo>
                    <a:pt x="2640" y="4529"/>
                    <a:pt x="2685" y="4573"/>
                    <a:pt x="2729" y="4573"/>
                  </a:cubicBezTo>
                  <a:lnTo>
                    <a:pt x="2729" y="4551"/>
                  </a:lnTo>
                  <a:lnTo>
                    <a:pt x="2751" y="4551"/>
                  </a:lnTo>
                  <a:cubicBezTo>
                    <a:pt x="2796" y="4551"/>
                    <a:pt x="2840" y="4506"/>
                    <a:pt x="2818" y="4440"/>
                  </a:cubicBezTo>
                  <a:cubicBezTo>
                    <a:pt x="2685" y="3508"/>
                    <a:pt x="2330" y="2621"/>
                    <a:pt x="1775" y="1778"/>
                  </a:cubicBezTo>
                  <a:cubicBezTo>
                    <a:pt x="1354" y="1135"/>
                    <a:pt x="799" y="558"/>
                    <a:pt x="178" y="26"/>
                  </a:cubicBezTo>
                  <a:cubicBezTo>
                    <a:pt x="160" y="7"/>
                    <a:pt x="137" y="1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 flipH="1">
              <a:off x="12281197" y="3681561"/>
              <a:ext cx="120090" cy="47292"/>
            </a:xfrm>
            <a:custGeom>
              <a:avLst/>
              <a:gdLst/>
              <a:ahLst/>
              <a:cxnLst/>
              <a:rect l="l" t="t" r="r" b="b"/>
              <a:pathLst>
                <a:path w="511" h="201" extrusionOk="0">
                  <a:moveTo>
                    <a:pt x="111" y="1"/>
                  </a:moveTo>
                  <a:cubicBezTo>
                    <a:pt x="45" y="1"/>
                    <a:pt x="0" y="45"/>
                    <a:pt x="0" y="89"/>
                  </a:cubicBezTo>
                  <a:cubicBezTo>
                    <a:pt x="0" y="156"/>
                    <a:pt x="45" y="200"/>
                    <a:pt x="111" y="200"/>
                  </a:cubicBezTo>
                  <a:lnTo>
                    <a:pt x="422" y="200"/>
                  </a:lnTo>
                  <a:cubicBezTo>
                    <a:pt x="488" y="200"/>
                    <a:pt x="511" y="156"/>
                    <a:pt x="511" y="89"/>
                  </a:cubicBezTo>
                  <a:cubicBezTo>
                    <a:pt x="511" y="45"/>
                    <a:pt x="466" y="1"/>
                    <a:pt x="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 flipH="1">
              <a:off x="12276027" y="3582507"/>
              <a:ext cx="130431" cy="67997"/>
            </a:xfrm>
            <a:custGeom>
              <a:avLst/>
              <a:gdLst/>
              <a:ahLst/>
              <a:cxnLst/>
              <a:rect l="l" t="t" r="r" b="b"/>
              <a:pathLst>
                <a:path w="555" h="289" extrusionOk="0">
                  <a:moveTo>
                    <a:pt x="133" y="0"/>
                  </a:moveTo>
                  <a:cubicBezTo>
                    <a:pt x="67" y="0"/>
                    <a:pt x="22" y="22"/>
                    <a:pt x="0" y="67"/>
                  </a:cubicBezTo>
                  <a:cubicBezTo>
                    <a:pt x="0" y="133"/>
                    <a:pt x="22" y="178"/>
                    <a:pt x="89" y="200"/>
                  </a:cubicBezTo>
                  <a:lnTo>
                    <a:pt x="422" y="288"/>
                  </a:lnTo>
                  <a:lnTo>
                    <a:pt x="444" y="288"/>
                  </a:lnTo>
                  <a:cubicBezTo>
                    <a:pt x="488" y="288"/>
                    <a:pt x="533" y="266"/>
                    <a:pt x="533" y="222"/>
                  </a:cubicBezTo>
                  <a:cubicBezTo>
                    <a:pt x="555" y="155"/>
                    <a:pt x="510" y="111"/>
                    <a:pt x="466" y="89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 flipH="1">
              <a:off x="12213514" y="3507216"/>
              <a:ext cx="104344" cy="70114"/>
            </a:xfrm>
            <a:custGeom>
              <a:avLst/>
              <a:gdLst/>
              <a:ahLst/>
              <a:cxnLst/>
              <a:rect l="l" t="t" r="r" b="b"/>
              <a:pathLst>
                <a:path w="444" h="298" extrusionOk="0">
                  <a:moveTo>
                    <a:pt x="107" y="1"/>
                  </a:moveTo>
                  <a:cubicBezTo>
                    <a:pt x="67" y="1"/>
                    <a:pt x="39" y="21"/>
                    <a:pt x="22" y="54"/>
                  </a:cubicBezTo>
                  <a:cubicBezTo>
                    <a:pt x="0" y="120"/>
                    <a:pt x="22" y="165"/>
                    <a:pt x="67" y="187"/>
                  </a:cubicBezTo>
                  <a:lnTo>
                    <a:pt x="289" y="298"/>
                  </a:lnTo>
                  <a:lnTo>
                    <a:pt x="333" y="298"/>
                  </a:lnTo>
                  <a:cubicBezTo>
                    <a:pt x="377" y="298"/>
                    <a:pt x="400" y="276"/>
                    <a:pt x="422" y="231"/>
                  </a:cubicBezTo>
                  <a:cubicBezTo>
                    <a:pt x="444" y="187"/>
                    <a:pt x="422" y="143"/>
                    <a:pt x="377" y="120"/>
                  </a:cubicBezTo>
                  <a:lnTo>
                    <a:pt x="156" y="10"/>
                  </a:lnTo>
                  <a:cubicBezTo>
                    <a:pt x="138" y="4"/>
                    <a:pt x="121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 flipH="1">
              <a:off x="12104000" y="3458983"/>
              <a:ext cx="83664" cy="81878"/>
            </a:xfrm>
            <a:custGeom>
              <a:avLst/>
              <a:gdLst/>
              <a:ahLst/>
              <a:cxnLst/>
              <a:rect l="l" t="t" r="r" b="b"/>
              <a:pathLst>
                <a:path w="356" h="348" extrusionOk="0">
                  <a:moveTo>
                    <a:pt x="122" y="0"/>
                  </a:moveTo>
                  <a:cubicBezTo>
                    <a:pt x="104" y="0"/>
                    <a:pt x="86" y="6"/>
                    <a:pt x="67" y="15"/>
                  </a:cubicBezTo>
                  <a:cubicBezTo>
                    <a:pt x="23" y="59"/>
                    <a:pt x="1" y="126"/>
                    <a:pt x="45" y="170"/>
                  </a:cubicBezTo>
                  <a:lnTo>
                    <a:pt x="156" y="303"/>
                  </a:lnTo>
                  <a:cubicBezTo>
                    <a:pt x="178" y="325"/>
                    <a:pt x="200" y="348"/>
                    <a:pt x="245" y="348"/>
                  </a:cubicBezTo>
                  <a:cubicBezTo>
                    <a:pt x="267" y="348"/>
                    <a:pt x="289" y="348"/>
                    <a:pt x="289" y="325"/>
                  </a:cubicBezTo>
                  <a:cubicBezTo>
                    <a:pt x="333" y="303"/>
                    <a:pt x="356" y="237"/>
                    <a:pt x="311" y="192"/>
                  </a:cubicBezTo>
                  <a:lnTo>
                    <a:pt x="200" y="37"/>
                  </a:lnTo>
                  <a:cubicBezTo>
                    <a:pt x="174" y="11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 flipH="1">
              <a:off x="11999655" y="3451925"/>
              <a:ext cx="42067" cy="94113"/>
            </a:xfrm>
            <a:custGeom>
              <a:avLst/>
              <a:gdLst/>
              <a:ahLst/>
              <a:cxnLst/>
              <a:rect l="l" t="t" r="r" b="b"/>
              <a:pathLst>
                <a:path w="179" h="400" extrusionOk="0">
                  <a:moveTo>
                    <a:pt x="90" y="1"/>
                  </a:moveTo>
                  <a:cubicBezTo>
                    <a:pt x="45" y="1"/>
                    <a:pt x="1" y="45"/>
                    <a:pt x="1" y="89"/>
                  </a:cubicBezTo>
                  <a:lnTo>
                    <a:pt x="1" y="311"/>
                  </a:lnTo>
                  <a:cubicBezTo>
                    <a:pt x="1" y="355"/>
                    <a:pt x="45" y="400"/>
                    <a:pt x="90" y="400"/>
                  </a:cubicBezTo>
                  <a:cubicBezTo>
                    <a:pt x="156" y="400"/>
                    <a:pt x="178" y="355"/>
                    <a:pt x="178" y="311"/>
                  </a:cubicBezTo>
                  <a:lnTo>
                    <a:pt x="178" y="89"/>
                  </a:lnTo>
                  <a:cubicBezTo>
                    <a:pt x="178" y="45"/>
                    <a:pt x="156" y="1"/>
                    <a:pt x="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 flipH="1">
              <a:off x="12140426" y="3843435"/>
              <a:ext cx="125260" cy="67997"/>
            </a:xfrm>
            <a:custGeom>
              <a:avLst/>
              <a:gdLst/>
              <a:ahLst/>
              <a:cxnLst/>
              <a:rect l="l" t="t" r="r" b="b"/>
              <a:pathLst>
                <a:path w="533" h="289" extrusionOk="0">
                  <a:moveTo>
                    <a:pt x="399" y="0"/>
                  </a:moveTo>
                  <a:lnTo>
                    <a:pt x="89" y="111"/>
                  </a:lnTo>
                  <a:cubicBezTo>
                    <a:pt x="22" y="111"/>
                    <a:pt x="0" y="178"/>
                    <a:pt x="22" y="222"/>
                  </a:cubicBezTo>
                  <a:cubicBezTo>
                    <a:pt x="22" y="266"/>
                    <a:pt x="67" y="288"/>
                    <a:pt x="111" y="288"/>
                  </a:cubicBezTo>
                  <a:lnTo>
                    <a:pt x="133" y="288"/>
                  </a:lnTo>
                  <a:lnTo>
                    <a:pt x="466" y="200"/>
                  </a:lnTo>
                  <a:cubicBezTo>
                    <a:pt x="510" y="178"/>
                    <a:pt x="532" y="133"/>
                    <a:pt x="532" y="67"/>
                  </a:cubicBezTo>
                  <a:cubicBezTo>
                    <a:pt x="510" y="22"/>
                    <a:pt x="466" y="0"/>
                    <a:pt x="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 flipH="1">
              <a:off x="12192599" y="3789791"/>
              <a:ext cx="125260" cy="69408"/>
            </a:xfrm>
            <a:custGeom>
              <a:avLst/>
              <a:gdLst/>
              <a:ahLst/>
              <a:cxnLst/>
              <a:rect l="l" t="t" r="r" b="b"/>
              <a:pathLst>
                <a:path w="533" h="295" extrusionOk="0">
                  <a:moveTo>
                    <a:pt x="424" y="0"/>
                  </a:moveTo>
                  <a:cubicBezTo>
                    <a:pt x="416" y="0"/>
                    <a:pt x="408" y="2"/>
                    <a:pt x="400" y="6"/>
                  </a:cubicBezTo>
                  <a:lnTo>
                    <a:pt x="89" y="117"/>
                  </a:lnTo>
                  <a:cubicBezTo>
                    <a:pt x="22" y="139"/>
                    <a:pt x="0" y="184"/>
                    <a:pt x="22" y="228"/>
                  </a:cubicBezTo>
                  <a:cubicBezTo>
                    <a:pt x="45" y="272"/>
                    <a:pt x="67" y="295"/>
                    <a:pt x="111" y="295"/>
                  </a:cubicBezTo>
                  <a:lnTo>
                    <a:pt x="133" y="295"/>
                  </a:lnTo>
                  <a:lnTo>
                    <a:pt x="444" y="184"/>
                  </a:lnTo>
                  <a:cubicBezTo>
                    <a:pt x="510" y="184"/>
                    <a:pt x="533" y="117"/>
                    <a:pt x="510" y="73"/>
                  </a:cubicBezTo>
                  <a:cubicBezTo>
                    <a:pt x="492" y="37"/>
                    <a:pt x="45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 flipH="1">
              <a:off x="12255111" y="3742734"/>
              <a:ext cx="109750" cy="64232"/>
            </a:xfrm>
            <a:custGeom>
              <a:avLst/>
              <a:gdLst/>
              <a:ahLst/>
              <a:cxnLst/>
              <a:rect l="l" t="t" r="r" b="b"/>
              <a:pathLst>
                <a:path w="467" h="273" extrusionOk="0">
                  <a:moveTo>
                    <a:pt x="360" y="1"/>
                  </a:moveTo>
                  <a:cubicBezTo>
                    <a:pt x="350" y="1"/>
                    <a:pt x="342" y="3"/>
                    <a:pt x="333" y="7"/>
                  </a:cubicBezTo>
                  <a:lnTo>
                    <a:pt x="67" y="95"/>
                  </a:lnTo>
                  <a:cubicBezTo>
                    <a:pt x="23" y="95"/>
                    <a:pt x="1" y="162"/>
                    <a:pt x="23" y="206"/>
                  </a:cubicBezTo>
                  <a:cubicBezTo>
                    <a:pt x="23" y="251"/>
                    <a:pt x="67" y="273"/>
                    <a:pt x="112" y="273"/>
                  </a:cubicBezTo>
                  <a:lnTo>
                    <a:pt x="134" y="273"/>
                  </a:lnTo>
                  <a:lnTo>
                    <a:pt x="400" y="184"/>
                  </a:lnTo>
                  <a:cubicBezTo>
                    <a:pt x="444" y="184"/>
                    <a:pt x="466" y="118"/>
                    <a:pt x="466" y="73"/>
                  </a:cubicBezTo>
                  <a:cubicBezTo>
                    <a:pt x="448" y="37"/>
                    <a:pt x="401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 flipH="1">
              <a:off x="12041487" y="3924843"/>
              <a:ext cx="156517" cy="75290"/>
            </a:xfrm>
            <a:custGeom>
              <a:avLst/>
              <a:gdLst/>
              <a:ahLst/>
              <a:cxnLst/>
              <a:rect l="l" t="t" r="r" b="b"/>
              <a:pathLst>
                <a:path w="666" h="320" extrusionOk="0">
                  <a:moveTo>
                    <a:pt x="569" y="1"/>
                  </a:moveTo>
                  <a:cubicBezTo>
                    <a:pt x="556" y="1"/>
                    <a:pt x="544" y="3"/>
                    <a:pt x="533" y="9"/>
                  </a:cubicBezTo>
                  <a:lnTo>
                    <a:pt x="67" y="142"/>
                  </a:lnTo>
                  <a:cubicBezTo>
                    <a:pt x="23" y="142"/>
                    <a:pt x="0" y="209"/>
                    <a:pt x="0" y="253"/>
                  </a:cubicBezTo>
                  <a:cubicBezTo>
                    <a:pt x="23" y="297"/>
                    <a:pt x="67" y="319"/>
                    <a:pt x="111" y="319"/>
                  </a:cubicBezTo>
                  <a:lnTo>
                    <a:pt x="134" y="319"/>
                  </a:lnTo>
                  <a:lnTo>
                    <a:pt x="577" y="186"/>
                  </a:lnTo>
                  <a:cubicBezTo>
                    <a:pt x="644" y="164"/>
                    <a:pt x="666" y="120"/>
                    <a:pt x="644" y="75"/>
                  </a:cubicBezTo>
                  <a:cubicBezTo>
                    <a:pt x="644" y="26"/>
                    <a:pt x="606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 flipH="1">
              <a:off x="11978974" y="4003662"/>
              <a:ext cx="166857" cy="69408"/>
            </a:xfrm>
            <a:custGeom>
              <a:avLst/>
              <a:gdLst/>
              <a:ahLst/>
              <a:cxnLst/>
              <a:rect l="l" t="t" r="r" b="b"/>
              <a:pathLst>
                <a:path w="710" h="295" extrusionOk="0">
                  <a:moveTo>
                    <a:pt x="611" y="1"/>
                  </a:moveTo>
                  <a:cubicBezTo>
                    <a:pt x="601" y="1"/>
                    <a:pt x="589" y="3"/>
                    <a:pt x="577" y="7"/>
                  </a:cubicBezTo>
                  <a:lnTo>
                    <a:pt x="89" y="95"/>
                  </a:lnTo>
                  <a:cubicBezTo>
                    <a:pt x="45" y="95"/>
                    <a:pt x="0" y="162"/>
                    <a:pt x="22" y="206"/>
                  </a:cubicBezTo>
                  <a:cubicBezTo>
                    <a:pt x="22" y="251"/>
                    <a:pt x="67" y="295"/>
                    <a:pt x="111" y="295"/>
                  </a:cubicBezTo>
                  <a:lnTo>
                    <a:pt x="133" y="295"/>
                  </a:lnTo>
                  <a:lnTo>
                    <a:pt x="621" y="184"/>
                  </a:lnTo>
                  <a:cubicBezTo>
                    <a:pt x="666" y="184"/>
                    <a:pt x="710" y="140"/>
                    <a:pt x="688" y="73"/>
                  </a:cubicBezTo>
                  <a:cubicBezTo>
                    <a:pt x="688" y="37"/>
                    <a:pt x="658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 flipH="1">
              <a:off x="11916227" y="4113304"/>
              <a:ext cx="141006" cy="59056"/>
            </a:xfrm>
            <a:custGeom>
              <a:avLst/>
              <a:gdLst/>
              <a:ahLst/>
              <a:cxnLst/>
              <a:rect l="l" t="t" r="r" b="b"/>
              <a:pathLst>
                <a:path w="600" h="251" extrusionOk="0">
                  <a:moveTo>
                    <a:pt x="514" y="0"/>
                  </a:moveTo>
                  <a:cubicBezTo>
                    <a:pt x="505" y="0"/>
                    <a:pt x="496" y="2"/>
                    <a:pt x="488" y="6"/>
                  </a:cubicBezTo>
                  <a:lnTo>
                    <a:pt x="89" y="73"/>
                  </a:lnTo>
                  <a:cubicBezTo>
                    <a:pt x="22" y="73"/>
                    <a:pt x="0" y="117"/>
                    <a:pt x="0" y="184"/>
                  </a:cubicBezTo>
                  <a:cubicBezTo>
                    <a:pt x="0" y="228"/>
                    <a:pt x="45" y="250"/>
                    <a:pt x="89" y="250"/>
                  </a:cubicBezTo>
                  <a:lnTo>
                    <a:pt x="111" y="250"/>
                  </a:lnTo>
                  <a:lnTo>
                    <a:pt x="510" y="184"/>
                  </a:lnTo>
                  <a:cubicBezTo>
                    <a:pt x="577" y="184"/>
                    <a:pt x="599" y="117"/>
                    <a:pt x="599" y="73"/>
                  </a:cubicBezTo>
                  <a:cubicBezTo>
                    <a:pt x="599" y="37"/>
                    <a:pt x="555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 flipH="1">
              <a:off x="11874630" y="4187653"/>
              <a:ext cx="135836" cy="52468"/>
            </a:xfrm>
            <a:custGeom>
              <a:avLst/>
              <a:gdLst/>
              <a:ahLst/>
              <a:cxnLst/>
              <a:rect l="l" t="t" r="r" b="b"/>
              <a:pathLst>
                <a:path w="578" h="223" extrusionOk="0">
                  <a:moveTo>
                    <a:pt x="467" y="1"/>
                  </a:moveTo>
                  <a:lnTo>
                    <a:pt x="90" y="45"/>
                  </a:lnTo>
                  <a:cubicBezTo>
                    <a:pt x="45" y="45"/>
                    <a:pt x="1" y="90"/>
                    <a:pt x="1" y="134"/>
                  </a:cubicBezTo>
                  <a:cubicBezTo>
                    <a:pt x="1" y="201"/>
                    <a:pt x="45" y="223"/>
                    <a:pt x="112" y="223"/>
                  </a:cubicBezTo>
                  <a:lnTo>
                    <a:pt x="489" y="201"/>
                  </a:lnTo>
                  <a:cubicBezTo>
                    <a:pt x="533" y="178"/>
                    <a:pt x="578" y="134"/>
                    <a:pt x="578" y="90"/>
                  </a:cubicBezTo>
                  <a:cubicBezTo>
                    <a:pt x="555" y="45"/>
                    <a:pt x="511" y="1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 flipH="1">
              <a:off x="11806947" y="4318235"/>
              <a:ext cx="109515" cy="52468"/>
            </a:xfrm>
            <a:custGeom>
              <a:avLst/>
              <a:gdLst/>
              <a:ahLst/>
              <a:cxnLst/>
              <a:rect l="l" t="t" r="r" b="b"/>
              <a:pathLst>
                <a:path w="466" h="223" extrusionOk="0">
                  <a:moveTo>
                    <a:pt x="355" y="0"/>
                  </a:moveTo>
                  <a:lnTo>
                    <a:pt x="89" y="23"/>
                  </a:lnTo>
                  <a:cubicBezTo>
                    <a:pt x="44" y="23"/>
                    <a:pt x="0" y="67"/>
                    <a:pt x="0" y="133"/>
                  </a:cubicBezTo>
                  <a:cubicBezTo>
                    <a:pt x="0" y="178"/>
                    <a:pt x="44" y="222"/>
                    <a:pt x="89" y="222"/>
                  </a:cubicBezTo>
                  <a:lnTo>
                    <a:pt x="111" y="222"/>
                  </a:lnTo>
                  <a:lnTo>
                    <a:pt x="377" y="200"/>
                  </a:lnTo>
                  <a:cubicBezTo>
                    <a:pt x="422" y="200"/>
                    <a:pt x="466" y="156"/>
                    <a:pt x="466" y="89"/>
                  </a:cubicBezTo>
                  <a:cubicBezTo>
                    <a:pt x="466" y="45"/>
                    <a:pt x="422" y="0"/>
                    <a:pt x="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 flipH="1">
              <a:off x="11744199" y="4422465"/>
              <a:ext cx="130666" cy="47292"/>
            </a:xfrm>
            <a:custGeom>
              <a:avLst/>
              <a:gdLst/>
              <a:ahLst/>
              <a:cxnLst/>
              <a:rect l="l" t="t" r="r" b="b"/>
              <a:pathLst>
                <a:path w="556" h="201" extrusionOk="0">
                  <a:moveTo>
                    <a:pt x="111" y="1"/>
                  </a:moveTo>
                  <a:cubicBezTo>
                    <a:pt x="45" y="1"/>
                    <a:pt x="1" y="45"/>
                    <a:pt x="1" y="90"/>
                  </a:cubicBezTo>
                  <a:cubicBezTo>
                    <a:pt x="1" y="134"/>
                    <a:pt x="45" y="201"/>
                    <a:pt x="111" y="201"/>
                  </a:cubicBezTo>
                  <a:lnTo>
                    <a:pt x="444" y="201"/>
                  </a:lnTo>
                  <a:cubicBezTo>
                    <a:pt x="511" y="201"/>
                    <a:pt x="555" y="156"/>
                    <a:pt x="555" y="112"/>
                  </a:cubicBezTo>
                  <a:cubicBezTo>
                    <a:pt x="555" y="68"/>
                    <a:pt x="511" y="1"/>
                    <a:pt x="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 flipH="1">
              <a:off x="11744199" y="3580389"/>
              <a:ext cx="99409" cy="132699"/>
            </a:xfrm>
            <a:custGeom>
              <a:avLst/>
              <a:gdLst/>
              <a:ahLst/>
              <a:cxnLst/>
              <a:rect l="l" t="t" r="r" b="b"/>
              <a:pathLst>
                <a:path w="423" h="564" extrusionOk="0">
                  <a:moveTo>
                    <a:pt x="320" y="0"/>
                  </a:moveTo>
                  <a:cubicBezTo>
                    <a:pt x="287" y="0"/>
                    <a:pt x="255" y="21"/>
                    <a:pt x="222" y="53"/>
                  </a:cubicBezTo>
                  <a:lnTo>
                    <a:pt x="23" y="408"/>
                  </a:lnTo>
                  <a:cubicBezTo>
                    <a:pt x="1" y="453"/>
                    <a:pt x="1" y="519"/>
                    <a:pt x="67" y="541"/>
                  </a:cubicBezTo>
                  <a:cubicBezTo>
                    <a:pt x="67" y="564"/>
                    <a:pt x="89" y="564"/>
                    <a:pt x="112" y="564"/>
                  </a:cubicBezTo>
                  <a:cubicBezTo>
                    <a:pt x="134" y="564"/>
                    <a:pt x="178" y="541"/>
                    <a:pt x="178" y="519"/>
                  </a:cubicBezTo>
                  <a:lnTo>
                    <a:pt x="400" y="142"/>
                  </a:lnTo>
                  <a:cubicBezTo>
                    <a:pt x="422" y="98"/>
                    <a:pt x="400" y="31"/>
                    <a:pt x="355" y="9"/>
                  </a:cubicBezTo>
                  <a:cubicBezTo>
                    <a:pt x="344" y="3"/>
                    <a:pt x="332" y="0"/>
                    <a:pt x="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 flipH="1">
              <a:off x="11848544" y="3502040"/>
              <a:ext cx="78493" cy="127523"/>
            </a:xfrm>
            <a:custGeom>
              <a:avLst/>
              <a:gdLst/>
              <a:ahLst/>
              <a:cxnLst/>
              <a:rect l="l" t="t" r="r" b="b"/>
              <a:pathLst>
                <a:path w="334" h="542" extrusionOk="0">
                  <a:moveTo>
                    <a:pt x="228" y="1"/>
                  </a:moveTo>
                  <a:cubicBezTo>
                    <a:pt x="190" y="1"/>
                    <a:pt x="150" y="21"/>
                    <a:pt x="134" y="54"/>
                  </a:cubicBezTo>
                  <a:lnTo>
                    <a:pt x="23" y="409"/>
                  </a:lnTo>
                  <a:cubicBezTo>
                    <a:pt x="1" y="453"/>
                    <a:pt x="23" y="520"/>
                    <a:pt x="89" y="542"/>
                  </a:cubicBezTo>
                  <a:lnTo>
                    <a:pt x="112" y="542"/>
                  </a:lnTo>
                  <a:cubicBezTo>
                    <a:pt x="156" y="542"/>
                    <a:pt x="178" y="520"/>
                    <a:pt x="200" y="475"/>
                  </a:cubicBezTo>
                  <a:lnTo>
                    <a:pt x="333" y="120"/>
                  </a:lnTo>
                  <a:cubicBezTo>
                    <a:pt x="333" y="76"/>
                    <a:pt x="311" y="9"/>
                    <a:pt x="267" y="9"/>
                  </a:cubicBezTo>
                  <a:cubicBezTo>
                    <a:pt x="255" y="3"/>
                    <a:pt x="242" y="1"/>
                    <a:pt x="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 flipH="1">
              <a:off x="11676517" y="3657562"/>
              <a:ext cx="109750" cy="149404"/>
            </a:xfrm>
            <a:custGeom>
              <a:avLst/>
              <a:gdLst/>
              <a:ahLst/>
              <a:cxnLst/>
              <a:rect l="l" t="t" r="r" b="b"/>
              <a:pathLst>
                <a:path w="467" h="635" extrusionOk="0">
                  <a:moveTo>
                    <a:pt x="368" y="1"/>
                  </a:moveTo>
                  <a:cubicBezTo>
                    <a:pt x="335" y="1"/>
                    <a:pt x="303" y="16"/>
                    <a:pt x="289" y="58"/>
                  </a:cubicBezTo>
                  <a:lnTo>
                    <a:pt x="23" y="480"/>
                  </a:lnTo>
                  <a:cubicBezTo>
                    <a:pt x="1" y="524"/>
                    <a:pt x="23" y="590"/>
                    <a:pt x="67" y="613"/>
                  </a:cubicBezTo>
                  <a:cubicBezTo>
                    <a:pt x="67" y="635"/>
                    <a:pt x="89" y="635"/>
                    <a:pt x="111" y="635"/>
                  </a:cubicBezTo>
                  <a:cubicBezTo>
                    <a:pt x="134" y="635"/>
                    <a:pt x="178" y="613"/>
                    <a:pt x="178" y="590"/>
                  </a:cubicBezTo>
                  <a:lnTo>
                    <a:pt x="444" y="147"/>
                  </a:lnTo>
                  <a:cubicBezTo>
                    <a:pt x="466" y="103"/>
                    <a:pt x="466" y="36"/>
                    <a:pt x="422" y="14"/>
                  </a:cubicBezTo>
                  <a:cubicBezTo>
                    <a:pt x="406" y="6"/>
                    <a:pt x="387" y="1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 flipH="1">
              <a:off x="11608834" y="3751910"/>
              <a:ext cx="125260" cy="117641"/>
            </a:xfrm>
            <a:custGeom>
              <a:avLst/>
              <a:gdLst/>
              <a:ahLst/>
              <a:cxnLst/>
              <a:rect l="l" t="t" r="r" b="b"/>
              <a:pathLst>
                <a:path w="533" h="500" extrusionOk="0">
                  <a:moveTo>
                    <a:pt x="433" y="1"/>
                  </a:moveTo>
                  <a:cubicBezTo>
                    <a:pt x="405" y="1"/>
                    <a:pt x="377" y="12"/>
                    <a:pt x="355" y="34"/>
                  </a:cubicBezTo>
                  <a:lnTo>
                    <a:pt x="45" y="323"/>
                  </a:lnTo>
                  <a:cubicBezTo>
                    <a:pt x="0" y="367"/>
                    <a:pt x="0" y="433"/>
                    <a:pt x="23" y="456"/>
                  </a:cubicBezTo>
                  <a:cubicBezTo>
                    <a:pt x="45" y="478"/>
                    <a:pt x="67" y="500"/>
                    <a:pt x="89" y="500"/>
                  </a:cubicBezTo>
                  <a:lnTo>
                    <a:pt x="111" y="500"/>
                  </a:lnTo>
                  <a:cubicBezTo>
                    <a:pt x="133" y="500"/>
                    <a:pt x="156" y="478"/>
                    <a:pt x="156" y="478"/>
                  </a:cubicBezTo>
                  <a:lnTo>
                    <a:pt x="488" y="167"/>
                  </a:lnTo>
                  <a:cubicBezTo>
                    <a:pt x="533" y="123"/>
                    <a:pt x="533" y="79"/>
                    <a:pt x="511" y="34"/>
                  </a:cubicBezTo>
                  <a:cubicBezTo>
                    <a:pt x="488" y="12"/>
                    <a:pt x="461" y="1"/>
                    <a:pt x="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 flipH="1">
              <a:off x="11546321" y="3851199"/>
              <a:ext cx="130431" cy="143758"/>
            </a:xfrm>
            <a:custGeom>
              <a:avLst/>
              <a:gdLst/>
              <a:ahLst/>
              <a:cxnLst/>
              <a:rect l="l" t="t" r="r" b="b"/>
              <a:pathLst>
                <a:path w="555" h="611" extrusionOk="0">
                  <a:moveTo>
                    <a:pt x="430" y="0"/>
                  </a:moveTo>
                  <a:cubicBezTo>
                    <a:pt x="405" y="0"/>
                    <a:pt x="377" y="11"/>
                    <a:pt x="355" y="34"/>
                  </a:cubicBezTo>
                  <a:lnTo>
                    <a:pt x="23" y="455"/>
                  </a:lnTo>
                  <a:cubicBezTo>
                    <a:pt x="0" y="477"/>
                    <a:pt x="0" y="544"/>
                    <a:pt x="45" y="588"/>
                  </a:cubicBezTo>
                  <a:cubicBezTo>
                    <a:pt x="67" y="588"/>
                    <a:pt x="89" y="610"/>
                    <a:pt x="111" y="610"/>
                  </a:cubicBezTo>
                  <a:cubicBezTo>
                    <a:pt x="133" y="610"/>
                    <a:pt x="156" y="588"/>
                    <a:pt x="178" y="566"/>
                  </a:cubicBezTo>
                  <a:lnTo>
                    <a:pt x="510" y="167"/>
                  </a:lnTo>
                  <a:cubicBezTo>
                    <a:pt x="555" y="122"/>
                    <a:pt x="533" y="56"/>
                    <a:pt x="488" y="34"/>
                  </a:cubicBezTo>
                  <a:cubicBezTo>
                    <a:pt x="477" y="11"/>
                    <a:pt x="455" y="0"/>
                    <a:pt x="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 flipH="1">
              <a:off x="11504489" y="3933784"/>
              <a:ext cx="120090" cy="155051"/>
            </a:xfrm>
            <a:custGeom>
              <a:avLst/>
              <a:gdLst/>
              <a:ahLst/>
              <a:cxnLst/>
              <a:rect l="l" t="t" r="r" b="b"/>
              <a:pathLst>
                <a:path w="511" h="659" extrusionOk="0">
                  <a:moveTo>
                    <a:pt x="382" y="1"/>
                  </a:moveTo>
                  <a:cubicBezTo>
                    <a:pt x="352" y="1"/>
                    <a:pt x="324" y="11"/>
                    <a:pt x="311" y="37"/>
                  </a:cubicBezTo>
                  <a:lnTo>
                    <a:pt x="22" y="503"/>
                  </a:lnTo>
                  <a:cubicBezTo>
                    <a:pt x="0" y="548"/>
                    <a:pt x="22" y="614"/>
                    <a:pt x="67" y="636"/>
                  </a:cubicBezTo>
                  <a:cubicBezTo>
                    <a:pt x="67" y="636"/>
                    <a:pt x="89" y="659"/>
                    <a:pt x="111" y="659"/>
                  </a:cubicBezTo>
                  <a:cubicBezTo>
                    <a:pt x="133" y="659"/>
                    <a:pt x="178" y="636"/>
                    <a:pt x="200" y="614"/>
                  </a:cubicBezTo>
                  <a:lnTo>
                    <a:pt x="466" y="148"/>
                  </a:lnTo>
                  <a:cubicBezTo>
                    <a:pt x="510" y="104"/>
                    <a:pt x="488" y="37"/>
                    <a:pt x="444" y="15"/>
                  </a:cubicBezTo>
                  <a:cubicBezTo>
                    <a:pt x="425" y="6"/>
                    <a:pt x="403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 flipH="1">
              <a:off x="11457722" y="4041072"/>
              <a:ext cx="120090" cy="152228"/>
            </a:xfrm>
            <a:custGeom>
              <a:avLst/>
              <a:gdLst/>
              <a:ahLst/>
              <a:cxnLst/>
              <a:rect l="l" t="t" r="r" b="b"/>
              <a:pathLst>
                <a:path w="511" h="647" extrusionOk="0">
                  <a:moveTo>
                    <a:pt x="410" y="1"/>
                  </a:moveTo>
                  <a:cubicBezTo>
                    <a:pt x="378" y="1"/>
                    <a:pt x="347" y="20"/>
                    <a:pt x="333" y="47"/>
                  </a:cubicBezTo>
                  <a:lnTo>
                    <a:pt x="45" y="491"/>
                  </a:lnTo>
                  <a:cubicBezTo>
                    <a:pt x="1" y="535"/>
                    <a:pt x="23" y="602"/>
                    <a:pt x="67" y="624"/>
                  </a:cubicBezTo>
                  <a:cubicBezTo>
                    <a:pt x="89" y="624"/>
                    <a:pt x="89" y="646"/>
                    <a:pt x="112" y="646"/>
                  </a:cubicBezTo>
                  <a:cubicBezTo>
                    <a:pt x="156" y="646"/>
                    <a:pt x="178" y="624"/>
                    <a:pt x="200" y="602"/>
                  </a:cubicBezTo>
                  <a:lnTo>
                    <a:pt x="489" y="158"/>
                  </a:lnTo>
                  <a:cubicBezTo>
                    <a:pt x="511" y="92"/>
                    <a:pt x="511" y="47"/>
                    <a:pt x="467" y="25"/>
                  </a:cubicBezTo>
                  <a:cubicBezTo>
                    <a:pt x="450" y="8"/>
                    <a:pt x="429" y="1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 flipH="1">
              <a:off x="11379464" y="4241768"/>
              <a:ext cx="135836" cy="118347"/>
            </a:xfrm>
            <a:custGeom>
              <a:avLst/>
              <a:gdLst/>
              <a:ahLst/>
              <a:cxnLst/>
              <a:rect l="l" t="t" r="r" b="b"/>
              <a:pathLst>
                <a:path w="578" h="503" extrusionOk="0">
                  <a:moveTo>
                    <a:pt x="462" y="0"/>
                  </a:moveTo>
                  <a:cubicBezTo>
                    <a:pt x="441" y="0"/>
                    <a:pt x="419" y="6"/>
                    <a:pt x="400" y="15"/>
                  </a:cubicBezTo>
                  <a:lnTo>
                    <a:pt x="45" y="325"/>
                  </a:lnTo>
                  <a:cubicBezTo>
                    <a:pt x="1" y="370"/>
                    <a:pt x="1" y="414"/>
                    <a:pt x="45" y="458"/>
                  </a:cubicBezTo>
                  <a:cubicBezTo>
                    <a:pt x="67" y="481"/>
                    <a:pt x="90" y="503"/>
                    <a:pt x="112" y="503"/>
                  </a:cubicBezTo>
                  <a:cubicBezTo>
                    <a:pt x="134" y="503"/>
                    <a:pt x="156" y="481"/>
                    <a:pt x="178" y="481"/>
                  </a:cubicBezTo>
                  <a:lnTo>
                    <a:pt x="533" y="170"/>
                  </a:lnTo>
                  <a:cubicBezTo>
                    <a:pt x="578" y="126"/>
                    <a:pt x="578" y="59"/>
                    <a:pt x="533" y="37"/>
                  </a:cubicBezTo>
                  <a:cubicBezTo>
                    <a:pt x="520" y="11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 flipH="1">
              <a:off x="11337867" y="4359410"/>
              <a:ext cx="146176" cy="110347"/>
            </a:xfrm>
            <a:custGeom>
              <a:avLst/>
              <a:gdLst/>
              <a:ahLst/>
              <a:cxnLst/>
              <a:rect l="l" t="t" r="r" b="b"/>
              <a:pathLst>
                <a:path w="622" h="469" extrusionOk="0">
                  <a:moveTo>
                    <a:pt x="501" y="1"/>
                  </a:moveTo>
                  <a:cubicBezTo>
                    <a:pt x="482" y="1"/>
                    <a:pt x="462" y="8"/>
                    <a:pt x="445" y="25"/>
                  </a:cubicBezTo>
                  <a:lnTo>
                    <a:pt x="45" y="291"/>
                  </a:lnTo>
                  <a:cubicBezTo>
                    <a:pt x="1" y="313"/>
                    <a:pt x="1" y="380"/>
                    <a:pt x="23" y="424"/>
                  </a:cubicBezTo>
                  <a:cubicBezTo>
                    <a:pt x="45" y="446"/>
                    <a:pt x="68" y="469"/>
                    <a:pt x="112" y="469"/>
                  </a:cubicBezTo>
                  <a:cubicBezTo>
                    <a:pt x="112" y="469"/>
                    <a:pt x="134" y="469"/>
                    <a:pt x="156" y="446"/>
                  </a:cubicBezTo>
                  <a:lnTo>
                    <a:pt x="555" y="180"/>
                  </a:lnTo>
                  <a:cubicBezTo>
                    <a:pt x="600" y="158"/>
                    <a:pt x="622" y="92"/>
                    <a:pt x="578" y="47"/>
                  </a:cubicBezTo>
                  <a:cubicBezTo>
                    <a:pt x="564" y="20"/>
                    <a:pt x="533" y="1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 flipH="1">
              <a:off x="11296035" y="4489050"/>
              <a:ext cx="156517" cy="79761"/>
            </a:xfrm>
            <a:custGeom>
              <a:avLst/>
              <a:gdLst/>
              <a:ahLst/>
              <a:cxnLst/>
              <a:rect l="l" t="t" r="r" b="b"/>
              <a:pathLst>
                <a:path w="666" h="339" extrusionOk="0">
                  <a:moveTo>
                    <a:pt x="559" y="0"/>
                  </a:moveTo>
                  <a:cubicBezTo>
                    <a:pt x="549" y="0"/>
                    <a:pt x="541" y="2"/>
                    <a:pt x="532" y="6"/>
                  </a:cubicBezTo>
                  <a:lnTo>
                    <a:pt x="67" y="162"/>
                  </a:lnTo>
                  <a:cubicBezTo>
                    <a:pt x="22" y="184"/>
                    <a:pt x="0" y="228"/>
                    <a:pt x="22" y="272"/>
                  </a:cubicBezTo>
                  <a:cubicBezTo>
                    <a:pt x="22" y="317"/>
                    <a:pt x="67" y="339"/>
                    <a:pt x="111" y="339"/>
                  </a:cubicBezTo>
                  <a:lnTo>
                    <a:pt x="133" y="339"/>
                  </a:lnTo>
                  <a:lnTo>
                    <a:pt x="599" y="184"/>
                  </a:lnTo>
                  <a:cubicBezTo>
                    <a:pt x="643" y="184"/>
                    <a:pt x="665" y="117"/>
                    <a:pt x="665" y="73"/>
                  </a:cubicBezTo>
                  <a:cubicBezTo>
                    <a:pt x="647" y="37"/>
                    <a:pt x="600" y="0"/>
                    <a:pt x="5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 flipH="1">
              <a:off x="11942313" y="3754734"/>
              <a:ext cx="313033" cy="52233"/>
            </a:xfrm>
            <a:custGeom>
              <a:avLst/>
              <a:gdLst/>
              <a:ahLst/>
              <a:cxnLst/>
              <a:rect l="l" t="t" r="r" b="b"/>
              <a:pathLst>
                <a:path w="1332" h="222" extrusionOk="0">
                  <a:moveTo>
                    <a:pt x="1242" y="0"/>
                  </a:moveTo>
                  <a:lnTo>
                    <a:pt x="89" y="22"/>
                  </a:lnTo>
                  <a:cubicBezTo>
                    <a:pt x="45" y="22"/>
                    <a:pt x="0" y="67"/>
                    <a:pt x="0" y="133"/>
                  </a:cubicBezTo>
                  <a:cubicBezTo>
                    <a:pt x="0" y="177"/>
                    <a:pt x="45" y="222"/>
                    <a:pt x="111" y="222"/>
                  </a:cubicBezTo>
                  <a:lnTo>
                    <a:pt x="1242" y="177"/>
                  </a:lnTo>
                  <a:cubicBezTo>
                    <a:pt x="1287" y="177"/>
                    <a:pt x="1331" y="133"/>
                    <a:pt x="1331" y="89"/>
                  </a:cubicBezTo>
                  <a:cubicBezTo>
                    <a:pt x="1331" y="22"/>
                    <a:pt x="1287" y="0"/>
                    <a:pt x="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 flipH="1">
              <a:off x="11952888" y="3603212"/>
              <a:ext cx="375546" cy="188226"/>
            </a:xfrm>
            <a:custGeom>
              <a:avLst/>
              <a:gdLst/>
              <a:ahLst/>
              <a:cxnLst/>
              <a:rect l="l" t="t" r="r" b="b"/>
              <a:pathLst>
                <a:path w="1598" h="800" extrusionOk="0">
                  <a:moveTo>
                    <a:pt x="156" y="1"/>
                  </a:moveTo>
                  <a:cubicBezTo>
                    <a:pt x="90" y="1"/>
                    <a:pt x="45" y="23"/>
                    <a:pt x="23" y="67"/>
                  </a:cubicBezTo>
                  <a:cubicBezTo>
                    <a:pt x="1" y="112"/>
                    <a:pt x="23" y="156"/>
                    <a:pt x="67" y="178"/>
                  </a:cubicBezTo>
                  <a:lnTo>
                    <a:pt x="1443" y="799"/>
                  </a:lnTo>
                  <a:lnTo>
                    <a:pt x="1487" y="799"/>
                  </a:lnTo>
                  <a:cubicBezTo>
                    <a:pt x="1509" y="799"/>
                    <a:pt x="1553" y="777"/>
                    <a:pt x="1576" y="755"/>
                  </a:cubicBezTo>
                  <a:cubicBezTo>
                    <a:pt x="1598" y="688"/>
                    <a:pt x="1576" y="644"/>
                    <a:pt x="1509" y="622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 flipH="1">
              <a:off x="11937143" y="3519686"/>
              <a:ext cx="94004" cy="276928"/>
            </a:xfrm>
            <a:custGeom>
              <a:avLst/>
              <a:gdLst/>
              <a:ahLst/>
              <a:cxnLst/>
              <a:rect l="l" t="t" r="r" b="b"/>
              <a:pathLst>
                <a:path w="400" h="1177" extrusionOk="0">
                  <a:moveTo>
                    <a:pt x="89" y="1"/>
                  </a:moveTo>
                  <a:cubicBezTo>
                    <a:pt x="22" y="23"/>
                    <a:pt x="0" y="67"/>
                    <a:pt x="0" y="112"/>
                  </a:cubicBezTo>
                  <a:lnTo>
                    <a:pt x="200" y="1110"/>
                  </a:lnTo>
                  <a:cubicBezTo>
                    <a:pt x="200" y="1154"/>
                    <a:pt x="244" y="1176"/>
                    <a:pt x="288" y="1176"/>
                  </a:cubicBezTo>
                  <a:lnTo>
                    <a:pt x="311" y="1176"/>
                  </a:lnTo>
                  <a:cubicBezTo>
                    <a:pt x="355" y="1176"/>
                    <a:pt x="399" y="1132"/>
                    <a:pt x="377" y="1066"/>
                  </a:cubicBezTo>
                  <a:lnTo>
                    <a:pt x="200" y="90"/>
                  </a:lnTo>
                  <a:cubicBezTo>
                    <a:pt x="178" y="23"/>
                    <a:pt x="133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 flipH="1">
              <a:off x="11843374" y="3636386"/>
              <a:ext cx="146176" cy="160227"/>
            </a:xfrm>
            <a:custGeom>
              <a:avLst/>
              <a:gdLst/>
              <a:ahLst/>
              <a:cxnLst/>
              <a:rect l="l" t="t" r="r" b="b"/>
              <a:pathLst>
                <a:path w="622" h="681" extrusionOk="0">
                  <a:moveTo>
                    <a:pt x="515" y="1"/>
                  </a:moveTo>
                  <a:cubicBezTo>
                    <a:pt x="485" y="1"/>
                    <a:pt x="457" y="11"/>
                    <a:pt x="444" y="37"/>
                  </a:cubicBezTo>
                  <a:lnTo>
                    <a:pt x="45" y="525"/>
                  </a:lnTo>
                  <a:cubicBezTo>
                    <a:pt x="1" y="570"/>
                    <a:pt x="1" y="636"/>
                    <a:pt x="45" y="658"/>
                  </a:cubicBezTo>
                  <a:cubicBezTo>
                    <a:pt x="67" y="680"/>
                    <a:pt x="89" y="680"/>
                    <a:pt x="111" y="680"/>
                  </a:cubicBezTo>
                  <a:cubicBezTo>
                    <a:pt x="134" y="680"/>
                    <a:pt x="156" y="680"/>
                    <a:pt x="178" y="658"/>
                  </a:cubicBezTo>
                  <a:lnTo>
                    <a:pt x="599" y="148"/>
                  </a:lnTo>
                  <a:cubicBezTo>
                    <a:pt x="622" y="104"/>
                    <a:pt x="622" y="59"/>
                    <a:pt x="577" y="15"/>
                  </a:cubicBezTo>
                  <a:cubicBezTo>
                    <a:pt x="559" y="6"/>
                    <a:pt x="537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 flipH="1">
              <a:off x="11744199" y="3757792"/>
              <a:ext cx="365206" cy="169168"/>
            </a:xfrm>
            <a:custGeom>
              <a:avLst/>
              <a:gdLst/>
              <a:ahLst/>
              <a:cxnLst/>
              <a:rect l="l" t="t" r="r" b="b"/>
              <a:pathLst>
                <a:path w="1554" h="719" extrusionOk="0">
                  <a:moveTo>
                    <a:pt x="1455" y="1"/>
                  </a:moveTo>
                  <a:cubicBezTo>
                    <a:pt x="1444" y="1"/>
                    <a:pt x="1432" y="3"/>
                    <a:pt x="1420" y="9"/>
                  </a:cubicBezTo>
                  <a:lnTo>
                    <a:pt x="67" y="542"/>
                  </a:lnTo>
                  <a:cubicBezTo>
                    <a:pt x="23" y="564"/>
                    <a:pt x="0" y="608"/>
                    <a:pt x="23" y="675"/>
                  </a:cubicBezTo>
                  <a:cubicBezTo>
                    <a:pt x="23" y="697"/>
                    <a:pt x="67" y="719"/>
                    <a:pt x="111" y="719"/>
                  </a:cubicBezTo>
                  <a:lnTo>
                    <a:pt x="134" y="719"/>
                  </a:lnTo>
                  <a:lnTo>
                    <a:pt x="1486" y="187"/>
                  </a:lnTo>
                  <a:cubicBezTo>
                    <a:pt x="1531" y="164"/>
                    <a:pt x="1553" y="98"/>
                    <a:pt x="1531" y="54"/>
                  </a:cubicBezTo>
                  <a:cubicBezTo>
                    <a:pt x="1515" y="21"/>
                    <a:pt x="1486" y="1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 flipH="1">
              <a:off x="11666176" y="3868140"/>
              <a:ext cx="370376" cy="147522"/>
            </a:xfrm>
            <a:custGeom>
              <a:avLst/>
              <a:gdLst/>
              <a:ahLst/>
              <a:cxnLst/>
              <a:rect l="l" t="t" r="r" b="b"/>
              <a:pathLst>
                <a:path w="1576" h="627" extrusionOk="0">
                  <a:moveTo>
                    <a:pt x="1467" y="0"/>
                  </a:moveTo>
                  <a:cubicBezTo>
                    <a:pt x="1459" y="0"/>
                    <a:pt x="1451" y="2"/>
                    <a:pt x="1443" y="6"/>
                  </a:cubicBezTo>
                  <a:lnTo>
                    <a:pt x="90" y="450"/>
                  </a:lnTo>
                  <a:cubicBezTo>
                    <a:pt x="45" y="472"/>
                    <a:pt x="1" y="516"/>
                    <a:pt x="23" y="560"/>
                  </a:cubicBezTo>
                  <a:cubicBezTo>
                    <a:pt x="45" y="605"/>
                    <a:pt x="68" y="627"/>
                    <a:pt x="112" y="627"/>
                  </a:cubicBezTo>
                  <a:lnTo>
                    <a:pt x="156" y="627"/>
                  </a:lnTo>
                  <a:lnTo>
                    <a:pt x="1487" y="183"/>
                  </a:lnTo>
                  <a:cubicBezTo>
                    <a:pt x="1554" y="183"/>
                    <a:pt x="1576" y="117"/>
                    <a:pt x="1554" y="73"/>
                  </a:cubicBezTo>
                  <a:cubicBezTo>
                    <a:pt x="1535" y="36"/>
                    <a:pt x="1503" y="0"/>
                    <a:pt x="14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 flipH="1">
              <a:off x="11598258" y="3993310"/>
              <a:ext cx="386121" cy="116465"/>
            </a:xfrm>
            <a:custGeom>
              <a:avLst/>
              <a:gdLst/>
              <a:ahLst/>
              <a:cxnLst/>
              <a:rect l="l" t="t" r="r" b="b"/>
              <a:pathLst>
                <a:path w="1643" h="495" extrusionOk="0">
                  <a:moveTo>
                    <a:pt x="1543" y="0"/>
                  </a:moveTo>
                  <a:cubicBezTo>
                    <a:pt x="1533" y="0"/>
                    <a:pt x="1521" y="2"/>
                    <a:pt x="1509" y="6"/>
                  </a:cubicBezTo>
                  <a:lnTo>
                    <a:pt x="89" y="295"/>
                  </a:lnTo>
                  <a:cubicBezTo>
                    <a:pt x="45" y="317"/>
                    <a:pt x="1" y="361"/>
                    <a:pt x="23" y="406"/>
                  </a:cubicBezTo>
                  <a:cubicBezTo>
                    <a:pt x="23" y="450"/>
                    <a:pt x="67" y="494"/>
                    <a:pt x="112" y="494"/>
                  </a:cubicBezTo>
                  <a:lnTo>
                    <a:pt x="134" y="494"/>
                  </a:lnTo>
                  <a:lnTo>
                    <a:pt x="1553" y="184"/>
                  </a:lnTo>
                  <a:cubicBezTo>
                    <a:pt x="1620" y="184"/>
                    <a:pt x="1642" y="139"/>
                    <a:pt x="1642" y="73"/>
                  </a:cubicBezTo>
                  <a:cubicBezTo>
                    <a:pt x="1624" y="37"/>
                    <a:pt x="1591" y="0"/>
                    <a:pt x="1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 flipH="1">
              <a:off x="11540916" y="4102952"/>
              <a:ext cx="391292" cy="100701"/>
            </a:xfrm>
            <a:custGeom>
              <a:avLst/>
              <a:gdLst/>
              <a:ahLst/>
              <a:cxnLst/>
              <a:rect l="l" t="t" r="r" b="b"/>
              <a:pathLst>
                <a:path w="1665" h="428" extrusionOk="0">
                  <a:moveTo>
                    <a:pt x="1577" y="0"/>
                  </a:moveTo>
                  <a:cubicBezTo>
                    <a:pt x="1569" y="0"/>
                    <a:pt x="1561" y="2"/>
                    <a:pt x="1553" y="6"/>
                  </a:cubicBezTo>
                  <a:lnTo>
                    <a:pt x="89" y="228"/>
                  </a:lnTo>
                  <a:cubicBezTo>
                    <a:pt x="45" y="228"/>
                    <a:pt x="1" y="294"/>
                    <a:pt x="23" y="339"/>
                  </a:cubicBezTo>
                  <a:cubicBezTo>
                    <a:pt x="23" y="383"/>
                    <a:pt x="67" y="427"/>
                    <a:pt x="111" y="427"/>
                  </a:cubicBezTo>
                  <a:lnTo>
                    <a:pt x="134" y="427"/>
                  </a:lnTo>
                  <a:lnTo>
                    <a:pt x="1575" y="183"/>
                  </a:lnTo>
                  <a:cubicBezTo>
                    <a:pt x="1620" y="183"/>
                    <a:pt x="1664" y="139"/>
                    <a:pt x="1664" y="73"/>
                  </a:cubicBezTo>
                  <a:cubicBezTo>
                    <a:pt x="1646" y="36"/>
                    <a:pt x="1613" y="0"/>
                    <a:pt x="15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 flipH="1">
              <a:off x="11478403" y="4245062"/>
              <a:ext cx="391292" cy="63056"/>
            </a:xfrm>
            <a:custGeom>
              <a:avLst/>
              <a:gdLst/>
              <a:ahLst/>
              <a:cxnLst/>
              <a:rect l="l" t="t" r="r" b="b"/>
              <a:pathLst>
                <a:path w="1665" h="268" extrusionOk="0">
                  <a:moveTo>
                    <a:pt x="1553" y="1"/>
                  </a:moveTo>
                  <a:lnTo>
                    <a:pt x="89" y="90"/>
                  </a:lnTo>
                  <a:cubicBezTo>
                    <a:pt x="45" y="90"/>
                    <a:pt x="1" y="134"/>
                    <a:pt x="1" y="178"/>
                  </a:cubicBezTo>
                  <a:cubicBezTo>
                    <a:pt x="1" y="245"/>
                    <a:pt x="45" y="267"/>
                    <a:pt x="112" y="267"/>
                  </a:cubicBezTo>
                  <a:lnTo>
                    <a:pt x="1575" y="200"/>
                  </a:lnTo>
                  <a:cubicBezTo>
                    <a:pt x="1620" y="178"/>
                    <a:pt x="1664" y="134"/>
                    <a:pt x="1664" y="90"/>
                  </a:cubicBezTo>
                  <a:cubicBezTo>
                    <a:pt x="1664" y="45"/>
                    <a:pt x="1620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 flipH="1">
              <a:off x="11447147" y="4380820"/>
              <a:ext cx="365206" cy="57644"/>
            </a:xfrm>
            <a:custGeom>
              <a:avLst/>
              <a:gdLst/>
              <a:ahLst/>
              <a:cxnLst/>
              <a:rect l="l" t="t" r="r" b="b"/>
              <a:pathLst>
                <a:path w="1554" h="245" extrusionOk="0">
                  <a:moveTo>
                    <a:pt x="1465" y="1"/>
                  </a:moveTo>
                  <a:lnTo>
                    <a:pt x="89" y="45"/>
                  </a:lnTo>
                  <a:cubicBezTo>
                    <a:pt x="23" y="45"/>
                    <a:pt x="1" y="89"/>
                    <a:pt x="1" y="156"/>
                  </a:cubicBezTo>
                  <a:cubicBezTo>
                    <a:pt x="1" y="200"/>
                    <a:pt x="45" y="245"/>
                    <a:pt x="89" y="245"/>
                  </a:cubicBezTo>
                  <a:lnTo>
                    <a:pt x="1465" y="200"/>
                  </a:lnTo>
                  <a:cubicBezTo>
                    <a:pt x="1531" y="178"/>
                    <a:pt x="1553" y="134"/>
                    <a:pt x="1553" y="89"/>
                  </a:cubicBezTo>
                  <a:cubicBezTo>
                    <a:pt x="1553" y="45"/>
                    <a:pt x="1509" y="1"/>
                    <a:pt x="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 flipH="1">
              <a:off x="11405550" y="4474698"/>
              <a:ext cx="364971" cy="47292"/>
            </a:xfrm>
            <a:custGeom>
              <a:avLst/>
              <a:gdLst/>
              <a:ahLst/>
              <a:cxnLst/>
              <a:rect l="l" t="t" r="r" b="b"/>
              <a:pathLst>
                <a:path w="1553" h="201" extrusionOk="0">
                  <a:moveTo>
                    <a:pt x="111" y="1"/>
                  </a:moveTo>
                  <a:cubicBezTo>
                    <a:pt x="44" y="1"/>
                    <a:pt x="0" y="45"/>
                    <a:pt x="0" y="112"/>
                  </a:cubicBezTo>
                  <a:cubicBezTo>
                    <a:pt x="0" y="156"/>
                    <a:pt x="44" y="200"/>
                    <a:pt x="111" y="200"/>
                  </a:cubicBezTo>
                  <a:lnTo>
                    <a:pt x="1464" y="200"/>
                  </a:lnTo>
                  <a:cubicBezTo>
                    <a:pt x="1508" y="200"/>
                    <a:pt x="1553" y="156"/>
                    <a:pt x="1553" y="112"/>
                  </a:cubicBezTo>
                  <a:cubicBezTo>
                    <a:pt x="1553" y="45"/>
                    <a:pt x="1508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05CE22-C138-9EE1-F81A-D52945C4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96" y="2506984"/>
            <a:ext cx="4433375" cy="25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4"/>
          <p:cNvSpPr txBox="1">
            <a:spLocks noGrp="1"/>
          </p:cNvSpPr>
          <p:nvPr>
            <p:ph type="subTitle" idx="1"/>
          </p:nvPr>
        </p:nvSpPr>
        <p:spPr>
          <a:xfrm>
            <a:off x="3739494" y="500893"/>
            <a:ext cx="3868721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your browser open your localhost: </a:t>
            </a:r>
            <a:r>
              <a:rPr lang="en-US" dirty="0">
                <a:solidFill>
                  <a:srgbClr val="C00000"/>
                </a:solidFill>
              </a:rPr>
              <a:t>http://192.168.8.100:4444</a:t>
            </a:r>
            <a:endParaRPr dirty="0">
              <a:solidFill>
                <a:srgbClr val="C00000"/>
              </a:solidFill>
            </a:endParaRPr>
          </a:p>
        </p:txBody>
      </p:sp>
      <p:grpSp>
        <p:nvGrpSpPr>
          <p:cNvPr id="1380" name="Google Shape;1380;p54"/>
          <p:cNvGrpSpPr/>
          <p:nvPr/>
        </p:nvGrpSpPr>
        <p:grpSpPr>
          <a:xfrm>
            <a:off x="1585361" y="741131"/>
            <a:ext cx="1706088" cy="3230789"/>
            <a:chOff x="-3055925" y="2263250"/>
            <a:chExt cx="434075" cy="822000"/>
          </a:xfrm>
        </p:grpSpPr>
        <p:sp>
          <p:nvSpPr>
            <p:cNvPr id="1381" name="Google Shape;1381;p54"/>
            <p:cNvSpPr/>
            <p:nvPr/>
          </p:nvSpPr>
          <p:spPr>
            <a:xfrm>
              <a:off x="-3055925" y="2263250"/>
              <a:ext cx="434075" cy="822000"/>
            </a:xfrm>
            <a:custGeom>
              <a:avLst/>
              <a:gdLst/>
              <a:ahLst/>
              <a:cxnLst/>
              <a:rect l="l" t="t" r="r" b="b"/>
              <a:pathLst>
                <a:path w="17363" h="32880" extrusionOk="0">
                  <a:moveTo>
                    <a:pt x="1339" y="1"/>
                  </a:moveTo>
                  <a:cubicBezTo>
                    <a:pt x="600" y="1"/>
                    <a:pt x="0" y="740"/>
                    <a:pt x="0" y="1663"/>
                  </a:cubicBezTo>
                  <a:lnTo>
                    <a:pt x="0" y="31217"/>
                  </a:lnTo>
                  <a:cubicBezTo>
                    <a:pt x="0" y="32141"/>
                    <a:pt x="600" y="32880"/>
                    <a:pt x="1339" y="32880"/>
                  </a:cubicBezTo>
                  <a:lnTo>
                    <a:pt x="16070" y="32880"/>
                  </a:lnTo>
                  <a:cubicBezTo>
                    <a:pt x="16809" y="32880"/>
                    <a:pt x="17363" y="32141"/>
                    <a:pt x="17363" y="31217"/>
                  </a:cubicBezTo>
                  <a:lnTo>
                    <a:pt x="17363" y="1663"/>
                  </a:lnTo>
                  <a:cubicBezTo>
                    <a:pt x="17363" y="740"/>
                    <a:pt x="16809" y="1"/>
                    <a:pt x="16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-3055925" y="2263250"/>
              <a:ext cx="434075" cy="722725"/>
            </a:xfrm>
            <a:custGeom>
              <a:avLst/>
              <a:gdLst/>
              <a:ahLst/>
              <a:cxnLst/>
              <a:rect l="l" t="t" r="r" b="b"/>
              <a:pathLst>
                <a:path w="17363" h="28909" extrusionOk="0">
                  <a:moveTo>
                    <a:pt x="1339" y="1"/>
                  </a:moveTo>
                  <a:cubicBezTo>
                    <a:pt x="600" y="1"/>
                    <a:pt x="0" y="740"/>
                    <a:pt x="0" y="1663"/>
                  </a:cubicBezTo>
                  <a:lnTo>
                    <a:pt x="0" y="28908"/>
                  </a:lnTo>
                  <a:lnTo>
                    <a:pt x="17363" y="28908"/>
                  </a:lnTo>
                  <a:lnTo>
                    <a:pt x="17363" y="1663"/>
                  </a:lnTo>
                  <a:cubicBezTo>
                    <a:pt x="17363" y="740"/>
                    <a:pt x="16809" y="1"/>
                    <a:pt x="16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-3037475" y="2296750"/>
              <a:ext cx="394850" cy="663825"/>
            </a:xfrm>
            <a:custGeom>
              <a:avLst/>
              <a:gdLst/>
              <a:ahLst/>
              <a:cxnLst/>
              <a:rect l="l" t="t" r="r" b="b"/>
              <a:pathLst>
                <a:path w="15794" h="26553" extrusionOk="0">
                  <a:moveTo>
                    <a:pt x="1" y="0"/>
                  </a:moveTo>
                  <a:lnTo>
                    <a:pt x="1" y="26552"/>
                  </a:lnTo>
                  <a:lnTo>
                    <a:pt x="15794" y="26552"/>
                  </a:lnTo>
                  <a:lnTo>
                    <a:pt x="15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>
              <a:off x="-2868925" y="3000950"/>
              <a:ext cx="61225" cy="61225"/>
            </a:xfrm>
            <a:custGeom>
              <a:avLst/>
              <a:gdLst/>
              <a:ahLst/>
              <a:cxnLst/>
              <a:rect l="l" t="t" r="r" b="b"/>
              <a:pathLst>
                <a:path w="2449" h="2449" extrusionOk="0">
                  <a:moveTo>
                    <a:pt x="1201" y="1"/>
                  </a:moveTo>
                  <a:cubicBezTo>
                    <a:pt x="555" y="1"/>
                    <a:pt x="1" y="555"/>
                    <a:pt x="1" y="1247"/>
                  </a:cubicBezTo>
                  <a:cubicBezTo>
                    <a:pt x="1" y="1894"/>
                    <a:pt x="555" y="2448"/>
                    <a:pt x="1201" y="2448"/>
                  </a:cubicBezTo>
                  <a:cubicBezTo>
                    <a:pt x="1894" y="2448"/>
                    <a:pt x="2448" y="1894"/>
                    <a:pt x="2448" y="1247"/>
                  </a:cubicBezTo>
                  <a:cubicBezTo>
                    <a:pt x="2448" y="555"/>
                    <a:pt x="1894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85" name="Google Shape;1385;p54"/>
          <p:cNvPicPr preferRelativeResize="0"/>
          <p:nvPr/>
        </p:nvPicPr>
        <p:blipFill rotWithShape="1">
          <a:blip r:embed="rId3">
            <a:alphaModFix/>
          </a:blip>
          <a:srcRect l="8433" b="1166"/>
          <a:stretch/>
        </p:blipFill>
        <p:spPr>
          <a:xfrm>
            <a:off x="1657875" y="869900"/>
            <a:ext cx="1562225" cy="26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54"/>
          <p:cNvSpPr/>
          <p:nvPr/>
        </p:nvSpPr>
        <p:spPr>
          <a:xfrm flipH="1">
            <a:off x="7332155" y="4187151"/>
            <a:ext cx="1098629" cy="572699"/>
          </a:xfrm>
          <a:custGeom>
            <a:avLst/>
            <a:gdLst/>
            <a:ahLst/>
            <a:cxnLst/>
            <a:rect l="l" t="t" r="r" b="b"/>
            <a:pathLst>
              <a:path w="7742" h="4371" extrusionOk="0">
                <a:moveTo>
                  <a:pt x="733" y="622"/>
                </a:moveTo>
                <a:cubicBezTo>
                  <a:pt x="999" y="622"/>
                  <a:pt x="1376" y="755"/>
                  <a:pt x="1620" y="888"/>
                </a:cubicBezTo>
                <a:lnTo>
                  <a:pt x="1176" y="2751"/>
                </a:lnTo>
                <a:cubicBezTo>
                  <a:pt x="932" y="2418"/>
                  <a:pt x="644" y="1997"/>
                  <a:pt x="422" y="1486"/>
                </a:cubicBezTo>
                <a:cubicBezTo>
                  <a:pt x="333" y="1265"/>
                  <a:pt x="311" y="1087"/>
                  <a:pt x="311" y="976"/>
                </a:cubicBezTo>
                <a:cubicBezTo>
                  <a:pt x="333" y="688"/>
                  <a:pt x="444" y="644"/>
                  <a:pt x="733" y="622"/>
                </a:cubicBezTo>
                <a:close/>
                <a:moveTo>
                  <a:pt x="2729" y="0"/>
                </a:moveTo>
                <a:cubicBezTo>
                  <a:pt x="2329" y="0"/>
                  <a:pt x="1930" y="244"/>
                  <a:pt x="1731" y="599"/>
                </a:cubicBezTo>
                <a:cubicBezTo>
                  <a:pt x="1442" y="466"/>
                  <a:pt x="1065" y="333"/>
                  <a:pt x="733" y="333"/>
                </a:cubicBezTo>
                <a:cubicBezTo>
                  <a:pt x="555" y="333"/>
                  <a:pt x="378" y="355"/>
                  <a:pt x="245" y="466"/>
                </a:cubicBezTo>
                <a:cubicBezTo>
                  <a:pt x="89" y="577"/>
                  <a:pt x="1" y="755"/>
                  <a:pt x="1" y="976"/>
                </a:cubicBezTo>
                <a:cubicBezTo>
                  <a:pt x="1" y="1132"/>
                  <a:pt x="45" y="1353"/>
                  <a:pt x="156" y="1597"/>
                </a:cubicBezTo>
                <a:cubicBezTo>
                  <a:pt x="422" y="2241"/>
                  <a:pt x="799" y="2773"/>
                  <a:pt x="1087" y="3106"/>
                </a:cubicBezTo>
                <a:lnTo>
                  <a:pt x="1021" y="3460"/>
                </a:lnTo>
                <a:cubicBezTo>
                  <a:pt x="910" y="3948"/>
                  <a:pt x="1220" y="4348"/>
                  <a:pt x="1708" y="4348"/>
                </a:cubicBezTo>
                <a:lnTo>
                  <a:pt x="4725" y="4370"/>
                </a:lnTo>
                <a:cubicBezTo>
                  <a:pt x="4738" y="4370"/>
                  <a:pt x="4752" y="4371"/>
                  <a:pt x="4765" y="4371"/>
                </a:cubicBezTo>
                <a:cubicBezTo>
                  <a:pt x="5251" y="4371"/>
                  <a:pt x="5543" y="3980"/>
                  <a:pt x="5457" y="3505"/>
                </a:cubicBezTo>
                <a:lnTo>
                  <a:pt x="5301" y="2684"/>
                </a:lnTo>
                <a:cubicBezTo>
                  <a:pt x="5945" y="1908"/>
                  <a:pt x="6876" y="799"/>
                  <a:pt x="7741" y="688"/>
                </a:cubicBezTo>
                <a:cubicBezTo>
                  <a:pt x="7741" y="488"/>
                  <a:pt x="7741" y="89"/>
                  <a:pt x="7741" y="89"/>
                </a:cubicBezTo>
                <a:cubicBezTo>
                  <a:pt x="7741" y="89"/>
                  <a:pt x="5989" y="1176"/>
                  <a:pt x="5102" y="1753"/>
                </a:cubicBezTo>
                <a:lnTo>
                  <a:pt x="4947" y="888"/>
                </a:lnTo>
                <a:cubicBezTo>
                  <a:pt x="4836" y="400"/>
                  <a:pt x="4348" y="0"/>
                  <a:pt x="3860" y="0"/>
                </a:cubicBezTo>
                <a:close/>
              </a:path>
            </a:pathLst>
          </a:custGeom>
          <a:solidFill>
            <a:srgbClr val="E4B5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7" name="Google Shape;1387;p54"/>
          <p:cNvGrpSpPr/>
          <p:nvPr/>
        </p:nvGrpSpPr>
        <p:grpSpPr>
          <a:xfrm>
            <a:off x="4733942" y="3808726"/>
            <a:ext cx="1180684" cy="1012228"/>
            <a:chOff x="370250" y="1556376"/>
            <a:chExt cx="820375" cy="703375"/>
          </a:xfrm>
        </p:grpSpPr>
        <p:sp>
          <p:nvSpPr>
            <p:cNvPr id="1388" name="Google Shape;1388;p54"/>
            <p:cNvSpPr/>
            <p:nvPr/>
          </p:nvSpPr>
          <p:spPr>
            <a:xfrm>
              <a:off x="1123455" y="1573231"/>
              <a:ext cx="67170" cy="680735"/>
            </a:xfrm>
            <a:custGeom>
              <a:avLst/>
              <a:gdLst/>
              <a:ahLst/>
              <a:cxnLst/>
              <a:rect l="l" t="t" r="r" b="b"/>
              <a:pathLst>
                <a:path w="267" h="2706" extrusionOk="0">
                  <a:moveTo>
                    <a:pt x="1" y="0"/>
                  </a:moveTo>
                  <a:lnTo>
                    <a:pt x="1" y="2706"/>
                  </a:lnTo>
                  <a:lnTo>
                    <a:pt x="267" y="270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4"/>
            <p:cNvSpPr/>
            <p:nvPr/>
          </p:nvSpPr>
          <p:spPr>
            <a:xfrm>
              <a:off x="1042568" y="1668070"/>
              <a:ext cx="61635" cy="591681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244" y="235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4"/>
            <p:cNvSpPr/>
            <p:nvPr/>
          </p:nvSpPr>
          <p:spPr>
            <a:xfrm>
              <a:off x="978550" y="1668070"/>
              <a:ext cx="44780" cy="591681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178" y="235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4"/>
            <p:cNvSpPr/>
            <p:nvPr/>
          </p:nvSpPr>
          <p:spPr>
            <a:xfrm>
              <a:off x="911380" y="1628826"/>
              <a:ext cx="50566" cy="630925"/>
            </a:xfrm>
            <a:custGeom>
              <a:avLst/>
              <a:gdLst/>
              <a:ahLst/>
              <a:cxnLst/>
              <a:rect l="l" t="t" r="r" b="b"/>
              <a:pathLst>
                <a:path w="201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4"/>
            <p:cNvSpPr/>
            <p:nvPr/>
          </p:nvSpPr>
          <p:spPr>
            <a:xfrm>
              <a:off x="805469" y="1723666"/>
              <a:ext cx="100629" cy="536085"/>
            </a:xfrm>
            <a:custGeom>
              <a:avLst/>
              <a:gdLst/>
              <a:ahLst/>
              <a:cxnLst/>
              <a:rect l="l" t="t" r="r" b="b"/>
              <a:pathLst>
                <a:path w="400" h="2131" extrusionOk="0">
                  <a:moveTo>
                    <a:pt x="1" y="1"/>
                  </a:moveTo>
                  <a:lnTo>
                    <a:pt x="1" y="2130"/>
                  </a:lnTo>
                  <a:lnTo>
                    <a:pt x="400" y="213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4"/>
            <p:cNvSpPr/>
            <p:nvPr/>
          </p:nvSpPr>
          <p:spPr>
            <a:xfrm>
              <a:off x="716161" y="1634612"/>
              <a:ext cx="84025" cy="619353"/>
            </a:xfrm>
            <a:custGeom>
              <a:avLst/>
              <a:gdLst/>
              <a:ahLst/>
              <a:cxnLst/>
              <a:rect l="l" t="t" r="r" b="b"/>
              <a:pathLst>
                <a:path w="334" h="2462" extrusionOk="0">
                  <a:moveTo>
                    <a:pt x="1" y="0"/>
                  </a:moveTo>
                  <a:lnTo>
                    <a:pt x="1" y="2462"/>
                  </a:lnTo>
                  <a:lnTo>
                    <a:pt x="333" y="246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>
              <a:off x="643708" y="1634612"/>
              <a:ext cx="56101" cy="619353"/>
            </a:xfrm>
            <a:custGeom>
              <a:avLst/>
              <a:gdLst/>
              <a:ahLst/>
              <a:cxnLst/>
              <a:rect l="l" t="t" r="r" b="b"/>
              <a:pathLst>
                <a:path w="223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222" y="246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>
              <a:off x="571256" y="1600903"/>
              <a:ext cx="55849" cy="653063"/>
            </a:xfrm>
            <a:custGeom>
              <a:avLst/>
              <a:gdLst/>
              <a:ahLst/>
              <a:cxnLst/>
              <a:rect l="l" t="t" r="r" b="b"/>
              <a:pathLst>
                <a:path w="222" h="2596" extrusionOk="0">
                  <a:moveTo>
                    <a:pt x="0" y="1"/>
                  </a:moveTo>
                  <a:lnTo>
                    <a:pt x="0" y="2596"/>
                  </a:lnTo>
                  <a:lnTo>
                    <a:pt x="222" y="259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4"/>
            <p:cNvSpPr/>
            <p:nvPr/>
          </p:nvSpPr>
          <p:spPr>
            <a:xfrm>
              <a:off x="498551" y="1556376"/>
              <a:ext cx="56101" cy="697590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4"/>
            <p:cNvSpPr/>
            <p:nvPr/>
          </p:nvSpPr>
          <p:spPr>
            <a:xfrm>
              <a:off x="370250" y="1556376"/>
              <a:ext cx="117484" cy="697590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54"/>
          <p:cNvSpPr/>
          <p:nvPr/>
        </p:nvSpPr>
        <p:spPr>
          <a:xfrm>
            <a:off x="285900" y="3971925"/>
            <a:ext cx="4305000" cy="257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57150" dir="54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54"/>
          <p:cNvSpPr/>
          <p:nvPr/>
        </p:nvSpPr>
        <p:spPr>
          <a:xfrm>
            <a:off x="4286100" y="4229025"/>
            <a:ext cx="304800" cy="547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57150" dir="10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573719-35C4-A4B7-9EDA-B6D2C9EB1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45" y="1273366"/>
            <a:ext cx="4703164" cy="24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subTitle" idx="1"/>
          </p:nvPr>
        </p:nvSpPr>
        <p:spPr>
          <a:xfrm>
            <a:off x="1109546" y="600571"/>
            <a:ext cx="6347400" cy="93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Running tests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 run tests after starting successfully Selenium Grid, you can use a RemoteWebDriver.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44" name="Google Shape;944;p46"/>
          <p:cNvSpPr/>
          <p:nvPr/>
        </p:nvSpPr>
        <p:spPr>
          <a:xfrm flipH="1">
            <a:off x="4671157" y="3805817"/>
            <a:ext cx="365162" cy="975944"/>
          </a:xfrm>
          <a:custGeom>
            <a:avLst/>
            <a:gdLst/>
            <a:ahLst/>
            <a:cxnLst/>
            <a:rect l="l" t="t" r="r" b="b"/>
            <a:pathLst>
              <a:path w="1709" h="4947" extrusionOk="0">
                <a:moveTo>
                  <a:pt x="488" y="0"/>
                </a:moveTo>
                <a:cubicBezTo>
                  <a:pt x="488" y="0"/>
                  <a:pt x="710" y="799"/>
                  <a:pt x="644" y="1508"/>
                </a:cubicBezTo>
                <a:cubicBezTo>
                  <a:pt x="599" y="2196"/>
                  <a:pt x="0" y="2307"/>
                  <a:pt x="89" y="2972"/>
                </a:cubicBezTo>
                <a:cubicBezTo>
                  <a:pt x="222" y="3904"/>
                  <a:pt x="333" y="4613"/>
                  <a:pt x="577" y="4946"/>
                </a:cubicBezTo>
                <a:lnTo>
                  <a:pt x="1220" y="4946"/>
                </a:lnTo>
                <a:cubicBezTo>
                  <a:pt x="1464" y="4525"/>
                  <a:pt x="1619" y="3771"/>
                  <a:pt x="1664" y="3039"/>
                </a:cubicBezTo>
                <a:cubicBezTo>
                  <a:pt x="1708" y="2129"/>
                  <a:pt x="1154" y="2373"/>
                  <a:pt x="1132" y="1508"/>
                </a:cubicBezTo>
                <a:cubicBezTo>
                  <a:pt x="1132" y="799"/>
                  <a:pt x="1265" y="0"/>
                  <a:pt x="1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6"/>
          <p:cNvSpPr/>
          <p:nvPr/>
        </p:nvSpPr>
        <p:spPr>
          <a:xfrm flipH="1">
            <a:off x="5036337" y="4167597"/>
            <a:ext cx="526269" cy="614133"/>
          </a:xfrm>
          <a:custGeom>
            <a:avLst/>
            <a:gdLst/>
            <a:ahLst/>
            <a:cxnLst/>
            <a:rect l="l" t="t" r="r" b="b"/>
            <a:pathLst>
              <a:path w="2463" h="3113" extrusionOk="0">
                <a:moveTo>
                  <a:pt x="755" y="1"/>
                </a:moveTo>
                <a:cubicBezTo>
                  <a:pt x="755" y="1"/>
                  <a:pt x="1066" y="622"/>
                  <a:pt x="1043" y="1154"/>
                </a:cubicBezTo>
                <a:cubicBezTo>
                  <a:pt x="999" y="1686"/>
                  <a:pt x="1" y="2463"/>
                  <a:pt x="467" y="2862"/>
                </a:cubicBezTo>
                <a:cubicBezTo>
                  <a:pt x="702" y="3061"/>
                  <a:pt x="953" y="3112"/>
                  <a:pt x="1121" y="3112"/>
                </a:cubicBezTo>
                <a:cubicBezTo>
                  <a:pt x="1159" y="3112"/>
                  <a:pt x="1192" y="3110"/>
                  <a:pt x="1221" y="3106"/>
                </a:cubicBezTo>
                <a:cubicBezTo>
                  <a:pt x="1253" y="3110"/>
                  <a:pt x="1289" y="3112"/>
                  <a:pt x="1329" y="3112"/>
                </a:cubicBezTo>
                <a:cubicBezTo>
                  <a:pt x="1504" y="3112"/>
                  <a:pt x="1739" y="3061"/>
                  <a:pt x="1975" y="2862"/>
                </a:cubicBezTo>
                <a:cubicBezTo>
                  <a:pt x="2463" y="2463"/>
                  <a:pt x="1465" y="1686"/>
                  <a:pt x="1420" y="1154"/>
                </a:cubicBezTo>
                <a:cubicBezTo>
                  <a:pt x="1376" y="622"/>
                  <a:pt x="1709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46"/>
          <p:cNvGrpSpPr/>
          <p:nvPr/>
        </p:nvGrpSpPr>
        <p:grpSpPr>
          <a:xfrm>
            <a:off x="7628308" y="3969334"/>
            <a:ext cx="972309" cy="833641"/>
            <a:chOff x="370250" y="1556376"/>
            <a:chExt cx="820375" cy="703375"/>
          </a:xfrm>
        </p:grpSpPr>
        <p:sp>
          <p:nvSpPr>
            <p:cNvPr id="947" name="Google Shape;947;p46"/>
            <p:cNvSpPr/>
            <p:nvPr/>
          </p:nvSpPr>
          <p:spPr>
            <a:xfrm>
              <a:off x="1123455" y="1573231"/>
              <a:ext cx="67170" cy="680735"/>
            </a:xfrm>
            <a:custGeom>
              <a:avLst/>
              <a:gdLst/>
              <a:ahLst/>
              <a:cxnLst/>
              <a:rect l="l" t="t" r="r" b="b"/>
              <a:pathLst>
                <a:path w="267" h="2706" extrusionOk="0">
                  <a:moveTo>
                    <a:pt x="1" y="0"/>
                  </a:moveTo>
                  <a:lnTo>
                    <a:pt x="1" y="2706"/>
                  </a:lnTo>
                  <a:lnTo>
                    <a:pt x="267" y="270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042568" y="1668070"/>
              <a:ext cx="61635" cy="591681"/>
            </a:xfrm>
            <a:custGeom>
              <a:avLst/>
              <a:gdLst/>
              <a:ahLst/>
              <a:cxnLst/>
              <a:rect l="l" t="t" r="r" b="b"/>
              <a:pathLst>
                <a:path w="245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244" y="235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978550" y="1668070"/>
              <a:ext cx="44780" cy="591681"/>
            </a:xfrm>
            <a:custGeom>
              <a:avLst/>
              <a:gdLst/>
              <a:ahLst/>
              <a:cxnLst/>
              <a:rect l="l" t="t" r="r" b="b"/>
              <a:pathLst>
                <a:path w="178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178" y="235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911380" y="1628826"/>
              <a:ext cx="50566" cy="630925"/>
            </a:xfrm>
            <a:custGeom>
              <a:avLst/>
              <a:gdLst/>
              <a:ahLst/>
              <a:cxnLst/>
              <a:rect l="l" t="t" r="r" b="b"/>
              <a:pathLst>
                <a:path w="201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201" y="250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805469" y="1723666"/>
              <a:ext cx="100629" cy="536085"/>
            </a:xfrm>
            <a:custGeom>
              <a:avLst/>
              <a:gdLst/>
              <a:ahLst/>
              <a:cxnLst/>
              <a:rect l="l" t="t" r="r" b="b"/>
              <a:pathLst>
                <a:path w="400" h="2131" extrusionOk="0">
                  <a:moveTo>
                    <a:pt x="1" y="1"/>
                  </a:moveTo>
                  <a:lnTo>
                    <a:pt x="1" y="2130"/>
                  </a:lnTo>
                  <a:lnTo>
                    <a:pt x="400" y="213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16161" y="1634612"/>
              <a:ext cx="84025" cy="619353"/>
            </a:xfrm>
            <a:custGeom>
              <a:avLst/>
              <a:gdLst/>
              <a:ahLst/>
              <a:cxnLst/>
              <a:rect l="l" t="t" r="r" b="b"/>
              <a:pathLst>
                <a:path w="334" h="2462" extrusionOk="0">
                  <a:moveTo>
                    <a:pt x="1" y="0"/>
                  </a:moveTo>
                  <a:lnTo>
                    <a:pt x="1" y="2462"/>
                  </a:lnTo>
                  <a:lnTo>
                    <a:pt x="333" y="246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643708" y="1634612"/>
              <a:ext cx="56101" cy="619353"/>
            </a:xfrm>
            <a:custGeom>
              <a:avLst/>
              <a:gdLst/>
              <a:ahLst/>
              <a:cxnLst/>
              <a:rect l="l" t="t" r="r" b="b"/>
              <a:pathLst>
                <a:path w="223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222" y="246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571256" y="1600903"/>
              <a:ext cx="55849" cy="653063"/>
            </a:xfrm>
            <a:custGeom>
              <a:avLst/>
              <a:gdLst/>
              <a:ahLst/>
              <a:cxnLst/>
              <a:rect l="l" t="t" r="r" b="b"/>
              <a:pathLst>
                <a:path w="222" h="2596" extrusionOk="0">
                  <a:moveTo>
                    <a:pt x="0" y="1"/>
                  </a:moveTo>
                  <a:lnTo>
                    <a:pt x="0" y="2596"/>
                  </a:lnTo>
                  <a:lnTo>
                    <a:pt x="222" y="259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498551" y="1556376"/>
              <a:ext cx="56101" cy="697590"/>
            </a:xfrm>
            <a:custGeom>
              <a:avLst/>
              <a:gdLst/>
              <a:ahLst/>
              <a:cxnLst/>
              <a:rect l="l" t="t" r="r" b="b"/>
              <a:pathLst>
                <a:path w="223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222" y="2773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370250" y="1556376"/>
              <a:ext cx="117484" cy="697590"/>
            </a:xfrm>
            <a:custGeom>
              <a:avLst/>
              <a:gdLst/>
              <a:ahLst/>
              <a:cxnLst/>
              <a:rect l="l" t="t" r="r" b="b"/>
              <a:pathLst>
                <a:path w="467" h="2773" extrusionOk="0">
                  <a:moveTo>
                    <a:pt x="1" y="1"/>
                  </a:moveTo>
                  <a:lnTo>
                    <a:pt x="1" y="2773"/>
                  </a:lnTo>
                  <a:lnTo>
                    <a:pt x="466" y="277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514134" y="2446653"/>
            <a:ext cx="2267390" cy="2621694"/>
            <a:chOff x="514134" y="2446653"/>
            <a:chExt cx="2267390" cy="2621694"/>
          </a:xfrm>
        </p:grpSpPr>
        <p:sp>
          <p:nvSpPr>
            <p:cNvPr id="958" name="Google Shape;958;p46"/>
            <p:cNvSpPr/>
            <p:nvPr/>
          </p:nvSpPr>
          <p:spPr>
            <a:xfrm>
              <a:off x="514134" y="2475083"/>
              <a:ext cx="2251180" cy="2593263"/>
            </a:xfrm>
            <a:custGeom>
              <a:avLst/>
              <a:gdLst/>
              <a:ahLst/>
              <a:cxnLst/>
              <a:rect l="l" t="t" r="r" b="b"/>
              <a:pathLst>
                <a:path w="9227" h="10629" extrusionOk="0">
                  <a:moveTo>
                    <a:pt x="3970" y="736"/>
                  </a:moveTo>
                  <a:cubicBezTo>
                    <a:pt x="4014" y="869"/>
                    <a:pt x="4037" y="1091"/>
                    <a:pt x="4059" y="1357"/>
                  </a:cubicBezTo>
                  <a:lnTo>
                    <a:pt x="4059" y="1380"/>
                  </a:lnTo>
                  <a:cubicBezTo>
                    <a:pt x="4059" y="1490"/>
                    <a:pt x="4081" y="1601"/>
                    <a:pt x="4148" y="1712"/>
                  </a:cubicBezTo>
                  <a:cubicBezTo>
                    <a:pt x="4214" y="1779"/>
                    <a:pt x="4258" y="1823"/>
                    <a:pt x="4303" y="1845"/>
                  </a:cubicBezTo>
                  <a:cubicBezTo>
                    <a:pt x="4236" y="1823"/>
                    <a:pt x="4170" y="1779"/>
                    <a:pt x="4125" y="1712"/>
                  </a:cubicBezTo>
                  <a:cubicBezTo>
                    <a:pt x="4037" y="1601"/>
                    <a:pt x="4037" y="1490"/>
                    <a:pt x="4037" y="1357"/>
                  </a:cubicBezTo>
                  <a:cubicBezTo>
                    <a:pt x="4014" y="1291"/>
                    <a:pt x="3992" y="980"/>
                    <a:pt x="3948" y="736"/>
                  </a:cubicBezTo>
                  <a:close/>
                  <a:moveTo>
                    <a:pt x="4369" y="1868"/>
                  </a:moveTo>
                  <a:lnTo>
                    <a:pt x="4369" y="1868"/>
                  </a:lnTo>
                  <a:cubicBezTo>
                    <a:pt x="4414" y="1890"/>
                    <a:pt x="4436" y="1912"/>
                    <a:pt x="4458" y="1934"/>
                  </a:cubicBezTo>
                  <a:cubicBezTo>
                    <a:pt x="4480" y="1978"/>
                    <a:pt x="4480" y="2023"/>
                    <a:pt x="4458" y="2089"/>
                  </a:cubicBezTo>
                  <a:cubicBezTo>
                    <a:pt x="4369" y="2333"/>
                    <a:pt x="4059" y="2688"/>
                    <a:pt x="3682" y="2866"/>
                  </a:cubicBezTo>
                  <a:cubicBezTo>
                    <a:pt x="4170" y="2622"/>
                    <a:pt x="4525" y="2111"/>
                    <a:pt x="4436" y="1934"/>
                  </a:cubicBezTo>
                  <a:cubicBezTo>
                    <a:pt x="4414" y="1912"/>
                    <a:pt x="4392" y="1890"/>
                    <a:pt x="4369" y="1868"/>
                  </a:cubicBezTo>
                  <a:close/>
                  <a:moveTo>
                    <a:pt x="4769" y="5394"/>
                  </a:moveTo>
                  <a:lnTo>
                    <a:pt x="4990" y="5461"/>
                  </a:lnTo>
                  <a:cubicBezTo>
                    <a:pt x="4968" y="5461"/>
                    <a:pt x="4946" y="5483"/>
                    <a:pt x="4924" y="5483"/>
                  </a:cubicBezTo>
                  <a:cubicBezTo>
                    <a:pt x="4835" y="5505"/>
                    <a:pt x="4658" y="5549"/>
                    <a:pt x="4414" y="5594"/>
                  </a:cubicBezTo>
                  <a:cubicBezTo>
                    <a:pt x="4458" y="5571"/>
                    <a:pt x="4502" y="5549"/>
                    <a:pt x="4569" y="5527"/>
                  </a:cubicBezTo>
                  <a:cubicBezTo>
                    <a:pt x="4635" y="5483"/>
                    <a:pt x="4702" y="5438"/>
                    <a:pt x="4769" y="5394"/>
                  </a:cubicBezTo>
                  <a:close/>
                  <a:moveTo>
                    <a:pt x="3527" y="5682"/>
                  </a:moveTo>
                  <a:cubicBezTo>
                    <a:pt x="3571" y="5705"/>
                    <a:pt x="3615" y="5727"/>
                    <a:pt x="3660" y="5749"/>
                  </a:cubicBezTo>
                  <a:cubicBezTo>
                    <a:pt x="3682" y="5771"/>
                    <a:pt x="3704" y="5771"/>
                    <a:pt x="3726" y="5771"/>
                  </a:cubicBezTo>
                  <a:cubicBezTo>
                    <a:pt x="3637" y="5793"/>
                    <a:pt x="3527" y="5838"/>
                    <a:pt x="3438" y="5860"/>
                  </a:cubicBezTo>
                  <a:cubicBezTo>
                    <a:pt x="3460" y="5793"/>
                    <a:pt x="3482" y="5749"/>
                    <a:pt x="3527" y="5682"/>
                  </a:cubicBezTo>
                  <a:close/>
                  <a:moveTo>
                    <a:pt x="7341" y="9320"/>
                  </a:moveTo>
                  <a:cubicBezTo>
                    <a:pt x="7386" y="9364"/>
                    <a:pt x="7430" y="9431"/>
                    <a:pt x="7474" y="9475"/>
                  </a:cubicBezTo>
                  <a:cubicBezTo>
                    <a:pt x="7474" y="9497"/>
                    <a:pt x="7474" y="9542"/>
                    <a:pt x="7474" y="9564"/>
                  </a:cubicBezTo>
                  <a:lnTo>
                    <a:pt x="7452" y="9542"/>
                  </a:lnTo>
                  <a:lnTo>
                    <a:pt x="7430" y="9564"/>
                  </a:lnTo>
                  <a:cubicBezTo>
                    <a:pt x="7386" y="9497"/>
                    <a:pt x="7341" y="9408"/>
                    <a:pt x="7297" y="9342"/>
                  </a:cubicBezTo>
                  <a:lnTo>
                    <a:pt x="7319" y="9342"/>
                  </a:lnTo>
                  <a:lnTo>
                    <a:pt x="7341" y="9320"/>
                  </a:lnTo>
                  <a:close/>
                  <a:moveTo>
                    <a:pt x="2975" y="0"/>
                  </a:moveTo>
                  <a:cubicBezTo>
                    <a:pt x="2724" y="0"/>
                    <a:pt x="2479" y="68"/>
                    <a:pt x="2284" y="204"/>
                  </a:cubicBezTo>
                  <a:cubicBezTo>
                    <a:pt x="1907" y="426"/>
                    <a:pt x="1619" y="803"/>
                    <a:pt x="1553" y="1113"/>
                  </a:cubicBezTo>
                  <a:cubicBezTo>
                    <a:pt x="1553" y="1180"/>
                    <a:pt x="1553" y="1224"/>
                    <a:pt x="1530" y="1357"/>
                  </a:cubicBezTo>
                  <a:cubicBezTo>
                    <a:pt x="1442" y="1868"/>
                    <a:pt x="1309" y="2001"/>
                    <a:pt x="1309" y="2156"/>
                  </a:cubicBezTo>
                  <a:cubicBezTo>
                    <a:pt x="1309" y="2311"/>
                    <a:pt x="1442" y="2466"/>
                    <a:pt x="1641" y="2599"/>
                  </a:cubicBezTo>
                  <a:cubicBezTo>
                    <a:pt x="1575" y="2688"/>
                    <a:pt x="1508" y="2755"/>
                    <a:pt x="1397" y="2821"/>
                  </a:cubicBezTo>
                  <a:cubicBezTo>
                    <a:pt x="1375" y="2821"/>
                    <a:pt x="1198" y="2821"/>
                    <a:pt x="1020" y="2910"/>
                  </a:cubicBezTo>
                  <a:cubicBezTo>
                    <a:pt x="976" y="2932"/>
                    <a:pt x="932" y="2954"/>
                    <a:pt x="909" y="2999"/>
                  </a:cubicBezTo>
                  <a:cubicBezTo>
                    <a:pt x="843" y="3021"/>
                    <a:pt x="776" y="3087"/>
                    <a:pt x="732" y="3132"/>
                  </a:cubicBezTo>
                  <a:cubicBezTo>
                    <a:pt x="621" y="3265"/>
                    <a:pt x="555" y="3398"/>
                    <a:pt x="532" y="3531"/>
                  </a:cubicBezTo>
                  <a:cubicBezTo>
                    <a:pt x="488" y="3664"/>
                    <a:pt x="488" y="3775"/>
                    <a:pt x="488" y="3819"/>
                  </a:cubicBezTo>
                  <a:cubicBezTo>
                    <a:pt x="488" y="3952"/>
                    <a:pt x="466" y="4085"/>
                    <a:pt x="466" y="4241"/>
                  </a:cubicBezTo>
                  <a:cubicBezTo>
                    <a:pt x="421" y="5084"/>
                    <a:pt x="355" y="5926"/>
                    <a:pt x="311" y="6769"/>
                  </a:cubicBezTo>
                  <a:cubicBezTo>
                    <a:pt x="288" y="6969"/>
                    <a:pt x="311" y="7102"/>
                    <a:pt x="377" y="7191"/>
                  </a:cubicBezTo>
                  <a:cubicBezTo>
                    <a:pt x="333" y="7257"/>
                    <a:pt x="266" y="7324"/>
                    <a:pt x="222" y="7390"/>
                  </a:cubicBezTo>
                  <a:cubicBezTo>
                    <a:pt x="89" y="7612"/>
                    <a:pt x="22" y="7878"/>
                    <a:pt x="0" y="8166"/>
                  </a:cubicBezTo>
                  <a:cubicBezTo>
                    <a:pt x="0" y="8344"/>
                    <a:pt x="22" y="8521"/>
                    <a:pt x="67" y="8699"/>
                  </a:cubicBezTo>
                  <a:cubicBezTo>
                    <a:pt x="155" y="8987"/>
                    <a:pt x="311" y="9231"/>
                    <a:pt x="510" y="9364"/>
                  </a:cubicBezTo>
                  <a:cubicBezTo>
                    <a:pt x="671" y="9468"/>
                    <a:pt x="857" y="9506"/>
                    <a:pt x="1044" y="9506"/>
                  </a:cubicBezTo>
                  <a:cubicBezTo>
                    <a:pt x="1217" y="9506"/>
                    <a:pt x="1393" y="9473"/>
                    <a:pt x="1553" y="9431"/>
                  </a:cubicBezTo>
                  <a:cubicBezTo>
                    <a:pt x="1661" y="9510"/>
                    <a:pt x="1826" y="9549"/>
                    <a:pt x="2025" y="9549"/>
                  </a:cubicBezTo>
                  <a:cubicBezTo>
                    <a:pt x="2274" y="9549"/>
                    <a:pt x="2575" y="9487"/>
                    <a:pt x="2883" y="9364"/>
                  </a:cubicBezTo>
                  <a:cubicBezTo>
                    <a:pt x="3194" y="9187"/>
                    <a:pt x="3549" y="8965"/>
                    <a:pt x="3904" y="8699"/>
                  </a:cubicBezTo>
                  <a:cubicBezTo>
                    <a:pt x="4303" y="8388"/>
                    <a:pt x="4635" y="8078"/>
                    <a:pt x="4924" y="7789"/>
                  </a:cubicBezTo>
                  <a:lnTo>
                    <a:pt x="4968" y="7745"/>
                  </a:lnTo>
                  <a:cubicBezTo>
                    <a:pt x="5035" y="8588"/>
                    <a:pt x="5101" y="9453"/>
                    <a:pt x="5168" y="10296"/>
                  </a:cubicBezTo>
                  <a:cubicBezTo>
                    <a:pt x="5263" y="10319"/>
                    <a:pt x="5408" y="10343"/>
                    <a:pt x="5581" y="10343"/>
                  </a:cubicBezTo>
                  <a:cubicBezTo>
                    <a:pt x="5731" y="10343"/>
                    <a:pt x="5902" y="10325"/>
                    <a:pt x="6077" y="10273"/>
                  </a:cubicBezTo>
                  <a:cubicBezTo>
                    <a:pt x="6476" y="10140"/>
                    <a:pt x="6765" y="9919"/>
                    <a:pt x="6964" y="9697"/>
                  </a:cubicBezTo>
                  <a:cubicBezTo>
                    <a:pt x="6986" y="9719"/>
                    <a:pt x="7009" y="9741"/>
                    <a:pt x="7031" y="9763"/>
                  </a:cubicBezTo>
                  <a:lnTo>
                    <a:pt x="6964" y="9808"/>
                  </a:lnTo>
                  <a:cubicBezTo>
                    <a:pt x="6986" y="9985"/>
                    <a:pt x="6964" y="10096"/>
                    <a:pt x="6942" y="10185"/>
                  </a:cubicBezTo>
                  <a:cubicBezTo>
                    <a:pt x="6920" y="10229"/>
                    <a:pt x="6898" y="10251"/>
                    <a:pt x="6898" y="10296"/>
                  </a:cubicBezTo>
                  <a:cubicBezTo>
                    <a:pt x="6853" y="10429"/>
                    <a:pt x="6876" y="10540"/>
                    <a:pt x="6898" y="10628"/>
                  </a:cubicBezTo>
                  <a:lnTo>
                    <a:pt x="8761" y="10584"/>
                  </a:lnTo>
                  <a:cubicBezTo>
                    <a:pt x="8739" y="10540"/>
                    <a:pt x="8694" y="10473"/>
                    <a:pt x="8628" y="10429"/>
                  </a:cubicBezTo>
                  <a:cubicBezTo>
                    <a:pt x="8548" y="10389"/>
                    <a:pt x="8468" y="10381"/>
                    <a:pt x="8407" y="10381"/>
                  </a:cubicBezTo>
                  <a:cubicBezTo>
                    <a:pt x="8367" y="10381"/>
                    <a:pt x="8335" y="10384"/>
                    <a:pt x="8317" y="10384"/>
                  </a:cubicBezTo>
                  <a:cubicBezTo>
                    <a:pt x="8251" y="10384"/>
                    <a:pt x="8206" y="10384"/>
                    <a:pt x="8118" y="10340"/>
                  </a:cubicBezTo>
                  <a:lnTo>
                    <a:pt x="9227" y="10296"/>
                  </a:lnTo>
                  <a:cubicBezTo>
                    <a:pt x="9204" y="10251"/>
                    <a:pt x="9160" y="10207"/>
                    <a:pt x="9094" y="10163"/>
                  </a:cubicBezTo>
                  <a:cubicBezTo>
                    <a:pt x="9005" y="10103"/>
                    <a:pt x="8906" y="10094"/>
                    <a:pt x="8837" y="10094"/>
                  </a:cubicBezTo>
                  <a:cubicBezTo>
                    <a:pt x="8803" y="10094"/>
                    <a:pt x="8776" y="10096"/>
                    <a:pt x="8761" y="10096"/>
                  </a:cubicBezTo>
                  <a:cubicBezTo>
                    <a:pt x="8752" y="10097"/>
                    <a:pt x="8743" y="10098"/>
                    <a:pt x="8733" y="10098"/>
                  </a:cubicBezTo>
                  <a:cubicBezTo>
                    <a:pt x="8592" y="10098"/>
                    <a:pt x="8331" y="9939"/>
                    <a:pt x="7896" y="9275"/>
                  </a:cubicBezTo>
                  <a:cubicBezTo>
                    <a:pt x="7851" y="9209"/>
                    <a:pt x="7785" y="9120"/>
                    <a:pt x="7741" y="9031"/>
                  </a:cubicBezTo>
                  <a:cubicBezTo>
                    <a:pt x="7186" y="7856"/>
                    <a:pt x="6609" y="6658"/>
                    <a:pt x="6055" y="5483"/>
                  </a:cubicBezTo>
                  <a:cubicBezTo>
                    <a:pt x="5988" y="5438"/>
                    <a:pt x="5789" y="5327"/>
                    <a:pt x="5545" y="5327"/>
                  </a:cubicBezTo>
                  <a:lnTo>
                    <a:pt x="5589" y="5305"/>
                  </a:lnTo>
                  <a:cubicBezTo>
                    <a:pt x="5722" y="5061"/>
                    <a:pt x="5878" y="4817"/>
                    <a:pt x="6011" y="4573"/>
                  </a:cubicBezTo>
                  <a:cubicBezTo>
                    <a:pt x="6011" y="4573"/>
                    <a:pt x="6011" y="4573"/>
                    <a:pt x="6033" y="4596"/>
                  </a:cubicBezTo>
                  <a:cubicBezTo>
                    <a:pt x="6037" y="4597"/>
                    <a:pt x="6041" y="4598"/>
                    <a:pt x="6046" y="4598"/>
                  </a:cubicBezTo>
                  <a:cubicBezTo>
                    <a:pt x="6100" y="4598"/>
                    <a:pt x="6220" y="4494"/>
                    <a:pt x="6321" y="4352"/>
                  </a:cubicBezTo>
                  <a:cubicBezTo>
                    <a:pt x="6410" y="4174"/>
                    <a:pt x="6454" y="4019"/>
                    <a:pt x="6410" y="3975"/>
                  </a:cubicBezTo>
                  <a:lnTo>
                    <a:pt x="6343" y="3975"/>
                  </a:lnTo>
                  <a:lnTo>
                    <a:pt x="6898" y="3043"/>
                  </a:lnTo>
                  <a:cubicBezTo>
                    <a:pt x="6765" y="3021"/>
                    <a:pt x="6654" y="2999"/>
                    <a:pt x="6521" y="2976"/>
                  </a:cubicBezTo>
                  <a:lnTo>
                    <a:pt x="4547" y="2555"/>
                  </a:lnTo>
                  <a:lnTo>
                    <a:pt x="4037" y="3487"/>
                  </a:lnTo>
                  <a:cubicBezTo>
                    <a:pt x="3881" y="3309"/>
                    <a:pt x="3615" y="3176"/>
                    <a:pt x="3305" y="3176"/>
                  </a:cubicBezTo>
                  <a:lnTo>
                    <a:pt x="3283" y="3176"/>
                  </a:lnTo>
                  <a:cubicBezTo>
                    <a:pt x="3127" y="3132"/>
                    <a:pt x="2994" y="3110"/>
                    <a:pt x="2861" y="3043"/>
                  </a:cubicBezTo>
                  <a:lnTo>
                    <a:pt x="2972" y="3043"/>
                  </a:lnTo>
                  <a:cubicBezTo>
                    <a:pt x="3216" y="3043"/>
                    <a:pt x="3438" y="2999"/>
                    <a:pt x="3660" y="2910"/>
                  </a:cubicBezTo>
                  <a:cubicBezTo>
                    <a:pt x="4059" y="2733"/>
                    <a:pt x="4414" y="2355"/>
                    <a:pt x="4502" y="2111"/>
                  </a:cubicBezTo>
                  <a:cubicBezTo>
                    <a:pt x="4525" y="2023"/>
                    <a:pt x="4525" y="1956"/>
                    <a:pt x="4502" y="1912"/>
                  </a:cubicBezTo>
                  <a:cubicBezTo>
                    <a:pt x="4480" y="1868"/>
                    <a:pt x="4436" y="1845"/>
                    <a:pt x="4369" y="1823"/>
                  </a:cubicBezTo>
                  <a:cubicBezTo>
                    <a:pt x="4303" y="1801"/>
                    <a:pt x="4236" y="1757"/>
                    <a:pt x="4192" y="1690"/>
                  </a:cubicBezTo>
                  <a:cubicBezTo>
                    <a:pt x="4103" y="1579"/>
                    <a:pt x="4103" y="1490"/>
                    <a:pt x="4103" y="1357"/>
                  </a:cubicBezTo>
                  <a:lnTo>
                    <a:pt x="4103" y="1335"/>
                  </a:lnTo>
                  <a:cubicBezTo>
                    <a:pt x="4081" y="1180"/>
                    <a:pt x="4059" y="892"/>
                    <a:pt x="4014" y="692"/>
                  </a:cubicBezTo>
                  <a:cubicBezTo>
                    <a:pt x="4148" y="625"/>
                    <a:pt x="4236" y="559"/>
                    <a:pt x="4236" y="470"/>
                  </a:cubicBezTo>
                  <a:cubicBezTo>
                    <a:pt x="4236" y="315"/>
                    <a:pt x="3948" y="182"/>
                    <a:pt x="3593" y="160"/>
                  </a:cubicBezTo>
                  <a:cubicBezTo>
                    <a:pt x="3416" y="71"/>
                    <a:pt x="3238" y="27"/>
                    <a:pt x="3083" y="4"/>
                  </a:cubicBezTo>
                  <a:cubicBezTo>
                    <a:pt x="3047" y="2"/>
                    <a:pt x="3011" y="0"/>
                    <a:pt x="2975" y="0"/>
                  </a:cubicBezTo>
                  <a:close/>
                </a:path>
              </a:pathLst>
            </a:custGeom>
            <a:solidFill>
              <a:srgbClr val="512A14"/>
            </a:solidFill>
            <a:ln w="2286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38100" dir="7260000" algn="bl" rotWithShape="0">
                <a:schemeClr val="accent4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6"/>
            <p:cNvGrpSpPr/>
            <p:nvPr/>
          </p:nvGrpSpPr>
          <p:grpSpPr>
            <a:xfrm>
              <a:off x="530344" y="2446653"/>
              <a:ext cx="2251180" cy="2594239"/>
              <a:chOff x="3149600" y="3406225"/>
              <a:chExt cx="230675" cy="265825"/>
            </a:xfrm>
          </p:grpSpPr>
          <p:sp>
            <p:nvSpPr>
              <p:cNvPr id="960" name="Google Shape;960;p46"/>
              <p:cNvSpPr/>
              <p:nvPr/>
            </p:nvSpPr>
            <p:spPr>
              <a:xfrm>
                <a:off x="3182300" y="3406775"/>
                <a:ext cx="804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3002" extrusionOk="0">
                    <a:moveTo>
                      <a:pt x="1601" y="1"/>
                    </a:moveTo>
                    <a:cubicBezTo>
                      <a:pt x="924" y="1"/>
                      <a:pt x="350" y="636"/>
                      <a:pt x="267" y="1095"/>
                    </a:cubicBezTo>
                    <a:cubicBezTo>
                      <a:pt x="245" y="1162"/>
                      <a:pt x="245" y="1206"/>
                      <a:pt x="222" y="1339"/>
                    </a:cubicBezTo>
                    <a:cubicBezTo>
                      <a:pt x="134" y="1850"/>
                      <a:pt x="1" y="1983"/>
                      <a:pt x="1" y="2138"/>
                    </a:cubicBezTo>
                    <a:cubicBezTo>
                      <a:pt x="18" y="2502"/>
                      <a:pt x="821" y="3001"/>
                      <a:pt x="1636" y="3001"/>
                    </a:cubicBezTo>
                    <a:cubicBezTo>
                      <a:pt x="1864" y="3001"/>
                      <a:pt x="2094" y="2962"/>
                      <a:pt x="2307" y="2870"/>
                    </a:cubicBezTo>
                    <a:cubicBezTo>
                      <a:pt x="2817" y="2648"/>
                      <a:pt x="3217" y="2094"/>
                      <a:pt x="3128" y="1894"/>
                    </a:cubicBezTo>
                    <a:cubicBezTo>
                      <a:pt x="3084" y="1805"/>
                      <a:pt x="2928" y="1827"/>
                      <a:pt x="2817" y="1672"/>
                    </a:cubicBezTo>
                    <a:cubicBezTo>
                      <a:pt x="2729" y="1561"/>
                      <a:pt x="2729" y="1450"/>
                      <a:pt x="2729" y="1339"/>
                    </a:cubicBezTo>
                    <a:cubicBezTo>
                      <a:pt x="2729" y="1251"/>
                      <a:pt x="2684" y="763"/>
                      <a:pt x="2596" y="563"/>
                    </a:cubicBezTo>
                    <a:cubicBezTo>
                      <a:pt x="2463" y="230"/>
                      <a:pt x="2041" y="53"/>
                      <a:pt x="1731" y="9"/>
                    </a:cubicBezTo>
                    <a:cubicBezTo>
                      <a:pt x="1687" y="3"/>
                      <a:pt x="1644" y="1"/>
                      <a:pt x="1601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6"/>
              <p:cNvSpPr/>
              <p:nvPr/>
            </p:nvSpPr>
            <p:spPr>
              <a:xfrm>
                <a:off x="3182850" y="3406225"/>
                <a:ext cx="7987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3048" extrusionOk="0">
                    <a:moveTo>
                      <a:pt x="1753" y="53"/>
                    </a:moveTo>
                    <a:cubicBezTo>
                      <a:pt x="2086" y="97"/>
                      <a:pt x="2485" y="275"/>
                      <a:pt x="2596" y="585"/>
                    </a:cubicBezTo>
                    <a:cubicBezTo>
                      <a:pt x="2662" y="718"/>
                      <a:pt x="2707" y="984"/>
                      <a:pt x="2729" y="1339"/>
                    </a:cubicBezTo>
                    <a:lnTo>
                      <a:pt x="2729" y="1361"/>
                    </a:lnTo>
                    <a:cubicBezTo>
                      <a:pt x="2729" y="1495"/>
                      <a:pt x="2751" y="1605"/>
                      <a:pt x="2818" y="1716"/>
                    </a:cubicBezTo>
                    <a:cubicBezTo>
                      <a:pt x="2884" y="1805"/>
                      <a:pt x="2973" y="1827"/>
                      <a:pt x="3039" y="1872"/>
                    </a:cubicBezTo>
                    <a:cubicBezTo>
                      <a:pt x="3084" y="1894"/>
                      <a:pt x="3106" y="1894"/>
                      <a:pt x="3128" y="1938"/>
                    </a:cubicBezTo>
                    <a:cubicBezTo>
                      <a:pt x="3150" y="1960"/>
                      <a:pt x="3150" y="2027"/>
                      <a:pt x="3128" y="2093"/>
                    </a:cubicBezTo>
                    <a:cubicBezTo>
                      <a:pt x="3039" y="2337"/>
                      <a:pt x="2707" y="2692"/>
                      <a:pt x="2330" y="2870"/>
                    </a:cubicBezTo>
                    <a:cubicBezTo>
                      <a:pt x="2116" y="2961"/>
                      <a:pt x="1886" y="3000"/>
                      <a:pt x="1657" y="3000"/>
                    </a:cubicBezTo>
                    <a:cubicBezTo>
                      <a:pt x="1221" y="3000"/>
                      <a:pt x="786" y="2859"/>
                      <a:pt x="467" y="2670"/>
                    </a:cubicBezTo>
                    <a:cubicBezTo>
                      <a:pt x="223" y="2493"/>
                      <a:pt x="67" y="2315"/>
                      <a:pt x="45" y="2160"/>
                    </a:cubicBezTo>
                    <a:cubicBezTo>
                      <a:pt x="45" y="2093"/>
                      <a:pt x="67" y="2049"/>
                      <a:pt x="112" y="1938"/>
                    </a:cubicBezTo>
                    <a:cubicBezTo>
                      <a:pt x="156" y="1827"/>
                      <a:pt x="223" y="1650"/>
                      <a:pt x="289" y="1361"/>
                    </a:cubicBezTo>
                    <a:cubicBezTo>
                      <a:pt x="289" y="1273"/>
                      <a:pt x="289" y="1228"/>
                      <a:pt x="311" y="1184"/>
                    </a:cubicBezTo>
                    <a:cubicBezTo>
                      <a:pt x="311" y="1162"/>
                      <a:pt x="311" y="1140"/>
                      <a:pt x="311" y="1117"/>
                    </a:cubicBezTo>
                    <a:cubicBezTo>
                      <a:pt x="400" y="652"/>
                      <a:pt x="977" y="53"/>
                      <a:pt x="1642" y="53"/>
                    </a:cubicBezTo>
                    <a:close/>
                    <a:moveTo>
                      <a:pt x="1639" y="1"/>
                    </a:moveTo>
                    <a:cubicBezTo>
                      <a:pt x="925" y="1"/>
                      <a:pt x="350" y="638"/>
                      <a:pt x="267" y="1117"/>
                    </a:cubicBezTo>
                    <a:cubicBezTo>
                      <a:pt x="267" y="1140"/>
                      <a:pt x="267" y="1162"/>
                      <a:pt x="267" y="1184"/>
                    </a:cubicBezTo>
                    <a:cubicBezTo>
                      <a:pt x="245" y="1228"/>
                      <a:pt x="245" y="1273"/>
                      <a:pt x="245" y="1361"/>
                    </a:cubicBezTo>
                    <a:cubicBezTo>
                      <a:pt x="178" y="1650"/>
                      <a:pt x="112" y="1805"/>
                      <a:pt x="67" y="1916"/>
                    </a:cubicBezTo>
                    <a:cubicBezTo>
                      <a:pt x="23" y="2027"/>
                      <a:pt x="1" y="2093"/>
                      <a:pt x="1" y="2160"/>
                    </a:cubicBezTo>
                    <a:cubicBezTo>
                      <a:pt x="23" y="2337"/>
                      <a:pt x="178" y="2537"/>
                      <a:pt x="444" y="2692"/>
                    </a:cubicBezTo>
                    <a:cubicBezTo>
                      <a:pt x="777" y="2892"/>
                      <a:pt x="1221" y="3047"/>
                      <a:pt x="1664" y="3047"/>
                    </a:cubicBezTo>
                    <a:cubicBezTo>
                      <a:pt x="1886" y="3047"/>
                      <a:pt x="2130" y="3003"/>
                      <a:pt x="2352" y="2914"/>
                    </a:cubicBezTo>
                    <a:cubicBezTo>
                      <a:pt x="2751" y="2737"/>
                      <a:pt x="3084" y="2360"/>
                      <a:pt x="3172" y="2116"/>
                    </a:cubicBezTo>
                    <a:cubicBezTo>
                      <a:pt x="3195" y="2027"/>
                      <a:pt x="3195" y="1960"/>
                      <a:pt x="3172" y="1916"/>
                    </a:cubicBezTo>
                    <a:cubicBezTo>
                      <a:pt x="3150" y="1849"/>
                      <a:pt x="3106" y="1849"/>
                      <a:pt x="3062" y="1827"/>
                    </a:cubicBezTo>
                    <a:cubicBezTo>
                      <a:pt x="2995" y="1783"/>
                      <a:pt x="2928" y="1761"/>
                      <a:pt x="2862" y="1672"/>
                    </a:cubicBezTo>
                    <a:cubicBezTo>
                      <a:pt x="2795" y="1583"/>
                      <a:pt x="2795" y="1495"/>
                      <a:pt x="2773" y="1361"/>
                    </a:cubicBezTo>
                    <a:lnTo>
                      <a:pt x="2773" y="1339"/>
                    </a:lnTo>
                    <a:cubicBezTo>
                      <a:pt x="2751" y="1140"/>
                      <a:pt x="2729" y="763"/>
                      <a:pt x="2640" y="563"/>
                    </a:cubicBezTo>
                    <a:cubicBezTo>
                      <a:pt x="2529" y="230"/>
                      <a:pt x="2108" y="53"/>
                      <a:pt x="1775" y="9"/>
                    </a:cubicBezTo>
                    <a:cubicBezTo>
                      <a:pt x="1729" y="3"/>
                      <a:pt x="1684" y="1"/>
                      <a:pt x="1639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3226650" y="3488500"/>
                <a:ext cx="6602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974" extrusionOk="0">
                    <a:moveTo>
                      <a:pt x="555" y="0"/>
                    </a:moveTo>
                    <a:cubicBezTo>
                      <a:pt x="511" y="0"/>
                      <a:pt x="334" y="0"/>
                      <a:pt x="201" y="133"/>
                    </a:cubicBezTo>
                    <a:cubicBezTo>
                      <a:pt x="67" y="244"/>
                      <a:pt x="1" y="444"/>
                      <a:pt x="45" y="643"/>
                    </a:cubicBezTo>
                    <a:cubicBezTo>
                      <a:pt x="223" y="799"/>
                      <a:pt x="400" y="954"/>
                      <a:pt x="622" y="1109"/>
                    </a:cubicBezTo>
                    <a:cubicBezTo>
                      <a:pt x="1154" y="1486"/>
                      <a:pt x="1664" y="1774"/>
                      <a:pt x="2108" y="1974"/>
                    </a:cubicBezTo>
                    <a:lnTo>
                      <a:pt x="2640" y="1530"/>
                    </a:lnTo>
                    <a:lnTo>
                      <a:pt x="2640" y="1508"/>
                    </a:lnTo>
                    <a:cubicBezTo>
                      <a:pt x="1953" y="1020"/>
                      <a:pt x="1243" y="510"/>
                      <a:pt x="555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3231650" y="3485725"/>
                <a:ext cx="24975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176" extrusionOk="0">
                    <a:moveTo>
                      <a:pt x="1" y="0"/>
                    </a:moveTo>
                    <a:cubicBezTo>
                      <a:pt x="67" y="89"/>
                      <a:pt x="134" y="178"/>
                      <a:pt x="200" y="266"/>
                    </a:cubicBezTo>
                    <a:lnTo>
                      <a:pt x="222" y="1176"/>
                    </a:lnTo>
                    <a:lnTo>
                      <a:pt x="821" y="1176"/>
                    </a:lnTo>
                    <a:cubicBezTo>
                      <a:pt x="866" y="1087"/>
                      <a:pt x="999" y="865"/>
                      <a:pt x="932" y="621"/>
                    </a:cubicBezTo>
                    <a:cubicBezTo>
                      <a:pt x="866" y="266"/>
                      <a:pt x="489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3231650" y="3500125"/>
                <a:ext cx="77100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042" extrusionOk="0">
                    <a:moveTo>
                      <a:pt x="2928" y="1"/>
                    </a:moveTo>
                    <a:cubicBezTo>
                      <a:pt x="2862" y="45"/>
                      <a:pt x="2773" y="134"/>
                      <a:pt x="2618" y="245"/>
                    </a:cubicBezTo>
                    <a:cubicBezTo>
                      <a:pt x="1952" y="711"/>
                      <a:pt x="1464" y="666"/>
                      <a:pt x="755" y="1132"/>
                    </a:cubicBezTo>
                    <a:cubicBezTo>
                      <a:pt x="666" y="1198"/>
                      <a:pt x="533" y="1287"/>
                      <a:pt x="355" y="1442"/>
                    </a:cubicBezTo>
                    <a:cubicBezTo>
                      <a:pt x="245" y="1509"/>
                      <a:pt x="134" y="1553"/>
                      <a:pt x="1" y="1620"/>
                    </a:cubicBezTo>
                    <a:cubicBezTo>
                      <a:pt x="23" y="1686"/>
                      <a:pt x="134" y="1886"/>
                      <a:pt x="378" y="1975"/>
                    </a:cubicBezTo>
                    <a:cubicBezTo>
                      <a:pt x="511" y="2041"/>
                      <a:pt x="644" y="2041"/>
                      <a:pt x="710" y="2041"/>
                    </a:cubicBezTo>
                    <a:cubicBezTo>
                      <a:pt x="888" y="1975"/>
                      <a:pt x="1087" y="1886"/>
                      <a:pt x="1287" y="1775"/>
                    </a:cubicBezTo>
                    <a:cubicBezTo>
                      <a:pt x="2085" y="1309"/>
                      <a:pt x="2684" y="733"/>
                      <a:pt x="3083" y="223"/>
                    </a:cubicBezTo>
                    <a:lnTo>
                      <a:pt x="2928" y="1"/>
                    </a:ln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6"/>
              <p:cNvSpPr/>
              <p:nvPr/>
            </p:nvSpPr>
            <p:spPr>
              <a:xfrm>
                <a:off x="3149600" y="3479050"/>
                <a:ext cx="89850" cy="159725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389" extrusionOk="0">
                    <a:moveTo>
                      <a:pt x="2240" y="1"/>
                    </a:moveTo>
                    <a:cubicBezTo>
                      <a:pt x="1907" y="1"/>
                      <a:pt x="1752" y="68"/>
                      <a:pt x="1619" y="112"/>
                    </a:cubicBezTo>
                    <a:cubicBezTo>
                      <a:pt x="1525" y="128"/>
                      <a:pt x="1442" y="143"/>
                      <a:pt x="1331" y="143"/>
                    </a:cubicBezTo>
                    <a:cubicBezTo>
                      <a:pt x="1285" y="143"/>
                      <a:pt x="1234" y="141"/>
                      <a:pt x="1176" y="134"/>
                    </a:cubicBezTo>
                    <a:cubicBezTo>
                      <a:pt x="1065" y="112"/>
                      <a:pt x="976" y="90"/>
                      <a:pt x="909" y="68"/>
                    </a:cubicBezTo>
                    <a:cubicBezTo>
                      <a:pt x="843" y="112"/>
                      <a:pt x="798" y="156"/>
                      <a:pt x="732" y="223"/>
                    </a:cubicBezTo>
                    <a:cubicBezTo>
                      <a:pt x="621" y="356"/>
                      <a:pt x="555" y="489"/>
                      <a:pt x="532" y="600"/>
                    </a:cubicBezTo>
                    <a:cubicBezTo>
                      <a:pt x="488" y="755"/>
                      <a:pt x="488" y="866"/>
                      <a:pt x="488" y="888"/>
                    </a:cubicBezTo>
                    <a:cubicBezTo>
                      <a:pt x="488" y="1043"/>
                      <a:pt x="466" y="1177"/>
                      <a:pt x="466" y="1332"/>
                    </a:cubicBezTo>
                    <a:cubicBezTo>
                      <a:pt x="510" y="1465"/>
                      <a:pt x="555" y="1620"/>
                      <a:pt x="599" y="1775"/>
                    </a:cubicBezTo>
                    <a:cubicBezTo>
                      <a:pt x="665" y="2064"/>
                      <a:pt x="710" y="2152"/>
                      <a:pt x="754" y="2330"/>
                    </a:cubicBezTo>
                    <a:cubicBezTo>
                      <a:pt x="821" y="2640"/>
                      <a:pt x="887" y="3084"/>
                      <a:pt x="821" y="3683"/>
                    </a:cubicBezTo>
                    <a:cubicBezTo>
                      <a:pt x="732" y="3816"/>
                      <a:pt x="643" y="3949"/>
                      <a:pt x="555" y="4104"/>
                    </a:cubicBezTo>
                    <a:cubicBezTo>
                      <a:pt x="510" y="4193"/>
                      <a:pt x="466" y="4259"/>
                      <a:pt x="421" y="4348"/>
                    </a:cubicBezTo>
                    <a:cubicBezTo>
                      <a:pt x="377" y="4459"/>
                      <a:pt x="311" y="4548"/>
                      <a:pt x="266" y="4659"/>
                    </a:cubicBezTo>
                    <a:cubicBezTo>
                      <a:pt x="177" y="4858"/>
                      <a:pt x="89" y="5058"/>
                      <a:pt x="22" y="5235"/>
                    </a:cubicBezTo>
                    <a:lnTo>
                      <a:pt x="22" y="5257"/>
                    </a:lnTo>
                    <a:cubicBezTo>
                      <a:pt x="0" y="5435"/>
                      <a:pt x="44" y="5612"/>
                      <a:pt x="89" y="5790"/>
                    </a:cubicBezTo>
                    <a:cubicBezTo>
                      <a:pt x="399" y="5989"/>
                      <a:pt x="954" y="6278"/>
                      <a:pt x="1686" y="6366"/>
                    </a:cubicBezTo>
                    <a:cubicBezTo>
                      <a:pt x="1819" y="6389"/>
                      <a:pt x="1974" y="6389"/>
                      <a:pt x="2107" y="6389"/>
                    </a:cubicBezTo>
                    <a:cubicBezTo>
                      <a:pt x="2706" y="6366"/>
                      <a:pt x="3149" y="6211"/>
                      <a:pt x="3393" y="6100"/>
                    </a:cubicBezTo>
                    <a:cubicBezTo>
                      <a:pt x="3393" y="6034"/>
                      <a:pt x="3393" y="5945"/>
                      <a:pt x="3393" y="5834"/>
                    </a:cubicBezTo>
                    <a:cubicBezTo>
                      <a:pt x="3393" y="5701"/>
                      <a:pt x="3371" y="5524"/>
                      <a:pt x="3349" y="5324"/>
                    </a:cubicBezTo>
                    <a:cubicBezTo>
                      <a:pt x="3283" y="4903"/>
                      <a:pt x="3172" y="4570"/>
                      <a:pt x="3127" y="4393"/>
                    </a:cubicBezTo>
                    <a:cubicBezTo>
                      <a:pt x="3105" y="4326"/>
                      <a:pt x="3083" y="4326"/>
                      <a:pt x="3083" y="4282"/>
                    </a:cubicBezTo>
                    <a:cubicBezTo>
                      <a:pt x="2950" y="3949"/>
                      <a:pt x="3016" y="3661"/>
                      <a:pt x="3105" y="3284"/>
                    </a:cubicBezTo>
                    <a:cubicBezTo>
                      <a:pt x="3127" y="3195"/>
                      <a:pt x="3149" y="3106"/>
                      <a:pt x="3172" y="3017"/>
                    </a:cubicBezTo>
                    <a:cubicBezTo>
                      <a:pt x="3238" y="2663"/>
                      <a:pt x="3283" y="2308"/>
                      <a:pt x="3349" y="1953"/>
                    </a:cubicBezTo>
                    <a:cubicBezTo>
                      <a:pt x="3393" y="1620"/>
                      <a:pt x="3460" y="1287"/>
                      <a:pt x="3527" y="1066"/>
                    </a:cubicBezTo>
                    <a:cubicBezTo>
                      <a:pt x="3549" y="1021"/>
                      <a:pt x="3549" y="977"/>
                      <a:pt x="3571" y="910"/>
                    </a:cubicBezTo>
                    <a:cubicBezTo>
                      <a:pt x="3593" y="733"/>
                      <a:pt x="3593" y="533"/>
                      <a:pt x="3504" y="356"/>
                    </a:cubicBezTo>
                    <a:cubicBezTo>
                      <a:pt x="3438" y="312"/>
                      <a:pt x="3349" y="289"/>
                      <a:pt x="3283" y="267"/>
                    </a:cubicBezTo>
                    <a:cubicBezTo>
                      <a:pt x="3105" y="201"/>
                      <a:pt x="2928" y="178"/>
                      <a:pt x="2772" y="45"/>
                    </a:cubicBezTo>
                    <a:cubicBezTo>
                      <a:pt x="2551" y="1"/>
                      <a:pt x="2351" y="1"/>
                      <a:pt x="2240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6"/>
              <p:cNvSpPr/>
              <p:nvPr/>
            </p:nvSpPr>
            <p:spPr>
              <a:xfrm>
                <a:off x="3212250" y="3490100"/>
                <a:ext cx="24975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958" extrusionOk="0">
                    <a:moveTo>
                      <a:pt x="492" y="1"/>
                    </a:moveTo>
                    <a:cubicBezTo>
                      <a:pt x="244" y="1"/>
                      <a:pt x="44" y="194"/>
                      <a:pt x="22" y="446"/>
                    </a:cubicBezTo>
                    <a:cubicBezTo>
                      <a:pt x="0" y="712"/>
                      <a:pt x="200" y="934"/>
                      <a:pt x="466" y="956"/>
                    </a:cubicBezTo>
                    <a:cubicBezTo>
                      <a:pt x="480" y="957"/>
                      <a:pt x="493" y="958"/>
                      <a:pt x="506" y="958"/>
                    </a:cubicBezTo>
                    <a:cubicBezTo>
                      <a:pt x="754" y="958"/>
                      <a:pt x="955" y="765"/>
                      <a:pt x="976" y="513"/>
                    </a:cubicBezTo>
                    <a:cubicBezTo>
                      <a:pt x="998" y="247"/>
                      <a:pt x="799" y="25"/>
                      <a:pt x="533" y="3"/>
                    </a:cubicBezTo>
                    <a:cubicBezTo>
                      <a:pt x="519" y="1"/>
                      <a:pt x="506" y="1"/>
                      <a:pt x="492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3213900" y="3494600"/>
                <a:ext cx="238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799" extrusionOk="0">
                    <a:moveTo>
                      <a:pt x="799" y="0"/>
                    </a:moveTo>
                    <a:cubicBezTo>
                      <a:pt x="799" y="0"/>
                      <a:pt x="799" y="22"/>
                      <a:pt x="799" y="22"/>
                    </a:cubicBezTo>
                    <a:cubicBezTo>
                      <a:pt x="866" y="111"/>
                      <a:pt x="888" y="222"/>
                      <a:pt x="888" y="333"/>
                    </a:cubicBezTo>
                    <a:cubicBezTo>
                      <a:pt x="867" y="564"/>
                      <a:pt x="666" y="756"/>
                      <a:pt x="437" y="756"/>
                    </a:cubicBezTo>
                    <a:cubicBezTo>
                      <a:pt x="425" y="756"/>
                      <a:pt x="413" y="755"/>
                      <a:pt x="400" y="754"/>
                    </a:cubicBezTo>
                    <a:cubicBezTo>
                      <a:pt x="245" y="754"/>
                      <a:pt x="112" y="665"/>
                      <a:pt x="45" y="555"/>
                    </a:cubicBezTo>
                    <a:cubicBezTo>
                      <a:pt x="45" y="532"/>
                      <a:pt x="23" y="532"/>
                      <a:pt x="1" y="532"/>
                    </a:cubicBezTo>
                    <a:cubicBezTo>
                      <a:pt x="1" y="555"/>
                      <a:pt x="1" y="555"/>
                      <a:pt x="1" y="577"/>
                    </a:cubicBezTo>
                    <a:cubicBezTo>
                      <a:pt x="90" y="710"/>
                      <a:pt x="245" y="798"/>
                      <a:pt x="400" y="798"/>
                    </a:cubicBezTo>
                    <a:lnTo>
                      <a:pt x="422" y="798"/>
                    </a:lnTo>
                    <a:cubicBezTo>
                      <a:pt x="688" y="798"/>
                      <a:pt x="910" y="599"/>
                      <a:pt x="932" y="333"/>
                    </a:cubicBezTo>
                    <a:cubicBezTo>
                      <a:pt x="955" y="222"/>
                      <a:pt x="910" y="111"/>
                      <a:pt x="844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3174550" y="3487350"/>
                <a:ext cx="25525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958" extrusionOk="0">
                    <a:moveTo>
                      <a:pt x="514" y="0"/>
                    </a:moveTo>
                    <a:cubicBezTo>
                      <a:pt x="264" y="0"/>
                      <a:pt x="43" y="193"/>
                      <a:pt x="22" y="445"/>
                    </a:cubicBezTo>
                    <a:cubicBezTo>
                      <a:pt x="0" y="711"/>
                      <a:pt x="200" y="933"/>
                      <a:pt x="466" y="955"/>
                    </a:cubicBezTo>
                    <a:cubicBezTo>
                      <a:pt x="479" y="957"/>
                      <a:pt x="493" y="957"/>
                      <a:pt x="506" y="957"/>
                    </a:cubicBezTo>
                    <a:cubicBezTo>
                      <a:pt x="756" y="957"/>
                      <a:pt x="977" y="764"/>
                      <a:pt x="998" y="512"/>
                    </a:cubicBezTo>
                    <a:cubicBezTo>
                      <a:pt x="1020" y="246"/>
                      <a:pt x="821" y="24"/>
                      <a:pt x="555" y="2"/>
                    </a:cubicBezTo>
                    <a:cubicBezTo>
                      <a:pt x="541" y="1"/>
                      <a:pt x="528" y="0"/>
                      <a:pt x="514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3175650" y="3501800"/>
                <a:ext cx="238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400" extrusionOk="0">
                    <a:moveTo>
                      <a:pt x="932" y="0"/>
                    </a:moveTo>
                    <a:cubicBezTo>
                      <a:pt x="932" y="0"/>
                      <a:pt x="910" y="0"/>
                      <a:pt x="910" y="23"/>
                    </a:cubicBezTo>
                    <a:cubicBezTo>
                      <a:pt x="848" y="228"/>
                      <a:pt x="672" y="358"/>
                      <a:pt x="487" y="358"/>
                    </a:cubicBezTo>
                    <a:cubicBezTo>
                      <a:pt x="473" y="358"/>
                      <a:pt x="459" y="357"/>
                      <a:pt x="444" y="355"/>
                    </a:cubicBezTo>
                    <a:cubicBezTo>
                      <a:pt x="267" y="355"/>
                      <a:pt x="134" y="244"/>
                      <a:pt x="45" y="89"/>
                    </a:cubicBezTo>
                    <a:lnTo>
                      <a:pt x="23" y="89"/>
                    </a:lnTo>
                    <a:cubicBezTo>
                      <a:pt x="0" y="89"/>
                      <a:pt x="0" y="111"/>
                      <a:pt x="0" y="111"/>
                    </a:cubicBezTo>
                    <a:cubicBezTo>
                      <a:pt x="89" y="289"/>
                      <a:pt x="244" y="400"/>
                      <a:pt x="422" y="400"/>
                    </a:cubicBezTo>
                    <a:lnTo>
                      <a:pt x="466" y="400"/>
                    </a:lnTo>
                    <a:cubicBezTo>
                      <a:pt x="688" y="400"/>
                      <a:pt x="888" y="267"/>
                      <a:pt x="954" y="45"/>
                    </a:cubicBezTo>
                    <a:cubicBezTo>
                      <a:pt x="954" y="23"/>
                      <a:pt x="954" y="0"/>
                      <a:pt x="932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3162900" y="3439700"/>
                <a:ext cx="79875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507" extrusionOk="0">
                    <a:moveTo>
                      <a:pt x="1642" y="0"/>
                    </a:moveTo>
                    <a:cubicBezTo>
                      <a:pt x="1619" y="178"/>
                      <a:pt x="1531" y="466"/>
                      <a:pt x="1398" y="777"/>
                    </a:cubicBezTo>
                    <a:cubicBezTo>
                      <a:pt x="1220" y="1154"/>
                      <a:pt x="1109" y="1353"/>
                      <a:pt x="888" y="1486"/>
                    </a:cubicBezTo>
                    <a:cubicBezTo>
                      <a:pt x="732" y="1553"/>
                      <a:pt x="621" y="1575"/>
                      <a:pt x="488" y="1575"/>
                    </a:cubicBezTo>
                    <a:cubicBezTo>
                      <a:pt x="466" y="1597"/>
                      <a:pt x="422" y="1619"/>
                      <a:pt x="377" y="1664"/>
                    </a:cubicBezTo>
                    <a:cubicBezTo>
                      <a:pt x="311" y="1686"/>
                      <a:pt x="266" y="1752"/>
                      <a:pt x="200" y="1797"/>
                    </a:cubicBezTo>
                    <a:cubicBezTo>
                      <a:pt x="89" y="1930"/>
                      <a:pt x="23" y="2063"/>
                      <a:pt x="0" y="2196"/>
                    </a:cubicBezTo>
                    <a:cubicBezTo>
                      <a:pt x="644" y="2263"/>
                      <a:pt x="1265" y="2329"/>
                      <a:pt x="1908" y="2373"/>
                    </a:cubicBezTo>
                    <a:cubicBezTo>
                      <a:pt x="2174" y="2418"/>
                      <a:pt x="2440" y="2440"/>
                      <a:pt x="2706" y="2462"/>
                    </a:cubicBezTo>
                    <a:cubicBezTo>
                      <a:pt x="2795" y="2484"/>
                      <a:pt x="2928" y="2484"/>
                      <a:pt x="3039" y="2507"/>
                    </a:cubicBezTo>
                    <a:lnTo>
                      <a:pt x="3172" y="2507"/>
                    </a:lnTo>
                    <a:cubicBezTo>
                      <a:pt x="3194" y="2396"/>
                      <a:pt x="3172" y="2196"/>
                      <a:pt x="3061" y="2041"/>
                    </a:cubicBezTo>
                    <a:cubicBezTo>
                      <a:pt x="3039" y="1996"/>
                      <a:pt x="2995" y="1974"/>
                      <a:pt x="2972" y="1952"/>
                    </a:cubicBezTo>
                    <a:cubicBezTo>
                      <a:pt x="2906" y="1886"/>
                      <a:pt x="2817" y="1863"/>
                      <a:pt x="2751" y="1841"/>
                    </a:cubicBezTo>
                    <a:cubicBezTo>
                      <a:pt x="2573" y="1775"/>
                      <a:pt x="2396" y="1775"/>
                      <a:pt x="2240" y="1642"/>
                    </a:cubicBezTo>
                    <a:cubicBezTo>
                      <a:pt x="2240" y="1642"/>
                      <a:pt x="2240" y="1619"/>
                      <a:pt x="2240" y="1619"/>
                    </a:cubicBezTo>
                    <a:cubicBezTo>
                      <a:pt x="2152" y="1553"/>
                      <a:pt x="2085" y="1442"/>
                      <a:pt x="2063" y="1287"/>
                    </a:cubicBezTo>
                    <a:cubicBezTo>
                      <a:pt x="2041" y="1220"/>
                      <a:pt x="2041" y="1154"/>
                      <a:pt x="2041" y="1065"/>
                    </a:cubicBezTo>
                    <a:cubicBezTo>
                      <a:pt x="2041" y="976"/>
                      <a:pt x="2041" y="865"/>
                      <a:pt x="2063" y="754"/>
                    </a:cubicBezTo>
                    <a:cubicBezTo>
                      <a:pt x="2063" y="710"/>
                      <a:pt x="2063" y="666"/>
                      <a:pt x="2063" y="621"/>
                    </a:cubicBezTo>
                    <a:cubicBezTo>
                      <a:pt x="1996" y="577"/>
                      <a:pt x="1886" y="533"/>
                      <a:pt x="1797" y="466"/>
                    </a:cubicBezTo>
                    <a:cubicBezTo>
                      <a:pt x="1708" y="422"/>
                      <a:pt x="1642" y="289"/>
                      <a:pt x="1642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3196725" y="3412400"/>
                <a:ext cx="4715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2256" extrusionOk="0">
                    <a:moveTo>
                      <a:pt x="980" y="1"/>
                    </a:moveTo>
                    <a:cubicBezTo>
                      <a:pt x="820" y="1"/>
                      <a:pt x="632" y="33"/>
                      <a:pt x="466" y="161"/>
                    </a:cubicBezTo>
                    <a:cubicBezTo>
                      <a:pt x="0" y="493"/>
                      <a:pt x="67" y="1270"/>
                      <a:pt x="289" y="1691"/>
                    </a:cubicBezTo>
                    <a:cubicBezTo>
                      <a:pt x="466" y="2024"/>
                      <a:pt x="799" y="2201"/>
                      <a:pt x="843" y="2223"/>
                    </a:cubicBezTo>
                    <a:cubicBezTo>
                      <a:pt x="865" y="2223"/>
                      <a:pt x="910" y="2246"/>
                      <a:pt x="954" y="2246"/>
                    </a:cubicBezTo>
                    <a:cubicBezTo>
                      <a:pt x="954" y="2246"/>
                      <a:pt x="974" y="2255"/>
                      <a:pt x="1007" y="2255"/>
                    </a:cubicBezTo>
                    <a:cubicBezTo>
                      <a:pt x="1023" y="2255"/>
                      <a:pt x="1043" y="2253"/>
                      <a:pt x="1065" y="2246"/>
                    </a:cubicBezTo>
                    <a:cubicBezTo>
                      <a:pt x="1242" y="2246"/>
                      <a:pt x="1464" y="2002"/>
                      <a:pt x="1464" y="1979"/>
                    </a:cubicBezTo>
                    <a:cubicBezTo>
                      <a:pt x="1575" y="1869"/>
                      <a:pt x="1642" y="1780"/>
                      <a:pt x="1686" y="1625"/>
                    </a:cubicBezTo>
                    <a:cubicBezTo>
                      <a:pt x="1708" y="1514"/>
                      <a:pt x="1686" y="1469"/>
                      <a:pt x="1730" y="1292"/>
                    </a:cubicBezTo>
                    <a:cubicBezTo>
                      <a:pt x="1752" y="1181"/>
                      <a:pt x="1775" y="1137"/>
                      <a:pt x="1797" y="1070"/>
                    </a:cubicBezTo>
                    <a:cubicBezTo>
                      <a:pt x="1797" y="1048"/>
                      <a:pt x="1819" y="1026"/>
                      <a:pt x="1819" y="1004"/>
                    </a:cubicBezTo>
                    <a:cubicBezTo>
                      <a:pt x="1819" y="959"/>
                      <a:pt x="1841" y="937"/>
                      <a:pt x="1841" y="915"/>
                    </a:cubicBezTo>
                    <a:cubicBezTo>
                      <a:pt x="1863" y="760"/>
                      <a:pt x="1886" y="560"/>
                      <a:pt x="1797" y="383"/>
                    </a:cubicBezTo>
                    <a:cubicBezTo>
                      <a:pt x="1797" y="383"/>
                      <a:pt x="1686" y="205"/>
                      <a:pt x="1464" y="94"/>
                    </a:cubicBezTo>
                    <a:cubicBezTo>
                      <a:pt x="1398" y="72"/>
                      <a:pt x="1309" y="50"/>
                      <a:pt x="1309" y="50"/>
                    </a:cubicBezTo>
                    <a:cubicBezTo>
                      <a:pt x="1287" y="28"/>
                      <a:pt x="1287" y="28"/>
                      <a:pt x="1264" y="28"/>
                    </a:cubicBezTo>
                    <a:cubicBezTo>
                      <a:pt x="1199" y="18"/>
                      <a:pt x="1097" y="1"/>
                      <a:pt x="980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6"/>
              <p:cNvSpPr/>
              <p:nvPr/>
            </p:nvSpPr>
            <p:spPr>
              <a:xfrm>
                <a:off x="3215025" y="3436375"/>
                <a:ext cx="61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87" extrusionOk="0">
                    <a:moveTo>
                      <a:pt x="133" y="0"/>
                    </a:moveTo>
                    <a:cubicBezTo>
                      <a:pt x="89" y="0"/>
                      <a:pt x="22" y="22"/>
                      <a:pt x="22" y="67"/>
                    </a:cubicBezTo>
                    <a:cubicBezTo>
                      <a:pt x="0" y="111"/>
                      <a:pt x="45" y="178"/>
                      <a:pt x="89" y="178"/>
                    </a:cubicBezTo>
                    <a:cubicBezTo>
                      <a:pt x="107" y="184"/>
                      <a:pt x="123" y="186"/>
                      <a:pt x="138" y="186"/>
                    </a:cubicBezTo>
                    <a:cubicBezTo>
                      <a:pt x="178" y="186"/>
                      <a:pt x="206" y="166"/>
                      <a:pt x="222" y="133"/>
                    </a:cubicBezTo>
                    <a:cubicBezTo>
                      <a:pt x="244" y="89"/>
                      <a:pt x="200" y="22"/>
                      <a:pt x="13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6"/>
              <p:cNvSpPr/>
              <p:nvPr/>
            </p:nvSpPr>
            <p:spPr>
              <a:xfrm>
                <a:off x="3212250" y="3434800"/>
                <a:ext cx="105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19" extrusionOk="0">
                    <a:moveTo>
                      <a:pt x="6" y="84"/>
                    </a:moveTo>
                    <a:cubicBezTo>
                      <a:pt x="4" y="85"/>
                      <a:pt x="2" y="85"/>
                      <a:pt x="0" y="85"/>
                    </a:cubicBezTo>
                    <a:cubicBezTo>
                      <a:pt x="2" y="85"/>
                      <a:pt x="4" y="85"/>
                      <a:pt x="6" y="84"/>
                    </a:cubicBezTo>
                    <a:close/>
                    <a:moveTo>
                      <a:pt x="278" y="0"/>
                    </a:moveTo>
                    <a:cubicBezTo>
                      <a:pt x="172" y="0"/>
                      <a:pt x="39" y="73"/>
                      <a:pt x="6" y="84"/>
                    </a:cubicBezTo>
                    <a:lnTo>
                      <a:pt x="6" y="84"/>
                    </a:lnTo>
                    <a:cubicBezTo>
                      <a:pt x="80" y="68"/>
                      <a:pt x="138" y="61"/>
                      <a:pt x="183" y="61"/>
                    </a:cubicBezTo>
                    <a:cubicBezTo>
                      <a:pt x="258" y="61"/>
                      <a:pt x="297" y="80"/>
                      <a:pt x="311" y="108"/>
                    </a:cubicBezTo>
                    <a:cubicBezTo>
                      <a:pt x="355" y="152"/>
                      <a:pt x="333" y="218"/>
                      <a:pt x="355" y="218"/>
                    </a:cubicBezTo>
                    <a:cubicBezTo>
                      <a:pt x="377" y="218"/>
                      <a:pt x="422" y="152"/>
                      <a:pt x="400" y="85"/>
                    </a:cubicBezTo>
                    <a:cubicBezTo>
                      <a:pt x="377" y="63"/>
                      <a:pt x="355" y="41"/>
                      <a:pt x="355" y="19"/>
                    </a:cubicBezTo>
                    <a:cubicBezTo>
                      <a:pt x="333" y="6"/>
                      <a:pt x="306" y="0"/>
                      <a:pt x="278" y="0"/>
                    </a:cubicBezTo>
                    <a:close/>
                  </a:path>
                </a:pathLst>
              </a:custGeom>
              <a:solidFill>
                <a:srgbClr val="741D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6"/>
              <p:cNvSpPr/>
              <p:nvPr/>
            </p:nvSpPr>
            <p:spPr>
              <a:xfrm>
                <a:off x="3211700" y="3435925"/>
                <a:ext cx="122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96" extrusionOk="0">
                    <a:moveTo>
                      <a:pt x="160" y="0"/>
                    </a:moveTo>
                    <a:cubicBezTo>
                      <a:pt x="118" y="0"/>
                      <a:pt x="72" y="6"/>
                      <a:pt x="22" y="18"/>
                    </a:cubicBezTo>
                    <a:cubicBezTo>
                      <a:pt x="0" y="40"/>
                      <a:pt x="0" y="40"/>
                      <a:pt x="0" y="63"/>
                    </a:cubicBezTo>
                    <a:cubicBezTo>
                      <a:pt x="0" y="63"/>
                      <a:pt x="22" y="85"/>
                      <a:pt x="22" y="85"/>
                    </a:cubicBezTo>
                    <a:cubicBezTo>
                      <a:pt x="77" y="69"/>
                      <a:pt x="129" y="62"/>
                      <a:pt x="176" y="62"/>
                    </a:cubicBezTo>
                    <a:cubicBezTo>
                      <a:pt x="261" y="62"/>
                      <a:pt x="326" y="86"/>
                      <a:pt x="355" y="129"/>
                    </a:cubicBezTo>
                    <a:cubicBezTo>
                      <a:pt x="355" y="129"/>
                      <a:pt x="355" y="151"/>
                      <a:pt x="355" y="173"/>
                    </a:cubicBezTo>
                    <a:cubicBezTo>
                      <a:pt x="355" y="173"/>
                      <a:pt x="377" y="173"/>
                      <a:pt x="377" y="196"/>
                    </a:cubicBezTo>
                    <a:cubicBezTo>
                      <a:pt x="377" y="196"/>
                      <a:pt x="399" y="173"/>
                      <a:pt x="399" y="173"/>
                    </a:cubicBezTo>
                    <a:lnTo>
                      <a:pt x="466" y="129"/>
                    </a:lnTo>
                    <a:cubicBezTo>
                      <a:pt x="488" y="129"/>
                      <a:pt x="488" y="107"/>
                      <a:pt x="488" y="107"/>
                    </a:cubicBezTo>
                    <a:cubicBezTo>
                      <a:pt x="466" y="85"/>
                      <a:pt x="444" y="85"/>
                      <a:pt x="444" y="85"/>
                    </a:cubicBezTo>
                    <a:lnTo>
                      <a:pt x="399" y="129"/>
                    </a:lnTo>
                    <a:cubicBezTo>
                      <a:pt x="399" y="107"/>
                      <a:pt x="399" y="107"/>
                      <a:pt x="377" y="85"/>
                    </a:cubicBezTo>
                    <a:cubicBezTo>
                      <a:pt x="345" y="37"/>
                      <a:pt x="267" y="0"/>
                      <a:pt x="160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6"/>
              <p:cNvSpPr/>
              <p:nvPr/>
            </p:nvSpPr>
            <p:spPr>
              <a:xfrm>
                <a:off x="3234975" y="3440800"/>
                <a:ext cx="50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79" extrusionOk="0">
                    <a:moveTo>
                      <a:pt x="89" y="1"/>
                    </a:moveTo>
                    <a:cubicBezTo>
                      <a:pt x="45" y="1"/>
                      <a:pt x="1" y="45"/>
                      <a:pt x="1" y="89"/>
                    </a:cubicBezTo>
                    <a:cubicBezTo>
                      <a:pt x="1" y="134"/>
                      <a:pt x="45" y="178"/>
                      <a:pt x="89" y="178"/>
                    </a:cubicBezTo>
                    <a:cubicBezTo>
                      <a:pt x="156" y="178"/>
                      <a:pt x="200" y="134"/>
                      <a:pt x="200" y="89"/>
                    </a:cubicBezTo>
                    <a:cubicBezTo>
                      <a:pt x="200" y="45"/>
                      <a:pt x="156" y="1"/>
                      <a:pt x="89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6"/>
              <p:cNvSpPr/>
              <p:nvPr/>
            </p:nvSpPr>
            <p:spPr>
              <a:xfrm>
                <a:off x="3231650" y="3438975"/>
                <a:ext cx="1000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85" extrusionOk="0">
                    <a:moveTo>
                      <a:pt x="266" y="0"/>
                    </a:moveTo>
                    <a:cubicBezTo>
                      <a:pt x="141" y="0"/>
                      <a:pt x="1" y="143"/>
                      <a:pt x="1" y="162"/>
                    </a:cubicBezTo>
                    <a:cubicBezTo>
                      <a:pt x="109" y="94"/>
                      <a:pt x="176" y="68"/>
                      <a:pt x="222" y="68"/>
                    </a:cubicBezTo>
                    <a:cubicBezTo>
                      <a:pt x="251" y="68"/>
                      <a:pt x="272" y="79"/>
                      <a:pt x="289" y="96"/>
                    </a:cubicBezTo>
                    <a:cubicBezTo>
                      <a:pt x="333" y="118"/>
                      <a:pt x="355" y="185"/>
                      <a:pt x="378" y="185"/>
                    </a:cubicBezTo>
                    <a:cubicBezTo>
                      <a:pt x="400" y="162"/>
                      <a:pt x="400" y="96"/>
                      <a:pt x="378" y="51"/>
                    </a:cubicBezTo>
                    <a:cubicBezTo>
                      <a:pt x="355" y="29"/>
                      <a:pt x="311" y="7"/>
                      <a:pt x="311" y="7"/>
                    </a:cubicBezTo>
                    <a:cubicBezTo>
                      <a:pt x="296" y="2"/>
                      <a:pt x="281" y="0"/>
                      <a:pt x="266" y="0"/>
                    </a:cubicBezTo>
                    <a:close/>
                  </a:path>
                </a:pathLst>
              </a:custGeom>
              <a:solidFill>
                <a:srgbClr val="741D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6"/>
              <p:cNvSpPr/>
              <p:nvPr/>
            </p:nvSpPr>
            <p:spPr>
              <a:xfrm>
                <a:off x="3231100" y="3440400"/>
                <a:ext cx="122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50" extrusionOk="0">
                    <a:moveTo>
                      <a:pt x="263" y="0"/>
                    </a:moveTo>
                    <a:cubicBezTo>
                      <a:pt x="188" y="0"/>
                      <a:pt x="94" y="29"/>
                      <a:pt x="0" y="83"/>
                    </a:cubicBezTo>
                    <a:cubicBezTo>
                      <a:pt x="0" y="83"/>
                      <a:pt x="0" y="105"/>
                      <a:pt x="0" y="128"/>
                    </a:cubicBezTo>
                    <a:lnTo>
                      <a:pt x="23" y="128"/>
                    </a:lnTo>
                    <a:cubicBezTo>
                      <a:pt x="101" y="76"/>
                      <a:pt x="178" y="54"/>
                      <a:pt x="243" y="54"/>
                    </a:cubicBezTo>
                    <a:cubicBezTo>
                      <a:pt x="289" y="54"/>
                      <a:pt x="328" y="65"/>
                      <a:pt x="355" y="83"/>
                    </a:cubicBezTo>
                    <a:cubicBezTo>
                      <a:pt x="355" y="83"/>
                      <a:pt x="377" y="105"/>
                      <a:pt x="377" y="128"/>
                    </a:cubicBezTo>
                    <a:lnTo>
                      <a:pt x="400" y="128"/>
                    </a:lnTo>
                    <a:lnTo>
                      <a:pt x="400" y="150"/>
                    </a:lnTo>
                    <a:cubicBezTo>
                      <a:pt x="400" y="150"/>
                      <a:pt x="422" y="128"/>
                      <a:pt x="422" y="128"/>
                    </a:cubicBezTo>
                    <a:lnTo>
                      <a:pt x="466" y="61"/>
                    </a:lnTo>
                    <a:cubicBezTo>
                      <a:pt x="488" y="61"/>
                      <a:pt x="488" y="39"/>
                      <a:pt x="466" y="39"/>
                    </a:cubicBezTo>
                    <a:cubicBezTo>
                      <a:pt x="466" y="31"/>
                      <a:pt x="464" y="29"/>
                      <a:pt x="460" y="29"/>
                    </a:cubicBezTo>
                    <a:cubicBezTo>
                      <a:pt x="454" y="29"/>
                      <a:pt x="444" y="39"/>
                      <a:pt x="444" y="39"/>
                    </a:cubicBezTo>
                    <a:lnTo>
                      <a:pt x="400" y="83"/>
                    </a:lnTo>
                    <a:cubicBezTo>
                      <a:pt x="400" y="61"/>
                      <a:pt x="400" y="61"/>
                      <a:pt x="377" y="39"/>
                    </a:cubicBezTo>
                    <a:cubicBezTo>
                      <a:pt x="351" y="13"/>
                      <a:pt x="311" y="0"/>
                      <a:pt x="26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6"/>
              <p:cNvSpPr/>
              <p:nvPr/>
            </p:nvSpPr>
            <p:spPr>
              <a:xfrm>
                <a:off x="3210575" y="3429300"/>
                <a:ext cx="133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217" extrusionOk="0">
                    <a:moveTo>
                      <a:pt x="189" y="0"/>
                    </a:moveTo>
                    <a:cubicBezTo>
                      <a:pt x="162" y="0"/>
                      <a:pt x="145" y="6"/>
                      <a:pt x="134" y="17"/>
                    </a:cubicBezTo>
                    <a:cubicBezTo>
                      <a:pt x="67" y="17"/>
                      <a:pt x="23" y="61"/>
                      <a:pt x="1" y="84"/>
                    </a:cubicBezTo>
                    <a:cubicBezTo>
                      <a:pt x="67" y="84"/>
                      <a:pt x="178" y="84"/>
                      <a:pt x="289" y="106"/>
                    </a:cubicBezTo>
                    <a:cubicBezTo>
                      <a:pt x="378" y="128"/>
                      <a:pt x="467" y="172"/>
                      <a:pt x="511" y="217"/>
                    </a:cubicBezTo>
                    <a:cubicBezTo>
                      <a:pt x="511" y="194"/>
                      <a:pt x="533" y="172"/>
                      <a:pt x="533" y="150"/>
                    </a:cubicBezTo>
                    <a:cubicBezTo>
                      <a:pt x="533" y="128"/>
                      <a:pt x="511" y="84"/>
                      <a:pt x="511" y="61"/>
                    </a:cubicBezTo>
                    <a:cubicBezTo>
                      <a:pt x="422" y="39"/>
                      <a:pt x="356" y="39"/>
                      <a:pt x="311" y="17"/>
                    </a:cubicBezTo>
                    <a:cubicBezTo>
                      <a:pt x="256" y="6"/>
                      <a:pt x="217" y="0"/>
                      <a:pt x="189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3223900" y="3430825"/>
                <a:ext cx="5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56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23"/>
                    </a:cubicBezTo>
                    <a:cubicBezTo>
                      <a:pt x="0" y="45"/>
                      <a:pt x="0" y="67"/>
                      <a:pt x="0" y="89"/>
                    </a:cubicBezTo>
                    <a:cubicBezTo>
                      <a:pt x="0" y="89"/>
                      <a:pt x="0" y="156"/>
                      <a:pt x="0" y="156"/>
                    </a:cubicBezTo>
                    <a:cubicBezTo>
                      <a:pt x="22" y="156"/>
                      <a:pt x="22" y="111"/>
                      <a:pt x="22" y="67"/>
                    </a:cubicBezTo>
                    <a:cubicBezTo>
                      <a:pt x="22" y="45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3233875" y="3434150"/>
                <a:ext cx="89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34" extrusionOk="0">
                    <a:moveTo>
                      <a:pt x="67" y="0"/>
                    </a:moveTo>
                    <a:cubicBezTo>
                      <a:pt x="45" y="0"/>
                      <a:pt x="22" y="45"/>
                      <a:pt x="0" y="67"/>
                    </a:cubicBezTo>
                    <a:cubicBezTo>
                      <a:pt x="0" y="89"/>
                      <a:pt x="0" y="111"/>
                      <a:pt x="0" y="111"/>
                    </a:cubicBezTo>
                    <a:lnTo>
                      <a:pt x="244" y="111"/>
                    </a:lnTo>
                    <a:cubicBezTo>
                      <a:pt x="266" y="111"/>
                      <a:pt x="311" y="111"/>
                      <a:pt x="333" y="134"/>
                    </a:cubicBezTo>
                    <a:cubicBezTo>
                      <a:pt x="333" y="89"/>
                      <a:pt x="355" y="67"/>
                      <a:pt x="355" y="45"/>
                    </a:cubicBezTo>
                    <a:cubicBezTo>
                      <a:pt x="333" y="45"/>
                      <a:pt x="289" y="23"/>
                      <a:pt x="244" y="23"/>
                    </a:cubicBezTo>
                    <a:cubicBezTo>
                      <a:pt x="200" y="0"/>
                      <a:pt x="133" y="0"/>
                      <a:pt x="67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6"/>
              <p:cNvSpPr/>
              <p:nvPr/>
            </p:nvSpPr>
            <p:spPr>
              <a:xfrm>
                <a:off x="3232750" y="3433600"/>
                <a:ext cx="17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4" extrusionOk="0">
                    <a:moveTo>
                      <a:pt x="45" y="0"/>
                    </a:moveTo>
                    <a:cubicBezTo>
                      <a:pt x="45" y="0"/>
                      <a:pt x="45" y="45"/>
                      <a:pt x="23" y="67"/>
                    </a:cubicBezTo>
                    <a:cubicBezTo>
                      <a:pt x="1" y="89"/>
                      <a:pt x="1" y="133"/>
                      <a:pt x="1" y="133"/>
                    </a:cubicBezTo>
                    <a:cubicBezTo>
                      <a:pt x="23" y="133"/>
                      <a:pt x="23" y="89"/>
                      <a:pt x="45" y="89"/>
                    </a:cubicBezTo>
                    <a:cubicBezTo>
                      <a:pt x="45" y="67"/>
                      <a:pt x="45" y="45"/>
                      <a:pt x="67" y="22"/>
                    </a:cubicBezTo>
                    <a:cubicBezTo>
                      <a:pt x="67" y="22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6"/>
              <p:cNvSpPr/>
              <p:nvPr/>
            </p:nvSpPr>
            <p:spPr>
              <a:xfrm>
                <a:off x="3226650" y="3449675"/>
                <a:ext cx="3925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45" extrusionOk="0">
                    <a:moveTo>
                      <a:pt x="1" y="0"/>
                    </a:moveTo>
                    <a:cubicBezTo>
                      <a:pt x="23" y="23"/>
                      <a:pt x="45" y="45"/>
                      <a:pt x="67" y="45"/>
                    </a:cubicBezTo>
                    <a:lnTo>
                      <a:pt x="156" y="45"/>
                    </a:lnTo>
                    <a:cubicBezTo>
                      <a:pt x="134" y="23"/>
                      <a:pt x="112" y="23"/>
                      <a:pt x="90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6"/>
              <p:cNvSpPr/>
              <p:nvPr/>
            </p:nvSpPr>
            <p:spPr>
              <a:xfrm>
                <a:off x="3219450" y="3453700"/>
                <a:ext cx="1277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73" extrusionOk="0">
                    <a:moveTo>
                      <a:pt x="23" y="0"/>
                    </a:moveTo>
                    <a:cubicBezTo>
                      <a:pt x="17" y="0"/>
                      <a:pt x="12" y="6"/>
                      <a:pt x="1" y="17"/>
                    </a:cubicBezTo>
                    <a:cubicBezTo>
                      <a:pt x="1" y="17"/>
                      <a:pt x="1" y="39"/>
                      <a:pt x="23" y="39"/>
                    </a:cubicBezTo>
                    <a:cubicBezTo>
                      <a:pt x="67" y="83"/>
                      <a:pt x="156" y="128"/>
                      <a:pt x="222" y="150"/>
                    </a:cubicBezTo>
                    <a:cubicBezTo>
                      <a:pt x="289" y="172"/>
                      <a:pt x="333" y="172"/>
                      <a:pt x="378" y="172"/>
                    </a:cubicBezTo>
                    <a:lnTo>
                      <a:pt x="489" y="172"/>
                    </a:lnTo>
                    <a:cubicBezTo>
                      <a:pt x="511" y="150"/>
                      <a:pt x="511" y="150"/>
                      <a:pt x="511" y="128"/>
                    </a:cubicBezTo>
                    <a:cubicBezTo>
                      <a:pt x="511" y="128"/>
                      <a:pt x="489" y="106"/>
                      <a:pt x="489" y="106"/>
                    </a:cubicBezTo>
                    <a:cubicBezTo>
                      <a:pt x="455" y="117"/>
                      <a:pt x="416" y="122"/>
                      <a:pt x="375" y="122"/>
                    </a:cubicBezTo>
                    <a:cubicBezTo>
                      <a:pt x="333" y="122"/>
                      <a:pt x="289" y="117"/>
                      <a:pt x="245" y="106"/>
                    </a:cubicBezTo>
                    <a:cubicBezTo>
                      <a:pt x="178" y="83"/>
                      <a:pt x="89" y="61"/>
                      <a:pt x="45" y="17"/>
                    </a:cubicBezTo>
                    <a:cubicBezTo>
                      <a:pt x="34" y="6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6"/>
              <p:cNvSpPr/>
              <p:nvPr/>
            </p:nvSpPr>
            <p:spPr>
              <a:xfrm>
                <a:off x="3221125" y="3453450"/>
                <a:ext cx="1000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7" extrusionOk="0">
                    <a:moveTo>
                      <a:pt x="182" y="0"/>
                    </a:moveTo>
                    <a:cubicBezTo>
                      <a:pt x="148" y="0"/>
                      <a:pt x="121" y="52"/>
                      <a:pt x="45" y="71"/>
                    </a:cubicBezTo>
                    <a:lnTo>
                      <a:pt x="0" y="71"/>
                    </a:lnTo>
                    <a:cubicBezTo>
                      <a:pt x="0" y="93"/>
                      <a:pt x="89" y="138"/>
                      <a:pt x="200" y="160"/>
                    </a:cubicBezTo>
                    <a:cubicBezTo>
                      <a:pt x="233" y="171"/>
                      <a:pt x="277" y="177"/>
                      <a:pt x="316" y="177"/>
                    </a:cubicBezTo>
                    <a:cubicBezTo>
                      <a:pt x="355" y="177"/>
                      <a:pt x="388" y="171"/>
                      <a:pt x="399" y="160"/>
                    </a:cubicBezTo>
                    <a:lnTo>
                      <a:pt x="399" y="138"/>
                    </a:lnTo>
                    <a:cubicBezTo>
                      <a:pt x="399" y="138"/>
                      <a:pt x="377" y="138"/>
                      <a:pt x="355" y="93"/>
                    </a:cubicBezTo>
                    <a:cubicBezTo>
                      <a:pt x="355" y="93"/>
                      <a:pt x="333" y="27"/>
                      <a:pt x="311" y="27"/>
                    </a:cubicBezTo>
                    <a:cubicBezTo>
                      <a:pt x="311" y="20"/>
                      <a:pt x="308" y="17"/>
                      <a:pt x="304" y="17"/>
                    </a:cubicBezTo>
                    <a:cubicBezTo>
                      <a:pt x="296" y="17"/>
                      <a:pt x="281" y="27"/>
                      <a:pt x="266" y="27"/>
                    </a:cubicBezTo>
                    <a:lnTo>
                      <a:pt x="244" y="27"/>
                    </a:lnTo>
                    <a:cubicBezTo>
                      <a:pt x="222" y="5"/>
                      <a:pt x="200" y="5"/>
                      <a:pt x="200" y="5"/>
                    </a:cubicBezTo>
                    <a:cubicBezTo>
                      <a:pt x="194" y="2"/>
                      <a:pt x="188" y="0"/>
                      <a:pt x="182" y="0"/>
                    </a:cubicBezTo>
                    <a:close/>
                  </a:path>
                </a:pathLst>
              </a:custGeom>
              <a:solidFill>
                <a:srgbClr val="741D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6"/>
              <p:cNvSpPr/>
              <p:nvPr/>
            </p:nvSpPr>
            <p:spPr>
              <a:xfrm>
                <a:off x="3221675" y="3458550"/>
                <a:ext cx="55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2" extrusionOk="0">
                    <a:moveTo>
                      <a:pt x="45" y="0"/>
                    </a:moveTo>
                    <a:cubicBezTo>
                      <a:pt x="23" y="0"/>
                      <a:pt x="0" y="0"/>
                      <a:pt x="0" y="23"/>
                    </a:cubicBezTo>
                    <a:cubicBezTo>
                      <a:pt x="0" y="23"/>
                      <a:pt x="0" y="45"/>
                      <a:pt x="0" y="45"/>
                    </a:cubicBezTo>
                    <a:cubicBezTo>
                      <a:pt x="45" y="67"/>
                      <a:pt x="89" y="89"/>
                      <a:pt x="133" y="89"/>
                    </a:cubicBezTo>
                    <a:cubicBezTo>
                      <a:pt x="156" y="111"/>
                      <a:pt x="178" y="111"/>
                      <a:pt x="200" y="111"/>
                    </a:cubicBezTo>
                    <a:cubicBezTo>
                      <a:pt x="222" y="111"/>
                      <a:pt x="222" y="89"/>
                      <a:pt x="222" y="89"/>
                    </a:cubicBezTo>
                    <a:cubicBezTo>
                      <a:pt x="222" y="67"/>
                      <a:pt x="222" y="67"/>
                      <a:pt x="200" y="67"/>
                    </a:cubicBezTo>
                    <a:cubicBezTo>
                      <a:pt x="178" y="67"/>
                      <a:pt x="156" y="45"/>
                      <a:pt x="156" y="45"/>
                    </a:cubicBezTo>
                    <a:cubicBezTo>
                      <a:pt x="111" y="45"/>
                      <a:pt x="67" y="23"/>
                      <a:pt x="45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6"/>
              <p:cNvSpPr/>
              <p:nvPr/>
            </p:nvSpPr>
            <p:spPr>
              <a:xfrm>
                <a:off x="3203925" y="3482400"/>
                <a:ext cx="50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11" extrusionOk="0">
                    <a:moveTo>
                      <a:pt x="200" y="0"/>
                    </a:moveTo>
                    <a:lnTo>
                      <a:pt x="1" y="44"/>
                    </a:lnTo>
                    <a:cubicBezTo>
                      <a:pt x="23" y="89"/>
                      <a:pt x="67" y="111"/>
                      <a:pt x="111" y="111"/>
                    </a:cubicBezTo>
                    <a:cubicBezTo>
                      <a:pt x="178" y="89"/>
                      <a:pt x="200" y="22"/>
                      <a:pt x="200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6"/>
              <p:cNvSpPr/>
              <p:nvPr/>
            </p:nvSpPr>
            <p:spPr>
              <a:xfrm>
                <a:off x="3210025" y="3487375"/>
                <a:ext cx="1665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81" extrusionOk="0">
                    <a:moveTo>
                      <a:pt x="1" y="1"/>
                    </a:moveTo>
                    <a:cubicBezTo>
                      <a:pt x="1" y="1"/>
                      <a:pt x="23" y="23"/>
                      <a:pt x="45" y="23"/>
                    </a:cubicBezTo>
                    <a:cubicBezTo>
                      <a:pt x="101" y="65"/>
                      <a:pt x="149" y="80"/>
                      <a:pt x="193" y="80"/>
                    </a:cubicBezTo>
                    <a:cubicBezTo>
                      <a:pt x="218" y="80"/>
                      <a:pt x="242" y="75"/>
                      <a:pt x="267" y="67"/>
                    </a:cubicBezTo>
                    <a:cubicBezTo>
                      <a:pt x="444" y="67"/>
                      <a:pt x="622" y="45"/>
                      <a:pt x="666" y="23"/>
                    </a:cubicBezTo>
                    <a:lnTo>
                      <a:pt x="28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>
                <a:off x="3177875" y="3484600"/>
                <a:ext cx="255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7" y="23"/>
                      <a:pt x="333" y="67"/>
                      <a:pt x="599" y="112"/>
                    </a:cubicBezTo>
                    <a:cubicBezTo>
                      <a:pt x="650" y="124"/>
                      <a:pt x="709" y="137"/>
                      <a:pt x="775" y="137"/>
                    </a:cubicBezTo>
                    <a:cubicBezTo>
                      <a:pt x="823" y="137"/>
                      <a:pt x="875" y="130"/>
                      <a:pt x="932" y="112"/>
                    </a:cubicBezTo>
                    <a:cubicBezTo>
                      <a:pt x="976" y="112"/>
                      <a:pt x="998" y="90"/>
                      <a:pt x="1020" y="90"/>
                    </a:cubicBezTo>
                    <a:lnTo>
                      <a:pt x="577" y="67"/>
                    </a:lnTo>
                    <a:cubicBezTo>
                      <a:pt x="399" y="45"/>
                      <a:pt x="200" y="23"/>
                      <a:pt x="0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6"/>
              <p:cNvSpPr/>
              <p:nvPr/>
            </p:nvSpPr>
            <p:spPr>
              <a:xfrm>
                <a:off x="3156800" y="3476300"/>
                <a:ext cx="89850" cy="11390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556" extrusionOk="0">
                    <a:moveTo>
                      <a:pt x="1132" y="0"/>
                    </a:moveTo>
                    <a:cubicBezTo>
                      <a:pt x="1087" y="0"/>
                      <a:pt x="910" y="22"/>
                      <a:pt x="732" y="111"/>
                    </a:cubicBezTo>
                    <a:cubicBezTo>
                      <a:pt x="710" y="133"/>
                      <a:pt x="666" y="155"/>
                      <a:pt x="621" y="178"/>
                    </a:cubicBezTo>
                    <a:cubicBezTo>
                      <a:pt x="555" y="222"/>
                      <a:pt x="510" y="266"/>
                      <a:pt x="444" y="333"/>
                    </a:cubicBezTo>
                    <a:cubicBezTo>
                      <a:pt x="333" y="466"/>
                      <a:pt x="267" y="599"/>
                      <a:pt x="244" y="710"/>
                    </a:cubicBezTo>
                    <a:cubicBezTo>
                      <a:pt x="200" y="865"/>
                      <a:pt x="200" y="954"/>
                      <a:pt x="200" y="998"/>
                    </a:cubicBezTo>
                    <a:cubicBezTo>
                      <a:pt x="200" y="1153"/>
                      <a:pt x="178" y="1287"/>
                      <a:pt x="178" y="1420"/>
                    </a:cubicBezTo>
                    <a:cubicBezTo>
                      <a:pt x="133" y="2285"/>
                      <a:pt x="89" y="3105"/>
                      <a:pt x="45" y="3970"/>
                    </a:cubicBezTo>
                    <a:cubicBezTo>
                      <a:pt x="0" y="4192"/>
                      <a:pt x="45" y="4369"/>
                      <a:pt x="133" y="4458"/>
                    </a:cubicBezTo>
                    <a:cubicBezTo>
                      <a:pt x="203" y="4523"/>
                      <a:pt x="302" y="4555"/>
                      <a:pt x="429" y="4555"/>
                    </a:cubicBezTo>
                    <a:cubicBezTo>
                      <a:pt x="872" y="4555"/>
                      <a:pt x="1664" y="4168"/>
                      <a:pt x="2817" y="3394"/>
                    </a:cubicBezTo>
                    <a:cubicBezTo>
                      <a:pt x="2884" y="3349"/>
                      <a:pt x="2950" y="3305"/>
                      <a:pt x="3039" y="3238"/>
                    </a:cubicBezTo>
                    <a:cubicBezTo>
                      <a:pt x="3239" y="2928"/>
                      <a:pt x="3593" y="2240"/>
                      <a:pt x="3549" y="1353"/>
                    </a:cubicBezTo>
                    <a:cubicBezTo>
                      <a:pt x="3527" y="1087"/>
                      <a:pt x="3483" y="843"/>
                      <a:pt x="3416" y="643"/>
                    </a:cubicBezTo>
                    <a:cubicBezTo>
                      <a:pt x="3372" y="577"/>
                      <a:pt x="3283" y="444"/>
                      <a:pt x="3128" y="399"/>
                    </a:cubicBezTo>
                    <a:cubicBezTo>
                      <a:pt x="3083" y="377"/>
                      <a:pt x="3039" y="355"/>
                      <a:pt x="2995" y="355"/>
                    </a:cubicBezTo>
                    <a:cubicBezTo>
                      <a:pt x="3039" y="688"/>
                      <a:pt x="2995" y="887"/>
                      <a:pt x="2950" y="998"/>
                    </a:cubicBezTo>
                    <a:cubicBezTo>
                      <a:pt x="2906" y="1043"/>
                      <a:pt x="2884" y="1087"/>
                      <a:pt x="2839" y="1109"/>
                    </a:cubicBezTo>
                    <a:cubicBezTo>
                      <a:pt x="2798" y="1132"/>
                      <a:pt x="2752" y="1143"/>
                      <a:pt x="2699" y="1143"/>
                    </a:cubicBezTo>
                    <a:cubicBezTo>
                      <a:pt x="2553" y="1143"/>
                      <a:pt x="2364" y="1057"/>
                      <a:pt x="2152" y="909"/>
                    </a:cubicBezTo>
                    <a:cubicBezTo>
                      <a:pt x="1886" y="732"/>
                      <a:pt x="1597" y="466"/>
                      <a:pt x="1331" y="200"/>
                    </a:cubicBezTo>
                    <a:lnTo>
                      <a:pt x="11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6"/>
              <p:cNvSpPr/>
              <p:nvPr/>
            </p:nvSpPr>
            <p:spPr>
              <a:xfrm>
                <a:off x="3164000" y="3487050"/>
                <a:ext cx="5547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365" extrusionOk="0">
                    <a:moveTo>
                      <a:pt x="487" y="1"/>
                    </a:moveTo>
                    <a:cubicBezTo>
                      <a:pt x="433" y="1"/>
                      <a:pt x="372" y="10"/>
                      <a:pt x="311" y="36"/>
                    </a:cubicBezTo>
                    <a:cubicBezTo>
                      <a:pt x="134" y="102"/>
                      <a:pt x="23" y="280"/>
                      <a:pt x="1" y="479"/>
                    </a:cubicBezTo>
                    <a:cubicBezTo>
                      <a:pt x="112" y="679"/>
                      <a:pt x="245" y="879"/>
                      <a:pt x="400" y="1100"/>
                    </a:cubicBezTo>
                    <a:cubicBezTo>
                      <a:pt x="666" y="1433"/>
                      <a:pt x="932" y="1744"/>
                      <a:pt x="1176" y="2010"/>
                    </a:cubicBezTo>
                    <a:cubicBezTo>
                      <a:pt x="1309" y="2143"/>
                      <a:pt x="1442" y="2254"/>
                      <a:pt x="1553" y="2365"/>
                    </a:cubicBezTo>
                    <a:cubicBezTo>
                      <a:pt x="1598" y="2365"/>
                      <a:pt x="1642" y="2343"/>
                      <a:pt x="1664" y="2320"/>
                    </a:cubicBezTo>
                    <a:cubicBezTo>
                      <a:pt x="1842" y="2254"/>
                      <a:pt x="2041" y="2165"/>
                      <a:pt x="2219" y="2099"/>
                    </a:cubicBezTo>
                    <a:cubicBezTo>
                      <a:pt x="2196" y="2076"/>
                      <a:pt x="2174" y="2032"/>
                      <a:pt x="2152" y="2010"/>
                    </a:cubicBezTo>
                    <a:cubicBezTo>
                      <a:pt x="2063" y="1899"/>
                      <a:pt x="1997" y="1810"/>
                      <a:pt x="1908" y="1699"/>
                    </a:cubicBezTo>
                    <a:cubicBezTo>
                      <a:pt x="1509" y="1145"/>
                      <a:pt x="1087" y="590"/>
                      <a:pt x="666" y="36"/>
                    </a:cubicBezTo>
                    <a:cubicBezTo>
                      <a:pt x="639" y="22"/>
                      <a:pt x="571" y="1"/>
                      <a:pt x="487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6"/>
              <p:cNvSpPr/>
              <p:nvPr/>
            </p:nvSpPr>
            <p:spPr>
              <a:xfrm>
                <a:off x="3254375" y="3545900"/>
                <a:ext cx="3717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187" extrusionOk="0">
                    <a:moveTo>
                      <a:pt x="805" y="1"/>
                    </a:moveTo>
                    <a:cubicBezTo>
                      <a:pt x="584" y="1"/>
                      <a:pt x="355" y="70"/>
                      <a:pt x="223" y="232"/>
                    </a:cubicBezTo>
                    <a:cubicBezTo>
                      <a:pt x="90" y="388"/>
                      <a:pt x="1" y="654"/>
                      <a:pt x="134" y="898"/>
                    </a:cubicBezTo>
                    <a:cubicBezTo>
                      <a:pt x="267" y="1120"/>
                      <a:pt x="533" y="1164"/>
                      <a:pt x="578" y="1186"/>
                    </a:cubicBezTo>
                    <a:cubicBezTo>
                      <a:pt x="644" y="1142"/>
                      <a:pt x="733" y="1097"/>
                      <a:pt x="799" y="1053"/>
                    </a:cubicBezTo>
                    <a:lnTo>
                      <a:pt x="1066" y="920"/>
                    </a:lnTo>
                    <a:cubicBezTo>
                      <a:pt x="1110" y="876"/>
                      <a:pt x="1487" y="499"/>
                      <a:pt x="1376" y="255"/>
                    </a:cubicBezTo>
                    <a:cubicBezTo>
                      <a:pt x="1316" y="98"/>
                      <a:pt x="1066" y="1"/>
                      <a:pt x="805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6"/>
              <p:cNvSpPr/>
              <p:nvPr/>
            </p:nvSpPr>
            <p:spPr>
              <a:xfrm>
                <a:off x="3267150" y="3540900"/>
                <a:ext cx="36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165" extrusionOk="0">
                    <a:moveTo>
                      <a:pt x="784" y="1"/>
                    </a:moveTo>
                    <a:cubicBezTo>
                      <a:pt x="561" y="1"/>
                      <a:pt x="332" y="70"/>
                      <a:pt x="200" y="233"/>
                    </a:cubicBezTo>
                    <a:cubicBezTo>
                      <a:pt x="67" y="388"/>
                      <a:pt x="0" y="654"/>
                      <a:pt x="133" y="898"/>
                    </a:cubicBezTo>
                    <a:cubicBezTo>
                      <a:pt x="244" y="1120"/>
                      <a:pt x="510" y="1164"/>
                      <a:pt x="555" y="1164"/>
                    </a:cubicBezTo>
                    <a:cubicBezTo>
                      <a:pt x="621" y="1142"/>
                      <a:pt x="710" y="1098"/>
                      <a:pt x="776" y="1054"/>
                    </a:cubicBezTo>
                    <a:lnTo>
                      <a:pt x="1042" y="920"/>
                    </a:lnTo>
                    <a:cubicBezTo>
                      <a:pt x="1109" y="876"/>
                      <a:pt x="1464" y="499"/>
                      <a:pt x="1375" y="255"/>
                    </a:cubicBezTo>
                    <a:cubicBezTo>
                      <a:pt x="1303" y="99"/>
                      <a:pt x="1048" y="1"/>
                      <a:pt x="784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6"/>
              <p:cNvSpPr/>
              <p:nvPr/>
            </p:nvSpPr>
            <p:spPr>
              <a:xfrm>
                <a:off x="3181200" y="3556125"/>
                <a:ext cx="110350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4414" h="3556" extrusionOk="0">
                    <a:moveTo>
                      <a:pt x="4037" y="1"/>
                    </a:moveTo>
                    <a:cubicBezTo>
                      <a:pt x="3682" y="156"/>
                      <a:pt x="3327" y="311"/>
                      <a:pt x="2950" y="511"/>
                    </a:cubicBezTo>
                    <a:cubicBezTo>
                      <a:pt x="2196" y="888"/>
                      <a:pt x="1575" y="1310"/>
                      <a:pt x="1043" y="1709"/>
                    </a:cubicBezTo>
                    <a:cubicBezTo>
                      <a:pt x="222" y="2285"/>
                      <a:pt x="0" y="3062"/>
                      <a:pt x="222" y="3372"/>
                    </a:cubicBezTo>
                    <a:cubicBezTo>
                      <a:pt x="311" y="3494"/>
                      <a:pt x="505" y="3555"/>
                      <a:pt x="754" y="3555"/>
                    </a:cubicBezTo>
                    <a:cubicBezTo>
                      <a:pt x="1004" y="3555"/>
                      <a:pt x="1309" y="3494"/>
                      <a:pt x="1619" y="3372"/>
                    </a:cubicBezTo>
                    <a:cubicBezTo>
                      <a:pt x="1930" y="3195"/>
                      <a:pt x="2285" y="2973"/>
                      <a:pt x="2640" y="2707"/>
                    </a:cubicBezTo>
                    <a:cubicBezTo>
                      <a:pt x="3460" y="2086"/>
                      <a:pt x="4037" y="1420"/>
                      <a:pt x="4414" y="866"/>
                    </a:cubicBezTo>
                    <a:cubicBezTo>
                      <a:pt x="4281" y="578"/>
                      <a:pt x="4170" y="289"/>
                      <a:pt x="4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6"/>
              <p:cNvSpPr/>
              <p:nvPr/>
            </p:nvSpPr>
            <p:spPr>
              <a:xfrm>
                <a:off x="3270475" y="3552250"/>
                <a:ext cx="687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4237" extrusionOk="0">
                    <a:moveTo>
                      <a:pt x="754" y="1"/>
                    </a:moveTo>
                    <a:cubicBezTo>
                      <a:pt x="488" y="222"/>
                      <a:pt x="244" y="444"/>
                      <a:pt x="0" y="666"/>
                    </a:cubicBezTo>
                    <a:cubicBezTo>
                      <a:pt x="0" y="1221"/>
                      <a:pt x="133" y="1598"/>
                      <a:pt x="244" y="1842"/>
                    </a:cubicBezTo>
                    <a:cubicBezTo>
                      <a:pt x="532" y="2418"/>
                      <a:pt x="954" y="2640"/>
                      <a:pt x="1841" y="3527"/>
                    </a:cubicBezTo>
                    <a:cubicBezTo>
                      <a:pt x="2129" y="3816"/>
                      <a:pt x="2351" y="4082"/>
                      <a:pt x="2484" y="4237"/>
                    </a:cubicBezTo>
                    <a:cubicBezTo>
                      <a:pt x="2573" y="4148"/>
                      <a:pt x="2662" y="4059"/>
                      <a:pt x="2750" y="3993"/>
                    </a:cubicBezTo>
                    <a:cubicBezTo>
                      <a:pt x="2440" y="3461"/>
                      <a:pt x="2151" y="2906"/>
                      <a:pt x="1841" y="2329"/>
                    </a:cubicBezTo>
                    <a:cubicBezTo>
                      <a:pt x="1420" y="1531"/>
                      <a:pt x="1065" y="733"/>
                      <a:pt x="754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6"/>
              <p:cNvSpPr/>
              <p:nvPr/>
            </p:nvSpPr>
            <p:spPr>
              <a:xfrm>
                <a:off x="3320925" y="3644300"/>
                <a:ext cx="4770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110" extrusionOk="0">
                    <a:moveTo>
                      <a:pt x="599" y="0"/>
                    </a:moveTo>
                    <a:lnTo>
                      <a:pt x="111" y="289"/>
                    </a:lnTo>
                    <a:cubicBezTo>
                      <a:pt x="133" y="466"/>
                      <a:pt x="111" y="577"/>
                      <a:pt x="89" y="666"/>
                    </a:cubicBezTo>
                    <a:cubicBezTo>
                      <a:pt x="67" y="710"/>
                      <a:pt x="45" y="710"/>
                      <a:pt x="45" y="755"/>
                    </a:cubicBezTo>
                    <a:cubicBezTo>
                      <a:pt x="0" y="910"/>
                      <a:pt x="23" y="1021"/>
                      <a:pt x="45" y="1109"/>
                    </a:cubicBezTo>
                    <a:lnTo>
                      <a:pt x="1908" y="1065"/>
                    </a:lnTo>
                    <a:cubicBezTo>
                      <a:pt x="1886" y="1021"/>
                      <a:pt x="1841" y="954"/>
                      <a:pt x="1775" y="910"/>
                    </a:cubicBezTo>
                    <a:cubicBezTo>
                      <a:pt x="1701" y="861"/>
                      <a:pt x="1628" y="846"/>
                      <a:pt x="1569" y="846"/>
                    </a:cubicBezTo>
                    <a:cubicBezTo>
                      <a:pt x="1522" y="846"/>
                      <a:pt x="1484" y="856"/>
                      <a:pt x="1464" y="865"/>
                    </a:cubicBezTo>
                    <a:cubicBezTo>
                      <a:pt x="1309" y="865"/>
                      <a:pt x="1043" y="732"/>
                      <a:pt x="5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6"/>
              <p:cNvSpPr/>
              <p:nvPr/>
            </p:nvSpPr>
            <p:spPr>
              <a:xfrm>
                <a:off x="3281550" y="3545050"/>
                <a:ext cx="69350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4237" extrusionOk="0">
                    <a:moveTo>
                      <a:pt x="755" y="0"/>
                    </a:moveTo>
                    <a:cubicBezTo>
                      <a:pt x="511" y="222"/>
                      <a:pt x="267" y="444"/>
                      <a:pt x="1" y="666"/>
                    </a:cubicBezTo>
                    <a:cubicBezTo>
                      <a:pt x="1" y="1220"/>
                      <a:pt x="134" y="1597"/>
                      <a:pt x="267" y="1841"/>
                    </a:cubicBezTo>
                    <a:cubicBezTo>
                      <a:pt x="555" y="2440"/>
                      <a:pt x="954" y="2640"/>
                      <a:pt x="1842" y="3549"/>
                    </a:cubicBezTo>
                    <a:cubicBezTo>
                      <a:pt x="2130" y="3837"/>
                      <a:pt x="2374" y="4081"/>
                      <a:pt x="2507" y="4237"/>
                    </a:cubicBezTo>
                    <a:cubicBezTo>
                      <a:pt x="2596" y="4148"/>
                      <a:pt x="2684" y="4081"/>
                      <a:pt x="2773" y="3993"/>
                    </a:cubicBezTo>
                    <a:cubicBezTo>
                      <a:pt x="2463" y="3482"/>
                      <a:pt x="2152" y="2928"/>
                      <a:pt x="1864" y="2329"/>
                    </a:cubicBezTo>
                    <a:cubicBezTo>
                      <a:pt x="1442" y="1531"/>
                      <a:pt x="1065" y="754"/>
                      <a:pt x="755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6"/>
              <p:cNvSpPr/>
              <p:nvPr/>
            </p:nvSpPr>
            <p:spPr>
              <a:xfrm>
                <a:off x="3332025" y="3638200"/>
                <a:ext cx="48250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66" extrusionOk="0">
                    <a:moveTo>
                      <a:pt x="599" y="0"/>
                    </a:moveTo>
                    <a:cubicBezTo>
                      <a:pt x="466" y="67"/>
                      <a:pt x="333" y="111"/>
                      <a:pt x="177" y="178"/>
                    </a:cubicBezTo>
                    <a:cubicBezTo>
                      <a:pt x="177" y="400"/>
                      <a:pt x="133" y="533"/>
                      <a:pt x="89" y="621"/>
                    </a:cubicBezTo>
                    <a:cubicBezTo>
                      <a:pt x="89" y="644"/>
                      <a:pt x="67" y="688"/>
                      <a:pt x="44" y="732"/>
                    </a:cubicBezTo>
                    <a:cubicBezTo>
                      <a:pt x="0" y="865"/>
                      <a:pt x="22" y="976"/>
                      <a:pt x="44" y="1065"/>
                    </a:cubicBezTo>
                    <a:lnTo>
                      <a:pt x="1930" y="1021"/>
                    </a:lnTo>
                    <a:cubicBezTo>
                      <a:pt x="1907" y="976"/>
                      <a:pt x="1863" y="910"/>
                      <a:pt x="1797" y="865"/>
                    </a:cubicBezTo>
                    <a:cubicBezTo>
                      <a:pt x="1730" y="821"/>
                      <a:pt x="1658" y="810"/>
                      <a:pt x="1597" y="810"/>
                    </a:cubicBezTo>
                    <a:cubicBezTo>
                      <a:pt x="1536" y="810"/>
                      <a:pt x="1486" y="821"/>
                      <a:pt x="1464" y="821"/>
                    </a:cubicBezTo>
                    <a:cubicBezTo>
                      <a:pt x="1309" y="821"/>
                      <a:pt x="1065" y="688"/>
                      <a:pt x="5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6"/>
              <p:cNvSpPr/>
              <p:nvPr/>
            </p:nvSpPr>
            <p:spPr>
              <a:xfrm>
                <a:off x="3149600" y="3543375"/>
                <a:ext cx="181875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4854" extrusionOk="0">
                    <a:moveTo>
                      <a:pt x="4924" y="1"/>
                    </a:moveTo>
                    <a:cubicBezTo>
                      <a:pt x="4702" y="45"/>
                      <a:pt x="3970" y="200"/>
                      <a:pt x="3172" y="444"/>
                    </a:cubicBezTo>
                    <a:cubicBezTo>
                      <a:pt x="2196" y="711"/>
                      <a:pt x="1087" y="1110"/>
                      <a:pt x="555" y="1531"/>
                    </a:cubicBezTo>
                    <a:cubicBezTo>
                      <a:pt x="532" y="1553"/>
                      <a:pt x="510" y="1598"/>
                      <a:pt x="466" y="1620"/>
                    </a:cubicBezTo>
                    <a:cubicBezTo>
                      <a:pt x="444" y="1664"/>
                      <a:pt x="333" y="1753"/>
                      <a:pt x="222" y="1908"/>
                    </a:cubicBezTo>
                    <a:cubicBezTo>
                      <a:pt x="89" y="2130"/>
                      <a:pt x="22" y="2396"/>
                      <a:pt x="22" y="2662"/>
                    </a:cubicBezTo>
                    <a:lnTo>
                      <a:pt x="22" y="2684"/>
                    </a:lnTo>
                    <a:cubicBezTo>
                      <a:pt x="0" y="2862"/>
                      <a:pt x="44" y="3039"/>
                      <a:pt x="89" y="3217"/>
                    </a:cubicBezTo>
                    <a:cubicBezTo>
                      <a:pt x="155" y="3505"/>
                      <a:pt x="311" y="3727"/>
                      <a:pt x="532" y="3882"/>
                    </a:cubicBezTo>
                    <a:cubicBezTo>
                      <a:pt x="694" y="3986"/>
                      <a:pt x="873" y="4024"/>
                      <a:pt x="1058" y="4024"/>
                    </a:cubicBezTo>
                    <a:cubicBezTo>
                      <a:pt x="1229" y="4024"/>
                      <a:pt x="1404" y="3991"/>
                      <a:pt x="1575" y="3949"/>
                    </a:cubicBezTo>
                    <a:cubicBezTo>
                      <a:pt x="1730" y="3927"/>
                      <a:pt x="1907" y="3860"/>
                      <a:pt x="2107" y="3816"/>
                    </a:cubicBezTo>
                    <a:cubicBezTo>
                      <a:pt x="2462" y="3705"/>
                      <a:pt x="2906" y="3527"/>
                      <a:pt x="3393" y="3261"/>
                    </a:cubicBezTo>
                    <a:cubicBezTo>
                      <a:pt x="3859" y="3017"/>
                      <a:pt x="4414" y="2684"/>
                      <a:pt x="4990" y="2241"/>
                    </a:cubicBezTo>
                    <a:cubicBezTo>
                      <a:pt x="5035" y="3106"/>
                      <a:pt x="5101" y="3949"/>
                      <a:pt x="5168" y="4814"/>
                    </a:cubicBezTo>
                    <a:cubicBezTo>
                      <a:pt x="5282" y="4826"/>
                      <a:pt x="5441" y="4854"/>
                      <a:pt x="5626" y="4854"/>
                    </a:cubicBezTo>
                    <a:cubicBezTo>
                      <a:pt x="5764" y="4854"/>
                      <a:pt x="5917" y="4839"/>
                      <a:pt x="6077" y="4792"/>
                    </a:cubicBezTo>
                    <a:cubicBezTo>
                      <a:pt x="6853" y="4570"/>
                      <a:pt x="7208" y="3882"/>
                      <a:pt x="7275" y="3749"/>
                    </a:cubicBezTo>
                    <a:cubicBezTo>
                      <a:pt x="6499" y="2507"/>
                      <a:pt x="5700" y="1243"/>
                      <a:pt x="4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6"/>
              <p:cNvSpPr/>
              <p:nvPr/>
            </p:nvSpPr>
            <p:spPr>
              <a:xfrm>
                <a:off x="3271575" y="3538925"/>
                <a:ext cx="72100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4349" extrusionOk="0">
                    <a:moveTo>
                      <a:pt x="614" y="1"/>
                    </a:moveTo>
                    <a:cubicBezTo>
                      <a:pt x="525" y="1"/>
                      <a:pt x="430" y="13"/>
                      <a:pt x="333" y="46"/>
                    </a:cubicBezTo>
                    <a:cubicBezTo>
                      <a:pt x="222" y="68"/>
                      <a:pt x="111" y="134"/>
                      <a:pt x="45" y="179"/>
                    </a:cubicBezTo>
                    <a:lnTo>
                      <a:pt x="0" y="1243"/>
                    </a:lnTo>
                    <a:cubicBezTo>
                      <a:pt x="400" y="2264"/>
                      <a:pt x="799" y="3306"/>
                      <a:pt x="1220" y="4349"/>
                    </a:cubicBezTo>
                    <a:cubicBezTo>
                      <a:pt x="1420" y="4326"/>
                      <a:pt x="1686" y="4304"/>
                      <a:pt x="1974" y="4215"/>
                    </a:cubicBezTo>
                    <a:cubicBezTo>
                      <a:pt x="2374" y="4082"/>
                      <a:pt x="2684" y="3905"/>
                      <a:pt x="2884" y="3750"/>
                    </a:cubicBezTo>
                    <a:cubicBezTo>
                      <a:pt x="2307" y="2552"/>
                      <a:pt x="1753" y="1354"/>
                      <a:pt x="1176" y="157"/>
                    </a:cubicBezTo>
                    <a:cubicBezTo>
                      <a:pt x="1109" y="123"/>
                      <a:pt x="889" y="1"/>
                      <a:pt x="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6"/>
              <p:cNvSpPr/>
              <p:nvPr/>
            </p:nvSpPr>
            <p:spPr>
              <a:xfrm>
                <a:off x="3234425" y="3598825"/>
                <a:ext cx="40500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888" extrusionOk="0">
                    <a:moveTo>
                      <a:pt x="1575" y="1"/>
                    </a:moveTo>
                    <a:lnTo>
                      <a:pt x="23" y="844"/>
                    </a:lnTo>
                    <a:cubicBezTo>
                      <a:pt x="23" y="866"/>
                      <a:pt x="0" y="866"/>
                      <a:pt x="23" y="888"/>
                    </a:cubicBezTo>
                    <a:lnTo>
                      <a:pt x="45" y="888"/>
                    </a:lnTo>
                    <a:lnTo>
                      <a:pt x="1597" y="45"/>
                    </a:lnTo>
                    <a:cubicBezTo>
                      <a:pt x="1597" y="23"/>
                      <a:pt x="1620" y="23"/>
                      <a:pt x="1597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6"/>
              <p:cNvSpPr/>
              <p:nvPr/>
            </p:nvSpPr>
            <p:spPr>
              <a:xfrm>
                <a:off x="3212800" y="3621575"/>
                <a:ext cx="19425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44" extrusionOk="0">
                    <a:moveTo>
                      <a:pt x="755" y="0"/>
                    </a:moveTo>
                    <a:lnTo>
                      <a:pt x="23" y="377"/>
                    </a:lnTo>
                    <a:cubicBezTo>
                      <a:pt x="23" y="399"/>
                      <a:pt x="0" y="399"/>
                      <a:pt x="23" y="421"/>
                    </a:cubicBezTo>
                    <a:cubicBezTo>
                      <a:pt x="23" y="421"/>
                      <a:pt x="45" y="444"/>
                      <a:pt x="45" y="444"/>
                    </a:cubicBezTo>
                    <a:cubicBezTo>
                      <a:pt x="45" y="444"/>
                      <a:pt x="45" y="421"/>
                      <a:pt x="45" y="421"/>
                    </a:cubicBezTo>
                    <a:lnTo>
                      <a:pt x="777" y="44"/>
                    </a:lnTo>
                    <a:cubicBezTo>
                      <a:pt x="777" y="44"/>
                      <a:pt x="777" y="22"/>
                      <a:pt x="777" y="22"/>
                    </a:cubicBezTo>
                    <a:cubicBezTo>
                      <a:pt x="777" y="0"/>
                      <a:pt x="755" y="0"/>
                      <a:pt x="755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6"/>
              <p:cNvSpPr/>
              <p:nvPr/>
            </p:nvSpPr>
            <p:spPr>
              <a:xfrm>
                <a:off x="3190075" y="3634325"/>
                <a:ext cx="1610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333" extrusionOk="0">
                    <a:moveTo>
                      <a:pt x="621" y="0"/>
                    </a:moveTo>
                    <a:lnTo>
                      <a:pt x="22" y="289"/>
                    </a:lnTo>
                    <a:cubicBezTo>
                      <a:pt x="22" y="289"/>
                      <a:pt x="0" y="311"/>
                      <a:pt x="22" y="311"/>
                    </a:cubicBezTo>
                    <a:cubicBezTo>
                      <a:pt x="22" y="333"/>
                      <a:pt x="44" y="333"/>
                      <a:pt x="44" y="333"/>
                    </a:cubicBezTo>
                    <a:lnTo>
                      <a:pt x="643" y="45"/>
                    </a:lnTo>
                    <a:cubicBezTo>
                      <a:pt x="643" y="45"/>
                      <a:pt x="643" y="22"/>
                      <a:pt x="643" y="22"/>
                    </a:cubicBezTo>
                    <a:cubicBezTo>
                      <a:pt x="643" y="0"/>
                      <a:pt x="621" y="0"/>
                      <a:pt x="621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6"/>
              <p:cNvSpPr/>
              <p:nvPr/>
            </p:nvSpPr>
            <p:spPr>
              <a:xfrm>
                <a:off x="3273250" y="3587175"/>
                <a:ext cx="277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512" extrusionOk="0">
                    <a:moveTo>
                      <a:pt x="22" y="1"/>
                    </a:moveTo>
                    <a:cubicBezTo>
                      <a:pt x="0" y="1"/>
                      <a:pt x="0" y="23"/>
                      <a:pt x="0" y="23"/>
                    </a:cubicBezTo>
                    <a:lnTo>
                      <a:pt x="67" y="489"/>
                    </a:lnTo>
                    <a:cubicBezTo>
                      <a:pt x="67" y="511"/>
                      <a:pt x="89" y="511"/>
                      <a:pt x="89" y="511"/>
                    </a:cubicBezTo>
                    <a:cubicBezTo>
                      <a:pt x="111" y="511"/>
                      <a:pt x="111" y="489"/>
                      <a:pt x="111" y="489"/>
                    </a:cubicBezTo>
                    <a:lnTo>
                      <a:pt x="44" y="23"/>
                    </a:lnTo>
                    <a:cubicBezTo>
                      <a:pt x="44" y="1"/>
                      <a:pt x="22" y="1"/>
                      <a:pt x="22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6"/>
              <p:cNvSpPr/>
              <p:nvPr/>
            </p:nvSpPr>
            <p:spPr>
              <a:xfrm>
                <a:off x="3273800" y="3581400"/>
                <a:ext cx="28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10" extrusionOk="0">
                    <a:moveTo>
                      <a:pt x="90" y="0"/>
                    </a:moveTo>
                    <a:cubicBezTo>
                      <a:pt x="77" y="0"/>
                      <a:pt x="67" y="10"/>
                      <a:pt x="67" y="10"/>
                    </a:cubicBezTo>
                    <a:lnTo>
                      <a:pt x="0" y="188"/>
                    </a:lnTo>
                    <a:cubicBezTo>
                      <a:pt x="0" y="188"/>
                      <a:pt x="0" y="210"/>
                      <a:pt x="22" y="210"/>
                    </a:cubicBezTo>
                    <a:lnTo>
                      <a:pt x="45" y="210"/>
                    </a:lnTo>
                    <a:lnTo>
                      <a:pt x="111" y="32"/>
                    </a:lnTo>
                    <a:cubicBezTo>
                      <a:pt x="111" y="10"/>
                      <a:pt x="111" y="10"/>
                      <a:pt x="111" y="10"/>
                    </a:cubicBezTo>
                    <a:cubicBezTo>
                      <a:pt x="104" y="3"/>
                      <a:pt x="96" y="0"/>
                      <a:pt x="90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6"/>
              <p:cNvSpPr/>
              <p:nvPr/>
            </p:nvSpPr>
            <p:spPr>
              <a:xfrm>
                <a:off x="3272125" y="3580525"/>
                <a:ext cx="22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90" h="201" extrusionOk="0">
                    <a:moveTo>
                      <a:pt x="23" y="1"/>
                    </a:moveTo>
                    <a:cubicBezTo>
                      <a:pt x="1" y="1"/>
                      <a:pt x="1" y="45"/>
                      <a:pt x="1" y="45"/>
                    </a:cubicBezTo>
                    <a:lnTo>
                      <a:pt x="45" y="200"/>
                    </a:lnTo>
                    <a:lnTo>
                      <a:pt x="67" y="200"/>
                    </a:lnTo>
                    <a:cubicBezTo>
                      <a:pt x="89" y="200"/>
                      <a:pt x="89" y="178"/>
                      <a:pt x="89" y="178"/>
                    </a:cubicBezTo>
                    <a:lnTo>
                      <a:pt x="45" y="23"/>
                    </a:lnTo>
                    <a:cubicBezTo>
                      <a:pt x="45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6"/>
              <p:cNvSpPr/>
              <p:nvPr/>
            </p:nvSpPr>
            <p:spPr>
              <a:xfrm>
                <a:off x="3301525" y="3557550"/>
                <a:ext cx="31075" cy="823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293" extrusionOk="0">
                    <a:moveTo>
                      <a:pt x="28" y="1"/>
                    </a:moveTo>
                    <a:cubicBezTo>
                      <a:pt x="25" y="1"/>
                      <a:pt x="22" y="3"/>
                      <a:pt x="22" y="10"/>
                    </a:cubicBezTo>
                    <a:cubicBezTo>
                      <a:pt x="0" y="10"/>
                      <a:pt x="0" y="33"/>
                      <a:pt x="0" y="33"/>
                    </a:cubicBezTo>
                    <a:lnTo>
                      <a:pt x="1198" y="3271"/>
                    </a:lnTo>
                    <a:cubicBezTo>
                      <a:pt x="1198" y="3293"/>
                      <a:pt x="1220" y="3293"/>
                      <a:pt x="1220" y="3293"/>
                    </a:cubicBezTo>
                    <a:lnTo>
                      <a:pt x="1242" y="3293"/>
                    </a:lnTo>
                    <a:cubicBezTo>
                      <a:pt x="1242" y="3271"/>
                      <a:pt x="1242" y="3249"/>
                      <a:pt x="1242" y="3249"/>
                    </a:cubicBezTo>
                    <a:lnTo>
                      <a:pt x="45" y="10"/>
                    </a:lnTo>
                    <a:cubicBezTo>
                      <a:pt x="45" y="10"/>
                      <a:pt x="35" y="1"/>
                      <a:pt x="28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>
                <a:off x="3228875" y="3470200"/>
                <a:ext cx="843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28" extrusionOk="0">
                    <a:moveTo>
                      <a:pt x="1398" y="0"/>
                    </a:moveTo>
                    <a:lnTo>
                      <a:pt x="1" y="2506"/>
                    </a:lnTo>
                    <a:lnTo>
                      <a:pt x="1975" y="2928"/>
                    </a:lnTo>
                    <a:lnTo>
                      <a:pt x="3372" y="422"/>
                    </a:ln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6"/>
              <p:cNvSpPr/>
              <p:nvPr/>
            </p:nvSpPr>
            <p:spPr>
              <a:xfrm>
                <a:off x="3202825" y="3505675"/>
                <a:ext cx="7710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064" extrusionOk="0">
                    <a:moveTo>
                      <a:pt x="2928" y="1"/>
                    </a:moveTo>
                    <a:cubicBezTo>
                      <a:pt x="2884" y="67"/>
                      <a:pt x="2773" y="156"/>
                      <a:pt x="2640" y="245"/>
                    </a:cubicBezTo>
                    <a:cubicBezTo>
                      <a:pt x="1952" y="710"/>
                      <a:pt x="1486" y="666"/>
                      <a:pt x="777" y="1132"/>
                    </a:cubicBezTo>
                    <a:cubicBezTo>
                      <a:pt x="710" y="1176"/>
                      <a:pt x="666" y="1198"/>
                      <a:pt x="599" y="1265"/>
                    </a:cubicBezTo>
                    <a:cubicBezTo>
                      <a:pt x="533" y="1309"/>
                      <a:pt x="444" y="1376"/>
                      <a:pt x="377" y="1442"/>
                    </a:cubicBezTo>
                    <a:cubicBezTo>
                      <a:pt x="289" y="1487"/>
                      <a:pt x="200" y="1531"/>
                      <a:pt x="111" y="1575"/>
                    </a:cubicBezTo>
                    <a:cubicBezTo>
                      <a:pt x="89" y="1575"/>
                      <a:pt x="45" y="1598"/>
                      <a:pt x="0" y="1620"/>
                    </a:cubicBezTo>
                    <a:cubicBezTo>
                      <a:pt x="0" y="1620"/>
                      <a:pt x="22" y="1664"/>
                      <a:pt x="45" y="1686"/>
                    </a:cubicBezTo>
                    <a:cubicBezTo>
                      <a:pt x="89" y="1753"/>
                      <a:pt x="200" y="1908"/>
                      <a:pt x="377" y="1997"/>
                    </a:cubicBezTo>
                    <a:cubicBezTo>
                      <a:pt x="510" y="2041"/>
                      <a:pt x="643" y="2063"/>
                      <a:pt x="710" y="2063"/>
                    </a:cubicBezTo>
                    <a:cubicBezTo>
                      <a:pt x="910" y="1975"/>
                      <a:pt x="1087" y="1886"/>
                      <a:pt x="1287" y="1775"/>
                    </a:cubicBezTo>
                    <a:cubicBezTo>
                      <a:pt x="2107" y="1309"/>
                      <a:pt x="2684" y="733"/>
                      <a:pt x="3083" y="222"/>
                    </a:cubicBezTo>
                    <a:cubicBezTo>
                      <a:pt x="3039" y="156"/>
                      <a:pt x="2972" y="89"/>
                      <a:pt x="2928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6"/>
              <p:cNvSpPr/>
              <p:nvPr/>
            </p:nvSpPr>
            <p:spPr>
              <a:xfrm>
                <a:off x="3278225" y="3480725"/>
                <a:ext cx="43825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2507" extrusionOk="0">
                    <a:moveTo>
                      <a:pt x="1398" y="1"/>
                    </a:moveTo>
                    <a:cubicBezTo>
                      <a:pt x="932" y="821"/>
                      <a:pt x="466" y="1664"/>
                      <a:pt x="1" y="2507"/>
                    </a:cubicBezTo>
                    <a:cubicBezTo>
                      <a:pt x="156" y="2440"/>
                      <a:pt x="289" y="2374"/>
                      <a:pt x="444" y="2307"/>
                    </a:cubicBezTo>
                    <a:cubicBezTo>
                      <a:pt x="888" y="1575"/>
                      <a:pt x="1309" y="821"/>
                      <a:pt x="1753" y="67"/>
                    </a:cubicBezTo>
                    <a:cubicBezTo>
                      <a:pt x="1620" y="45"/>
                      <a:pt x="1509" y="23"/>
                      <a:pt x="1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3278225" y="3481600"/>
                <a:ext cx="344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428" extrusionOk="0">
                    <a:moveTo>
                      <a:pt x="1348" y="0"/>
                    </a:moveTo>
                    <a:cubicBezTo>
                      <a:pt x="1341" y="0"/>
                      <a:pt x="1331" y="10"/>
                      <a:pt x="1331" y="10"/>
                    </a:cubicBezTo>
                    <a:lnTo>
                      <a:pt x="1" y="2405"/>
                    </a:lnTo>
                    <a:cubicBezTo>
                      <a:pt x="1" y="2405"/>
                      <a:pt x="1" y="2427"/>
                      <a:pt x="23" y="2427"/>
                    </a:cubicBezTo>
                    <a:lnTo>
                      <a:pt x="45" y="2427"/>
                    </a:lnTo>
                    <a:lnTo>
                      <a:pt x="1376" y="32"/>
                    </a:lnTo>
                    <a:cubicBezTo>
                      <a:pt x="1376" y="32"/>
                      <a:pt x="1376" y="10"/>
                      <a:pt x="1354" y="10"/>
                    </a:cubicBezTo>
                    <a:cubicBezTo>
                      <a:pt x="1354" y="3"/>
                      <a:pt x="1351" y="0"/>
                      <a:pt x="1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>
                <a:off x="3262150" y="3494375"/>
                <a:ext cx="3272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274" extrusionOk="0">
                    <a:moveTo>
                      <a:pt x="1242" y="1"/>
                    </a:moveTo>
                    <a:cubicBezTo>
                      <a:pt x="1174" y="1"/>
                      <a:pt x="1007" y="137"/>
                      <a:pt x="755" y="408"/>
                    </a:cubicBezTo>
                    <a:cubicBezTo>
                      <a:pt x="666" y="430"/>
                      <a:pt x="577" y="430"/>
                      <a:pt x="488" y="453"/>
                    </a:cubicBezTo>
                    <a:cubicBezTo>
                      <a:pt x="511" y="209"/>
                      <a:pt x="466" y="164"/>
                      <a:pt x="444" y="142"/>
                    </a:cubicBezTo>
                    <a:cubicBezTo>
                      <a:pt x="441" y="141"/>
                      <a:pt x="437" y="141"/>
                      <a:pt x="434" y="141"/>
                    </a:cubicBezTo>
                    <a:cubicBezTo>
                      <a:pt x="342" y="141"/>
                      <a:pt x="175" y="416"/>
                      <a:pt x="89" y="630"/>
                    </a:cubicBezTo>
                    <a:cubicBezTo>
                      <a:pt x="45" y="741"/>
                      <a:pt x="23" y="830"/>
                      <a:pt x="0" y="918"/>
                    </a:cubicBezTo>
                    <a:cubicBezTo>
                      <a:pt x="45" y="1029"/>
                      <a:pt x="67" y="1162"/>
                      <a:pt x="111" y="1273"/>
                    </a:cubicBezTo>
                    <a:lnTo>
                      <a:pt x="954" y="763"/>
                    </a:lnTo>
                    <a:cubicBezTo>
                      <a:pt x="1220" y="297"/>
                      <a:pt x="1309" y="31"/>
                      <a:pt x="1265" y="9"/>
                    </a:cubicBezTo>
                    <a:cubicBezTo>
                      <a:pt x="1259" y="3"/>
                      <a:pt x="1251" y="1"/>
                      <a:pt x="1242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6"/>
              <p:cNvSpPr/>
              <p:nvPr/>
            </p:nvSpPr>
            <p:spPr>
              <a:xfrm>
                <a:off x="3298750" y="3505425"/>
                <a:ext cx="122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620" extrusionOk="0">
                    <a:moveTo>
                      <a:pt x="418" y="1"/>
                    </a:moveTo>
                    <a:cubicBezTo>
                      <a:pt x="360" y="1"/>
                      <a:pt x="250" y="104"/>
                      <a:pt x="156" y="255"/>
                    </a:cubicBezTo>
                    <a:cubicBezTo>
                      <a:pt x="45" y="410"/>
                      <a:pt x="0" y="587"/>
                      <a:pt x="67" y="609"/>
                    </a:cubicBezTo>
                    <a:cubicBezTo>
                      <a:pt x="73" y="616"/>
                      <a:pt x="82" y="619"/>
                      <a:pt x="92" y="619"/>
                    </a:cubicBezTo>
                    <a:cubicBezTo>
                      <a:pt x="150" y="619"/>
                      <a:pt x="261" y="516"/>
                      <a:pt x="355" y="365"/>
                    </a:cubicBezTo>
                    <a:cubicBezTo>
                      <a:pt x="444" y="210"/>
                      <a:pt x="488" y="33"/>
                      <a:pt x="444" y="11"/>
                    </a:cubicBezTo>
                    <a:cubicBezTo>
                      <a:pt x="437" y="4"/>
                      <a:pt x="429" y="1"/>
                      <a:pt x="418" y="1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3213900" y="3410250"/>
                <a:ext cx="4162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669" extrusionOk="0">
                    <a:moveTo>
                      <a:pt x="922" y="0"/>
                    </a:moveTo>
                    <a:cubicBezTo>
                      <a:pt x="889" y="0"/>
                      <a:pt x="855" y="1"/>
                      <a:pt x="821" y="3"/>
                    </a:cubicBezTo>
                    <a:cubicBezTo>
                      <a:pt x="356" y="25"/>
                      <a:pt x="1" y="180"/>
                      <a:pt x="1" y="358"/>
                    </a:cubicBezTo>
                    <a:cubicBezTo>
                      <a:pt x="1" y="535"/>
                      <a:pt x="378" y="668"/>
                      <a:pt x="844" y="668"/>
                    </a:cubicBezTo>
                    <a:cubicBezTo>
                      <a:pt x="1309" y="646"/>
                      <a:pt x="1664" y="491"/>
                      <a:pt x="1664" y="313"/>
                    </a:cubicBezTo>
                    <a:cubicBezTo>
                      <a:pt x="1664" y="128"/>
                      <a:pt x="1340" y="0"/>
                      <a:pt x="922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3195050" y="3408950"/>
                <a:ext cx="37175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898" extrusionOk="0">
                    <a:moveTo>
                      <a:pt x="1120" y="1"/>
                    </a:moveTo>
                    <a:cubicBezTo>
                      <a:pt x="919" y="1"/>
                      <a:pt x="652" y="68"/>
                      <a:pt x="444" y="210"/>
                    </a:cubicBezTo>
                    <a:cubicBezTo>
                      <a:pt x="200" y="387"/>
                      <a:pt x="1" y="720"/>
                      <a:pt x="89" y="853"/>
                    </a:cubicBezTo>
                    <a:lnTo>
                      <a:pt x="67" y="853"/>
                    </a:lnTo>
                    <a:cubicBezTo>
                      <a:pt x="89" y="853"/>
                      <a:pt x="134" y="898"/>
                      <a:pt x="311" y="898"/>
                    </a:cubicBezTo>
                    <a:cubicBezTo>
                      <a:pt x="866" y="831"/>
                      <a:pt x="1487" y="299"/>
                      <a:pt x="1398" y="99"/>
                    </a:cubicBezTo>
                    <a:cubicBezTo>
                      <a:pt x="1370" y="35"/>
                      <a:pt x="1262" y="1"/>
                      <a:pt x="1120" y="1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6"/>
              <p:cNvSpPr/>
              <p:nvPr/>
            </p:nvSpPr>
            <p:spPr>
              <a:xfrm>
                <a:off x="3195600" y="3431300"/>
                <a:ext cx="105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95" extrusionOk="0">
                    <a:moveTo>
                      <a:pt x="233" y="0"/>
                    </a:moveTo>
                    <a:cubicBezTo>
                      <a:pt x="134" y="0"/>
                      <a:pt x="43" y="84"/>
                      <a:pt x="23" y="203"/>
                    </a:cubicBezTo>
                    <a:cubicBezTo>
                      <a:pt x="1" y="336"/>
                      <a:pt x="45" y="469"/>
                      <a:pt x="156" y="492"/>
                    </a:cubicBezTo>
                    <a:cubicBezTo>
                      <a:pt x="165" y="494"/>
                      <a:pt x="175" y="495"/>
                      <a:pt x="184" y="495"/>
                    </a:cubicBezTo>
                    <a:cubicBezTo>
                      <a:pt x="267" y="495"/>
                      <a:pt x="358" y="411"/>
                      <a:pt x="378" y="292"/>
                    </a:cubicBezTo>
                    <a:cubicBezTo>
                      <a:pt x="422" y="159"/>
                      <a:pt x="356" y="26"/>
                      <a:pt x="267" y="4"/>
                    </a:cubicBezTo>
                    <a:cubicBezTo>
                      <a:pt x="256" y="1"/>
                      <a:pt x="244" y="0"/>
                      <a:pt x="233" y="0"/>
                    </a:cubicBezTo>
                    <a:close/>
                  </a:path>
                </a:pathLst>
              </a:custGeom>
              <a:solidFill>
                <a:srgbClr val="D46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6"/>
              <p:cNvSpPr/>
              <p:nvPr/>
            </p:nvSpPr>
            <p:spPr>
              <a:xfrm>
                <a:off x="3195600" y="3439700"/>
                <a:ext cx="67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0" extrusionOk="0">
                    <a:moveTo>
                      <a:pt x="23" y="0"/>
                    </a:moveTo>
                    <a:cubicBezTo>
                      <a:pt x="1" y="0"/>
                      <a:pt x="1" y="0"/>
                      <a:pt x="1" y="22"/>
                    </a:cubicBezTo>
                    <a:cubicBezTo>
                      <a:pt x="23" y="111"/>
                      <a:pt x="67" y="178"/>
                      <a:pt x="134" y="178"/>
                    </a:cubicBezTo>
                    <a:lnTo>
                      <a:pt x="178" y="178"/>
                    </a:lnTo>
                    <a:lnTo>
                      <a:pt x="178" y="200"/>
                    </a:lnTo>
                    <a:cubicBezTo>
                      <a:pt x="201" y="200"/>
                      <a:pt x="223" y="178"/>
                      <a:pt x="245" y="178"/>
                    </a:cubicBezTo>
                    <a:cubicBezTo>
                      <a:pt x="245" y="178"/>
                      <a:pt x="267" y="156"/>
                      <a:pt x="245" y="156"/>
                    </a:cubicBezTo>
                    <a:cubicBezTo>
                      <a:pt x="245" y="133"/>
                      <a:pt x="245" y="133"/>
                      <a:pt x="223" y="133"/>
                    </a:cubicBezTo>
                    <a:lnTo>
                      <a:pt x="156" y="133"/>
                    </a:lnTo>
                    <a:cubicBezTo>
                      <a:pt x="90" y="133"/>
                      <a:pt x="67" y="89"/>
                      <a:pt x="45" y="22"/>
                    </a:cubicBezTo>
                    <a:cubicBezTo>
                      <a:pt x="45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6"/>
              <p:cNvSpPr/>
              <p:nvPr/>
            </p:nvSpPr>
            <p:spPr>
              <a:xfrm>
                <a:off x="3195050" y="3436375"/>
                <a:ext cx="17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4" extrusionOk="0">
                    <a:moveTo>
                      <a:pt x="45" y="0"/>
                    </a:moveTo>
                    <a:cubicBezTo>
                      <a:pt x="23" y="0"/>
                      <a:pt x="23" y="0"/>
                      <a:pt x="23" y="22"/>
                    </a:cubicBezTo>
                    <a:cubicBezTo>
                      <a:pt x="1" y="45"/>
                      <a:pt x="1" y="89"/>
                      <a:pt x="23" y="111"/>
                    </a:cubicBezTo>
                    <a:cubicBezTo>
                      <a:pt x="23" y="133"/>
                      <a:pt x="45" y="133"/>
                      <a:pt x="45" y="133"/>
                    </a:cubicBezTo>
                    <a:cubicBezTo>
                      <a:pt x="45" y="133"/>
                      <a:pt x="67" y="133"/>
                      <a:pt x="67" y="111"/>
                    </a:cubicBezTo>
                    <a:cubicBezTo>
                      <a:pt x="45" y="89"/>
                      <a:pt x="45" y="67"/>
                      <a:pt x="67" y="22"/>
                    </a:cubicBezTo>
                    <a:cubicBezTo>
                      <a:pt x="67" y="22"/>
                      <a:pt x="45" y="0"/>
                      <a:pt x="45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6"/>
              <p:cNvSpPr/>
              <p:nvPr/>
            </p:nvSpPr>
            <p:spPr>
              <a:xfrm>
                <a:off x="3195600" y="3430750"/>
                <a:ext cx="83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26" extrusionOk="0">
                    <a:moveTo>
                      <a:pt x="233" y="0"/>
                    </a:moveTo>
                    <a:cubicBezTo>
                      <a:pt x="134" y="0"/>
                      <a:pt x="41" y="84"/>
                      <a:pt x="1" y="203"/>
                    </a:cubicBezTo>
                    <a:cubicBezTo>
                      <a:pt x="1" y="203"/>
                      <a:pt x="1" y="225"/>
                      <a:pt x="23" y="225"/>
                    </a:cubicBezTo>
                    <a:cubicBezTo>
                      <a:pt x="23" y="225"/>
                      <a:pt x="45" y="225"/>
                      <a:pt x="45" y="203"/>
                    </a:cubicBezTo>
                    <a:cubicBezTo>
                      <a:pt x="84" y="106"/>
                      <a:pt x="156" y="44"/>
                      <a:pt x="218" y="44"/>
                    </a:cubicBezTo>
                    <a:cubicBezTo>
                      <a:pt x="227" y="44"/>
                      <a:pt x="236" y="45"/>
                      <a:pt x="245" y="48"/>
                    </a:cubicBezTo>
                    <a:cubicBezTo>
                      <a:pt x="267" y="48"/>
                      <a:pt x="289" y="70"/>
                      <a:pt x="289" y="70"/>
                    </a:cubicBezTo>
                    <a:lnTo>
                      <a:pt x="334" y="70"/>
                    </a:lnTo>
                    <a:cubicBezTo>
                      <a:pt x="334" y="48"/>
                      <a:pt x="334" y="48"/>
                      <a:pt x="334" y="26"/>
                    </a:cubicBezTo>
                    <a:cubicBezTo>
                      <a:pt x="311" y="26"/>
                      <a:pt x="289" y="3"/>
                      <a:pt x="267" y="3"/>
                    </a:cubicBezTo>
                    <a:cubicBezTo>
                      <a:pt x="256" y="1"/>
                      <a:pt x="244" y="0"/>
                      <a:pt x="233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6"/>
              <p:cNvSpPr/>
              <p:nvPr/>
            </p:nvSpPr>
            <p:spPr>
              <a:xfrm>
                <a:off x="3199500" y="3434150"/>
                <a:ext cx="22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289" extrusionOk="0">
                    <a:moveTo>
                      <a:pt x="22" y="0"/>
                    </a:moveTo>
                    <a:cubicBezTo>
                      <a:pt x="0" y="0"/>
                      <a:pt x="0" y="23"/>
                      <a:pt x="0" y="23"/>
                    </a:cubicBezTo>
                    <a:lnTo>
                      <a:pt x="45" y="267"/>
                    </a:lnTo>
                    <a:cubicBezTo>
                      <a:pt x="45" y="289"/>
                      <a:pt x="67" y="289"/>
                      <a:pt x="67" y="289"/>
                    </a:cubicBezTo>
                    <a:cubicBezTo>
                      <a:pt x="67" y="289"/>
                      <a:pt x="89" y="267"/>
                      <a:pt x="89" y="267"/>
                    </a:cubicBezTo>
                    <a:lnTo>
                      <a:pt x="45" y="23"/>
                    </a:lnTo>
                    <a:cubicBezTo>
                      <a:pt x="45" y="0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6"/>
              <p:cNvSpPr/>
              <p:nvPr/>
            </p:nvSpPr>
            <p:spPr>
              <a:xfrm>
                <a:off x="3200050" y="3435000"/>
                <a:ext cx="28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22" extrusionOk="0">
                    <a:moveTo>
                      <a:pt x="83" y="1"/>
                    </a:moveTo>
                    <a:cubicBezTo>
                      <a:pt x="77" y="1"/>
                      <a:pt x="67" y="11"/>
                      <a:pt x="67" y="11"/>
                    </a:cubicBezTo>
                    <a:lnTo>
                      <a:pt x="0" y="77"/>
                    </a:lnTo>
                    <a:cubicBezTo>
                      <a:pt x="0" y="77"/>
                      <a:pt x="0" y="100"/>
                      <a:pt x="0" y="100"/>
                    </a:cubicBezTo>
                    <a:lnTo>
                      <a:pt x="23" y="100"/>
                    </a:lnTo>
                    <a:lnTo>
                      <a:pt x="23" y="122"/>
                    </a:lnTo>
                    <a:cubicBezTo>
                      <a:pt x="23" y="122"/>
                      <a:pt x="45" y="100"/>
                      <a:pt x="45" y="100"/>
                    </a:cubicBezTo>
                    <a:lnTo>
                      <a:pt x="89" y="33"/>
                    </a:lnTo>
                    <a:cubicBezTo>
                      <a:pt x="111" y="33"/>
                      <a:pt x="111" y="11"/>
                      <a:pt x="89" y="11"/>
                    </a:cubicBezTo>
                    <a:cubicBezTo>
                      <a:pt x="89" y="3"/>
                      <a:pt x="87" y="1"/>
                      <a:pt x="83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6"/>
              <p:cNvSpPr/>
              <p:nvPr/>
            </p:nvSpPr>
            <p:spPr>
              <a:xfrm>
                <a:off x="3207800" y="3460350"/>
                <a:ext cx="612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17" extrusionOk="0">
                    <a:moveTo>
                      <a:pt x="34" y="0"/>
                    </a:moveTo>
                    <a:cubicBezTo>
                      <a:pt x="29" y="0"/>
                      <a:pt x="23" y="6"/>
                      <a:pt x="23" y="17"/>
                    </a:cubicBezTo>
                    <a:cubicBezTo>
                      <a:pt x="1" y="17"/>
                      <a:pt x="23" y="39"/>
                      <a:pt x="23" y="39"/>
                    </a:cubicBezTo>
                    <a:lnTo>
                      <a:pt x="200" y="217"/>
                    </a:lnTo>
                    <a:lnTo>
                      <a:pt x="245" y="217"/>
                    </a:lnTo>
                    <a:cubicBezTo>
                      <a:pt x="245" y="195"/>
                      <a:pt x="245" y="172"/>
                      <a:pt x="245" y="172"/>
                    </a:cubicBezTo>
                    <a:lnTo>
                      <a:pt x="45" y="17"/>
                    </a:lnTo>
                    <a:cubicBezTo>
                      <a:pt x="45" y="6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6"/>
              <p:cNvSpPr/>
              <p:nvPr/>
            </p:nvSpPr>
            <p:spPr>
              <a:xfrm>
                <a:off x="3238300" y="3537600"/>
                <a:ext cx="150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10" extrusionOk="0">
                    <a:moveTo>
                      <a:pt x="578" y="0"/>
                    </a:moveTo>
                    <a:cubicBezTo>
                      <a:pt x="565" y="0"/>
                      <a:pt x="555" y="10"/>
                      <a:pt x="555" y="10"/>
                    </a:cubicBezTo>
                    <a:lnTo>
                      <a:pt x="23" y="365"/>
                    </a:lnTo>
                    <a:cubicBezTo>
                      <a:pt x="23" y="387"/>
                      <a:pt x="1" y="387"/>
                      <a:pt x="23" y="409"/>
                    </a:cubicBezTo>
                    <a:lnTo>
                      <a:pt x="45" y="409"/>
                    </a:lnTo>
                    <a:lnTo>
                      <a:pt x="577" y="32"/>
                    </a:lnTo>
                    <a:cubicBezTo>
                      <a:pt x="600" y="32"/>
                      <a:pt x="600" y="10"/>
                      <a:pt x="600" y="10"/>
                    </a:cubicBezTo>
                    <a:cubicBezTo>
                      <a:pt x="592" y="3"/>
                      <a:pt x="585" y="0"/>
                      <a:pt x="578" y="0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6"/>
              <p:cNvSpPr/>
              <p:nvPr/>
            </p:nvSpPr>
            <p:spPr>
              <a:xfrm>
                <a:off x="3284325" y="3496800"/>
                <a:ext cx="83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56" extrusionOk="0">
                    <a:moveTo>
                      <a:pt x="289" y="1"/>
                    </a:moveTo>
                    <a:lnTo>
                      <a:pt x="23" y="311"/>
                    </a:lnTo>
                    <a:cubicBezTo>
                      <a:pt x="1" y="311"/>
                      <a:pt x="1" y="333"/>
                      <a:pt x="23" y="356"/>
                    </a:cubicBezTo>
                    <a:lnTo>
                      <a:pt x="45" y="356"/>
                    </a:lnTo>
                    <a:lnTo>
                      <a:pt x="311" y="45"/>
                    </a:lnTo>
                    <a:cubicBezTo>
                      <a:pt x="333" y="23"/>
                      <a:pt x="333" y="23"/>
                      <a:pt x="311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6"/>
              <p:cNvSpPr/>
              <p:nvPr/>
            </p:nvSpPr>
            <p:spPr>
              <a:xfrm>
                <a:off x="3285425" y="3503450"/>
                <a:ext cx="50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8" extrusionOk="0">
                    <a:moveTo>
                      <a:pt x="201" y="1"/>
                    </a:moveTo>
                    <a:cubicBezTo>
                      <a:pt x="178" y="1"/>
                      <a:pt x="156" y="23"/>
                      <a:pt x="156" y="23"/>
                    </a:cubicBezTo>
                    <a:lnTo>
                      <a:pt x="23" y="223"/>
                    </a:lnTo>
                    <a:cubicBezTo>
                      <a:pt x="1" y="223"/>
                      <a:pt x="1" y="245"/>
                      <a:pt x="23" y="245"/>
                    </a:cubicBezTo>
                    <a:cubicBezTo>
                      <a:pt x="23" y="267"/>
                      <a:pt x="45" y="267"/>
                      <a:pt x="45" y="267"/>
                    </a:cubicBezTo>
                    <a:cubicBezTo>
                      <a:pt x="45" y="267"/>
                      <a:pt x="45" y="245"/>
                      <a:pt x="45" y="245"/>
                    </a:cubicBezTo>
                    <a:lnTo>
                      <a:pt x="201" y="45"/>
                    </a:lnTo>
                    <a:cubicBezTo>
                      <a:pt x="201" y="23"/>
                      <a:pt x="201" y="23"/>
                      <a:pt x="201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6"/>
              <p:cNvSpPr/>
              <p:nvPr/>
            </p:nvSpPr>
            <p:spPr>
              <a:xfrm>
                <a:off x="3193400" y="3529525"/>
                <a:ext cx="1832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33" extrusionOk="0">
                    <a:moveTo>
                      <a:pt x="732" y="0"/>
                    </a:moveTo>
                    <a:cubicBezTo>
                      <a:pt x="643" y="0"/>
                      <a:pt x="422" y="0"/>
                      <a:pt x="200" y="133"/>
                    </a:cubicBezTo>
                    <a:cubicBezTo>
                      <a:pt x="155" y="178"/>
                      <a:pt x="67" y="244"/>
                      <a:pt x="0" y="311"/>
                    </a:cubicBezTo>
                    <a:cubicBezTo>
                      <a:pt x="133" y="444"/>
                      <a:pt x="266" y="555"/>
                      <a:pt x="377" y="666"/>
                    </a:cubicBezTo>
                    <a:cubicBezTo>
                      <a:pt x="399" y="688"/>
                      <a:pt x="399" y="710"/>
                      <a:pt x="422" y="732"/>
                    </a:cubicBezTo>
                    <a:cubicBezTo>
                      <a:pt x="444" y="688"/>
                      <a:pt x="466" y="666"/>
                      <a:pt x="488" y="621"/>
                    </a:cubicBezTo>
                    <a:lnTo>
                      <a:pt x="510" y="621"/>
                    </a:lnTo>
                    <a:cubicBezTo>
                      <a:pt x="599" y="466"/>
                      <a:pt x="688" y="266"/>
                      <a:pt x="732" y="0"/>
                    </a:cubicBezTo>
                    <a:close/>
                  </a:path>
                </a:pathLst>
              </a:custGeom>
              <a:solidFill>
                <a:srgbClr val="2213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6"/>
              <p:cNvSpPr/>
              <p:nvPr/>
            </p:nvSpPr>
            <p:spPr>
              <a:xfrm>
                <a:off x="3163450" y="3485400"/>
                <a:ext cx="499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498" extrusionOk="0">
                    <a:moveTo>
                      <a:pt x="451" y="0"/>
                    </a:moveTo>
                    <a:cubicBezTo>
                      <a:pt x="365" y="0"/>
                      <a:pt x="287" y="20"/>
                      <a:pt x="222" y="58"/>
                    </a:cubicBezTo>
                    <a:cubicBezTo>
                      <a:pt x="23" y="168"/>
                      <a:pt x="1" y="523"/>
                      <a:pt x="1" y="568"/>
                    </a:cubicBezTo>
                    <a:cubicBezTo>
                      <a:pt x="289" y="1211"/>
                      <a:pt x="577" y="1854"/>
                      <a:pt x="866" y="2475"/>
                    </a:cubicBezTo>
                    <a:cubicBezTo>
                      <a:pt x="932" y="2497"/>
                      <a:pt x="999" y="2497"/>
                      <a:pt x="1043" y="2497"/>
                    </a:cubicBezTo>
                    <a:cubicBezTo>
                      <a:pt x="1597" y="2475"/>
                      <a:pt x="1952" y="1765"/>
                      <a:pt x="1997" y="1677"/>
                    </a:cubicBezTo>
                    <a:cubicBezTo>
                      <a:pt x="1753" y="1300"/>
                      <a:pt x="1509" y="945"/>
                      <a:pt x="1287" y="590"/>
                    </a:cubicBezTo>
                    <a:cubicBezTo>
                      <a:pt x="1052" y="187"/>
                      <a:pt x="716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6"/>
              <p:cNvSpPr/>
              <p:nvPr/>
            </p:nvSpPr>
            <p:spPr>
              <a:xfrm>
                <a:off x="3177875" y="3525075"/>
                <a:ext cx="890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889" extrusionOk="0">
                    <a:moveTo>
                      <a:pt x="22" y="1"/>
                    </a:moveTo>
                    <a:cubicBezTo>
                      <a:pt x="0" y="1"/>
                      <a:pt x="0" y="23"/>
                      <a:pt x="0" y="23"/>
                    </a:cubicBezTo>
                    <a:lnTo>
                      <a:pt x="311" y="866"/>
                    </a:lnTo>
                    <a:cubicBezTo>
                      <a:pt x="311" y="888"/>
                      <a:pt x="333" y="888"/>
                      <a:pt x="333" y="888"/>
                    </a:cubicBezTo>
                    <a:lnTo>
                      <a:pt x="355" y="888"/>
                    </a:lnTo>
                    <a:cubicBezTo>
                      <a:pt x="355" y="888"/>
                      <a:pt x="355" y="866"/>
                      <a:pt x="355" y="866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6"/>
              <p:cNvSpPr/>
              <p:nvPr/>
            </p:nvSpPr>
            <p:spPr>
              <a:xfrm>
                <a:off x="3172325" y="3508450"/>
                <a:ext cx="50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00" h="555" extrusionOk="0">
                    <a:moveTo>
                      <a:pt x="0" y="1"/>
                    </a:moveTo>
                    <a:cubicBezTo>
                      <a:pt x="0" y="1"/>
                      <a:pt x="0" y="23"/>
                      <a:pt x="0" y="23"/>
                    </a:cubicBezTo>
                    <a:lnTo>
                      <a:pt x="133" y="555"/>
                    </a:lnTo>
                    <a:lnTo>
                      <a:pt x="178" y="555"/>
                    </a:lnTo>
                    <a:cubicBezTo>
                      <a:pt x="178" y="555"/>
                      <a:pt x="200" y="533"/>
                      <a:pt x="200" y="533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6"/>
              <p:cNvSpPr/>
              <p:nvPr/>
            </p:nvSpPr>
            <p:spPr>
              <a:xfrm>
                <a:off x="3189500" y="3490150"/>
                <a:ext cx="216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465" extrusionOk="0">
                    <a:moveTo>
                      <a:pt x="23" y="1"/>
                    </a:moveTo>
                    <a:cubicBezTo>
                      <a:pt x="1" y="23"/>
                      <a:pt x="1" y="45"/>
                      <a:pt x="1" y="45"/>
                    </a:cubicBezTo>
                    <a:lnTo>
                      <a:pt x="822" y="1464"/>
                    </a:lnTo>
                    <a:lnTo>
                      <a:pt x="844" y="1464"/>
                    </a:lnTo>
                    <a:cubicBezTo>
                      <a:pt x="866" y="1464"/>
                      <a:pt x="866" y="1442"/>
                      <a:pt x="866" y="1442"/>
                    </a:cubicBezTo>
                    <a:lnTo>
                      <a:pt x="45" y="23"/>
                    </a:lnTo>
                    <a:cubicBezTo>
                      <a:pt x="45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745131">
                  <a:alpha val="5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3DE650C-502F-7958-9FCF-72D1B5D8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37" y="1513988"/>
            <a:ext cx="6310638" cy="21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3"/>
          <p:cNvSpPr txBox="1">
            <a:spLocks noGrp="1"/>
          </p:cNvSpPr>
          <p:nvPr>
            <p:ph type="title"/>
          </p:nvPr>
        </p:nvSpPr>
        <p:spPr>
          <a:xfrm>
            <a:off x="1136750" y="1266825"/>
            <a:ext cx="31545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Useful Resources</a:t>
            </a:r>
            <a:endParaRPr sz="4000" dirty="0"/>
          </a:p>
        </p:txBody>
      </p:sp>
      <p:sp>
        <p:nvSpPr>
          <p:cNvPr id="1362" name="Google Shape;1362;p53"/>
          <p:cNvSpPr txBox="1">
            <a:spLocks noGrp="1"/>
          </p:cNvSpPr>
          <p:nvPr>
            <p:ph type="subTitle" idx="1"/>
          </p:nvPr>
        </p:nvSpPr>
        <p:spPr>
          <a:xfrm>
            <a:off x="1136751" y="1864999"/>
            <a:ext cx="3154500" cy="2826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3"/>
              </a:rPr>
              <a:t>https://www.selenium.dev/documentation/grid/getting_started/</a:t>
            </a: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/>
              <a:t>selenium.dev</a:t>
            </a:r>
            <a:r>
              <a:rPr lang="en-US" sz="1600" u="sng" dirty="0"/>
              <a:t>/documentation/</a:t>
            </a:r>
            <a:r>
              <a:rPr lang="en-US" sz="1600" u="sng" dirty="0" err="1"/>
              <a:t>webdriver</a:t>
            </a:r>
            <a:r>
              <a:rPr lang="en-US" sz="1600" u="sng" dirty="0"/>
              <a:t>/</a:t>
            </a:r>
            <a:r>
              <a:rPr lang="en-US" sz="1600" u="sng" dirty="0" err="1"/>
              <a:t>remote_webdriver</a:t>
            </a:r>
            <a:r>
              <a:rPr lang="en-US" sz="1600" u="sng" dirty="0"/>
              <a:t>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/>
              <a:t>https://www.guru99.com/introduction-to-selenium-grid.html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grpSp>
        <p:nvGrpSpPr>
          <p:cNvPr id="1363" name="Google Shape;1363;p53"/>
          <p:cNvGrpSpPr/>
          <p:nvPr/>
        </p:nvGrpSpPr>
        <p:grpSpPr>
          <a:xfrm rot="5400000">
            <a:off x="5104229" y="1294180"/>
            <a:ext cx="3230805" cy="2124671"/>
            <a:chOff x="-2269700" y="2123575"/>
            <a:chExt cx="1662450" cy="1093275"/>
          </a:xfrm>
        </p:grpSpPr>
        <p:sp>
          <p:nvSpPr>
            <p:cNvPr id="1364" name="Google Shape;1364;p53"/>
            <p:cNvSpPr/>
            <p:nvPr/>
          </p:nvSpPr>
          <p:spPr>
            <a:xfrm>
              <a:off x="-2269700" y="2123575"/>
              <a:ext cx="1662450" cy="1093275"/>
            </a:xfrm>
            <a:custGeom>
              <a:avLst/>
              <a:gdLst/>
              <a:ahLst/>
              <a:cxnLst/>
              <a:rect l="l" t="t" r="r" b="b"/>
              <a:pathLst>
                <a:path w="66498" h="43731" extrusionOk="0">
                  <a:moveTo>
                    <a:pt x="3372" y="0"/>
                  </a:moveTo>
                  <a:cubicBezTo>
                    <a:pt x="1524" y="0"/>
                    <a:pt x="1" y="1524"/>
                    <a:pt x="1" y="3371"/>
                  </a:cubicBezTo>
                  <a:lnTo>
                    <a:pt x="1" y="40360"/>
                  </a:lnTo>
                  <a:cubicBezTo>
                    <a:pt x="1" y="42207"/>
                    <a:pt x="1524" y="43731"/>
                    <a:pt x="3372" y="43731"/>
                  </a:cubicBezTo>
                  <a:lnTo>
                    <a:pt x="63126" y="43731"/>
                  </a:lnTo>
                  <a:cubicBezTo>
                    <a:pt x="64973" y="43731"/>
                    <a:pt x="66497" y="42207"/>
                    <a:pt x="66497" y="40360"/>
                  </a:cubicBezTo>
                  <a:lnTo>
                    <a:pt x="66497" y="3371"/>
                  </a:lnTo>
                  <a:cubicBezTo>
                    <a:pt x="66497" y="1524"/>
                    <a:pt x="64973" y="0"/>
                    <a:pt x="63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-773525" y="2621125"/>
              <a:ext cx="98150" cy="98150"/>
            </a:xfrm>
            <a:custGeom>
              <a:avLst/>
              <a:gdLst/>
              <a:ahLst/>
              <a:cxnLst/>
              <a:rect l="l" t="t" r="r" b="b"/>
              <a:pathLst>
                <a:path w="3926" h="3926" extrusionOk="0">
                  <a:moveTo>
                    <a:pt x="1940" y="1"/>
                  </a:moveTo>
                  <a:cubicBezTo>
                    <a:pt x="878" y="1"/>
                    <a:pt x="0" y="878"/>
                    <a:pt x="0" y="1986"/>
                  </a:cubicBezTo>
                  <a:cubicBezTo>
                    <a:pt x="0" y="3048"/>
                    <a:pt x="878" y="3926"/>
                    <a:pt x="1940" y="3926"/>
                  </a:cubicBezTo>
                  <a:cubicBezTo>
                    <a:pt x="3048" y="3926"/>
                    <a:pt x="3926" y="3048"/>
                    <a:pt x="3926" y="1986"/>
                  </a:cubicBezTo>
                  <a:cubicBezTo>
                    <a:pt x="3926" y="878"/>
                    <a:pt x="3048" y="1"/>
                    <a:pt x="1940" y="1"/>
                  </a:cubicBezTo>
                  <a:close/>
                </a:path>
              </a:pathLst>
            </a:custGeom>
            <a:solidFill>
              <a:srgbClr val="4A4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-2269700" y="2123575"/>
              <a:ext cx="1461575" cy="1093275"/>
            </a:xfrm>
            <a:custGeom>
              <a:avLst/>
              <a:gdLst/>
              <a:ahLst/>
              <a:cxnLst/>
              <a:rect l="l" t="t" r="r" b="b"/>
              <a:pathLst>
                <a:path w="58463" h="43731" extrusionOk="0">
                  <a:moveTo>
                    <a:pt x="3372" y="0"/>
                  </a:moveTo>
                  <a:cubicBezTo>
                    <a:pt x="1524" y="0"/>
                    <a:pt x="1" y="1524"/>
                    <a:pt x="1" y="3371"/>
                  </a:cubicBezTo>
                  <a:lnTo>
                    <a:pt x="1" y="40360"/>
                  </a:lnTo>
                  <a:cubicBezTo>
                    <a:pt x="1" y="42207"/>
                    <a:pt x="1524" y="43731"/>
                    <a:pt x="3372" y="43731"/>
                  </a:cubicBezTo>
                  <a:lnTo>
                    <a:pt x="58462" y="43731"/>
                  </a:lnTo>
                  <a:lnTo>
                    <a:pt x="584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-773525" y="2621125"/>
              <a:ext cx="98150" cy="98150"/>
            </a:xfrm>
            <a:custGeom>
              <a:avLst/>
              <a:gdLst/>
              <a:ahLst/>
              <a:cxnLst/>
              <a:rect l="l" t="t" r="r" b="b"/>
              <a:pathLst>
                <a:path w="3926" h="3926" extrusionOk="0">
                  <a:moveTo>
                    <a:pt x="1940" y="1"/>
                  </a:moveTo>
                  <a:cubicBezTo>
                    <a:pt x="878" y="1"/>
                    <a:pt x="0" y="878"/>
                    <a:pt x="0" y="1986"/>
                  </a:cubicBezTo>
                  <a:cubicBezTo>
                    <a:pt x="0" y="3048"/>
                    <a:pt x="878" y="3926"/>
                    <a:pt x="1940" y="3926"/>
                  </a:cubicBezTo>
                  <a:cubicBezTo>
                    <a:pt x="3048" y="3926"/>
                    <a:pt x="3926" y="3048"/>
                    <a:pt x="3926" y="1986"/>
                  </a:cubicBezTo>
                  <a:cubicBezTo>
                    <a:pt x="3926" y="878"/>
                    <a:pt x="3048" y="1"/>
                    <a:pt x="1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-2201575" y="2178975"/>
              <a:ext cx="1342650" cy="990550"/>
            </a:xfrm>
            <a:custGeom>
              <a:avLst/>
              <a:gdLst/>
              <a:ahLst/>
              <a:cxnLst/>
              <a:rect l="l" t="t" r="r" b="b"/>
              <a:pathLst>
                <a:path w="53706" h="39622" extrusionOk="0">
                  <a:moveTo>
                    <a:pt x="0" y="1"/>
                  </a:moveTo>
                  <a:lnTo>
                    <a:pt x="0" y="39621"/>
                  </a:lnTo>
                  <a:lnTo>
                    <a:pt x="53705" y="39621"/>
                  </a:lnTo>
                  <a:lnTo>
                    <a:pt x="53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9" name="Google Shape;1369;p53"/>
          <p:cNvPicPr preferRelativeResize="0"/>
          <p:nvPr/>
        </p:nvPicPr>
        <p:blipFill rotWithShape="1">
          <a:blip r:embed="rId4">
            <a:alphaModFix/>
          </a:blip>
          <a:srcRect l="9689" t="14812" r="6269" b="976"/>
          <a:stretch/>
        </p:blipFill>
        <p:spPr>
          <a:xfrm>
            <a:off x="5739362" y="862875"/>
            <a:ext cx="1939799" cy="262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53"/>
          <p:cNvSpPr/>
          <p:nvPr/>
        </p:nvSpPr>
        <p:spPr>
          <a:xfrm flipH="1">
            <a:off x="4590525" y="3971925"/>
            <a:ext cx="4258200" cy="257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57150" dir="54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3"/>
          <p:cNvSpPr/>
          <p:nvPr/>
        </p:nvSpPr>
        <p:spPr>
          <a:xfrm flipH="1">
            <a:off x="4590934" y="4229025"/>
            <a:ext cx="302100" cy="547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57150" dir="10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3"/>
          <p:cNvSpPr/>
          <p:nvPr/>
        </p:nvSpPr>
        <p:spPr>
          <a:xfrm flipH="1">
            <a:off x="3464778" y="4052326"/>
            <a:ext cx="635573" cy="729722"/>
          </a:xfrm>
          <a:custGeom>
            <a:avLst/>
            <a:gdLst/>
            <a:ahLst/>
            <a:cxnLst/>
            <a:rect l="l" t="t" r="r" b="b"/>
            <a:pathLst>
              <a:path w="5191" h="6455" extrusionOk="0">
                <a:moveTo>
                  <a:pt x="666" y="422"/>
                </a:moveTo>
                <a:cubicBezTo>
                  <a:pt x="843" y="422"/>
                  <a:pt x="1087" y="488"/>
                  <a:pt x="1243" y="577"/>
                </a:cubicBezTo>
                <a:lnTo>
                  <a:pt x="799" y="2662"/>
                </a:lnTo>
                <a:cubicBezTo>
                  <a:pt x="644" y="2462"/>
                  <a:pt x="533" y="1974"/>
                  <a:pt x="488" y="1619"/>
                </a:cubicBezTo>
                <a:cubicBezTo>
                  <a:pt x="466" y="1331"/>
                  <a:pt x="400" y="710"/>
                  <a:pt x="400" y="621"/>
                </a:cubicBezTo>
                <a:cubicBezTo>
                  <a:pt x="400" y="466"/>
                  <a:pt x="488" y="422"/>
                  <a:pt x="666" y="422"/>
                </a:cubicBezTo>
                <a:close/>
                <a:moveTo>
                  <a:pt x="1952" y="0"/>
                </a:moveTo>
                <a:cubicBezTo>
                  <a:pt x="1686" y="0"/>
                  <a:pt x="1442" y="178"/>
                  <a:pt x="1309" y="400"/>
                </a:cubicBezTo>
                <a:cubicBezTo>
                  <a:pt x="1132" y="289"/>
                  <a:pt x="888" y="222"/>
                  <a:pt x="666" y="222"/>
                </a:cubicBezTo>
                <a:cubicBezTo>
                  <a:pt x="555" y="222"/>
                  <a:pt x="444" y="244"/>
                  <a:pt x="355" y="311"/>
                </a:cubicBezTo>
                <a:cubicBezTo>
                  <a:pt x="267" y="377"/>
                  <a:pt x="200" y="488"/>
                  <a:pt x="200" y="621"/>
                </a:cubicBezTo>
                <a:cubicBezTo>
                  <a:pt x="200" y="754"/>
                  <a:pt x="244" y="1420"/>
                  <a:pt x="311" y="1686"/>
                </a:cubicBezTo>
                <a:cubicBezTo>
                  <a:pt x="422" y="2130"/>
                  <a:pt x="555" y="2684"/>
                  <a:pt x="755" y="2906"/>
                </a:cubicBezTo>
                <a:lnTo>
                  <a:pt x="67" y="5878"/>
                </a:lnTo>
                <a:cubicBezTo>
                  <a:pt x="0" y="6188"/>
                  <a:pt x="311" y="6432"/>
                  <a:pt x="622" y="6432"/>
                </a:cubicBezTo>
                <a:lnTo>
                  <a:pt x="3882" y="6454"/>
                </a:lnTo>
                <a:cubicBezTo>
                  <a:pt x="4215" y="6454"/>
                  <a:pt x="4547" y="6210"/>
                  <a:pt x="4503" y="5878"/>
                </a:cubicBezTo>
                <a:lnTo>
                  <a:pt x="3616" y="1730"/>
                </a:lnTo>
                <a:cubicBezTo>
                  <a:pt x="4015" y="1242"/>
                  <a:pt x="4614" y="510"/>
                  <a:pt x="5190" y="444"/>
                </a:cubicBezTo>
                <a:cubicBezTo>
                  <a:pt x="5168" y="333"/>
                  <a:pt x="5190" y="67"/>
                  <a:pt x="5190" y="67"/>
                </a:cubicBezTo>
                <a:lnTo>
                  <a:pt x="5190" y="67"/>
                </a:lnTo>
                <a:cubicBezTo>
                  <a:pt x="5190" y="67"/>
                  <a:pt x="4059" y="777"/>
                  <a:pt x="3483" y="1131"/>
                </a:cubicBezTo>
                <a:lnTo>
                  <a:pt x="3372" y="577"/>
                </a:lnTo>
                <a:cubicBezTo>
                  <a:pt x="3305" y="266"/>
                  <a:pt x="2995" y="0"/>
                  <a:pt x="26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3"/>
          <p:cNvSpPr/>
          <p:nvPr/>
        </p:nvSpPr>
        <p:spPr>
          <a:xfrm flipH="1">
            <a:off x="403131" y="3592900"/>
            <a:ext cx="444921" cy="1189147"/>
          </a:xfrm>
          <a:custGeom>
            <a:avLst/>
            <a:gdLst/>
            <a:ahLst/>
            <a:cxnLst/>
            <a:rect l="l" t="t" r="r" b="b"/>
            <a:pathLst>
              <a:path w="1709" h="4947" extrusionOk="0">
                <a:moveTo>
                  <a:pt x="488" y="0"/>
                </a:moveTo>
                <a:cubicBezTo>
                  <a:pt x="488" y="0"/>
                  <a:pt x="710" y="799"/>
                  <a:pt x="644" y="1508"/>
                </a:cubicBezTo>
                <a:cubicBezTo>
                  <a:pt x="599" y="2196"/>
                  <a:pt x="0" y="2307"/>
                  <a:pt x="89" y="2972"/>
                </a:cubicBezTo>
                <a:cubicBezTo>
                  <a:pt x="222" y="3904"/>
                  <a:pt x="333" y="4613"/>
                  <a:pt x="577" y="4946"/>
                </a:cubicBezTo>
                <a:lnTo>
                  <a:pt x="1220" y="4946"/>
                </a:lnTo>
                <a:cubicBezTo>
                  <a:pt x="1464" y="4525"/>
                  <a:pt x="1619" y="3771"/>
                  <a:pt x="1664" y="3039"/>
                </a:cubicBezTo>
                <a:cubicBezTo>
                  <a:pt x="1708" y="2129"/>
                  <a:pt x="1154" y="2373"/>
                  <a:pt x="1132" y="1508"/>
                </a:cubicBezTo>
                <a:cubicBezTo>
                  <a:pt x="1132" y="799"/>
                  <a:pt x="1265" y="0"/>
                  <a:pt x="1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3"/>
          <p:cNvSpPr txBox="1">
            <a:spLocks noGrp="1"/>
          </p:cNvSpPr>
          <p:nvPr>
            <p:ph type="title"/>
          </p:nvPr>
        </p:nvSpPr>
        <p:spPr>
          <a:xfrm>
            <a:off x="1136750" y="1266825"/>
            <a:ext cx="31545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</a:t>
            </a:r>
            <a:endParaRPr sz="4400" dirty="0"/>
          </a:p>
        </p:txBody>
      </p:sp>
      <p:sp>
        <p:nvSpPr>
          <p:cNvPr id="1362" name="Google Shape;1362;p53"/>
          <p:cNvSpPr txBox="1">
            <a:spLocks noGrp="1"/>
          </p:cNvSpPr>
          <p:nvPr>
            <p:ph type="subTitle" idx="1"/>
          </p:nvPr>
        </p:nvSpPr>
        <p:spPr>
          <a:xfrm>
            <a:off x="1136751" y="2052375"/>
            <a:ext cx="31545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Questions?!</a:t>
            </a:r>
            <a:endParaRPr dirty="0"/>
          </a:p>
        </p:txBody>
      </p:sp>
      <p:grpSp>
        <p:nvGrpSpPr>
          <p:cNvPr id="1363" name="Google Shape;1363;p53"/>
          <p:cNvGrpSpPr/>
          <p:nvPr/>
        </p:nvGrpSpPr>
        <p:grpSpPr>
          <a:xfrm rot="5400000">
            <a:off x="5104229" y="1294180"/>
            <a:ext cx="3230805" cy="2124671"/>
            <a:chOff x="-2269700" y="2123575"/>
            <a:chExt cx="1662450" cy="1093275"/>
          </a:xfrm>
        </p:grpSpPr>
        <p:sp>
          <p:nvSpPr>
            <p:cNvPr id="1364" name="Google Shape;1364;p53"/>
            <p:cNvSpPr/>
            <p:nvPr/>
          </p:nvSpPr>
          <p:spPr>
            <a:xfrm>
              <a:off x="-2269700" y="2123575"/>
              <a:ext cx="1662450" cy="1093275"/>
            </a:xfrm>
            <a:custGeom>
              <a:avLst/>
              <a:gdLst/>
              <a:ahLst/>
              <a:cxnLst/>
              <a:rect l="l" t="t" r="r" b="b"/>
              <a:pathLst>
                <a:path w="66498" h="43731" extrusionOk="0">
                  <a:moveTo>
                    <a:pt x="3372" y="0"/>
                  </a:moveTo>
                  <a:cubicBezTo>
                    <a:pt x="1524" y="0"/>
                    <a:pt x="1" y="1524"/>
                    <a:pt x="1" y="3371"/>
                  </a:cubicBezTo>
                  <a:lnTo>
                    <a:pt x="1" y="40360"/>
                  </a:lnTo>
                  <a:cubicBezTo>
                    <a:pt x="1" y="42207"/>
                    <a:pt x="1524" y="43731"/>
                    <a:pt x="3372" y="43731"/>
                  </a:cubicBezTo>
                  <a:lnTo>
                    <a:pt x="63126" y="43731"/>
                  </a:lnTo>
                  <a:cubicBezTo>
                    <a:pt x="64973" y="43731"/>
                    <a:pt x="66497" y="42207"/>
                    <a:pt x="66497" y="40360"/>
                  </a:cubicBezTo>
                  <a:lnTo>
                    <a:pt x="66497" y="3371"/>
                  </a:lnTo>
                  <a:cubicBezTo>
                    <a:pt x="66497" y="1524"/>
                    <a:pt x="64973" y="0"/>
                    <a:pt x="63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-773525" y="2621125"/>
              <a:ext cx="98150" cy="98150"/>
            </a:xfrm>
            <a:custGeom>
              <a:avLst/>
              <a:gdLst/>
              <a:ahLst/>
              <a:cxnLst/>
              <a:rect l="l" t="t" r="r" b="b"/>
              <a:pathLst>
                <a:path w="3926" h="3926" extrusionOk="0">
                  <a:moveTo>
                    <a:pt x="1940" y="1"/>
                  </a:moveTo>
                  <a:cubicBezTo>
                    <a:pt x="878" y="1"/>
                    <a:pt x="0" y="878"/>
                    <a:pt x="0" y="1986"/>
                  </a:cubicBezTo>
                  <a:cubicBezTo>
                    <a:pt x="0" y="3048"/>
                    <a:pt x="878" y="3926"/>
                    <a:pt x="1940" y="3926"/>
                  </a:cubicBezTo>
                  <a:cubicBezTo>
                    <a:pt x="3048" y="3926"/>
                    <a:pt x="3926" y="3048"/>
                    <a:pt x="3926" y="1986"/>
                  </a:cubicBezTo>
                  <a:cubicBezTo>
                    <a:pt x="3926" y="878"/>
                    <a:pt x="3048" y="1"/>
                    <a:pt x="1940" y="1"/>
                  </a:cubicBezTo>
                  <a:close/>
                </a:path>
              </a:pathLst>
            </a:custGeom>
            <a:solidFill>
              <a:srgbClr val="4A4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-2269700" y="2123575"/>
              <a:ext cx="1461575" cy="1093275"/>
            </a:xfrm>
            <a:custGeom>
              <a:avLst/>
              <a:gdLst/>
              <a:ahLst/>
              <a:cxnLst/>
              <a:rect l="l" t="t" r="r" b="b"/>
              <a:pathLst>
                <a:path w="58463" h="43731" extrusionOk="0">
                  <a:moveTo>
                    <a:pt x="3372" y="0"/>
                  </a:moveTo>
                  <a:cubicBezTo>
                    <a:pt x="1524" y="0"/>
                    <a:pt x="1" y="1524"/>
                    <a:pt x="1" y="3371"/>
                  </a:cubicBezTo>
                  <a:lnTo>
                    <a:pt x="1" y="40360"/>
                  </a:lnTo>
                  <a:cubicBezTo>
                    <a:pt x="1" y="42207"/>
                    <a:pt x="1524" y="43731"/>
                    <a:pt x="3372" y="43731"/>
                  </a:cubicBezTo>
                  <a:lnTo>
                    <a:pt x="58462" y="43731"/>
                  </a:lnTo>
                  <a:lnTo>
                    <a:pt x="584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-773525" y="2621125"/>
              <a:ext cx="98150" cy="98150"/>
            </a:xfrm>
            <a:custGeom>
              <a:avLst/>
              <a:gdLst/>
              <a:ahLst/>
              <a:cxnLst/>
              <a:rect l="l" t="t" r="r" b="b"/>
              <a:pathLst>
                <a:path w="3926" h="3926" extrusionOk="0">
                  <a:moveTo>
                    <a:pt x="1940" y="1"/>
                  </a:moveTo>
                  <a:cubicBezTo>
                    <a:pt x="878" y="1"/>
                    <a:pt x="0" y="878"/>
                    <a:pt x="0" y="1986"/>
                  </a:cubicBezTo>
                  <a:cubicBezTo>
                    <a:pt x="0" y="3048"/>
                    <a:pt x="878" y="3926"/>
                    <a:pt x="1940" y="3926"/>
                  </a:cubicBezTo>
                  <a:cubicBezTo>
                    <a:pt x="3048" y="3926"/>
                    <a:pt x="3926" y="3048"/>
                    <a:pt x="3926" y="1986"/>
                  </a:cubicBezTo>
                  <a:cubicBezTo>
                    <a:pt x="3926" y="878"/>
                    <a:pt x="3048" y="1"/>
                    <a:pt x="1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-2201575" y="2178975"/>
              <a:ext cx="1342650" cy="990550"/>
            </a:xfrm>
            <a:custGeom>
              <a:avLst/>
              <a:gdLst/>
              <a:ahLst/>
              <a:cxnLst/>
              <a:rect l="l" t="t" r="r" b="b"/>
              <a:pathLst>
                <a:path w="53706" h="39622" extrusionOk="0">
                  <a:moveTo>
                    <a:pt x="0" y="1"/>
                  </a:moveTo>
                  <a:lnTo>
                    <a:pt x="0" y="39621"/>
                  </a:lnTo>
                  <a:lnTo>
                    <a:pt x="53705" y="39621"/>
                  </a:lnTo>
                  <a:lnTo>
                    <a:pt x="53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9" name="Google Shape;1369;p53"/>
          <p:cNvPicPr preferRelativeResize="0"/>
          <p:nvPr/>
        </p:nvPicPr>
        <p:blipFill rotWithShape="1">
          <a:blip r:embed="rId3">
            <a:alphaModFix/>
          </a:blip>
          <a:srcRect l="9689" t="14812" r="6269" b="976"/>
          <a:stretch/>
        </p:blipFill>
        <p:spPr>
          <a:xfrm>
            <a:off x="5739362" y="862875"/>
            <a:ext cx="1939799" cy="262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53"/>
          <p:cNvSpPr/>
          <p:nvPr/>
        </p:nvSpPr>
        <p:spPr>
          <a:xfrm flipH="1">
            <a:off x="4590525" y="3971925"/>
            <a:ext cx="4258200" cy="257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57150" dir="546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3"/>
          <p:cNvSpPr/>
          <p:nvPr/>
        </p:nvSpPr>
        <p:spPr>
          <a:xfrm flipH="1">
            <a:off x="4590934" y="4229025"/>
            <a:ext cx="302100" cy="547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57150" dir="108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3"/>
          <p:cNvSpPr/>
          <p:nvPr/>
        </p:nvSpPr>
        <p:spPr>
          <a:xfrm flipH="1">
            <a:off x="3464778" y="4052326"/>
            <a:ext cx="635573" cy="729722"/>
          </a:xfrm>
          <a:custGeom>
            <a:avLst/>
            <a:gdLst/>
            <a:ahLst/>
            <a:cxnLst/>
            <a:rect l="l" t="t" r="r" b="b"/>
            <a:pathLst>
              <a:path w="5191" h="6455" extrusionOk="0">
                <a:moveTo>
                  <a:pt x="666" y="422"/>
                </a:moveTo>
                <a:cubicBezTo>
                  <a:pt x="843" y="422"/>
                  <a:pt x="1087" y="488"/>
                  <a:pt x="1243" y="577"/>
                </a:cubicBezTo>
                <a:lnTo>
                  <a:pt x="799" y="2662"/>
                </a:lnTo>
                <a:cubicBezTo>
                  <a:pt x="644" y="2462"/>
                  <a:pt x="533" y="1974"/>
                  <a:pt x="488" y="1619"/>
                </a:cubicBezTo>
                <a:cubicBezTo>
                  <a:pt x="466" y="1331"/>
                  <a:pt x="400" y="710"/>
                  <a:pt x="400" y="621"/>
                </a:cubicBezTo>
                <a:cubicBezTo>
                  <a:pt x="400" y="466"/>
                  <a:pt x="488" y="422"/>
                  <a:pt x="666" y="422"/>
                </a:cubicBezTo>
                <a:close/>
                <a:moveTo>
                  <a:pt x="1952" y="0"/>
                </a:moveTo>
                <a:cubicBezTo>
                  <a:pt x="1686" y="0"/>
                  <a:pt x="1442" y="178"/>
                  <a:pt x="1309" y="400"/>
                </a:cubicBezTo>
                <a:cubicBezTo>
                  <a:pt x="1132" y="289"/>
                  <a:pt x="888" y="222"/>
                  <a:pt x="666" y="222"/>
                </a:cubicBezTo>
                <a:cubicBezTo>
                  <a:pt x="555" y="222"/>
                  <a:pt x="444" y="244"/>
                  <a:pt x="355" y="311"/>
                </a:cubicBezTo>
                <a:cubicBezTo>
                  <a:pt x="267" y="377"/>
                  <a:pt x="200" y="488"/>
                  <a:pt x="200" y="621"/>
                </a:cubicBezTo>
                <a:cubicBezTo>
                  <a:pt x="200" y="754"/>
                  <a:pt x="244" y="1420"/>
                  <a:pt x="311" y="1686"/>
                </a:cubicBezTo>
                <a:cubicBezTo>
                  <a:pt x="422" y="2130"/>
                  <a:pt x="555" y="2684"/>
                  <a:pt x="755" y="2906"/>
                </a:cubicBezTo>
                <a:lnTo>
                  <a:pt x="67" y="5878"/>
                </a:lnTo>
                <a:cubicBezTo>
                  <a:pt x="0" y="6188"/>
                  <a:pt x="311" y="6432"/>
                  <a:pt x="622" y="6432"/>
                </a:cubicBezTo>
                <a:lnTo>
                  <a:pt x="3882" y="6454"/>
                </a:lnTo>
                <a:cubicBezTo>
                  <a:pt x="4215" y="6454"/>
                  <a:pt x="4547" y="6210"/>
                  <a:pt x="4503" y="5878"/>
                </a:cubicBezTo>
                <a:lnTo>
                  <a:pt x="3616" y="1730"/>
                </a:lnTo>
                <a:cubicBezTo>
                  <a:pt x="4015" y="1242"/>
                  <a:pt x="4614" y="510"/>
                  <a:pt x="5190" y="444"/>
                </a:cubicBezTo>
                <a:cubicBezTo>
                  <a:pt x="5168" y="333"/>
                  <a:pt x="5190" y="67"/>
                  <a:pt x="5190" y="67"/>
                </a:cubicBezTo>
                <a:lnTo>
                  <a:pt x="5190" y="67"/>
                </a:lnTo>
                <a:cubicBezTo>
                  <a:pt x="5190" y="67"/>
                  <a:pt x="4059" y="777"/>
                  <a:pt x="3483" y="1131"/>
                </a:cubicBezTo>
                <a:lnTo>
                  <a:pt x="3372" y="577"/>
                </a:lnTo>
                <a:cubicBezTo>
                  <a:pt x="3305" y="266"/>
                  <a:pt x="2995" y="0"/>
                  <a:pt x="26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3"/>
          <p:cNvSpPr/>
          <p:nvPr/>
        </p:nvSpPr>
        <p:spPr>
          <a:xfrm flipH="1">
            <a:off x="403131" y="3592900"/>
            <a:ext cx="444921" cy="1189147"/>
          </a:xfrm>
          <a:custGeom>
            <a:avLst/>
            <a:gdLst/>
            <a:ahLst/>
            <a:cxnLst/>
            <a:rect l="l" t="t" r="r" b="b"/>
            <a:pathLst>
              <a:path w="1709" h="4947" extrusionOk="0">
                <a:moveTo>
                  <a:pt x="488" y="0"/>
                </a:moveTo>
                <a:cubicBezTo>
                  <a:pt x="488" y="0"/>
                  <a:pt x="710" y="799"/>
                  <a:pt x="644" y="1508"/>
                </a:cubicBezTo>
                <a:cubicBezTo>
                  <a:pt x="599" y="2196"/>
                  <a:pt x="0" y="2307"/>
                  <a:pt x="89" y="2972"/>
                </a:cubicBezTo>
                <a:cubicBezTo>
                  <a:pt x="222" y="3904"/>
                  <a:pt x="333" y="4613"/>
                  <a:pt x="577" y="4946"/>
                </a:cubicBezTo>
                <a:lnTo>
                  <a:pt x="1220" y="4946"/>
                </a:lnTo>
                <a:cubicBezTo>
                  <a:pt x="1464" y="4525"/>
                  <a:pt x="1619" y="3771"/>
                  <a:pt x="1664" y="3039"/>
                </a:cubicBezTo>
                <a:cubicBezTo>
                  <a:pt x="1708" y="2129"/>
                  <a:pt x="1154" y="2373"/>
                  <a:pt x="1132" y="1508"/>
                </a:cubicBezTo>
                <a:cubicBezTo>
                  <a:pt x="1132" y="799"/>
                  <a:pt x="1265" y="0"/>
                  <a:pt x="1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60255"/>
      </p:ext>
    </p:extLst>
  </p:cSld>
  <p:clrMapOvr>
    <a:masterClrMapping/>
  </p:clrMapOvr>
</p:sld>
</file>

<file path=ppt/theme/theme1.xml><?xml version="1.0" encoding="utf-8"?>
<a:theme xmlns:a="http://schemas.openxmlformats.org/drawingml/2006/main" name="Happy Global Literacy Day! by Slidesgo">
  <a:themeElements>
    <a:clrScheme name="Simple Light">
      <a:dk1>
        <a:srgbClr val="3A4827"/>
      </a:dk1>
      <a:lt1>
        <a:srgbClr val="F5E0C5"/>
      </a:lt1>
      <a:dk2>
        <a:srgbClr val="C1664B"/>
      </a:dk2>
      <a:lt2>
        <a:srgbClr val="E4B5A3"/>
      </a:lt2>
      <a:accent1>
        <a:srgbClr val="DFA192"/>
      </a:accent1>
      <a:accent2>
        <a:srgbClr val="E7B465"/>
      </a:accent2>
      <a:accent3>
        <a:srgbClr val="9E7750"/>
      </a:accent3>
      <a:accent4>
        <a:srgbClr val="745131"/>
      </a:accent4>
      <a:accent5>
        <a:srgbClr val="B7C0AF"/>
      </a:accent5>
      <a:accent6>
        <a:srgbClr val="FDF9E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166</Words>
  <Application>Microsoft Office PowerPoint</Application>
  <PresentationFormat>On-screen Show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Allura</vt:lpstr>
      <vt:lpstr>Hubballi</vt:lpstr>
      <vt:lpstr>Bebas Neue</vt:lpstr>
      <vt:lpstr>Happy Global Literacy Day!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Wardah Ahmed</cp:lastModifiedBy>
  <cp:revision>5</cp:revision>
  <dcterms:modified xsi:type="dcterms:W3CDTF">2022-08-10T14:04:35Z</dcterms:modified>
</cp:coreProperties>
</file>