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9" r:id="rId3"/>
    <p:sldId id="257" r:id="rId4"/>
    <p:sldId id="267" r:id="rId5"/>
    <p:sldId id="268" r:id="rId6"/>
    <p:sldId id="270" r:id="rId7"/>
    <p:sldId id="272" r:id="rId8"/>
    <p:sldId id="258" r:id="rId9"/>
    <p:sldId id="259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BB02557A-7053-4340-A874-8AB926A8EDA1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919987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8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BB02557A-7053-4340-A874-8AB926A8EDA1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0330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7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9149366" cy="68580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601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7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9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5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92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0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715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0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9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30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0" pos="1386">
          <p15:clr>
            <a:srgbClr val="F26B43"/>
          </p15:clr>
        </p15:guide>
        <p15:guide id="6" orient="horz" pos="3960">
          <p15:clr>
            <a:srgbClr val="F26B43"/>
          </p15:clr>
        </p15:guide>
        <p15:guide id="7" orient="horz" pos="3840">
          <p15:clr>
            <a:srgbClr val="F26B43"/>
          </p15:clr>
        </p15:guide>
        <p15:guide id="8" pos="3312">
          <p15:clr>
            <a:srgbClr val="F26B43"/>
          </p15:clr>
        </p15:guide>
        <p15:guide id="9" pos="3600">
          <p15:clr>
            <a:srgbClr val="F26B43"/>
          </p15:clr>
        </p15:guide>
        <p15:guide id="10" orient="horz" pos="360">
          <p15:clr>
            <a:srgbClr val="F26B43"/>
          </p15:clr>
        </p15:guide>
        <p15:guide id="11" pos="5526">
          <p15:clr>
            <a:srgbClr val="F26B43"/>
          </p15:clr>
        </p15:guide>
        <p15:guide id="12" pos="180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 </a:t>
            </a:r>
            <a:r>
              <a:rPr lang="en-US" dirty="0" err="1"/>
              <a:t>Grosir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2796988"/>
            <a:ext cx="2845259" cy="3186149"/>
          </a:xfrm>
        </p:spPr>
        <p:txBody>
          <a:bodyPr>
            <a:normAutofit/>
          </a:bodyPr>
          <a:lstStyle/>
          <a:p>
            <a:r>
              <a:rPr lang="en-US" b="1" dirty="0" err="1"/>
              <a:t>Widya</a:t>
            </a:r>
            <a:r>
              <a:rPr lang="en-US" b="1" dirty="0"/>
              <a:t> Dharma Sidi</a:t>
            </a:r>
          </a:p>
          <a:p>
            <a:r>
              <a:rPr lang="en-US" b="1" dirty="0" err="1"/>
              <a:t>NIM</a:t>
            </a:r>
            <a:r>
              <a:rPr lang="en-US" b="1" dirty="0"/>
              <a:t>: 1608561004</a:t>
            </a:r>
            <a:endParaRPr lang="en-US" dirty="0"/>
          </a:p>
          <a:p>
            <a:r>
              <a:rPr lang="en-US" b="1" dirty="0"/>
              <a:t>I Made </a:t>
            </a:r>
            <a:r>
              <a:rPr lang="en-US" b="1" dirty="0" err="1"/>
              <a:t>Wardana</a:t>
            </a:r>
            <a:r>
              <a:rPr lang="en-US" b="1" dirty="0"/>
              <a:t> </a:t>
            </a:r>
          </a:p>
          <a:p>
            <a:r>
              <a:rPr lang="en-US" b="1" dirty="0" err="1"/>
              <a:t>NIM</a:t>
            </a:r>
            <a:r>
              <a:rPr lang="en-US" b="1" dirty="0"/>
              <a:t>: 1608561029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026" y="2040833"/>
            <a:ext cx="47972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2267582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TERIMA</a:t>
            </a:r>
            <a:br>
              <a:rPr lang="en-US" sz="4400"/>
            </a:br>
            <a:r>
              <a:rPr lang="en-US" sz="4400"/>
              <a:t>KASIH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Maaf bila ada kekurangan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1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71726" y="2652218"/>
            <a:ext cx="4394793" cy="1841715"/>
          </a:xfrm>
        </p:spPr>
        <p:txBody>
          <a:bodyPr>
            <a:noAutofit/>
          </a:bodyPr>
          <a:lstStyle/>
          <a:p>
            <a:r>
              <a:rPr lang="en-US" sz="7200" dirty="0" err="1"/>
              <a:t>Latar</a:t>
            </a:r>
            <a:r>
              <a:rPr lang="en-US" sz="7200" dirty="0"/>
              <a:t> </a:t>
            </a:r>
            <a:r>
              <a:rPr lang="en-US" sz="7200" dirty="0" err="1"/>
              <a:t>Belakang</a:t>
            </a:r>
            <a:endParaRPr lang="en-US" sz="7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2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71726" y="2493188"/>
            <a:ext cx="4394793" cy="1841715"/>
          </a:xfrm>
        </p:spPr>
        <p:txBody>
          <a:bodyPr>
            <a:noAutofit/>
          </a:bodyPr>
          <a:lstStyle/>
          <a:p>
            <a:r>
              <a:rPr lang="en-US" sz="7200" dirty="0" err="1"/>
              <a:t>Deskripsi</a:t>
            </a:r>
            <a:r>
              <a:rPr lang="en-US" sz="7200" dirty="0"/>
              <a:t> Program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8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114681"/>
          </a:xfrm>
        </p:spPr>
        <p:txBody>
          <a:bodyPr/>
          <a:lstStyle/>
          <a:p>
            <a:r>
              <a:rPr lang="en-US" dirty="0"/>
              <a:t>Linked List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030" y="2836931"/>
            <a:ext cx="5959026" cy="331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0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&amp; Output 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321" y="2544419"/>
            <a:ext cx="6508883" cy="320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7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66576" y="2095623"/>
            <a:ext cx="5613580" cy="1841715"/>
          </a:xfrm>
        </p:spPr>
        <p:txBody>
          <a:bodyPr>
            <a:noAutofit/>
          </a:bodyPr>
          <a:lstStyle/>
          <a:p>
            <a:r>
              <a:rPr lang="en-US" sz="9600" dirty="0"/>
              <a:t>Analisa </a:t>
            </a:r>
            <a:br>
              <a:rPr lang="en-US" sz="9600" dirty="0"/>
            </a:br>
            <a:r>
              <a:rPr lang="en-US" sz="9600" dirty="0"/>
              <a:t>Program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2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65358" y="2853820"/>
            <a:ext cx="5216015" cy="1841715"/>
          </a:xfrm>
        </p:spPr>
        <p:txBody>
          <a:bodyPr>
            <a:noAutofit/>
          </a:bodyPr>
          <a:lstStyle/>
          <a:p>
            <a:r>
              <a:rPr lang="en-US" sz="6000" dirty="0" err="1"/>
              <a:t>Implementasi</a:t>
            </a:r>
            <a:br>
              <a:rPr lang="en-US" sz="8000" dirty="0"/>
            </a:br>
            <a:endParaRPr lang="en-US" sz="8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err="1"/>
              <a:t>Kelebihan</a:t>
            </a:r>
            <a:r>
              <a:rPr lang="en-US" sz="6000" dirty="0"/>
              <a:t> </a:t>
            </a:r>
            <a:r>
              <a:rPr lang="en-US" sz="6000" dirty="0" err="1"/>
              <a:t>dan</a:t>
            </a:r>
            <a:r>
              <a:rPr lang="en-US" sz="6000" dirty="0"/>
              <a:t> </a:t>
            </a:r>
            <a:r>
              <a:rPr lang="en-US" sz="6000" dirty="0" err="1"/>
              <a:t>Kelemahan</a:t>
            </a:r>
            <a:endParaRPr lang="en-US" sz="6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9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Ada pertanyaan?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Silakan sampaikan </a:t>
            </a:r>
            <a:r>
              <a:rPr lang="en-US" sz="2800">
                <a:sym typeface="Wingdings" panose="05000000000000000000" pitchFamily="2" charset="2"/>
              </a:rPr>
              <a:t>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4946437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997</TotalTime>
  <Words>45</Words>
  <Application>Microsoft Office PowerPoint</Application>
  <PresentationFormat>On-screen Show (4:3)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Fan Heiti Std B</vt:lpstr>
      <vt:lpstr>Calibri</vt:lpstr>
      <vt:lpstr>Century Schoolbook</vt:lpstr>
      <vt:lpstr>Corbel</vt:lpstr>
      <vt:lpstr>Wingdings</vt:lpstr>
      <vt:lpstr>Feathered</vt:lpstr>
      <vt:lpstr>Program Manajemen Toko Grosir</vt:lpstr>
      <vt:lpstr>Latar Belakang</vt:lpstr>
      <vt:lpstr>Deskripsi Program</vt:lpstr>
      <vt:lpstr>Linked List</vt:lpstr>
      <vt:lpstr>Input &amp; Output File</vt:lpstr>
      <vt:lpstr>Analisa  Program</vt:lpstr>
      <vt:lpstr>Implementasi </vt:lpstr>
      <vt:lpstr>Kelebihan dan Kelemahan</vt:lpstr>
      <vt:lpstr>Ada pertanyaan?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SIMULASI SBMPTN</dc:title>
  <dc:creator>Made Wardana</dc:creator>
  <cp:lastModifiedBy>Dharma Sidi</cp:lastModifiedBy>
  <cp:revision>17</cp:revision>
  <dcterms:created xsi:type="dcterms:W3CDTF">2016-12-13T01:06:53Z</dcterms:created>
  <dcterms:modified xsi:type="dcterms:W3CDTF">2017-05-23T06:14:23Z</dcterms:modified>
</cp:coreProperties>
</file>