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8"/>
  </p:notesMasterIdLst>
  <p:sldIdLst>
    <p:sldId id="270" r:id="rId4"/>
    <p:sldId id="341" r:id="rId5"/>
    <p:sldId id="318" r:id="rId6"/>
    <p:sldId id="424" r:id="rId7"/>
    <p:sldId id="423" r:id="rId8"/>
    <p:sldId id="421" r:id="rId9"/>
    <p:sldId id="425" r:id="rId10"/>
    <p:sldId id="426" r:id="rId11"/>
    <p:sldId id="312" r:id="rId12"/>
    <p:sldId id="420" r:id="rId13"/>
    <p:sldId id="444" r:id="rId14"/>
    <p:sldId id="427" r:id="rId15"/>
    <p:sldId id="428" r:id="rId16"/>
    <p:sldId id="429" r:id="rId17"/>
    <p:sldId id="430" r:id="rId18"/>
    <p:sldId id="431" r:id="rId19"/>
    <p:sldId id="432" r:id="rId20"/>
    <p:sldId id="434" r:id="rId21"/>
    <p:sldId id="309" r:id="rId22"/>
    <p:sldId id="441" r:id="rId23"/>
    <p:sldId id="442" r:id="rId24"/>
    <p:sldId id="437" r:id="rId25"/>
    <p:sldId id="774" r:id="rId26"/>
    <p:sldId id="44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204"/>
    <a:srgbClr val="930104"/>
    <a:srgbClr val="A50021"/>
    <a:srgbClr val="003366"/>
    <a:srgbClr val="1A0027"/>
    <a:srgbClr val="000066"/>
    <a:srgbClr val="CC0000"/>
    <a:srgbClr val="FF3399"/>
    <a:srgbClr val="00FFFF"/>
    <a:srgbClr val="91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6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1458" y="45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0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104D0-38B3-403C-B704-51175B6B5F7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725D0-FC94-4E97-931C-CCF2EF20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08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4" r:id="rId6"/>
    <p:sldLayoutId id="2147483678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0" y="5270523"/>
            <a:ext cx="12351224" cy="1624474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1" y="-89633"/>
            <a:ext cx="12236101" cy="1753019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Subtitle 2">
            <a:extLst>
              <a:ext uri="{FF2B5EF4-FFF2-40B4-BE49-F238E27FC236}">
                <a16:creationId xmlns:a16="http://schemas.microsoft.com/office/drawing/2014/main" id="{81A65651-BB12-46C3-A26A-6BD47A57BDE5}"/>
              </a:ext>
            </a:extLst>
          </p:cNvPr>
          <p:cNvSpPr txBox="1">
            <a:spLocks/>
          </p:cNvSpPr>
          <p:nvPr/>
        </p:nvSpPr>
        <p:spPr>
          <a:xfrm>
            <a:off x="1150109" y="4249262"/>
            <a:ext cx="9994792" cy="1671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 Made Tangkas Wahyu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Kencana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Yuda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1608561031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289458E-89C5-4DB1-A0C7-E2B62FAC0CF0}"/>
              </a:ext>
            </a:extLst>
          </p:cNvPr>
          <p:cNvSpPr/>
          <p:nvPr/>
        </p:nvSpPr>
        <p:spPr>
          <a:xfrm>
            <a:off x="1338872" y="1068546"/>
            <a:ext cx="9994792" cy="208911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 MUSIK BERDASARKAN GENRE PADA LAYANAN STREAMING MUSIK SPOTIFY MENGGUNAKAN ALGORITMA GENETIC MODIFIED K-NEAREST NEIGHBOR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DA12843D-725A-4BA2-B20B-694FA4927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7" y="2668419"/>
            <a:ext cx="1506275" cy="17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17AB9B9-E52A-4509-A8E2-BA25CC51097E}"/>
              </a:ext>
            </a:extLst>
          </p:cNvPr>
          <p:cNvSpPr/>
          <p:nvPr/>
        </p:nvSpPr>
        <p:spPr>
          <a:xfrm>
            <a:off x="2294021" y="498426"/>
            <a:ext cx="9897979" cy="937310"/>
          </a:xfrm>
          <a:prstGeom prst="rect">
            <a:avLst/>
          </a:prstGeom>
          <a:solidFill>
            <a:srgbClr val="98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oogle Shape;234;p24">
            <a:extLst>
              <a:ext uri="{FF2B5EF4-FFF2-40B4-BE49-F238E27FC236}">
                <a16:creationId xmlns:a16="http://schemas.microsoft.com/office/drawing/2014/main" id="{CADEC1D7-42A8-40B3-8717-73FA044D8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502097"/>
              </p:ext>
            </p:extLst>
          </p:nvPr>
        </p:nvGraphicFramePr>
        <p:xfrm>
          <a:off x="2395728" y="1447240"/>
          <a:ext cx="9796272" cy="5440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2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Judul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Analisis Klasifikasi Genre Musik Pop dan Klasik pada Layanan Streaming Musik Spotify Menggunakan Artificial Neural Network (ANN) (Studi Kasus: Lagu dengan Genre Musik Pop dan Klasik di Layanan Streaming Musik Spotify)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Klasifikasi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Genre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Musik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Modified K-Nearest Neighbor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Peningkatan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Pada Modified K-NN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Klasifikasi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Pengajuan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Kredit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Koperasi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Genetika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 Pembuatan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Penulis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Supriadi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Widiantara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Bambang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Ismanto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 Metode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Artificial Neural Network(ANN) metode Backpropagation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 Time Energy (STE) dan Zero Cross Rate (ZC) dan Modified K-Nearest Neighbor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 K-Nearest Neighbor dan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Genetika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4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Rangkuman Penelitian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Genre musik pop dan klasik pada layanan streaming musik Spotify.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input fitur yang digunakan adalah acousticness, danceability, energy, loudness, speechiness, tempo dan valence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Hasil akurasi dari pengujian diperoleh sebesar 99,5%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skenario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90% data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latih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10% data uji, 80% data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latih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20% data uji dan 70% data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latih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30% data uji. Pada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setiap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skenario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terhadap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sebesar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7, 5, dan 3.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tertinggi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diperoleh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K=7 dan K=5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73.33%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perbandingan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latih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90:10,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latih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mempengaruhi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Genetika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menentukan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otomatis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meningkatkan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mengurangi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kompleksitas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Dari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eksperimen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menerapkan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Genetika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Modified K-Nearest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diperoleh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sebesar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96,47%, recall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sebesar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96,47% dan precision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sebesar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91,25%.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81" marR="87681" marT="87681" marB="876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2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17AB9B9-E52A-4509-A8E2-BA25CC51097E}"/>
              </a:ext>
            </a:extLst>
          </p:cNvPr>
          <p:cNvSpPr/>
          <p:nvPr/>
        </p:nvSpPr>
        <p:spPr>
          <a:xfrm>
            <a:off x="2294021" y="498426"/>
            <a:ext cx="9897979" cy="937310"/>
          </a:xfrm>
          <a:prstGeom prst="rect">
            <a:avLst/>
          </a:prstGeom>
          <a:solidFill>
            <a:srgbClr val="98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LAGU DAN MUSIK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A273-D190-468E-BCE1-7669FD0B8551}"/>
              </a:ext>
            </a:extLst>
          </p:cNvPr>
          <p:cNvSpPr txBox="1"/>
          <p:nvPr/>
        </p:nvSpPr>
        <p:spPr>
          <a:xfrm>
            <a:off x="3192379" y="1921911"/>
            <a:ext cx="8357937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KBBI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komposisi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kesinambungan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berirama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bercakap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bernyanyi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8349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2310063" y="482384"/>
            <a:ext cx="9881936" cy="937310"/>
          </a:xfrm>
          <a:prstGeom prst="rect">
            <a:avLst/>
          </a:prstGeom>
          <a:solidFill>
            <a:srgbClr val="92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19CC9-E4A8-482D-94A8-71BE5D07B7D4}"/>
              </a:ext>
            </a:extLst>
          </p:cNvPr>
          <p:cNvSpPr txBox="1"/>
          <p:nvPr/>
        </p:nvSpPr>
        <p:spPr>
          <a:xfrm>
            <a:off x="2414337" y="1607724"/>
            <a:ext cx="967338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2008, Spotify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Spotify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album, genre, playlist,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berlangganan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gratis dan premium.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Playlist, Radio, Mode Offline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87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2294021" y="411490"/>
            <a:ext cx="9897979" cy="937310"/>
          </a:xfrm>
          <a:prstGeom prst="rect">
            <a:avLst/>
          </a:prstGeom>
          <a:solidFill>
            <a:srgbClr val="97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 AUDIO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F284A-5376-4C3D-9BD0-D90E61F881B7}"/>
              </a:ext>
            </a:extLst>
          </p:cNvPr>
          <p:cNvSpPr txBox="1"/>
          <p:nvPr/>
        </p:nvSpPr>
        <p:spPr>
          <a:xfrm>
            <a:off x="2823410" y="1348800"/>
            <a:ext cx="89996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platform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Spotify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Fitur Audio. Panduan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Web Spotify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Ashrith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2018) :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Danceability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Loudness</a:t>
            </a:r>
          </a:p>
          <a:p>
            <a:pPr marL="342900" indent="-342900" algn="just">
              <a:buAutoNum type="arabicPeriod"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Liveness</a:t>
            </a:r>
          </a:p>
          <a:p>
            <a:pPr marL="342900" indent="-342900" algn="just">
              <a:buAutoNum type="arabicPeriod"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Duration.</a:t>
            </a:r>
          </a:p>
          <a:p>
            <a:pPr marL="342900" indent="-342900" algn="just"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Signature</a:t>
            </a:r>
          </a:p>
        </p:txBody>
      </p:sp>
    </p:spTree>
    <p:extLst>
      <p:ext uri="{BB962C8B-B14F-4D97-AF65-F5344CB8AC3E}">
        <p14:creationId xmlns:p14="http://schemas.microsoft.com/office/powerpoint/2010/main" val="2862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2156204" y="482384"/>
            <a:ext cx="10035796" cy="937310"/>
          </a:xfrm>
          <a:prstGeom prst="rect">
            <a:avLst/>
          </a:prstGeom>
          <a:solidFill>
            <a:srgbClr val="97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36C53-6326-4B7F-BA6C-81E01AEFF79E}"/>
              </a:ext>
            </a:extLst>
          </p:cNvPr>
          <p:cNvSpPr txBox="1"/>
          <p:nvPr/>
        </p:nvSpPr>
        <p:spPr>
          <a:xfrm>
            <a:off x="2457723" y="1419694"/>
            <a:ext cx="9432758" cy="51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mining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tidak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Mutrofin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2014).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Pembangunan model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lain agar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13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2329387" y="552124"/>
            <a:ext cx="9862614" cy="937310"/>
          </a:xfrm>
          <a:prstGeom prst="rect">
            <a:avLst/>
          </a:prstGeom>
          <a:solidFill>
            <a:srgbClr val="91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(KNN)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03C98-8C7D-4A13-8845-7E6520FB4004}"/>
              </a:ext>
            </a:extLst>
          </p:cNvPr>
          <p:cNvSpPr txBox="1"/>
          <p:nvPr/>
        </p:nvSpPr>
        <p:spPr>
          <a:xfrm>
            <a:off x="2717678" y="1864397"/>
            <a:ext cx="9169522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 (KNN)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Teknik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 (KNN)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ketetanggaan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terdekat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209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2245894" y="482384"/>
            <a:ext cx="9946105" cy="937310"/>
          </a:xfrm>
          <a:prstGeom prst="rect">
            <a:avLst/>
          </a:prstGeom>
          <a:solidFill>
            <a:srgbClr val="930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K-NEAREST NEIGHBOR (MKNN)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03C98-8C7D-4A13-8845-7E6520FB4004}"/>
              </a:ext>
            </a:extLst>
          </p:cNvPr>
          <p:cNvSpPr txBox="1"/>
          <p:nvPr/>
        </p:nvSpPr>
        <p:spPr>
          <a:xfrm>
            <a:off x="2573299" y="1773587"/>
            <a:ext cx="8880764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Modified K-Nearest Neighbor (MKNN)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 (KNN).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Modified K-Nearest Neighbor (MKNN)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menempatkan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ketetanggaan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divalidasi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 (KNN).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Modified K-Nearest Neighbor (MKNN),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 (KNN)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weight voting.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1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2261936" y="482384"/>
            <a:ext cx="9930063" cy="937310"/>
          </a:xfrm>
          <a:prstGeom prst="rect">
            <a:avLst/>
          </a:prstGeom>
          <a:solidFill>
            <a:srgbClr val="91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 GENETIC MODIFIED K-NEAREST NEIGHBOR (MKNN)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03C98-8C7D-4A13-8845-7E6520FB4004}"/>
              </a:ext>
            </a:extLst>
          </p:cNvPr>
          <p:cNvSpPr txBox="1"/>
          <p:nvPr/>
        </p:nvSpPr>
        <p:spPr>
          <a:xfrm>
            <a:off x="2390274" y="1475809"/>
            <a:ext cx="9512968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Suguna N (2010), Teknik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KNN, KNN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KNN (GKNN), yang juga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berdampak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Parvin H (2008),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GKNN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MKNN juga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mengusulkan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GMKNN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Modified K-Nearest Neighbor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0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299732" y="632269"/>
            <a:ext cx="3100942" cy="52322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OBYEK PENELITIAN</a:t>
            </a:r>
            <a:endParaRPr lang="ko-KR" alt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299731" y="1726526"/>
            <a:ext cx="5704707" cy="52322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VARIABEL FITUR DAN DEFINISI</a:t>
            </a:r>
            <a:endParaRPr lang="ko-KR" alt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299731" y="2984642"/>
            <a:ext cx="2780100" cy="52322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METODE GMKNN</a:t>
            </a:r>
            <a:endParaRPr lang="ko-KR" alt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299731" y="4126460"/>
            <a:ext cx="3405742" cy="52322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ALUR PENELITIAN</a:t>
            </a:r>
            <a:endParaRPr lang="ko-KR" alt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469705B-35CF-45DF-B15A-1EDA15BB3F58}"/>
              </a:ext>
            </a:extLst>
          </p:cNvPr>
          <p:cNvSpPr txBox="1"/>
          <p:nvPr/>
        </p:nvSpPr>
        <p:spPr>
          <a:xfrm>
            <a:off x="6299732" y="5254476"/>
            <a:ext cx="4507692" cy="954107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JADWAL PELAKSANAAN PENELITIAN</a:t>
            </a:r>
            <a:endParaRPr lang="ko-KR" alt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4983447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4998223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4983447" y="1647992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4998223" y="180263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4983447" y="2860782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4984451" y="301542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4999227" y="3992187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4998223" y="41264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012185" y="5180420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012185" y="534479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187561" y="1665933"/>
            <a:ext cx="518965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n w="0"/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BAB 3</a:t>
            </a:r>
          </a:p>
          <a:p>
            <a:pPr algn="ctr"/>
            <a:r>
              <a:rPr lang="en-US" altLang="ko-KR" sz="4800" b="1" dirty="0">
                <a:ln w="0"/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 METODELOGI PENELITIAN</a:t>
            </a:r>
          </a:p>
        </p:txBody>
      </p:sp>
    </p:spTree>
    <p:extLst>
      <p:ext uri="{BB962C8B-B14F-4D97-AF65-F5344CB8AC3E}">
        <p14:creationId xmlns:p14="http://schemas.microsoft.com/office/powerpoint/2010/main" val="365252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1E2F66D-33C8-432C-B556-1F2868201A72}"/>
              </a:ext>
            </a:extLst>
          </p:cNvPr>
          <p:cNvSpPr/>
          <p:nvPr/>
        </p:nvSpPr>
        <p:spPr>
          <a:xfrm>
            <a:off x="0" y="225711"/>
            <a:ext cx="6978316" cy="93731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479E9A-992B-49D7-BB2B-F95466831414}"/>
              </a:ext>
            </a:extLst>
          </p:cNvPr>
          <p:cNvSpPr txBox="1"/>
          <p:nvPr/>
        </p:nvSpPr>
        <p:spPr>
          <a:xfrm>
            <a:off x="1872186" y="1371569"/>
            <a:ext cx="10212259" cy="51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Spotify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genre dan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playlist.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Genre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Blues, Classical, Country, Gospel, Hip-hop, Jazz, Metal, Pop, Reggae, Rock, EDM, Funk, R&amp;B,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Jadi total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genre,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490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210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uji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73496" y="632269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LATAR BELAKANG</a:t>
            </a:r>
            <a:endParaRPr lang="ko-KR" altLang="en-US" sz="32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73496" y="1726526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latin typeface="Arial Narrow" panose="020B0606020202030204" pitchFamily="34" charset="0"/>
                <a:cs typeface="Arial" pitchFamily="34" charset="0"/>
              </a:rPr>
              <a:t>RUMUSAN MASALAH </a:t>
            </a:r>
            <a:endParaRPr lang="ko-KR" altLang="en-US" sz="3200" b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916124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TUJUAN PENELITIAN </a:t>
            </a:r>
            <a:endParaRPr lang="ko-KR" altLang="en-US" sz="32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73496" y="4036146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latin typeface="Arial Narrow" panose="020B0606020202030204" pitchFamily="34" charset="0"/>
                <a:cs typeface="Arial" pitchFamily="34" charset="0"/>
              </a:rPr>
              <a:t>BATASAN MASALAH</a:t>
            </a:r>
            <a:endParaRPr lang="ko-KR" altLang="en-US" sz="3200" b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469705B-35CF-45DF-B15A-1EDA15BB3F58}"/>
              </a:ext>
            </a:extLst>
          </p:cNvPr>
          <p:cNvSpPr txBox="1"/>
          <p:nvPr/>
        </p:nvSpPr>
        <p:spPr>
          <a:xfrm>
            <a:off x="6973496" y="5254476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MANFAAT PENELITIAN </a:t>
            </a:r>
            <a:endParaRPr lang="ko-KR" altLang="en-US" sz="3200" b="1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647992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80263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860782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301542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49458" y="3992187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48454" y="41264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862416" y="5180420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862416" y="534479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187561" y="2035265"/>
            <a:ext cx="51896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BAB 1 </a:t>
            </a:r>
          </a:p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PENDAHULUAN </a:t>
            </a: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FC7B2-A638-44B1-BB92-7FA903E08957}"/>
              </a:ext>
            </a:extLst>
          </p:cNvPr>
          <p:cNvSpPr/>
          <p:nvPr/>
        </p:nvSpPr>
        <p:spPr>
          <a:xfrm>
            <a:off x="0" y="241753"/>
            <a:ext cx="7571874" cy="93731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 FITUR DAN DEFINISI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FA8D7-14C0-4D15-9BD2-9F81011D2FC6}"/>
              </a:ext>
            </a:extLst>
          </p:cNvPr>
          <p:cNvSpPr txBox="1"/>
          <p:nvPr/>
        </p:nvSpPr>
        <p:spPr>
          <a:xfrm>
            <a:off x="1331463" y="927000"/>
            <a:ext cx="10523463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Spotify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Akan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deskripsinya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CF9D9-48BC-4142-ACD0-69ED6FAAB445}"/>
              </a:ext>
            </a:extLst>
          </p:cNvPr>
          <p:cNvSpPr txBox="1"/>
          <p:nvPr/>
        </p:nvSpPr>
        <p:spPr>
          <a:xfrm>
            <a:off x="1331463" y="3938591"/>
            <a:ext cx="5870417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Playlist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Danceability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Loudness</a:t>
            </a:r>
          </a:p>
          <a:p>
            <a:pPr marL="342900" indent="-342900" algn="just">
              <a:buAutoNum type="arabicPeriod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Liveness</a:t>
            </a:r>
          </a:p>
          <a:p>
            <a:pPr marL="342900" indent="-342900" algn="just">
              <a:buAutoNum type="arabicPeriod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342900" indent="-342900" algn="just"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Duration.</a:t>
            </a:r>
          </a:p>
        </p:txBody>
      </p:sp>
    </p:spTree>
    <p:extLst>
      <p:ext uri="{BB962C8B-B14F-4D97-AF65-F5344CB8AC3E}">
        <p14:creationId xmlns:p14="http://schemas.microsoft.com/office/powerpoint/2010/main" val="208659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9C96FB-C115-498B-ADCD-E9DF0C034867}"/>
              </a:ext>
            </a:extLst>
          </p:cNvPr>
          <p:cNvSpPr/>
          <p:nvPr/>
        </p:nvSpPr>
        <p:spPr>
          <a:xfrm>
            <a:off x="0" y="482384"/>
            <a:ext cx="7620000" cy="93731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 KLASIFIKASI GMKNN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D2BE9-A3F0-451F-8977-C17DFB44B847}"/>
              </a:ext>
            </a:extLst>
          </p:cNvPr>
          <p:cNvSpPr txBox="1"/>
          <p:nvPr/>
        </p:nvSpPr>
        <p:spPr>
          <a:xfrm>
            <a:off x="1787235" y="2080966"/>
            <a:ext cx="1000371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Tahapan klasifikasi dilakukan dengan metode MKNN, dengan gabungan metode algoritma genetika untuk mengoptimalkan nilai K agar jumlah nilai K yang digunakan mendapatkan akurasi klasifikasi yang tertinggi.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2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0" y="-14921"/>
            <a:ext cx="12192000" cy="937310"/>
          </a:xfrm>
          <a:prstGeom prst="rect">
            <a:avLst/>
          </a:prstGeom>
          <a:solidFill>
            <a:srgbClr val="1A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ALUR PENELITIAN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75637-2E37-4A88-816F-EE2ACBCBE6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20" y="761968"/>
            <a:ext cx="6132764" cy="5935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24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0" y="-14921"/>
            <a:ext cx="12192000" cy="937310"/>
          </a:xfrm>
          <a:prstGeom prst="rect">
            <a:avLst/>
          </a:prstGeom>
          <a:solidFill>
            <a:srgbClr val="1A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JADWAL PELAKSANAAN PENELITIAN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4736C-3059-4CC1-AF78-875AE114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43" y="1205637"/>
            <a:ext cx="6876354" cy="44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EF3E5A-3F6E-496F-ADEF-27D28A93C54B}"/>
              </a:ext>
            </a:extLst>
          </p:cNvPr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  <a:solidFill>
            <a:schemeClr val="bg1"/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 userDrawn="1"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 userDrawn="1"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 userDrawn="1"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 userDrawn="1"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 userDrawn="1"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 userDrawn="1"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 userDrawn="1"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 userDrawn="1"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 userDrawn="1"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 userDrawn="1"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 userDrawn="1"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 userDrawn="1"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 userDrawn="1"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 userDrawn="1"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 userDrawn="1"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 userDrawn="1"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 userDrawn="1"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 userDrawn="1"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 userDrawn="1"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 userDrawn="1"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6E65F7-266D-4EAC-BBE7-571FAA5F9835}"/>
                </a:ext>
              </a:extLst>
            </p:cNvPr>
            <p:cNvCxnSpPr>
              <a:cxnSpLocks/>
              <a:stCxn id="41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 userDrawn="1"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 userDrawn="1"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 userDrawn="1"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 userDrawn="1"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CE429D-82F8-448B-9254-A17656A1DC8D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C8F92A-2C72-44D0-BEEE-BCBD4F4F35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A733C82-9A7C-4A16-BE4C-4B836C8F0F27}"/>
                </a:ext>
              </a:extLst>
            </p:cNvPr>
            <p:cNvSpPr/>
            <p:nvPr userDrawn="1"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A63E9-F269-479B-96DD-38FD0C3DD164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41C22-1494-419D-9DFB-517FA281E654}"/>
                </a:ext>
              </a:extLst>
            </p:cNvPr>
            <p:cNvSpPr>
              <a:spLocks noChangeAspect="1"/>
            </p:cNvSpPr>
            <p:nvPr userDrawn="1"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C2EE9F-FEEA-4846-9BC4-DB8A08F89D2D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0465C-C707-42D2-8339-B73038D010E2}"/>
                </a:ext>
              </a:extLst>
            </p:cNvPr>
            <p:cNvSpPr/>
            <p:nvPr userDrawn="1"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49250-4481-45C1-A8CC-A4E769891E91}"/>
                </a:ext>
              </a:extLst>
            </p:cNvPr>
            <p:cNvSpPr/>
            <p:nvPr userDrawn="1"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A560C8-D8A8-43A7-AFE8-C8F190D4D8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88E6BB-72A4-4F44-B060-6831F4C5BBBD}"/>
                </a:ext>
              </a:extLst>
            </p:cNvPr>
            <p:cNvSpPr/>
            <p:nvPr userDrawn="1"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AB64F1-5C8A-4B5E-8BAB-A3528A9B7FBF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CDBC2A-058B-4CF9-B6BA-4C24DC7C30D7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531BE5D-E8F6-4F14-97F6-F714EE1551E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grpFill/>
            <a:ln w="57150">
              <a:solidFill>
                <a:srgbClr val="980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677175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THANK YOU</a:t>
            </a:r>
            <a:endParaRPr lang="ko-KR" altLang="en-US" sz="7200" b="1" dirty="0">
              <a:solidFill>
                <a:schemeClr val="bg1"/>
              </a:solidFill>
              <a:latin typeface="Century Schoolbook" panose="0204060405050502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73" y="91319"/>
            <a:ext cx="11573197" cy="7242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LATAR BELAKANG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3118B8-AF90-4E9F-A2EE-DB8477EE8C36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CEB1E0-7F58-4E65-A42D-6B60C5F19507}"/>
              </a:ext>
            </a:extLst>
          </p:cNvPr>
          <p:cNvGrpSpPr/>
          <p:nvPr/>
        </p:nvGrpSpPr>
        <p:grpSpPr>
          <a:xfrm>
            <a:off x="91701" y="424641"/>
            <a:ext cx="1382441" cy="5349723"/>
            <a:chOff x="6576209" y="627534"/>
            <a:chExt cx="1103056" cy="4077545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99BAE719-D9AC-46CF-862D-85801527A64E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DAEF489A-8A4C-4EA5-ABC6-D87FEB539430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7" name="Freeform 57">
                <a:extLst>
                  <a:ext uri="{FF2B5EF4-FFF2-40B4-BE49-F238E27FC236}">
                    <a16:creationId xmlns:a16="http://schemas.microsoft.com/office/drawing/2014/main" id="{ADC81E7B-8E7D-4980-B6B2-FE7EAC26EFE4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8" name="Freeform 58">
                <a:extLst>
                  <a:ext uri="{FF2B5EF4-FFF2-40B4-BE49-F238E27FC236}">
                    <a16:creationId xmlns:a16="http://schemas.microsoft.com/office/drawing/2014/main" id="{619163AF-786E-4543-A009-D7FBA6546CDC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Freeform 59">
                <a:extLst>
                  <a:ext uri="{FF2B5EF4-FFF2-40B4-BE49-F238E27FC236}">
                    <a16:creationId xmlns:a16="http://schemas.microsoft.com/office/drawing/2014/main" id="{4785D1DC-F7CC-4436-B220-37D6AC242F3F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Freeform 60">
                <a:extLst>
                  <a:ext uri="{FF2B5EF4-FFF2-40B4-BE49-F238E27FC236}">
                    <a16:creationId xmlns:a16="http://schemas.microsoft.com/office/drawing/2014/main" id="{18763CD5-AE9A-47FF-94A9-2E588365E1C2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61">
                <a:extLst>
                  <a:ext uri="{FF2B5EF4-FFF2-40B4-BE49-F238E27FC236}">
                    <a16:creationId xmlns:a16="http://schemas.microsoft.com/office/drawing/2014/main" id="{F8DFBA7C-C35C-4653-B582-F833E4874007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62">
                <a:extLst>
                  <a:ext uri="{FF2B5EF4-FFF2-40B4-BE49-F238E27FC236}">
                    <a16:creationId xmlns:a16="http://schemas.microsoft.com/office/drawing/2014/main" id="{BEA7B656-7077-4D8D-BD02-3EA644C6D628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3">
                <a:extLst>
                  <a:ext uri="{FF2B5EF4-FFF2-40B4-BE49-F238E27FC236}">
                    <a16:creationId xmlns:a16="http://schemas.microsoft.com/office/drawing/2014/main" id="{EC76C08B-D32D-4D76-8CF9-ED8E6382C892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4">
                <a:extLst>
                  <a:ext uri="{FF2B5EF4-FFF2-40B4-BE49-F238E27FC236}">
                    <a16:creationId xmlns:a16="http://schemas.microsoft.com/office/drawing/2014/main" id="{E210C0CB-8663-402B-A63F-D97E74CAC56E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65">
                <a:extLst>
                  <a:ext uri="{FF2B5EF4-FFF2-40B4-BE49-F238E27FC236}">
                    <a16:creationId xmlns:a16="http://schemas.microsoft.com/office/drawing/2014/main" id="{1A7573E0-8CE2-430F-8B4D-E28DECAF0F74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6">
                <a:extLst>
                  <a:ext uri="{FF2B5EF4-FFF2-40B4-BE49-F238E27FC236}">
                    <a16:creationId xmlns:a16="http://schemas.microsoft.com/office/drawing/2014/main" id="{1422D7F2-AB60-48E4-A8E0-D25258EE8747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7">
                <a:extLst>
                  <a:ext uri="{FF2B5EF4-FFF2-40B4-BE49-F238E27FC236}">
                    <a16:creationId xmlns:a16="http://schemas.microsoft.com/office/drawing/2014/main" id="{58DCA207-8B74-4220-B8BD-6D69FA1462DC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68">
                <a:extLst>
                  <a:ext uri="{FF2B5EF4-FFF2-40B4-BE49-F238E27FC236}">
                    <a16:creationId xmlns:a16="http://schemas.microsoft.com/office/drawing/2014/main" id="{0945D7A7-6EDB-4FE5-BA9C-CC5404F61A01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9">
                <a:extLst>
                  <a:ext uri="{FF2B5EF4-FFF2-40B4-BE49-F238E27FC236}">
                    <a16:creationId xmlns:a16="http://schemas.microsoft.com/office/drawing/2014/main" id="{102C99B1-C6E5-4424-8603-4779C796A397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D0847-31D3-4930-9919-ADCF7C2926FA}"/>
              </a:ext>
            </a:extLst>
          </p:cNvPr>
          <p:cNvSpPr/>
          <p:nvPr/>
        </p:nvSpPr>
        <p:spPr>
          <a:xfrm>
            <a:off x="2180844" y="1732430"/>
            <a:ext cx="1853274" cy="1319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43CFCF-10B7-43F1-9F96-C9A8621BB6AD}"/>
              </a:ext>
            </a:extLst>
          </p:cNvPr>
          <p:cNvSpPr/>
          <p:nvPr/>
        </p:nvSpPr>
        <p:spPr>
          <a:xfrm>
            <a:off x="5421270" y="1732430"/>
            <a:ext cx="1853274" cy="1319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888ABD-34BC-4A28-8205-E63C2C745466}"/>
              </a:ext>
            </a:extLst>
          </p:cNvPr>
          <p:cNvSpPr/>
          <p:nvPr/>
        </p:nvSpPr>
        <p:spPr>
          <a:xfrm>
            <a:off x="8661696" y="1732430"/>
            <a:ext cx="1853274" cy="1319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Pemberian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Label Genre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A39CE3DB-C599-415B-8948-743EDA7DC240}"/>
              </a:ext>
            </a:extLst>
          </p:cNvPr>
          <p:cNvSpPr/>
          <p:nvPr/>
        </p:nvSpPr>
        <p:spPr>
          <a:xfrm rot="16200000">
            <a:off x="4456641" y="1964907"/>
            <a:ext cx="586377" cy="8548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293CCF0-15AF-4FAB-98EC-3E595CBFEFCB}"/>
              </a:ext>
            </a:extLst>
          </p:cNvPr>
          <p:cNvSpPr/>
          <p:nvPr/>
        </p:nvSpPr>
        <p:spPr>
          <a:xfrm rot="16200000">
            <a:off x="7674931" y="1964907"/>
            <a:ext cx="586377" cy="8548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3118B8-AF90-4E9F-A2EE-DB8477EE8C36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DE5C5-0CBD-454E-AAC7-2BE827EF132C}"/>
              </a:ext>
            </a:extLst>
          </p:cNvPr>
          <p:cNvSpPr/>
          <p:nvPr/>
        </p:nvSpPr>
        <p:spPr>
          <a:xfrm>
            <a:off x="227462" y="1509250"/>
            <a:ext cx="11737074" cy="3268652"/>
          </a:xfrm>
          <a:prstGeom prst="rect">
            <a:avLst/>
          </a:prstGeom>
          <a:solidFill>
            <a:schemeClr val="lt1">
              <a:alpha val="76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/>
              <a:t>“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Musik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Genre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K-Nearest Neighbor “ (</a:t>
            </a:r>
            <a:r>
              <a:rPr lang="en-US" sz="2000" dirty="0" err="1"/>
              <a:t>Giri</a:t>
            </a:r>
            <a:r>
              <a:rPr lang="en-US" sz="2000" dirty="0"/>
              <a:t>, 2017)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en-US" sz="2000" dirty="0"/>
              <a:t>“</a:t>
            </a:r>
            <a:r>
              <a:rPr lang="en-US" sz="2000" dirty="0" err="1"/>
              <a:t>Pengklasifikasian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Modified K-Nearest Neighbor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Genetika</a:t>
            </a:r>
            <a:r>
              <a:rPr lang="en-US" sz="2000" dirty="0"/>
              <a:t>" (</a:t>
            </a:r>
            <a:r>
              <a:rPr lang="en-US" sz="2000" dirty="0" err="1"/>
              <a:t>Mutrofin</a:t>
            </a:r>
            <a:r>
              <a:rPr lang="en-US" sz="2000" dirty="0"/>
              <a:t>, 2014)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/>
              <a:t>"Comparative Analysis of K-Nearest Neighbor and Modified K-Nearest Neighbor Algorithm for Data Classification“ (</a:t>
            </a:r>
            <a:r>
              <a:rPr lang="en-US" sz="2000" dirty="0" err="1"/>
              <a:t>Okfalisa</a:t>
            </a:r>
            <a:r>
              <a:rPr lang="en-US" sz="2000" dirty="0"/>
              <a:t> et al., 2017)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378957-2C0A-4A2F-9C7D-F40D2D756F52}"/>
              </a:ext>
            </a:extLst>
          </p:cNvPr>
          <p:cNvSpPr/>
          <p:nvPr/>
        </p:nvSpPr>
        <p:spPr>
          <a:xfrm>
            <a:off x="3394715" y="118183"/>
            <a:ext cx="5402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atin typeface="Arial Narrow" panose="020B0606020202030204" pitchFamily="34" charset="0"/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35019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99BA-342A-40AE-A14E-AB6FD1854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E023E8-1A4D-4B23-9245-AB237AF92D1C}"/>
              </a:ext>
            </a:extLst>
          </p:cNvPr>
          <p:cNvSpPr/>
          <p:nvPr/>
        </p:nvSpPr>
        <p:spPr>
          <a:xfrm>
            <a:off x="1351367" y="1282474"/>
            <a:ext cx="9787687" cy="5369625"/>
          </a:xfrm>
          <a:prstGeom prst="roundRect">
            <a:avLst>
              <a:gd name="adj" fmla="val 4588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20700" dist="1524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403225" indent="-342900">
              <a:spcAft>
                <a:spcPts val="600"/>
              </a:spcAft>
              <a:buFontTx/>
              <a:buAutoNum type="arabicPeriod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pada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agaimana akurasi yang dihasilkan oleh optimasi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pada MKNN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42900">
              <a:spcAft>
                <a:spcPts val="600"/>
              </a:spcAft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agaimana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akurasi yang dihasilkan oleh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GMKNN pada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2874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CBCA9-F0D0-44D5-A5C4-A2B8429C7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9451AE2F-4F53-4095-9E77-F53558C7EDF1}"/>
              </a:ext>
            </a:extLst>
          </p:cNvPr>
          <p:cNvSpPr/>
          <p:nvPr/>
        </p:nvSpPr>
        <p:spPr>
          <a:xfrm>
            <a:off x="787791" y="1730326"/>
            <a:ext cx="11108935" cy="4573395"/>
          </a:xfrm>
          <a:prstGeom prst="roundRect">
            <a:avLst>
              <a:gd name="adj" fmla="val 4588"/>
            </a:avLst>
          </a:prstGeom>
          <a:solidFill>
            <a:schemeClr val="bg1">
              <a:alpha val="17000"/>
            </a:schemeClr>
          </a:solidFill>
          <a:ln>
            <a:noFill/>
          </a:ln>
          <a:effectLst>
            <a:outerShdw blurRad="520700" dist="1524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403225" indent="-342900">
              <a:spcAft>
                <a:spcPts val="600"/>
              </a:spcAft>
              <a:buAutoNum type="arabicPeriod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pada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3225" indent="-342900">
              <a:spcAft>
                <a:spcPts val="600"/>
              </a:spcAft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42900">
              <a:spcAft>
                <a:spcPts val="600"/>
              </a:spcAft>
              <a:buAutoNum type="arabicPeriod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akurasi yang dihasilkan oleh optimasi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pada MKNN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3225" indent="-342900">
              <a:spcAft>
                <a:spcPts val="600"/>
              </a:spcAft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42900">
              <a:spcAft>
                <a:spcPts val="600"/>
              </a:spcAft>
              <a:buAutoNum type="arabicPeriod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id-ID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akurasi yang dihasilkan oleh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GMKNN pada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8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9C6DE-260C-4F3A-ACCF-8D5FA312B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 MASALAH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2036562B-98A0-4AB0-A4EF-F1FD661B0E7B}"/>
              </a:ext>
            </a:extLst>
          </p:cNvPr>
          <p:cNvSpPr/>
          <p:nvPr/>
        </p:nvSpPr>
        <p:spPr>
          <a:xfrm>
            <a:off x="759655" y="1589649"/>
            <a:ext cx="11194221" cy="4956118"/>
          </a:xfrm>
          <a:prstGeom prst="roundRect">
            <a:avLst>
              <a:gd name="adj" fmla="val 4588"/>
            </a:avLst>
          </a:prstGeom>
          <a:solidFill>
            <a:schemeClr val="bg1">
              <a:alpha val="17000"/>
            </a:schemeClr>
          </a:solidFill>
          <a:ln>
            <a:noFill/>
          </a:ln>
          <a:effectLst>
            <a:outerShdw blurRad="520700" dist="1524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403225" indent="-342900">
              <a:spcAft>
                <a:spcPts val="600"/>
              </a:spcAft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 genre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Blues, Classical, Country, Gospel, Hip-hop, Jazz, Metal, Pop, Reggae, Rock, EDM, Funk, R&amp;B,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danceability, valence, energy, tempo, loudness,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liveness,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key, mode,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Duration.</a:t>
            </a: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342900">
              <a:spcAft>
                <a:spcPts val="600"/>
              </a:spcAft>
              <a:buFontTx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Modified k-Nearest Neighbor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5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57D08-FE52-485F-98AA-E2A1208F9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 PENELITIAN 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41A68C23-481E-4116-85A7-1EBBA6AFC78E}"/>
              </a:ext>
            </a:extLst>
          </p:cNvPr>
          <p:cNvSpPr/>
          <p:nvPr/>
        </p:nvSpPr>
        <p:spPr>
          <a:xfrm>
            <a:off x="667762" y="1604576"/>
            <a:ext cx="10884730" cy="4913915"/>
          </a:xfrm>
          <a:prstGeom prst="roundRect">
            <a:avLst>
              <a:gd name="adj" fmla="val 4588"/>
            </a:avLst>
          </a:prstGeom>
          <a:solidFill>
            <a:schemeClr val="bg1">
              <a:alpha val="17000"/>
            </a:schemeClr>
          </a:solidFill>
          <a:ln>
            <a:noFill/>
          </a:ln>
          <a:effectLst>
            <a:outerShdw blurRad="520700" dist="1524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60325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Masyarakat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tentang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pada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Blues, Classical, Country, Gospel, Hip-hop, Jazz, Metal, Pop, Reggae, Rock, EDM, Funk, R&amp;B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id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pada MKNN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Keilmuan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MKNN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GMKNN pada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C83991-BC37-4096-8C75-A8BE9A9E48D6}"/>
              </a:ext>
            </a:extLst>
          </p:cNvPr>
          <p:cNvSpPr/>
          <p:nvPr/>
        </p:nvSpPr>
        <p:spPr>
          <a:xfrm>
            <a:off x="0" y="0"/>
            <a:ext cx="12192000" cy="4162697"/>
          </a:xfrm>
          <a:custGeom>
            <a:avLst/>
            <a:gdLst>
              <a:gd name="connsiteX0" fmla="*/ 0 w 12192000"/>
              <a:gd name="connsiteY0" fmla="*/ 0 h 4162697"/>
              <a:gd name="connsiteX1" fmla="*/ 12192000 w 12192000"/>
              <a:gd name="connsiteY1" fmla="*/ 0 h 4162697"/>
              <a:gd name="connsiteX2" fmla="*/ 12192000 w 12192000"/>
              <a:gd name="connsiteY2" fmla="*/ 4162697 h 4162697"/>
              <a:gd name="connsiteX3" fmla="*/ 9377368 w 12192000"/>
              <a:gd name="connsiteY3" fmla="*/ 4162697 h 4162697"/>
              <a:gd name="connsiteX4" fmla="*/ 9303751 w 12192000"/>
              <a:gd name="connsiteY4" fmla="*/ 4035188 h 4162697"/>
              <a:gd name="connsiteX5" fmla="*/ 9303751 w 12192000"/>
              <a:gd name="connsiteY5" fmla="*/ 4056824 h 4162697"/>
              <a:gd name="connsiteX6" fmla="*/ 9286877 w 12192000"/>
              <a:gd name="connsiteY6" fmla="*/ 4056824 h 4162697"/>
              <a:gd name="connsiteX7" fmla="*/ 9286877 w 12192000"/>
              <a:gd name="connsiteY7" fmla="*/ 4049282 h 4162697"/>
              <a:gd name="connsiteX8" fmla="*/ 9267593 w 12192000"/>
              <a:gd name="connsiteY8" fmla="*/ 4049282 h 4162697"/>
              <a:gd name="connsiteX9" fmla="*/ 9267593 w 12192000"/>
              <a:gd name="connsiteY9" fmla="*/ 4041741 h 4162697"/>
              <a:gd name="connsiteX10" fmla="*/ 9202509 w 12192000"/>
              <a:gd name="connsiteY10" fmla="*/ 4041741 h 4162697"/>
              <a:gd name="connsiteX11" fmla="*/ 9202509 w 12192000"/>
              <a:gd name="connsiteY11" fmla="*/ 4029171 h 4162697"/>
              <a:gd name="connsiteX12" fmla="*/ 9101267 w 12192000"/>
              <a:gd name="connsiteY12" fmla="*/ 4029171 h 4162697"/>
              <a:gd name="connsiteX13" fmla="*/ 9101267 w 12192000"/>
              <a:gd name="connsiteY13" fmla="*/ 4049282 h 4162697"/>
              <a:gd name="connsiteX14" fmla="*/ 9053057 w 12192000"/>
              <a:gd name="connsiteY14" fmla="*/ 4049282 h 4162697"/>
              <a:gd name="connsiteX15" fmla="*/ 9053057 w 12192000"/>
              <a:gd name="connsiteY15" fmla="*/ 4084478 h 4162697"/>
              <a:gd name="connsiteX16" fmla="*/ 8961457 w 12192000"/>
              <a:gd name="connsiteY16" fmla="*/ 4092020 h 4162697"/>
              <a:gd name="connsiteX17" fmla="*/ 8961457 w 12192000"/>
              <a:gd name="connsiteY17" fmla="*/ 4056824 h 4162697"/>
              <a:gd name="connsiteX18" fmla="*/ 8946994 w 12192000"/>
              <a:gd name="connsiteY18" fmla="*/ 4056824 h 4162697"/>
              <a:gd name="connsiteX19" fmla="*/ 8946994 w 12192000"/>
              <a:gd name="connsiteY19" fmla="*/ 4034199 h 4162697"/>
              <a:gd name="connsiteX20" fmla="*/ 8939763 w 12192000"/>
              <a:gd name="connsiteY20" fmla="*/ 4034199 h 4162697"/>
              <a:gd name="connsiteX21" fmla="*/ 8939763 w 12192000"/>
              <a:gd name="connsiteY21" fmla="*/ 3986434 h 4162697"/>
              <a:gd name="connsiteX22" fmla="*/ 8932531 w 12192000"/>
              <a:gd name="connsiteY22" fmla="*/ 3986434 h 4162697"/>
              <a:gd name="connsiteX23" fmla="*/ 8932531 w 12192000"/>
              <a:gd name="connsiteY23" fmla="*/ 3946211 h 4162697"/>
              <a:gd name="connsiteX24" fmla="*/ 8918067 w 12192000"/>
              <a:gd name="connsiteY24" fmla="*/ 3946211 h 4162697"/>
              <a:gd name="connsiteX25" fmla="*/ 8918067 w 12192000"/>
              <a:gd name="connsiteY25" fmla="*/ 3951239 h 4162697"/>
              <a:gd name="connsiteX26" fmla="*/ 8862625 w 12192000"/>
              <a:gd name="connsiteY26" fmla="*/ 3921071 h 4162697"/>
              <a:gd name="connsiteX27" fmla="*/ 8857804 w 12192000"/>
              <a:gd name="connsiteY27" fmla="*/ 3898446 h 4162697"/>
              <a:gd name="connsiteX28" fmla="*/ 8855394 w 12192000"/>
              <a:gd name="connsiteY28" fmla="*/ 3921071 h 4162697"/>
              <a:gd name="connsiteX29" fmla="*/ 8802363 w 12192000"/>
              <a:gd name="connsiteY29" fmla="*/ 3943697 h 4162697"/>
              <a:gd name="connsiteX30" fmla="*/ 8785489 w 12192000"/>
              <a:gd name="connsiteY30" fmla="*/ 3943697 h 4162697"/>
              <a:gd name="connsiteX31" fmla="*/ 8785489 w 12192000"/>
              <a:gd name="connsiteY31" fmla="*/ 3986434 h 4162697"/>
              <a:gd name="connsiteX32" fmla="*/ 8778257 w 12192000"/>
              <a:gd name="connsiteY32" fmla="*/ 3986434 h 4162697"/>
              <a:gd name="connsiteX33" fmla="*/ 8778257 w 12192000"/>
              <a:gd name="connsiteY33" fmla="*/ 4029171 h 4162697"/>
              <a:gd name="connsiteX34" fmla="*/ 8768615 w 12192000"/>
              <a:gd name="connsiteY34" fmla="*/ 4029171 h 4162697"/>
              <a:gd name="connsiteX35" fmla="*/ 8768615 w 12192000"/>
              <a:gd name="connsiteY35" fmla="*/ 4061853 h 4162697"/>
              <a:gd name="connsiteX36" fmla="*/ 8732458 w 12192000"/>
              <a:gd name="connsiteY36" fmla="*/ 4061853 h 4162697"/>
              <a:gd name="connsiteX37" fmla="*/ 8732458 w 12192000"/>
              <a:gd name="connsiteY37" fmla="*/ 4069395 h 4162697"/>
              <a:gd name="connsiteX38" fmla="*/ 8698709 w 12192000"/>
              <a:gd name="connsiteY38" fmla="*/ 4064366 h 4162697"/>
              <a:gd name="connsiteX39" fmla="*/ 8698709 w 12192000"/>
              <a:gd name="connsiteY39" fmla="*/ 3893418 h 4162697"/>
              <a:gd name="connsiteX40" fmla="*/ 8683946 w 12192000"/>
              <a:gd name="connsiteY40" fmla="*/ 3893418 h 4162697"/>
              <a:gd name="connsiteX41" fmla="*/ 8681836 w 12192000"/>
              <a:gd name="connsiteY41" fmla="*/ 3893418 h 4162697"/>
              <a:gd name="connsiteX42" fmla="*/ 8664962 w 12192000"/>
              <a:gd name="connsiteY42" fmla="*/ 3902216 h 4162697"/>
              <a:gd name="connsiteX43" fmla="*/ 8662552 w 12192000"/>
              <a:gd name="connsiteY43" fmla="*/ 3903474 h 4162697"/>
              <a:gd name="connsiteX44" fmla="*/ 8662552 w 12192000"/>
              <a:gd name="connsiteY44" fmla="*/ 3894675 h 4162697"/>
              <a:gd name="connsiteX45" fmla="*/ 8657731 w 12192000"/>
              <a:gd name="connsiteY45" fmla="*/ 3893418 h 4162697"/>
              <a:gd name="connsiteX46" fmla="*/ 8651403 w 12192000"/>
              <a:gd name="connsiteY46" fmla="*/ 3897817 h 4162697"/>
              <a:gd name="connsiteX47" fmla="*/ 8650499 w 12192000"/>
              <a:gd name="connsiteY47" fmla="*/ 3898446 h 4162697"/>
              <a:gd name="connsiteX48" fmla="*/ 8650499 w 12192000"/>
              <a:gd name="connsiteY48" fmla="*/ 3991462 h 4162697"/>
              <a:gd name="connsiteX49" fmla="*/ 8633626 w 12192000"/>
              <a:gd name="connsiteY49" fmla="*/ 3991462 h 4162697"/>
              <a:gd name="connsiteX50" fmla="*/ 8631215 w 12192000"/>
              <a:gd name="connsiteY50" fmla="*/ 3991462 h 4162697"/>
              <a:gd name="connsiteX51" fmla="*/ 8631215 w 12192000"/>
              <a:gd name="connsiteY51" fmla="*/ 3848167 h 4162697"/>
              <a:gd name="connsiteX52" fmla="*/ 8620669 w 12192000"/>
              <a:gd name="connsiteY52" fmla="*/ 3848167 h 4162697"/>
              <a:gd name="connsiteX53" fmla="*/ 8619163 w 12192000"/>
              <a:gd name="connsiteY53" fmla="*/ 3848167 h 4162697"/>
              <a:gd name="connsiteX54" fmla="*/ 8619163 w 12192000"/>
              <a:gd name="connsiteY54" fmla="*/ 3750123 h 4162697"/>
              <a:gd name="connsiteX55" fmla="*/ 8578184 w 12192000"/>
              <a:gd name="connsiteY55" fmla="*/ 3750123 h 4162697"/>
              <a:gd name="connsiteX56" fmla="*/ 8578184 w 12192000"/>
              <a:gd name="connsiteY56" fmla="*/ 3736925 h 4162697"/>
              <a:gd name="connsiteX57" fmla="*/ 8578184 w 12192000"/>
              <a:gd name="connsiteY57" fmla="*/ 3735039 h 4162697"/>
              <a:gd name="connsiteX58" fmla="*/ 8537204 w 12192000"/>
              <a:gd name="connsiteY58" fmla="*/ 3735039 h 4162697"/>
              <a:gd name="connsiteX59" fmla="*/ 8522441 w 12192000"/>
              <a:gd name="connsiteY59" fmla="*/ 3748238 h 4162697"/>
              <a:gd name="connsiteX60" fmla="*/ 8520331 w 12192000"/>
              <a:gd name="connsiteY60" fmla="*/ 3750123 h 4162697"/>
              <a:gd name="connsiteX61" fmla="*/ 8488994 w 12192000"/>
              <a:gd name="connsiteY61" fmla="*/ 3750123 h 4162697"/>
              <a:gd name="connsiteX62" fmla="*/ 8464889 w 12192000"/>
              <a:gd name="connsiteY62" fmla="*/ 3762692 h 4162697"/>
              <a:gd name="connsiteX63" fmla="*/ 8464889 w 12192000"/>
              <a:gd name="connsiteY63" fmla="*/ 3853195 h 4162697"/>
              <a:gd name="connsiteX64" fmla="*/ 8448015 w 12192000"/>
              <a:gd name="connsiteY64" fmla="*/ 3853195 h 4162697"/>
              <a:gd name="connsiteX65" fmla="*/ 8445605 w 12192000"/>
              <a:gd name="connsiteY65" fmla="*/ 3853195 h 4162697"/>
              <a:gd name="connsiteX66" fmla="*/ 8445605 w 12192000"/>
              <a:gd name="connsiteY66" fmla="*/ 3772749 h 4162697"/>
              <a:gd name="connsiteX67" fmla="*/ 8337131 w 12192000"/>
              <a:gd name="connsiteY67" fmla="*/ 3772749 h 4162697"/>
              <a:gd name="connsiteX68" fmla="*/ 8332310 w 12192000"/>
              <a:gd name="connsiteY68" fmla="*/ 3833084 h 4162697"/>
              <a:gd name="connsiteX69" fmla="*/ 8332310 w 12192000"/>
              <a:gd name="connsiteY69" fmla="*/ 3824284 h 4162697"/>
              <a:gd name="connsiteX70" fmla="*/ 8332310 w 12192000"/>
              <a:gd name="connsiteY70" fmla="*/ 3823028 h 4162697"/>
              <a:gd name="connsiteX71" fmla="*/ 8319655 w 12192000"/>
              <a:gd name="connsiteY71" fmla="*/ 3823028 h 4162697"/>
              <a:gd name="connsiteX72" fmla="*/ 8317847 w 12192000"/>
              <a:gd name="connsiteY72" fmla="*/ 3823028 h 4162697"/>
              <a:gd name="connsiteX73" fmla="*/ 8317847 w 12192000"/>
              <a:gd name="connsiteY73" fmla="*/ 3831826 h 4162697"/>
              <a:gd name="connsiteX74" fmla="*/ 8317847 w 12192000"/>
              <a:gd name="connsiteY74" fmla="*/ 3833084 h 4162697"/>
              <a:gd name="connsiteX75" fmla="*/ 8307301 w 12192000"/>
              <a:gd name="connsiteY75" fmla="*/ 3833084 h 4162697"/>
              <a:gd name="connsiteX76" fmla="*/ 8305794 w 12192000"/>
              <a:gd name="connsiteY76" fmla="*/ 3833084 h 4162697"/>
              <a:gd name="connsiteX77" fmla="*/ 8305794 w 12192000"/>
              <a:gd name="connsiteY77" fmla="*/ 3841882 h 4162697"/>
              <a:gd name="connsiteX78" fmla="*/ 8305794 w 12192000"/>
              <a:gd name="connsiteY78" fmla="*/ 3843139 h 4162697"/>
              <a:gd name="connsiteX79" fmla="*/ 8279279 w 12192000"/>
              <a:gd name="connsiteY79" fmla="*/ 3843139 h 4162697"/>
              <a:gd name="connsiteX80" fmla="*/ 8279279 w 12192000"/>
              <a:gd name="connsiteY80" fmla="*/ 3829941 h 4162697"/>
              <a:gd name="connsiteX81" fmla="*/ 8279279 w 12192000"/>
              <a:gd name="connsiteY81" fmla="*/ 3828055 h 4162697"/>
              <a:gd name="connsiteX82" fmla="*/ 8266624 w 12192000"/>
              <a:gd name="connsiteY82" fmla="*/ 3828055 h 4162697"/>
              <a:gd name="connsiteX83" fmla="*/ 8264816 w 12192000"/>
              <a:gd name="connsiteY83" fmla="*/ 3828055 h 4162697"/>
              <a:gd name="connsiteX84" fmla="*/ 8264816 w 12192000"/>
              <a:gd name="connsiteY84" fmla="*/ 3821456 h 4162697"/>
              <a:gd name="connsiteX85" fmla="*/ 8264816 w 12192000"/>
              <a:gd name="connsiteY85" fmla="*/ 3820513 h 4162697"/>
              <a:gd name="connsiteX86" fmla="*/ 8247942 w 12192000"/>
              <a:gd name="connsiteY86" fmla="*/ 3820513 h 4162697"/>
              <a:gd name="connsiteX87" fmla="*/ 8245532 w 12192000"/>
              <a:gd name="connsiteY87" fmla="*/ 3820513 h 4162697"/>
              <a:gd name="connsiteX88" fmla="*/ 8245532 w 12192000"/>
              <a:gd name="connsiteY88" fmla="*/ 3827113 h 4162697"/>
              <a:gd name="connsiteX89" fmla="*/ 8245532 w 12192000"/>
              <a:gd name="connsiteY89" fmla="*/ 3828055 h 4162697"/>
              <a:gd name="connsiteX90" fmla="*/ 8239204 w 12192000"/>
              <a:gd name="connsiteY90" fmla="*/ 3828055 h 4162697"/>
              <a:gd name="connsiteX91" fmla="*/ 8238300 w 12192000"/>
              <a:gd name="connsiteY91" fmla="*/ 3828055 h 4162697"/>
              <a:gd name="connsiteX92" fmla="*/ 8238300 w 12192000"/>
              <a:gd name="connsiteY92" fmla="*/ 3836855 h 4162697"/>
              <a:gd name="connsiteX93" fmla="*/ 8238300 w 12192000"/>
              <a:gd name="connsiteY93" fmla="*/ 3838111 h 4162697"/>
              <a:gd name="connsiteX94" fmla="*/ 8206963 w 12192000"/>
              <a:gd name="connsiteY94" fmla="*/ 3848167 h 4162697"/>
              <a:gd name="connsiteX95" fmla="*/ 8206963 w 12192000"/>
              <a:gd name="connsiteY95" fmla="*/ 3859166 h 4162697"/>
              <a:gd name="connsiteX96" fmla="*/ 8206963 w 12192000"/>
              <a:gd name="connsiteY96" fmla="*/ 3860737 h 4162697"/>
              <a:gd name="connsiteX97" fmla="*/ 8182858 w 12192000"/>
              <a:gd name="connsiteY97" fmla="*/ 3853195 h 4162697"/>
              <a:gd name="connsiteX98" fmla="*/ 8172312 w 12192000"/>
              <a:gd name="connsiteY98" fmla="*/ 3844396 h 4162697"/>
              <a:gd name="connsiteX99" fmla="*/ 8170806 w 12192000"/>
              <a:gd name="connsiteY99" fmla="*/ 3843139 h 4162697"/>
              <a:gd name="connsiteX100" fmla="*/ 8170806 w 12192000"/>
              <a:gd name="connsiteY100" fmla="*/ 3805429 h 4162697"/>
              <a:gd name="connsiteX101" fmla="*/ 8162368 w 12192000"/>
              <a:gd name="connsiteY101" fmla="*/ 3805429 h 4162697"/>
              <a:gd name="connsiteX102" fmla="*/ 8161164 w 12192000"/>
              <a:gd name="connsiteY102" fmla="*/ 3810458 h 4162697"/>
              <a:gd name="connsiteX103" fmla="*/ 8150617 w 12192000"/>
              <a:gd name="connsiteY103" fmla="*/ 3810458 h 4162697"/>
              <a:gd name="connsiteX104" fmla="*/ 8149110 w 12192000"/>
              <a:gd name="connsiteY104" fmla="*/ 3805429 h 4162697"/>
              <a:gd name="connsiteX105" fmla="*/ 8140674 w 12192000"/>
              <a:gd name="connsiteY105" fmla="*/ 3805429 h 4162697"/>
              <a:gd name="connsiteX106" fmla="*/ 8139468 w 12192000"/>
              <a:gd name="connsiteY106" fmla="*/ 3805429 h 4162697"/>
              <a:gd name="connsiteX107" fmla="*/ 8139468 w 12192000"/>
              <a:gd name="connsiteY107" fmla="*/ 3838111 h 4162697"/>
              <a:gd name="connsiteX108" fmla="*/ 8126813 w 12192000"/>
              <a:gd name="connsiteY108" fmla="*/ 3838111 h 4162697"/>
              <a:gd name="connsiteX109" fmla="*/ 8125005 w 12192000"/>
              <a:gd name="connsiteY109" fmla="*/ 3838111 h 4162697"/>
              <a:gd name="connsiteX110" fmla="*/ 8116569 w 12192000"/>
              <a:gd name="connsiteY110" fmla="*/ 3833712 h 4162697"/>
              <a:gd name="connsiteX111" fmla="*/ 8115363 w 12192000"/>
              <a:gd name="connsiteY111" fmla="*/ 3833084 h 4162697"/>
              <a:gd name="connsiteX112" fmla="*/ 8104817 w 12192000"/>
              <a:gd name="connsiteY112" fmla="*/ 3837483 h 4162697"/>
              <a:gd name="connsiteX113" fmla="*/ 8103310 w 12192000"/>
              <a:gd name="connsiteY113" fmla="*/ 3838111 h 4162697"/>
              <a:gd name="connsiteX114" fmla="*/ 8103310 w 12192000"/>
              <a:gd name="connsiteY114" fmla="*/ 3855708 h 4162697"/>
              <a:gd name="connsiteX115" fmla="*/ 8098489 w 12192000"/>
              <a:gd name="connsiteY115" fmla="*/ 3858223 h 4162697"/>
              <a:gd name="connsiteX116" fmla="*/ 8098489 w 12192000"/>
              <a:gd name="connsiteY116" fmla="*/ 3849424 h 4162697"/>
              <a:gd name="connsiteX117" fmla="*/ 8098489 w 12192000"/>
              <a:gd name="connsiteY117" fmla="*/ 3848167 h 4162697"/>
              <a:gd name="connsiteX118" fmla="*/ 8090053 w 12192000"/>
              <a:gd name="connsiteY118" fmla="*/ 3848167 h 4162697"/>
              <a:gd name="connsiteX119" fmla="*/ 8088847 w 12192000"/>
              <a:gd name="connsiteY119" fmla="*/ 3848167 h 4162697"/>
              <a:gd name="connsiteX120" fmla="*/ 8086437 w 12192000"/>
              <a:gd name="connsiteY120" fmla="*/ 3898446 h 4162697"/>
              <a:gd name="connsiteX121" fmla="*/ 8086437 w 12192000"/>
              <a:gd name="connsiteY121" fmla="*/ 3916044 h 4162697"/>
              <a:gd name="connsiteX122" fmla="*/ 8086437 w 12192000"/>
              <a:gd name="connsiteY122" fmla="*/ 3918558 h 4162697"/>
              <a:gd name="connsiteX123" fmla="*/ 8078001 w 12192000"/>
              <a:gd name="connsiteY123" fmla="*/ 3918558 h 4162697"/>
              <a:gd name="connsiteX124" fmla="*/ 8076795 w 12192000"/>
              <a:gd name="connsiteY124" fmla="*/ 3918558 h 4162697"/>
              <a:gd name="connsiteX125" fmla="*/ 8076795 w 12192000"/>
              <a:gd name="connsiteY125" fmla="*/ 4044255 h 4162697"/>
              <a:gd name="connsiteX126" fmla="*/ 8064140 w 12192000"/>
              <a:gd name="connsiteY126" fmla="*/ 4044255 h 4162697"/>
              <a:gd name="connsiteX127" fmla="*/ 8062332 w 12192000"/>
              <a:gd name="connsiteY127" fmla="*/ 4044255 h 4162697"/>
              <a:gd name="connsiteX128" fmla="*/ 8062332 w 12192000"/>
              <a:gd name="connsiteY128" fmla="*/ 4053053 h 4162697"/>
              <a:gd name="connsiteX129" fmla="*/ 8062332 w 12192000"/>
              <a:gd name="connsiteY129" fmla="*/ 4054311 h 4162697"/>
              <a:gd name="connsiteX130" fmla="*/ 8040637 w 12192000"/>
              <a:gd name="connsiteY130" fmla="*/ 4056824 h 4162697"/>
              <a:gd name="connsiteX131" fmla="*/ 8032200 w 12192000"/>
              <a:gd name="connsiteY131" fmla="*/ 4056824 h 4162697"/>
              <a:gd name="connsiteX132" fmla="*/ 8030995 w 12192000"/>
              <a:gd name="connsiteY132" fmla="*/ 4056824 h 4162697"/>
              <a:gd name="connsiteX133" fmla="*/ 8035816 w 12192000"/>
              <a:gd name="connsiteY133" fmla="*/ 4081964 h 4162697"/>
              <a:gd name="connsiteX134" fmla="*/ 8035816 w 12192000"/>
              <a:gd name="connsiteY134" fmla="*/ 4104590 h 4162697"/>
              <a:gd name="connsiteX135" fmla="*/ 8021051 w 12192000"/>
              <a:gd name="connsiteY135" fmla="*/ 4113389 h 4162697"/>
              <a:gd name="connsiteX136" fmla="*/ 8018942 w 12192000"/>
              <a:gd name="connsiteY136" fmla="*/ 4114645 h 4162697"/>
              <a:gd name="connsiteX137" fmla="*/ 8018942 w 12192000"/>
              <a:gd name="connsiteY137" fmla="*/ 4130044 h 4162697"/>
              <a:gd name="connsiteX138" fmla="*/ 8018942 w 12192000"/>
              <a:gd name="connsiteY138" fmla="*/ 4132243 h 4162697"/>
              <a:gd name="connsiteX139" fmla="*/ 8006288 w 12192000"/>
              <a:gd name="connsiteY139" fmla="*/ 4132243 h 4162697"/>
              <a:gd name="connsiteX140" fmla="*/ 8004479 w 12192000"/>
              <a:gd name="connsiteY140" fmla="*/ 4132243 h 4162697"/>
              <a:gd name="connsiteX141" fmla="*/ 8004479 w 12192000"/>
              <a:gd name="connsiteY141" fmla="*/ 4116845 h 4162697"/>
              <a:gd name="connsiteX142" fmla="*/ 8004479 w 12192000"/>
              <a:gd name="connsiteY142" fmla="*/ 4114645 h 4162697"/>
              <a:gd name="connsiteX143" fmla="*/ 7991823 w 12192000"/>
              <a:gd name="connsiteY143" fmla="*/ 4114645 h 4162697"/>
              <a:gd name="connsiteX144" fmla="*/ 7990016 w 12192000"/>
              <a:gd name="connsiteY144" fmla="*/ 4109618 h 4162697"/>
              <a:gd name="connsiteX145" fmla="*/ 7975252 w 12192000"/>
              <a:gd name="connsiteY145" fmla="*/ 4109618 h 4162697"/>
              <a:gd name="connsiteX146" fmla="*/ 7973143 w 12192000"/>
              <a:gd name="connsiteY146" fmla="*/ 4109618 h 4162697"/>
              <a:gd name="connsiteX147" fmla="*/ 7973143 w 12192000"/>
              <a:gd name="connsiteY147" fmla="*/ 4049282 h 4162697"/>
              <a:gd name="connsiteX148" fmla="*/ 7977964 w 12192000"/>
              <a:gd name="connsiteY148" fmla="*/ 4044255 h 4162697"/>
              <a:gd name="connsiteX149" fmla="*/ 7977964 w 12192000"/>
              <a:gd name="connsiteY149" fmla="*/ 4031057 h 4162697"/>
              <a:gd name="connsiteX150" fmla="*/ 7973143 w 12192000"/>
              <a:gd name="connsiteY150" fmla="*/ 4029171 h 4162697"/>
              <a:gd name="connsiteX151" fmla="*/ 7973143 w 12192000"/>
              <a:gd name="connsiteY151" fmla="*/ 4022572 h 4162697"/>
              <a:gd name="connsiteX152" fmla="*/ 7977964 w 12192000"/>
              <a:gd name="connsiteY152" fmla="*/ 4021629 h 4162697"/>
              <a:gd name="connsiteX153" fmla="*/ 7977964 w 12192000"/>
              <a:gd name="connsiteY153" fmla="*/ 4004032 h 4162697"/>
              <a:gd name="connsiteX154" fmla="*/ 7977964 w 12192000"/>
              <a:gd name="connsiteY154" fmla="*/ 4001518 h 4162697"/>
              <a:gd name="connsiteX155" fmla="*/ 7956269 w 12192000"/>
              <a:gd name="connsiteY155" fmla="*/ 4001518 h 4162697"/>
              <a:gd name="connsiteX156" fmla="*/ 7956269 w 12192000"/>
              <a:gd name="connsiteY156" fmla="*/ 3990520 h 4162697"/>
              <a:gd name="connsiteX157" fmla="*/ 7956269 w 12192000"/>
              <a:gd name="connsiteY157" fmla="*/ 3988948 h 4162697"/>
              <a:gd name="connsiteX158" fmla="*/ 7915289 w 12192000"/>
              <a:gd name="connsiteY158" fmla="*/ 3988948 h 4162697"/>
              <a:gd name="connsiteX159" fmla="*/ 7915289 w 12192000"/>
              <a:gd name="connsiteY159" fmla="*/ 4004346 h 4162697"/>
              <a:gd name="connsiteX160" fmla="*/ 7915289 w 12192000"/>
              <a:gd name="connsiteY160" fmla="*/ 4006545 h 4162697"/>
              <a:gd name="connsiteX161" fmla="*/ 7898416 w 12192000"/>
              <a:gd name="connsiteY161" fmla="*/ 4006545 h 4162697"/>
              <a:gd name="connsiteX162" fmla="*/ 7896005 w 12192000"/>
              <a:gd name="connsiteY162" fmla="*/ 4006545 h 4162697"/>
              <a:gd name="connsiteX163" fmla="*/ 7896005 w 12192000"/>
              <a:gd name="connsiteY163" fmla="*/ 4015345 h 4162697"/>
              <a:gd name="connsiteX164" fmla="*/ 7896005 w 12192000"/>
              <a:gd name="connsiteY164" fmla="*/ 4016602 h 4162697"/>
              <a:gd name="connsiteX165" fmla="*/ 7889678 w 12192000"/>
              <a:gd name="connsiteY165" fmla="*/ 4016602 h 4162697"/>
              <a:gd name="connsiteX166" fmla="*/ 7888774 w 12192000"/>
              <a:gd name="connsiteY166" fmla="*/ 4011574 h 4162697"/>
              <a:gd name="connsiteX167" fmla="*/ 7880338 w 12192000"/>
              <a:gd name="connsiteY167" fmla="*/ 4011574 h 4162697"/>
              <a:gd name="connsiteX168" fmla="*/ 7879132 w 12192000"/>
              <a:gd name="connsiteY168" fmla="*/ 4011574 h 4162697"/>
              <a:gd name="connsiteX169" fmla="*/ 7883953 w 12192000"/>
              <a:gd name="connsiteY169" fmla="*/ 3976379 h 4162697"/>
              <a:gd name="connsiteX170" fmla="*/ 7883953 w 12192000"/>
              <a:gd name="connsiteY170" fmla="*/ 3963180 h 4162697"/>
              <a:gd name="connsiteX171" fmla="*/ 7879132 w 12192000"/>
              <a:gd name="connsiteY171" fmla="*/ 3961295 h 4162697"/>
              <a:gd name="connsiteX172" fmla="*/ 7874311 w 12192000"/>
              <a:gd name="connsiteY172" fmla="*/ 3936155 h 4162697"/>
              <a:gd name="connsiteX173" fmla="*/ 7867079 w 12192000"/>
              <a:gd name="connsiteY173" fmla="*/ 3961295 h 4162697"/>
              <a:gd name="connsiteX174" fmla="*/ 7864970 w 12192000"/>
              <a:gd name="connsiteY174" fmla="*/ 3952495 h 4162697"/>
              <a:gd name="connsiteX175" fmla="*/ 7864669 w 12192000"/>
              <a:gd name="connsiteY175" fmla="*/ 3951239 h 4162697"/>
              <a:gd name="connsiteX176" fmla="*/ 7862560 w 12192000"/>
              <a:gd name="connsiteY176" fmla="*/ 3942440 h 4162697"/>
              <a:gd name="connsiteX177" fmla="*/ 7862258 w 12192000"/>
              <a:gd name="connsiteY177" fmla="*/ 3941183 h 4162697"/>
              <a:gd name="connsiteX178" fmla="*/ 7853822 w 12192000"/>
              <a:gd name="connsiteY178" fmla="*/ 3932384 h 4162697"/>
              <a:gd name="connsiteX179" fmla="*/ 7852616 w 12192000"/>
              <a:gd name="connsiteY179" fmla="*/ 3931127 h 4162697"/>
              <a:gd name="connsiteX180" fmla="*/ 7844180 w 12192000"/>
              <a:gd name="connsiteY180" fmla="*/ 3922329 h 4162697"/>
              <a:gd name="connsiteX181" fmla="*/ 7842974 w 12192000"/>
              <a:gd name="connsiteY181" fmla="*/ 3921071 h 4162697"/>
              <a:gd name="connsiteX182" fmla="*/ 7832428 w 12192000"/>
              <a:gd name="connsiteY182" fmla="*/ 3912273 h 4162697"/>
              <a:gd name="connsiteX183" fmla="*/ 7830922 w 12192000"/>
              <a:gd name="connsiteY183" fmla="*/ 3911016 h 4162697"/>
              <a:gd name="connsiteX184" fmla="*/ 7826703 w 12192000"/>
              <a:gd name="connsiteY184" fmla="*/ 3904416 h 4162697"/>
              <a:gd name="connsiteX185" fmla="*/ 7826101 w 12192000"/>
              <a:gd name="connsiteY185" fmla="*/ 3903474 h 4162697"/>
              <a:gd name="connsiteX186" fmla="*/ 7821882 w 12192000"/>
              <a:gd name="connsiteY186" fmla="*/ 3888076 h 4162697"/>
              <a:gd name="connsiteX187" fmla="*/ 7821280 w 12192000"/>
              <a:gd name="connsiteY187" fmla="*/ 3885876 h 4162697"/>
              <a:gd name="connsiteX188" fmla="*/ 7817061 w 12192000"/>
              <a:gd name="connsiteY188" fmla="*/ 3901275 h 4162697"/>
              <a:gd name="connsiteX189" fmla="*/ 7816459 w 12192000"/>
              <a:gd name="connsiteY189" fmla="*/ 3903474 h 4162697"/>
              <a:gd name="connsiteX190" fmla="*/ 7810131 w 12192000"/>
              <a:gd name="connsiteY190" fmla="*/ 3912273 h 4162697"/>
              <a:gd name="connsiteX191" fmla="*/ 7809227 w 12192000"/>
              <a:gd name="connsiteY191" fmla="*/ 3913529 h 4162697"/>
              <a:gd name="connsiteX192" fmla="*/ 7796572 w 12192000"/>
              <a:gd name="connsiteY192" fmla="*/ 3922329 h 4162697"/>
              <a:gd name="connsiteX193" fmla="*/ 7794764 w 12192000"/>
              <a:gd name="connsiteY193" fmla="*/ 3923586 h 4162697"/>
              <a:gd name="connsiteX194" fmla="*/ 7784218 w 12192000"/>
              <a:gd name="connsiteY194" fmla="*/ 3930184 h 4162697"/>
              <a:gd name="connsiteX195" fmla="*/ 7782711 w 12192000"/>
              <a:gd name="connsiteY195" fmla="*/ 3931127 h 4162697"/>
              <a:gd name="connsiteX196" fmla="*/ 7778493 w 12192000"/>
              <a:gd name="connsiteY196" fmla="*/ 3939926 h 4162697"/>
              <a:gd name="connsiteX197" fmla="*/ 7777890 w 12192000"/>
              <a:gd name="connsiteY197" fmla="*/ 3941183 h 4162697"/>
              <a:gd name="connsiteX198" fmla="*/ 7773672 w 12192000"/>
              <a:gd name="connsiteY198" fmla="*/ 3949982 h 4162697"/>
              <a:gd name="connsiteX199" fmla="*/ 7773069 w 12192000"/>
              <a:gd name="connsiteY199" fmla="*/ 3951239 h 4162697"/>
              <a:gd name="connsiteX200" fmla="*/ 7770959 w 12192000"/>
              <a:gd name="connsiteY200" fmla="*/ 3957838 h 4162697"/>
              <a:gd name="connsiteX201" fmla="*/ 7768248 w 12192000"/>
              <a:gd name="connsiteY201" fmla="*/ 3961295 h 4162697"/>
              <a:gd name="connsiteX202" fmla="*/ 7763427 w 12192000"/>
              <a:gd name="connsiteY202" fmla="*/ 3936155 h 4162697"/>
              <a:gd name="connsiteX203" fmla="*/ 7758606 w 12192000"/>
              <a:gd name="connsiteY203" fmla="*/ 3961295 h 4162697"/>
              <a:gd name="connsiteX204" fmla="*/ 7753784 w 12192000"/>
              <a:gd name="connsiteY204" fmla="*/ 3958781 h 4162697"/>
              <a:gd name="connsiteX205" fmla="*/ 7753784 w 12192000"/>
              <a:gd name="connsiteY205" fmla="*/ 3971979 h 4162697"/>
              <a:gd name="connsiteX206" fmla="*/ 7758606 w 12192000"/>
              <a:gd name="connsiteY206" fmla="*/ 3973865 h 4162697"/>
              <a:gd name="connsiteX207" fmla="*/ 7758606 w 12192000"/>
              <a:gd name="connsiteY207" fmla="*/ 4016602 h 4162697"/>
              <a:gd name="connsiteX208" fmla="*/ 7734500 w 12192000"/>
              <a:gd name="connsiteY208" fmla="*/ 4016602 h 4162697"/>
              <a:gd name="connsiteX209" fmla="*/ 7734500 w 12192000"/>
              <a:gd name="connsiteY209" fmla="*/ 4023201 h 4162697"/>
              <a:gd name="connsiteX210" fmla="*/ 7734500 w 12192000"/>
              <a:gd name="connsiteY210" fmla="*/ 4024144 h 4162697"/>
              <a:gd name="connsiteX211" fmla="*/ 7695932 w 12192000"/>
              <a:gd name="connsiteY211" fmla="*/ 4024144 h 4162697"/>
              <a:gd name="connsiteX212" fmla="*/ 7695932 w 12192000"/>
              <a:gd name="connsiteY212" fmla="*/ 4104590 h 4162697"/>
              <a:gd name="connsiteX213" fmla="*/ 7654953 w 12192000"/>
              <a:gd name="connsiteY213" fmla="*/ 4104590 h 4162697"/>
              <a:gd name="connsiteX214" fmla="*/ 7645311 w 12192000"/>
              <a:gd name="connsiteY214" fmla="*/ 4157382 h 4162697"/>
              <a:gd name="connsiteX215" fmla="*/ 7645311 w 12192000"/>
              <a:gd name="connsiteY215" fmla="*/ 4148584 h 4162697"/>
              <a:gd name="connsiteX216" fmla="*/ 7645311 w 12192000"/>
              <a:gd name="connsiteY216" fmla="*/ 4147327 h 4162697"/>
              <a:gd name="connsiteX217" fmla="*/ 7638984 w 12192000"/>
              <a:gd name="connsiteY217" fmla="*/ 4147327 h 4162697"/>
              <a:gd name="connsiteX218" fmla="*/ 7638080 w 12192000"/>
              <a:gd name="connsiteY218" fmla="*/ 4147327 h 4162697"/>
              <a:gd name="connsiteX219" fmla="*/ 7638080 w 12192000"/>
              <a:gd name="connsiteY219" fmla="*/ 4162697 h 4162697"/>
              <a:gd name="connsiteX220" fmla="*/ 7628438 w 12192000"/>
              <a:gd name="connsiteY220" fmla="*/ 4162697 h 4162697"/>
              <a:gd name="connsiteX221" fmla="*/ 7628438 w 12192000"/>
              <a:gd name="connsiteY221" fmla="*/ 4143124 h 4162697"/>
              <a:gd name="connsiteX222" fmla="*/ 7628438 w 12192000"/>
              <a:gd name="connsiteY222" fmla="*/ 4127215 h 4162697"/>
              <a:gd name="connsiteX223" fmla="*/ 7601922 w 12192000"/>
              <a:gd name="connsiteY223" fmla="*/ 4092020 h 4162697"/>
              <a:gd name="connsiteX224" fmla="*/ 7593485 w 12192000"/>
              <a:gd name="connsiteY224" fmla="*/ 4092020 h 4162697"/>
              <a:gd name="connsiteX225" fmla="*/ 7592280 w 12192000"/>
              <a:gd name="connsiteY225" fmla="*/ 4086992 h 4162697"/>
              <a:gd name="connsiteX226" fmla="*/ 7579624 w 12192000"/>
              <a:gd name="connsiteY226" fmla="*/ 4086992 h 4162697"/>
              <a:gd name="connsiteX227" fmla="*/ 7577817 w 12192000"/>
              <a:gd name="connsiteY227" fmla="*/ 4086992 h 4162697"/>
              <a:gd name="connsiteX228" fmla="*/ 7577817 w 12192000"/>
              <a:gd name="connsiteY228" fmla="*/ 4078193 h 4162697"/>
              <a:gd name="connsiteX229" fmla="*/ 7577817 w 12192000"/>
              <a:gd name="connsiteY229" fmla="*/ 4076937 h 4162697"/>
              <a:gd name="connsiteX230" fmla="*/ 7563052 w 12192000"/>
              <a:gd name="connsiteY230" fmla="*/ 4076937 h 4162697"/>
              <a:gd name="connsiteX231" fmla="*/ 7560942 w 12192000"/>
              <a:gd name="connsiteY231" fmla="*/ 4076937 h 4162697"/>
              <a:gd name="connsiteX232" fmla="*/ 7552506 w 12192000"/>
              <a:gd name="connsiteY232" fmla="*/ 4081336 h 4162697"/>
              <a:gd name="connsiteX233" fmla="*/ 7551300 w 12192000"/>
              <a:gd name="connsiteY233" fmla="*/ 4081964 h 4162697"/>
              <a:gd name="connsiteX234" fmla="*/ 7551300 w 12192000"/>
              <a:gd name="connsiteY234" fmla="*/ 4092963 h 4162697"/>
              <a:gd name="connsiteX235" fmla="*/ 7551300 w 12192000"/>
              <a:gd name="connsiteY235" fmla="*/ 4094534 h 4162697"/>
              <a:gd name="connsiteX236" fmla="*/ 7542864 w 12192000"/>
              <a:gd name="connsiteY236" fmla="*/ 4094534 h 4162697"/>
              <a:gd name="connsiteX237" fmla="*/ 7541658 w 12192000"/>
              <a:gd name="connsiteY237" fmla="*/ 4094534 h 4162697"/>
              <a:gd name="connsiteX238" fmla="*/ 7541658 w 12192000"/>
              <a:gd name="connsiteY238" fmla="*/ 4066881 h 4162697"/>
              <a:gd name="connsiteX239" fmla="*/ 7550095 w 12192000"/>
              <a:gd name="connsiteY239" fmla="*/ 4066881 h 4162697"/>
              <a:gd name="connsiteX240" fmla="*/ 7551300 w 12192000"/>
              <a:gd name="connsiteY240" fmla="*/ 4061853 h 4162697"/>
              <a:gd name="connsiteX241" fmla="*/ 7524785 w 12192000"/>
              <a:gd name="connsiteY241" fmla="*/ 4039227 h 4162697"/>
              <a:gd name="connsiteX242" fmla="*/ 7524785 w 12192000"/>
              <a:gd name="connsiteY242" fmla="*/ 4030428 h 4162697"/>
              <a:gd name="connsiteX243" fmla="*/ 7524785 w 12192000"/>
              <a:gd name="connsiteY243" fmla="*/ 4029171 h 4162697"/>
              <a:gd name="connsiteX244" fmla="*/ 7533222 w 12192000"/>
              <a:gd name="connsiteY244" fmla="*/ 4029171 h 4162697"/>
              <a:gd name="connsiteX245" fmla="*/ 7534427 w 12192000"/>
              <a:gd name="connsiteY245" fmla="*/ 4029171 h 4162697"/>
              <a:gd name="connsiteX246" fmla="*/ 7534427 w 12192000"/>
              <a:gd name="connsiteY246" fmla="*/ 4022572 h 4162697"/>
              <a:gd name="connsiteX247" fmla="*/ 7534427 w 12192000"/>
              <a:gd name="connsiteY247" fmla="*/ 4021629 h 4162697"/>
              <a:gd name="connsiteX248" fmla="*/ 7525990 w 12192000"/>
              <a:gd name="connsiteY248" fmla="*/ 4021629 h 4162697"/>
              <a:gd name="connsiteX249" fmla="*/ 7524785 w 12192000"/>
              <a:gd name="connsiteY249" fmla="*/ 4021629 h 4162697"/>
              <a:gd name="connsiteX250" fmla="*/ 7524785 w 12192000"/>
              <a:gd name="connsiteY250" fmla="*/ 4012831 h 4162697"/>
              <a:gd name="connsiteX251" fmla="*/ 7524785 w 12192000"/>
              <a:gd name="connsiteY251" fmla="*/ 4011574 h 4162697"/>
              <a:gd name="connsiteX252" fmla="*/ 7533222 w 12192000"/>
              <a:gd name="connsiteY252" fmla="*/ 4011574 h 4162697"/>
              <a:gd name="connsiteX253" fmla="*/ 7534427 w 12192000"/>
              <a:gd name="connsiteY253" fmla="*/ 4011574 h 4162697"/>
              <a:gd name="connsiteX254" fmla="*/ 7534427 w 12192000"/>
              <a:gd name="connsiteY254" fmla="*/ 4002774 h 4162697"/>
              <a:gd name="connsiteX255" fmla="*/ 7534427 w 12192000"/>
              <a:gd name="connsiteY255" fmla="*/ 4001518 h 4162697"/>
              <a:gd name="connsiteX256" fmla="*/ 7525990 w 12192000"/>
              <a:gd name="connsiteY256" fmla="*/ 4001518 h 4162697"/>
              <a:gd name="connsiteX257" fmla="*/ 7524785 w 12192000"/>
              <a:gd name="connsiteY257" fmla="*/ 4001518 h 4162697"/>
              <a:gd name="connsiteX258" fmla="*/ 7524785 w 12192000"/>
              <a:gd name="connsiteY258" fmla="*/ 3992719 h 4162697"/>
              <a:gd name="connsiteX259" fmla="*/ 7524785 w 12192000"/>
              <a:gd name="connsiteY259" fmla="*/ 3991462 h 4162697"/>
              <a:gd name="connsiteX260" fmla="*/ 7533222 w 12192000"/>
              <a:gd name="connsiteY260" fmla="*/ 3991462 h 4162697"/>
              <a:gd name="connsiteX261" fmla="*/ 7534427 w 12192000"/>
              <a:gd name="connsiteY261" fmla="*/ 3991462 h 4162697"/>
              <a:gd name="connsiteX262" fmla="*/ 7534427 w 12192000"/>
              <a:gd name="connsiteY262" fmla="*/ 3984863 h 4162697"/>
              <a:gd name="connsiteX263" fmla="*/ 7534427 w 12192000"/>
              <a:gd name="connsiteY263" fmla="*/ 3983921 h 4162697"/>
              <a:gd name="connsiteX264" fmla="*/ 7525990 w 12192000"/>
              <a:gd name="connsiteY264" fmla="*/ 3983921 h 4162697"/>
              <a:gd name="connsiteX265" fmla="*/ 7524785 w 12192000"/>
              <a:gd name="connsiteY265" fmla="*/ 3983921 h 4162697"/>
              <a:gd name="connsiteX266" fmla="*/ 7524785 w 12192000"/>
              <a:gd name="connsiteY266" fmla="*/ 3975121 h 4162697"/>
              <a:gd name="connsiteX267" fmla="*/ 7524785 w 12192000"/>
              <a:gd name="connsiteY267" fmla="*/ 3973865 h 4162697"/>
              <a:gd name="connsiteX268" fmla="*/ 7533222 w 12192000"/>
              <a:gd name="connsiteY268" fmla="*/ 3973865 h 4162697"/>
              <a:gd name="connsiteX269" fmla="*/ 7534427 w 12192000"/>
              <a:gd name="connsiteY269" fmla="*/ 3973865 h 4162697"/>
              <a:gd name="connsiteX270" fmla="*/ 7534427 w 12192000"/>
              <a:gd name="connsiteY270" fmla="*/ 3965066 h 4162697"/>
              <a:gd name="connsiteX271" fmla="*/ 7534427 w 12192000"/>
              <a:gd name="connsiteY271" fmla="*/ 3963808 h 4162697"/>
              <a:gd name="connsiteX272" fmla="*/ 7525990 w 12192000"/>
              <a:gd name="connsiteY272" fmla="*/ 3963808 h 4162697"/>
              <a:gd name="connsiteX273" fmla="*/ 7524785 w 12192000"/>
              <a:gd name="connsiteY273" fmla="*/ 3963808 h 4162697"/>
              <a:gd name="connsiteX274" fmla="*/ 7524785 w 12192000"/>
              <a:gd name="connsiteY274" fmla="*/ 3957209 h 4162697"/>
              <a:gd name="connsiteX275" fmla="*/ 7524785 w 12192000"/>
              <a:gd name="connsiteY275" fmla="*/ 3956266 h 4162697"/>
              <a:gd name="connsiteX276" fmla="*/ 7533222 w 12192000"/>
              <a:gd name="connsiteY276" fmla="*/ 3956266 h 4162697"/>
              <a:gd name="connsiteX277" fmla="*/ 7534427 w 12192000"/>
              <a:gd name="connsiteY277" fmla="*/ 3956266 h 4162697"/>
              <a:gd name="connsiteX278" fmla="*/ 7534427 w 12192000"/>
              <a:gd name="connsiteY278" fmla="*/ 3947468 h 4162697"/>
              <a:gd name="connsiteX279" fmla="*/ 7534427 w 12192000"/>
              <a:gd name="connsiteY279" fmla="*/ 3946211 h 4162697"/>
              <a:gd name="connsiteX280" fmla="*/ 7525990 w 12192000"/>
              <a:gd name="connsiteY280" fmla="*/ 3946211 h 4162697"/>
              <a:gd name="connsiteX281" fmla="*/ 7524785 w 12192000"/>
              <a:gd name="connsiteY281" fmla="*/ 3946211 h 4162697"/>
              <a:gd name="connsiteX282" fmla="*/ 7524785 w 12192000"/>
              <a:gd name="connsiteY282" fmla="*/ 3937412 h 4162697"/>
              <a:gd name="connsiteX283" fmla="*/ 7524785 w 12192000"/>
              <a:gd name="connsiteY283" fmla="*/ 3936155 h 4162697"/>
              <a:gd name="connsiteX284" fmla="*/ 7533222 w 12192000"/>
              <a:gd name="connsiteY284" fmla="*/ 3936155 h 4162697"/>
              <a:gd name="connsiteX285" fmla="*/ 7534427 w 12192000"/>
              <a:gd name="connsiteY285" fmla="*/ 3936155 h 4162697"/>
              <a:gd name="connsiteX286" fmla="*/ 7534427 w 12192000"/>
              <a:gd name="connsiteY286" fmla="*/ 3927357 h 4162697"/>
              <a:gd name="connsiteX287" fmla="*/ 7534427 w 12192000"/>
              <a:gd name="connsiteY287" fmla="*/ 3926100 h 4162697"/>
              <a:gd name="connsiteX288" fmla="*/ 7525990 w 12192000"/>
              <a:gd name="connsiteY288" fmla="*/ 3926100 h 4162697"/>
              <a:gd name="connsiteX289" fmla="*/ 7524785 w 12192000"/>
              <a:gd name="connsiteY289" fmla="*/ 3926100 h 4162697"/>
              <a:gd name="connsiteX290" fmla="*/ 7524785 w 12192000"/>
              <a:gd name="connsiteY290" fmla="*/ 3919500 h 4162697"/>
              <a:gd name="connsiteX291" fmla="*/ 7524785 w 12192000"/>
              <a:gd name="connsiteY291" fmla="*/ 3918558 h 4162697"/>
              <a:gd name="connsiteX292" fmla="*/ 7533222 w 12192000"/>
              <a:gd name="connsiteY292" fmla="*/ 3918558 h 4162697"/>
              <a:gd name="connsiteX293" fmla="*/ 7534427 w 12192000"/>
              <a:gd name="connsiteY293" fmla="*/ 3918558 h 4162697"/>
              <a:gd name="connsiteX294" fmla="*/ 7534427 w 12192000"/>
              <a:gd name="connsiteY294" fmla="*/ 3909758 h 4162697"/>
              <a:gd name="connsiteX295" fmla="*/ 7534427 w 12192000"/>
              <a:gd name="connsiteY295" fmla="*/ 3908502 h 4162697"/>
              <a:gd name="connsiteX296" fmla="*/ 7525990 w 12192000"/>
              <a:gd name="connsiteY296" fmla="*/ 3908502 h 4162697"/>
              <a:gd name="connsiteX297" fmla="*/ 7524785 w 12192000"/>
              <a:gd name="connsiteY297" fmla="*/ 3908502 h 4162697"/>
              <a:gd name="connsiteX298" fmla="*/ 7524785 w 12192000"/>
              <a:gd name="connsiteY298" fmla="*/ 3899703 h 4162697"/>
              <a:gd name="connsiteX299" fmla="*/ 7524785 w 12192000"/>
              <a:gd name="connsiteY299" fmla="*/ 3898446 h 4162697"/>
              <a:gd name="connsiteX300" fmla="*/ 7533222 w 12192000"/>
              <a:gd name="connsiteY300" fmla="*/ 3898446 h 4162697"/>
              <a:gd name="connsiteX301" fmla="*/ 7534427 w 12192000"/>
              <a:gd name="connsiteY301" fmla="*/ 3898446 h 4162697"/>
              <a:gd name="connsiteX302" fmla="*/ 7534427 w 12192000"/>
              <a:gd name="connsiteY302" fmla="*/ 3891847 h 4162697"/>
              <a:gd name="connsiteX303" fmla="*/ 7534427 w 12192000"/>
              <a:gd name="connsiteY303" fmla="*/ 3890905 h 4162697"/>
              <a:gd name="connsiteX304" fmla="*/ 7525990 w 12192000"/>
              <a:gd name="connsiteY304" fmla="*/ 3890905 h 4162697"/>
              <a:gd name="connsiteX305" fmla="*/ 7524785 w 12192000"/>
              <a:gd name="connsiteY305" fmla="*/ 3890905 h 4162697"/>
              <a:gd name="connsiteX306" fmla="*/ 7524785 w 12192000"/>
              <a:gd name="connsiteY306" fmla="*/ 3882105 h 4162697"/>
              <a:gd name="connsiteX307" fmla="*/ 7524785 w 12192000"/>
              <a:gd name="connsiteY307" fmla="*/ 3880848 h 4162697"/>
              <a:gd name="connsiteX308" fmla="*/ 7533222 w 12192000"/>
              <a:gd name="connsiteY308" fmla="*/ 3880848 h 4162697"/>
              <a:gd name="connsiteX309" fmla="*/ 7534427 w 12192000"/>
              <a:gd name="connsiteY309" fmla="*/ 3880848 h 4162697"/>
              <a:gd name="connsiteX310" fmla="*/ 7534427 w 12192000"/>
              <a:gd name="connsiteY310" fmla="*/ 3872050 h 4162697"/>
              <a:gd name="connsiteX311" fmla="*/ 7534427 w 12192000"/>
              <a:gd name="connsiteY311" fmla="*/ 3870792 h 4162697"/>
              <a:gd name="connsiteX312" fmla="*/ 7525990 w 12192000"/>
              <a:gd name="connsiteY312" fmla="*/ 3870792 h 4162697"/>
              <a:gd name="connsiteX313" fmla="*/ 7524785 w 12192000"/>
              <a:gd name="connsiteY313" fmla="*/ 3870792 h 4162697"/>
              <a:gd name="connsiteX314" fmla="*/ 7524785 w 12192000"/>
              <a:gd name="connsiteY314" fmla="*/ 3861994 h 4162697"/>
              <a:gd name="connsiteX315" fmla="*/ 7524785 w 12192000"/>
              <a:gd name="connsiteY315" fmla="*/ 3860737 h 4162697"/>
              <a:gd name="connsiteX316" fmla="*/ 7533222 w 12192000"/>
              <a:gd name="connsiteY316" fmla="*/ 3860737 h 4162697"/>
              <a:gd name="connsiteX317" fmla="*/ 7534427 w 12192000"/>
              <a:gd name="connsiteY317" fmla="*/ 3860737 h 4162697"/>
              <a:gd name="connsiteX318" fmla="*/ 7534427 w 12192000"/>
              <a:gd name="connsiteY318" fmla="*/ 3854138 h 4162697"/>
              <a:gd name="connsiteX319" fmla="*/ 7534427 w 12192000"/>
              <a:gd name="connsiteY319" fmla="*/ 3853195 h 4162697"/>
              <a:gd name="connsiteX320" fmla="*/ 7525990 w 12192000"/>
              <a:gd name="connsiteY320" fmla="*/ 3853195 h 4162697"/>
              <a:gd name="connsiteX321" fmla="*/ 7524785 w 12192000"/>
              <a:gd name="connsiteY321" fmla="*/ 3853195 h 4162697"/>
              <a:gd name="connsiteX322" fmla="*/ 7524785 w 12192000"/>
              <a:gd name="connsiteY322" fmla="*/ 3844396 h 4162697"/>
              <a:gd name="connsiteX323" fmla="*/ 7524785 w 12192000"/>
              <a:gd name="connsiteY323" fmla="*/ 3843139 h 4162697"/>
              <a:gd name="connsiteX324" fmla="*/ 7533222 w 12192000"/>
              <a:gd name="connsiteY324" fmla="*/ 3843139 h 4162697"/>
              <a:gd name="connsiteX325" fmla="*/ 7534427 w 12192000"/>
              <a:gd name="connsiteY325" fmla="*/ 3843139 h 4162697"/>
              <a:gd name="connsiteX326" fmla="*/ 7534427 w 12192000"/>
              <a:gd name="connsiteY326" fmla="*/ 3834340 h 4162697"/>
              <a:gd name="connsiteX327" fmla="*/ 7534427 w 12192000"/>
              <a:gd name="connsiteY327" fmla="*/ 3833084 h 4162697"/>
              <a:gd name="connsiteX328" fmla="*/ 7525990 w 12192000"/>
              <a:gd name="connsiteY328" fmla="*/ 3833084 h 4162697"/>
              <a:gd name="connsiteX329" fmla="*/ 7524785 w 12192000"/>
              <a:gd name="connsiteY329" fmla="*/ 3833084 h 4162697"/>
              <a:gd name="connsiteX330" fmla="*/ 7524785 w 12192000"/>
              <a:gd name="connsiteY330" fmla="*/ 3824284 h 4162697"/>
              <a:gd name="connsiteX331" fmla="*/ 7524785 w 12192000"/>
              <a:gd name="connsiteY331" fmla="*/ 3823028 h 4162697"/>
              <a:gd name="connsiteX332" fmla="*/ 7533222 w 12192000"/>
              <a:gd name="connsiteY332" fmla="*/ 3823028 h 4162697"/>
              <a:gd name="connsiteX333" fmla="*/ 7534427 w 12192000"/>
              <a:gd name="connsiteY333" fmla="*/ 3823028 h 4162697"/>
              <a:gd name="connsiteX334" fmla="*/ 7534427 w 12192000"/>
              <a:gd name="connsiteY334" fmla="*/ 3772749 h 4162697"/>
              <a:gd name="connsiteX335" fmla="*/ 7519964 w 12192000"/>
              <a:gd name="connsiteY335" fmla="*/ 3750123 h 4162697"/>
              <a:gd name="connsiteX336" fmla="*/ 7358458 w 12192000"/>
              <a:gd name="connsiteY336" fmla="*/ 3750123 h 4162697"/>
              <a:gd name="connsiteX337" fmla="*/ 7358458 w 12192000"/>
              <a:gd name="connsiteY337" fmla="*/ 3790347 h 4162697"/>
              <a:gd name="connsiteX338" fmla="*/ 7366896 w 12192000"/>
              <a:gd name="connsiteY338" fmla="*/ 3803545 h 4162697"/>
              <a:gd name="connsiteX339" fmla="*/ 7368101 w 12192000"/>
              <a:gd name="connsiteY339" fmla="*/ 3805429 h 4162697"/>
              <a:gd name="connsiteX340" fmla="*/ 7359664 w 12192000"/>
              <a:gd name="connsiteY340" fmla="*/ 3805429 h 4162697"/>
              <a:gd name="connsiteX341" fmla="*/ 7358458 w 12192000"/>
              <a:gd name="connsiteY341" fmla="*/ 3805429 h 4162697"/>
              <a:gd name="connsiteX342" fmla="*/ 7358458 w 12192000"/>
              <a:gd name="connsiteY342" fmla="*/ 3814229 h 4162697"/>
              <a:gd name="connsiteX343" fmla="*/ 7358458 w 12192000"/>
              <a:gd name="connsiteY343" fmla="*/ 3815486 h 4162697"/>
              <a:gd name="connsiteX344" fmla="*/ 7366896 w 12192000"/>
              <a:gd name="connsiteY344" fmla="*/ 3815486 h 4162697"/>
              <a:gd name="connsiteX345" fmla="*/ 7368101 w 12192000"/>
              <a:gd name="connsiteY345" fmla="*/ 3815486 h 4162697"/>
              <a:gd name="connsiteX346" fmla="*/ 7368101 w 12192000"/>
              <a:gd name="connsiteY346" fmla="*/ 3822085 h 4162697"/>
              <a:gd name="connsiteX347" fmla="*/ 7368101 w 12192000"/>
              <a:gd name="connsiteY347" fmla="*/ 3823028 h 4162697"/>
              <a:gd name="connsiteX348" fmla="*/ 7359664 w 12192000"/>
              <a:gd name="connsiteY348" fmla="*/ 3823028 h 4162697"/>
              <a:gd name="connsiteX349" fmla="*/ 7358458 w 12192000"/>
              <a:gd name="connsiteY349" fmla="*/ 3823028 h 4162697"/>
              <a:gd name="connsiteX350" fmla="*/ 7358458 w 12192000"/>
              <a:gd name="connsiteY350" fmla="*/ 3831826 h 4162697"/>
              <a:gd name="connsiteX351" fmla="*/ 7358458 w 12192000"/>
              <a:gd name="connsiteY351" fmla="*/ 3833084 h 4162697"/>
              <a:gd name="connsiteX352" fmla="*/ 7366896 w 12192000"/>
              <a:gd name="connsiteY352" fmla="*/ 3833084 h 4162697"/>
              <a:gd name="connsiteX353" fmla="*/ 7368101 w 12192000"/>
              <a:gd name="connsiteY353" fmla="*/ 3833084 h 4162697"/>
              <a:gd name="connsiteX354" fmla="*/ 7368101 w 12192000"/>
              <a:gd name="connsiteY354" fmla="*/ 3841882 h 4162697"/>
              <a:gd name="connsiteX355" fmla="*/ 7368101 w 12192000"/>
              <a:gd name="connsiteY355" fmla="*/ 3843139 h 4162697"/>
              <a:gd name="connsiteX356" fmla="*/ 7359664 w 12192000"/>
              <a:gd name="connsiteY356" fmla="*/ 3843139 h 4162697"/>
              <a:gd name="connsiteX357" fmla="*/ 7358458 w 12192000"/>
              <a:gd name="connsiteY357" fmla="*/ 3843139 h 4162697"/>
              <a:gd name="connsiteX358" fmla="*/ 7358458 w 12192000"/>
              <a:gd name="connsiteY358" fmla="*/ 3851939 h 4162697"/>
              <a:gd name="connsiteX359" fmla="*/ 7358458 w 12192000"/>
              <a:gd name="connsiteY359" fmla="*/ 3853195 h 4162697"/>
              <a:gd name="connsiteX360" fmla="*/ 7366896 w 12192000"/>
              <a:gd name="connsiteY360" fmla="*/ 3853195 h 4162697"/>
              <a:gd name="connsiteX361" fmla="*/ 7368101 w 12192000"/>
              <a:gd name="connsiteY361" fmla="*/ 3853195 h 4162697"/>
              <a:gd name="connsiteX362" fmla="*/ 7368101 w 12192000"/>
              <a:gd name="connsiteY362" fmla="*/ 3859794 h 4162697"/>
              <a:gd name="connsiteX363" fmla="*/ 7368101 w 12192000"/>
              <a:gd name="connsiteY363" fmla="*/ 3860737 h 4162697"/>
              <a:gd name="connsiteX364" fmla="*/ 7359664 w 12192000"/>
              <a:gd name="connsiteY364" fmla="*/ 3860737 h 4162697"/>
              <a:gd name="connsiteX365" fmla="*/ 7358458 w 12192000"/>
              <a:gd name="connsiteY365" fmla="*/ 3860737 h 4162697"/>
              <a:gd name="connsiteX366" fmla="*/ 7358458 w 12192000"/>
              <a:gd name="connsiteY366" fmla="*/ 3869536 h 4162697"/>
              <a:gd name="connsiteX367" fmla="*/ 7358458 w 12192000"/>
              <a:gd name="connsiteY367" fmla="*/ 3870792 h 4162697"/>
              <a:gd name="connsiteX368" fmla="*/ 7366896 w 12192000"/>
              <a:gd name="connsiteY368" fmla="*/ 3870792 h 4162697"/>
              <a:gd name="connsiteX369" fmla="*/ 7368101 w 12192000"/>
              <a:gd name="connsiteY369" fmla="*/ 3870792 h 4162697"/>
              <a:gd name="connsiteX370" fmla="*/ 7368101 w 12192000"/>
              <a:gd name="connsiteY370" fmla="*/ 3879592 h 4162697"/>
              <a:gd name="connsiteX371" fmla="*/ 7368101 w 12192000"/>
              <a:gd name="connsiteY371" fmla="*/ 3880848 h 4162697"/>
              <a:gd name="connsiteX372" fmla="*/ 7359664 w 12192000"/>
              <a:gd name="connsiteY372" fmla="*/ 3880848 h 4162697"/>
              <a:gd name="connsiteX373" fmla="*/ 7358458 w 12192000"/>
              <a:gd name="connsiteY373" fmla="*/ 3880848 h 4162697"/>
              <a:gd name="connsiteX374" fmla="*/ 7358458 w 12192000"/>
              <a:gd name="connsiteY374" fmla="*/ 3889647 h 4162697"/>
              <a:gd name="connsiteX375" fmla="*/ 7358458 w 12192000"/>
              <a:gd name="connsiteY375" fmla="*/ 3890905 h 4162697"/>
              <a:gd name="connsiteX376" fmla="*/ 7366896 w 12192000"/>
              <a:gd name="connsiteY376" fmla="*/ 3890905 h 4162697"/>
              <a:gd name="connsiteX377" fmla="*/ 7368101 w 12192000"/>
              <a:gd name="connsiteY377" fmla="*/ 3890905 h 4162697"/>
              <a:gd name="connsiteX378" fmla="*/ 7368101 w 12192000"/>
              <a:gd name="connsiteY378" fmla="*/ 3897504 h 4162697"/>
              <a:gd name="connsiteX379" fmla="*/ 7368101 w 12192000"/>
              <a:gd name="connsiteY379" fmla="*/ 3898446 h 4162697"/>
              <a:gd name="connsiteX380" fmla="*/ 7359664 w 12192000"/>
              <a:gd name="connsiteY380" fmla="*/ 3898446 h 4162697"/>
              <a:gd name="connsiteX381" fmla="*/ 7358458 w 12192000"/>
              <a:gd name="connsiteY381" fmla="*/ 3898446 h 4162697"/>
              <a:gd name="connsiteX382" fmla="*/ 7358458 w 12192000"/>
              <a:gd name="connsiteY382" fmla="*/ 3907245 h 4162697"/>
              <a:gd name="connsiteX383" fmla="*/ 7358458 w 12192000"/>
              <a:gd name="connsiteY383" fmla="*/ 3908502 h 4162697"/>
              <a:gd name="connsiteX384" fmla="*/ 7366896 w 12192000"/>
              <a:gd name="connsiteY384" fmla="*/ 3908502 h 4162697"/>
              <a:gd name="connsiteX385" fmla="*/ 7368101 w 12192000"/>
              <a:gd name="connsiteY385" fmla="*/ 3908502 h 4162697"/>
              <a:gd name="connsiteX386" fmla="*/ 7368101 w 12192000"/>
              <a:gd name="connsiteY386" fmla="*/ 3917300 h 4162697"/>
              <a:gd name="connsiteX387" fmla="*/ 7368101 w 12192000"/>
              <a:gd name="connsiteY387" fmla="*/ 3918558 h 4162697"/>
              <a:gd name="connsiteX388" fmla="*/ 7359664 w 12192000"/>
              <a:gd name="connsiteY388" fmla="*/ 3918558 h 4162697"/>
              <a:gd name="connsiteX389" fmla="*/ 7358458 w 12192000"/>
              <a:gd name="connsiteY389" fmla="*/ 3918558 h 4162697"/>
              <a:gd name="connsiteX390" fmla="*/ 7358458 w 12192000"/>
              <a:gd name="connsiteY390" fmla="*/ 3925157 h 4162697"/>
              <a:gd name="connsiteX391" fmla="*/ 7358458 w 12192000"/>
              <a:gd name="connsiteY391" fmla="*/ 3926100 h 4162697"/>
              <a:gd name="connsiteX392" fmla="*/ 7366896 w 12192000"/>
              <a:gd name="connsiteY392" fmla="*/ 3926100 h 4162697"/>
              <a:gd name="connsiteX393" fmla="*/ 7368101 w 12192000"/>
              <a:gd name="connsiteY393" fmla="*/ 3926100 h 4162697"/>
              <a:gd name="connsiteX394" fmla="*/ 7368101 w 12192000"/>
              <a:gd name="connsiteY394" fmla="*/ 3934898 h 4162697"/>
              <a:gd name="connsiteX395" fmla="*/ 7368101 w 12192000"/>
              <a:gd name="connsiteY395" fmla="*/ 3936155 h 4162697"/>
              <a:gd name="connsiteX396" fmla="*/ 7359664 w 12192000"/>
              <a:gd name="connsiteY396" fmla="*/ 3936155 h 4162697"/>
              <a:gd name="connsiteX397" fmla="*/ 7358458 w 12192000"/>
              <a:gd name="connsiteY397" fmla="*/ 3936155 h 4162697"/>
              <a:gd name="connsiteX398" fmla="*/ 7358458 w 12192000"/>
              <a:gd name="connsiteY398" fmla="*/ 3944955 h 4162697"/>
              <a:gd name="connsiteX399" fmla="*/ 7358458 w 12192000"/>
              <a:gd name="connsiteY399" fmla="*/ 3946211 h 4162697"/>
              <a:gd name="connsiteX400" fmla="*/ 7366896 w 12192000"/>
              <a:gd name="connsiteY400" fmla="*/ 3946211 h 4162697"/>
              <a:gd name="connsiteX401" fmla="*/ 7368101 w 12192000"/>
              <a:gd name="connsiteY401" fmla="*/ 3946211 h 4162697"/>
              <a:gd name="connsiteX402" fmla="*/ 7368101 w 12192000"/>
              <a:gd name="connsiteY402" fmla="*/ 3955010 h 4162697"/>
              <a:gd name="connsiteX403" fmla="*/ 7368101 w 12192000"/>
              <a:gd name="connsiteY403" fmla="*/ 3956266 h 4162697"/>
              <a:gd name="connsiteX404" fmla="*/ 7359664 w 12192000"/>
              <a:gd name="connsiteY404" fmla="*/ 3956266 h 4162697"/>
              <a:gd name="connsiteX405" fmla="*/ 7358458 w 12192000"/>
              <a:gd name="connsiteY405" fmla="*/ 3956266 h 4162697"/>
              <a:gd name="connsiteX406" fmla="*/ 7358458 w 12192000"/>
              <a:gd name="connsiteY406" fmla="*/ 3962866 h 4162697"/>
              <a:gd name="connsiteX407" fmla="*/ 7358458 w 12192000"/>
              <a:gd name="connsiteY407" fmla="*/ 3963808 h 4162697"/>
              <a:gd name="connsiteX408" fmla="*/ 7366896 w 12192000"/>
              <a:gd name="connsiteY408" fmla="*/ 3963808 h 4162697"/>
              <a:gd name="connsiteX409" fmla="*/ 7368101 w 12192000"/>
              <a:gd name="connsiteY409" fmla="*/ 3963808 h 4162697"/>
              <a:gd name="connsiteX410" fmla="*/ 7368101 w 12192000"/>
              <a:gd name="connsiteY410" fmla="*/ 3972608 h 4162697"/>
              <a:gd name="connsiteX411" fmla="*/ 7368101 w 12192000"/>
              <a:gd name="connsiteY411" fmla="*/ 3973865 h 4162697"/>
              <a:gd name="connsiteX412" fmla="*/ 7359664 w 12192000"/>
              <a:gd name="connsiteY412" fmla="*/ 3973865 h 4162697"/>
              <a:gd name="connsiteX413" fmla="*/ 7358458 w 12192000"/>
              <a:gd name="connsiteY413" fmla="*/ 3973865 h 4162697"/>
              <a:gd name="connsiteX414" fmla="*/ 7358458 w 12192000"/>
              <a:gd name="connsiteY414" fmla="*/ 3982663 h 4162697"/>
              <a:gd name="connsiteX415" fmla="*/ 7358458 w 12192000"/>
              <a:gd name="connsiteY415" fmla="*/ 3983921 h 4162697"/>
              <a:gd name="connsiteX416" fmla="*/ 7366896 w 12192000"/>
              <a:gd name="connsiteY416" fmla="*/ 3983921 h 4162697"/>
              <a:gd name="connsiteX417" fmla="*/ 7368101 w 12192000"/>
              <a:gd name="connsiteY417" fmla="*/ 3983921 h 4162697"/>
              <a:gd name="connsiteX418" fmla="*/ 7368101 w 12192000"/>
              <a:gd name="connsiteY418" fmla="*/ 3990520 h 4162697"/>
              <a:gd name="connsiteX419" fmla="*/ 7368101 w 12192000"/>
              <a:gd name="connsiteY419" fmla="*/ 3991462 h 4162697"/>
              <a:gd name="connsiteX420" fmla="*/ 7359664 w 12192000"/>
              <a:gd name="connsiteY420" fmla="*/ 3991462 h 4162697"/>
              <a:gd name="connsiteX421" fmla="*/ 7358458 w 12192000"/>
              <a:gd name="connsiteY421" fmla="*/ 3991462 h 4162697"/>
              <a:gd name="connsiteX422" fmla="*/ 7358458 w 12192000"/>
              <a:gd name="connsiteY422" fmla="*/ 4000261 h 4162697"/>
              <a:gd name="connsiteX423" fmla="*/ 7358458 w 12192000"/>
              <a:gd name="connsiteY423" fmla="*/ 4001518 h 4162697"/>
              <a:gd name="connsiteX424" fmla="*/ 7366896 w 12192000"/>
              <a:gd name="connsiteY424" fmla="*/ 4001518 h 4162697"/>
              <a:gd name="connsiteX425" fmla="*/ 7368101 w 12192000"/>
              <a:gd name="connsiteY425" fmla="*/ 4001518 h 4162697"/>
              <a:gd name="connsiteX426" fmla="*/ 7368101 w 12192000"/>
              <a:gd name="connsiteY426" fmla="*/ 4010316 h 4162697"/>
              <a:gd name="connsiteX427" fmla="*/ 7368101 w 12192000"/>
              <a:gd name="connsiteY427" fmla="*/ 4011574 h 4162697"/>
              <a:gd name="connsiteX428" fmla="*/ 7359664 w 12192000"/>
              <a:gd name="connsiteY428" fmla="*/ 4011574 h 4162697"/>
              <a:gd name="connsiteX429" fmla="*/ 7358458 w 12192000"/>
              <a:gd name="connsiteY429" fmla="*/ 4011574 h 4162697"/>
              <a:gd name="connsiteX430" fmla="*/ 7358458 w 12192000"/>
              <a:gd name="connsiteY430" fmla="*/ 4020373 h 4162697"/>
              <a:gd name="connsiteX431" fmla="*/ 7358458 w 12192000"/>
              <a:gd name="connsiteY431" fmla="*/ 4021629 h 4162697"/>
              <a:gd name="connsiteX432" fmla="*/ 7366896 w 12192000"/>
              <a:gd name="connsiteY432" fmla="*/ 4021629 h 4162697"/>
              <a:gd name="connsiteX433" fmla="*/ 7368101 w 12192000"/>
              <a:gd name="connsiteY433" fmla="*/ 4021629 h 4162697"/>
              <a:gd name="connsiteX434" fmla="*/ 7368101 w 12192000"/>
              <a:gd name="connsiteY434" fmla="*/ 4028228 h 4162697"/>
              <a:gd name="connsiteX435" fmla="*/ 7368101 w 12192000"/>
              <a:gd name="connsiteY435" fmla="*/ 4029171 h 4162697"/>
              <a:gd name="connsiteX436" fmla="*/ 7359664 w 12192000"/>
              <a:gd name="connsiteY436" fmla="*/ 4029171 h 4162697"/>
              <a:gd name="connsiteX437" fmla="*/ 7358458 w 12192000"/>
              <a:gd name="connsiteY437" fmla="*/ 4029171 h 4162697"/>
              <a:gd name="connsiteX438" fmla="*/ 7358458 w 12192000"/>
              <a:gd name="connsiteY438" fmla="*/ 4037971 h 4162697"/>
              <a:gd name="connsiteX439" fmla="*/ 7358458 w 12192000"/>
              <a:gd name="connsiteY439" fmla="*/ 4039227 h 4162697"/>
              <a:gd name="connsiteX440" fmla="*/ 7347912 w 12192000"/>
              <a:gd name="connsiteY440" fmla="*/ 4034828 h 4162697"/>
              <a:gd name="connsiteX441" fmla="*/ 7346406 w 12192000"/>
              <a:gd name="connsiteY441" fmla="*/ 4034199 h 4162697"/>
              <a:gd name="connsiteX442" fmla="*/ 7346406 w 12192000"/>
              <a:gd name="connsiteY442" fmla="*/ 4001518 h 4162697"/>
              <a:gd name="connsiteX443" fmla="*/ 7329532 w 12192000"/>
              <a:gd name="connsiteY443" fmla="*/ 3992719 h 4162697"/>
              <a:gd name="connsiteX444" fmla="*/ 7327122 w 12192000"/>
              <a:gd name="connsiteY444" fmla="*/ 3991462 h 4162697"/>
              <a:gd name="connsiteX445" fmla="*/ 7327122 w 12192000"/>
              <a:gd name="connsiteY445" fmla="*/ 3968837 h 4162697"/>
              <a:gd name="connsiteX446" fmla="*/ 7278911 w 12192000"/>
              <a:gd name="connsiteY446" fmla="*/ 3968837 h 4162697"/>
              <a:gd name="connsiteX447" fmla="*/ 7278911 w 12192000"/>
              <a:gd name="connsiteY447" fmla="*/ 3977635 h 4162697"/>
              <a:gd name="connsiteX448" fmla="*/ 7278911 w 12192000"/>
              <a:gd name="connsiteY448" fmla="*/ 3978892 h 4162697"/>
              <a:gd name="connsiteX449" fmla="*/ 7262733 w 12192000"/>
              <a:gd name="connsiteY449" fmla="*/ 3978892 h 4162697"/>
              <a:gd name="connsiteX450" fmla="*/ 7262733 w 12192000"/>
              <a:gd name="connsiteY450" fmla="*/ 3953753 h 4162697"/>
              <a:gd name="connsiteX451" fmla="*/ 7262733 w 12192000"/>
              <a:gd name="connsiteY451" fmla="*/ 3839367 h 4162697"/>
              <a:gd name="connsiteX452" fmla="*/ 7191494 w 12192000"/>
              <a:gd name="connsiteY452" fmla="*/ 3839367 h 4162697"/>
              <a:gd name="connsiteX453" fmla="*/ 7191494 w 12192000"/>
              <a:gd name="connsiteY453" fmla="*/ 3824466 h 4162697"/>
              <a:gd name="connsiteX454" fmla="*/ 7191494 w 12192000"/>
              <a:gd name="connsiteY454" fmla="*/ 3704259 h 4162697"/>
              <a:gd name="connsiteX455" fmla="*/ 7138892 w 12192000"/>
              <a:gd name="connsiteY455" fmla="*/ 3704259 h 4162697"/>
              <a:gd name="connsiteX456" fmla="*/ 7138892 w 12192000"/>
              <a:gd name="connsiteY456" fmla="*/ 3736988 h 4162697"/>
              <a:gd name="connsiteX457" fmla="*/ 7097249 w 12192000"/>
              <a:gd name="connsiteY457" fmla="*/ 3736988 h 4162697"/>
              <a:gd name="connsiteX458" fmla="*/ 7097249 w 12192000"/>
              <a:gd name="connsiteY458" fmla="*/ 3765042 h 4162697"/>
              <a:gd name="connsiteX459" fmla="*/ 7062182 w 12192000"/>
              <a:gd name="connsiteY459" fmla="*/ 3765042 h 4162697"/>
              <a:gd name="connsiteX460" fmla="*/ 7062182 w 12192000"/>
              <a:gd name="connsiteY460" fmla="*/ 3711272 h 4162697"/>
              <a:gd name="connsiteX461" fmla="*/ 7044647 w 12192000"/>
              <a:gd name="connsiteY461" fmla="*/ 3711272 h 4162697"/>
              <a:gd name="connsiteX462" fmla="*/ 7044647 w 12192000"/>
              <a:gd name="connsiteY462" fmla="*/ 3704259 h 4162697"/>
              <a:gd name="connsiteX463" fmla="*/ 7031497 w 12192000"/>
              <a:gd name="connsiteY463" fmla="*/ 3704259 h 4162697"/>
              <a:gd name="connsiteX464" fmla="*/ 7031497 w 12192000"/>
              <a:gd name="connsiteY464" fmla="*/ 3711272 h 4162697"/>
              <a:gd name="connsiteX465" fmla="*/ 7011772 w 12192000"/>
              <a:gd name="connsiteY465" fmla="*/ 3711272 h 4162697"/>
              <a:gd name="connsiteX466" fmla="*/ 7011772 w 12192000"/>
              <a:gd name="connsiteY466" fmla="*/ 3744001 h 4162697"/>
              <a:gd name="connsiteX467" fmla="*/ 6950404 w 12192000"/>
              <a:gd name="connsiteY467" fmla="*/ 3744001 h 4162697"/>
              <a:gd name="connsiteX468" fmla="*/ 6950404 w 12192000"/>
              <a:gd name="connsiteY468" fmla="*/ 3758029 h 4162697"/>
              <a:gd name="connsiteX469" fmla="*/ 6941637 w 12192000"/>
              <a:gd name="connsiteY469" fmla="*/ 3758029 h 4162697"/>
              <a:gd name="connsiteX470" fmla="*/ 6941637 w 12192000"/>
              <a:gd name="connsiteY470" fmla="*/ 3776731 h 4162697"/>
              <a:gd name="connsiteX471" fmla="*/ 6919719 w 12192000"/>
              <a:gd name="connsiteY471" fmla="*/ 3772055 h 4162697"/>
              <a:gd name="connsiteX472" fmla="*/ 6906569 w 12192000"/>
              <a:gd name="connsiteY472" fmla="*/ 3776731 h 4162697"/>
              <a:gd name="connsiteX473" fmla="*/ 6875885 w 12192000"/>
              <a:gd name="connsiteY473" fmla="*/ 3776731 h 4162697"/>
              <a:gd name="connsiteX474" fmla="*/ 6875885 w 12192000"/>
              <a:gd name="connsiteY474" fmla="*/ 3790758 h 4162697"/>
              <a:gd name="connsiteX475" fmla="*/ 6849584 w 12192000"/>
              <a:gd name="connsiteY475" fmla="*/ 3790758 h 4162697"/>
              <a:gd name="connsiteX476" fmla="*/ 6849584 w 12192000"/>
              <a:gd name="connsiteY476" fmla="*/ 3786082 h 4162697"/>
              <a:gd name="connsiteX477" fmla="*/ 6836434 w 12192000"/>
              <a:gd name="connsiteY477" fmla="*/ 3786082 h 4162697"/>
              <a:gd name="connsiteX478" fmla="*/ 6836434 w 12192000"/>
              <a:gd name="connsiteY478" fmla="*/ 3790758 h 4162697"/>
              <a:gd name="connsiteX479" fmla="*/ 6812325 w 12192000"/>
              <a:gd name="connsiteY479" fmla="*/ 3790758 h 4162697"/>
              <a:gd name="connsiteX480" fmla="*/ 6812325 w 12192000"/>
              <a:gd name="connsiteY480" fmla="*/ 3514896 h 4162697"/>
              <a:gd name="connsiteX481" fmla="*/ 6783832 w 12192000"/>
              <a:gd name="connsiteY481" fmla="*/ 3514896 h 4162697"/>
              <a:gd name="connsiteX482" fmla="*/ 6783832 w 12192000"/>
              <a:gd name="connsiteY482" fmla="*/ 3506713 h 4162697"/>
              <a:gd name="connsiteX483" fmla="*/ 6783832 w 12192000"/>
              <a:gd name="connsiteY483" fmla="*/ 3505544 h 4162697"/>
              <a:gd name="connsiteX484" fmla="*/ 6722464 w 12192000"/>
              <a:gd name="connsiteY484" fmla="*/ 3517234 h 4162697"/>
              <a:gd name="connsiteX485" fmla="*/ 6722464 w 12192000"/>
              <a:gd name="connsiteY485" fmla="*/ 3643476 h 4162697"/>
              <a:gd name="connsiteX486" fmla="*/ 6698355 w 12192000"/>
              <a:gd name="connsiteY486" fmla="*/ 3643476 h 4162697"/>
              <a:gd name="connsiteX487" fmla="*/ 6693972 w 12192000"/>
              <a:gd name="connsiteY487" fmla="*/ 3638800 h 4162697"/>
              <a:gd name="connsiteX488" fmla="*/ 6685204 w 12192000"/>
              <a:gd name="connsiteY488" fmla="*/ 3638800 h 4162697"/>
              <a:gd name="connsiteX489" fmla="*/ 6680821 w 12192000"/>
              <a:gd name="connsiteY489" fmla="*/ 3643476 h 4162697"/>
              <a:gd name="connsiteX490" fmla="*/ 6652329 w 12192000"/>
              <a:gd name="connsiteY490" fmla="*/ 3643476 h 4162697"/>
              <a:gd name="connsiteX491" fmla="*/ 6652329 w 12192000"/>
              <a:gd name="connsiteY491" fmla="*/ 3715948 h 4162697"/>
              <a:gd name="connsiteX492" fmla="*/ 6628219 w 12192000"/>
              <a:gd name="connsiteY492" fmla="*/ 3715948 h 4162697"/>
              <a:gd name="connsiteX493" fmla="*/ 6628219 w 12192000"/>
              <a:gd name="connsiteY493" fmla="*/ 3592044 h 4162697"/>
              <a:gd name="connsiteX494" fmla="*/ 6617261 w 12192000"/>
              <a:gd name="connsiteY494" fmla="*/ 3592044 h 4162697"/>
              <a:gd name="connsiteX495" fmla="*/ 6617261 w 12192000"/>
              <a:gd name="connsiteY495" fmla="*/ 3582692 h 4162697"/>
              <a:gd name="connsiteX496" fmla="*/ 6538359 w 12192000"/>
              <a:gd name="connsiteY496" fmla="*/ 3582692 h 4162697"/>
              <a:gd name="connsiteX497" fmla="*/ 6531784 w 12192000"/>
              <a:gd name="connsiteY497" fmla="*/ 3589706 h 4162697"/>
              <a:gd name="connsiteX498" fmla="*/ 6531784 w 12192000"/>
              <a:gd name="connsiteY498" fmla="*/ 3783744 h 4162697"/>
              <a:gd name="connsiteX499" fmla="*/ 6514250 w 12192000"/>
              <a:gd name="connsiteY499" fmla="*/ 3783744 h 4162697"/>
              <a:gd name="connsiteX500" fmla="*/ 6514250 w 12192000"/>
              <a:gd name="connsiteY500" fmla="*/ 3797771 h 4162697"/>
              <a:gd name="connsiteX501" fmla="*/ 6498907 w 12192000"/>
              <a:gd name="connsiteY501" fmla="*/ 3797771 h 4162697"/>
              <a:gd name="connsiteX502" fmla="*/ 6498907 w 12192000"/>
              <a:gd name="connsiteY502" fmla="*/ 3748678 h 4162697"/>
              <a:gd name="connsiteX503" fmla="*/ 6476990 w 12192000"/>
              <a:gd name="connsiteY503" fmla="*/ 3748678 h 4162697"/>
              <a:gd name="connsiteX504" fmla="*/ 6476990 w 12192000"/>
              <a:gd name="connsiteY504" fmla="*/ 3741663 h 4162697"/>
              <a:gd name="connsiteX505" fmla="*/ 6452882 w 12192000"/>
              <a:gd name="connsiteY505" fmla="*/ 3741663 h 4162697"/>
              <a:gd name="connsiteX506" fmla="*/ 6452882 w 12192000"/>
              <a:gd name="connsiteY506" fmla="*/ 3748678 h 4162697"/>
              <a:gd name="connsiteX507" fmla="*/ 6439731 w 12192000"/>
              <a:gd name="connsiteY507" fmla="*/ 3748678 h 4162697"/>
              <a:gd name="connsiteX508" fmla="*/ 6437539 w 12192000"/>
              <a:gd name="connsiteY508" fmla="*/ 3739326 h 4162697"/>
              <a:gd name="connsiteX509" fmla="*/ 6430964 w 12192000"/>
              <a:gd name="connsiteY509" fmla="*/ 3739326 h 4162697"/>
              <a:gd name="connsiteX510" fmla="*/ 6428772 w 12192000"/>
              <a:gd name="connsiteY510" fmla="*/ 3746340 h 4162697"/>
              <a:gd name="connsiteX511" fmla="*/ 6420005 w 12192000"/>
              <a:gd name="connsiteY511" fmla="*/ 3746340 h 4162697"/>
              <a:gd name="connsiteX512" fmla="*/ 6420005 w 12192000"/>
              <a:gd name="connsiteY512" fmla="*/ 3664516 h 4162697"/>
              <a:gd name="connsiteX513" fmla="*/ 6349870 w 12192000"/>
              <a:gd name="connsiteY513" fmla="*/ 3664516 h 4162697"/>
              <a:gd name="connsiteX514" fmla="*/ 6341103 w 12192000"/>
              <a:gd name="connsiteY514" fmla="*/ 3390992 h 4162697"/>
              <a:gd name="connsiteX515" fmla="*/ 6354254 w 12192000"/>
              <a:gd name="connsiteY515" fmla="*/ 3367613 h 4162697"/>
              <a:gd name="connsiteX516" fmla="*/ 6360829 w 12192000"/>
              <a:gd name="connsiteY516" fmla="*/ 3362937 h 4162697"/>
              <a:gd name="connsiteX517" fmla="*/ 6352062 w 12192000"/>
              <a:gd name="connsiteY517" fmla="*/ 3337222 h 4162697"/>
              <a:gd name="connsiteX518" fmla="*/ 6352062 w 12192000"/>
              <a:gd name="connsiteY518" fmla="*/ 3318520 h 4162697"/>
              <a:gd name="connsiteX519" fmla="*/ 6336720 w 12192000"/>
              <a:gd name="connsiteY519" fmla="*/ 3318520 h 4162697"/>
              <a:gd name="connsiteX520" fmla="*/ 6336720 w 12192000"/>
              <a:gd name="connsiteY520" fmla="*/ 3295141 h 4162697"/>
              <a:gd name="connsiteX521" fmla="*/ 6334528 w 12192000"/>
              <a:gd name="connsiteY521" fmla="*/ 3290465 h 4162697"/>
              <a:gd name="connsiteX522" fmla="*/ 6334528 w 12192000"/>
              <a:gd name="connsiteY522" fmla="*/ 3206304 h 4162697"/>
              <a:gd name="connsiteX523" fmla="*/ 6336720 w 12192000"/>
              <a:gd name="connsiteY523" fmla="*/ 3199291 h 4162697"/>
              <a:gd name="connsiteX524" fmla="*/ 6330145 w 12192000"/>
              <a:gd name="connsiteY524" fmla="*/ 3192277 h 4162697"/>
              <a:gd name="connsiteX525" fmla="*/ 6327952 w 12192000"/>
              <a:gd name="connsiteY525" fmla="*/ 3124481 h 4162697"/>
              <a:gd name="connsiteX526" fmla="*/ 6325761 w 12192000"/>
              <a:gd name="connsiteY526" fmla="*/ 3061360 h 4162697"/>
              <a:gd name="connsiteX527" fmla="*/ 6321377 w 12192000"/>
              <a:gd name="connsiteY527" fmla="*/ 3042657 h 4162697"/>
              <a:gd name="connsiteX528" fmla="*/ 6319185 w 12192000"/>
              <a:gd name="connsiteY528" fmla="*/ 3063698 h 4162697"/>
              <a:gd name="connsiteX529" fmla="*/ 6319185 w 12192000"/>
              <a:gd name="connsiteY529" fmla="*/ 3124481 h 4162697"/>
              <a:gd name="connsiteX530" fmla="*/ 6316994 w 12192000"/>
              <a:gd name="connsiteY530" fmla="*/ 3129156 h 4162697"/>
              <a:gd name="connsiteX531" fmla="*/ 6316994 w 12192000"/>
              <a:gd name="connsiteY531" fmla="*/ 3192277 h 4162697"/>
              <a:gd name="connsiteX532" fmla="*/ 6310419 w 12192000"/>
              <a:gd name="connsiteY532" fmla="*/ 3199291 h 4162697"/>
              <a:gd name="connsiteX533" fmla="*/ 6312610 w 12192000"/>
              <a:gd name="connsiteY533" fmla="*/ 3206304 h 4162697"/>
              <a:gd name="connsiteX534" fmla="*/ 6312610 w 12192000"/>
              <a:gd name="connsiteY534" fmla="*/ 3290465 h 4162697"/>
              <a:gd name="connsiteX535" fmla="*/ 6310419 w 12192000"/>
              <a:gd name="connsiteY535" fmla="*/ 3295141 h 4162697"/>
              <a:gd name="connsiteX536" fmla="*/ 6310419 w 12192000"/>
              <a:gd name="connsiteY536" fmla="*/ 3318520 h 4162697"/>
              <a:gd name="connsiteX537" fmla="*/ 6295077 w 12192000"/>
              <a:gd name="connsiteY537" fmla="*/ 3318520 h 4162697"/>
              <a:gd name="connsiteX538" fmla="*/ 6295077 w 12192000"/>
              <a:gd name="connsiteY538" fmla="*/ 3337222 h 4162697"/>
              <a:gd name="connsiteX539" fmla="*/ 6286310 w 12192000"/>
              <a:gd name="connsiteY539" fmla="*/ 3362937 h 4162697"/>
              <a:gd name="connsiteX540" fmla="*/ 6292885 w 12192000"/>
              <a:gd name="connsiteY540" fmla="*/ 3367613 h 4162697"/>
              <a:gd name="connsiteX541" fmla="*/ 6306035 w 12192000"/>
              <a:gd name="connsiteY541" fmla="*/ 3390992 h 4162697"/>
              <a:gd name="connsiteX542" fmla="*/ 6293134 w 12192000"/>
              <a:gd name="connsiteY542" fmla="*/ 3735040 h 4162697"/>
              <a:gd name="connsiteX543" fmla="*/ 6190268 w 12192000"/>
              <a:gd name="connsiteY543" fmla="*/ 3735040 h 4162697"/>
              <a:gd name="connsiteX544" fmla="*/ 6190268 w 12192000"/>
              <a:gd name="connsiteY544" fmla="*/ 3824466 h 4162697"/>
              <a:gd name="connsiteX545" fmla="*/ 6170048 w 12192000"/>
              <a:gd name="connsiteY545" fmla="*/ 3824466 h 4162697"/>
              <a:gd name="connsiteX546" fmla="*/ 6170048 w 12192000"/>
              <a:gd name="connsiteY546" fmla="*/ 3648163 h 4162697"/>
              <a:gd name="connsiteX547" fmla="*/ 5956653 w 12192000"/>
              <a:gd name="connsiteY547" fmla="*/ 3648163 h 4162697"/>
              <a:gd name="connsiteX548" fmla="*/ 5956653 w 12192000"/>
              <a:gd name="connsiteY548" fmla="*/ 3824466 h 4162697"/>
              <a:gd name="connsiteX549" fmla="*/ 5901909 w 12192000"/>
              <a:gd name="connsiteY549" fmla="*/ 3824466 h 4162697"/>
              <a:gd name="connsiteX550" fmla="*/ 5900565 w 12192000"/>
              <a:gd name="connsiteY550" fmla="*/ 3800109 h 4162697"/>
              <a:gd name="connsiteX551" fmla="*/ 5893990 w 12192000"/>
              <a:gd name="connsiteY551" fmla="*/ 3800109 h 4162697"/>
              <a:gd name="connsiteX552" fmla="*/ 5892647 w 12192000"/>
              <a:gd name="connsiteY552" fmla="*/ 3824466 h 4162697"/>
              <a:gd name="connsiteX553" fmla="*/ 5882183 w 12192000"/>
              <a:gd name="connsiteY553" fmla="*/ 3824466 h 4162697"/>
              <a:gd name="connsiteX554" fmla="*/ 5880840 w 12192000"/>
              <a:gd name="connsiteY554" fmla="*/ 3800109 h 4162697"/>
              <a:gd name="connsiteX555" fmla="*/ 5878781 w 12192000"/>
              <a:gd name="connsiteY555" fmla="*/ 3800109 h 4162697"/>
              <a:gd name="connsiteX556" fmla="*/ 5878781 w 12192000"/>
              <a:gd name="connsiteY556" fmla="*/ 3714927 h 4162697"/>
              <a:gd name="connsiteX557" fmla="*/ 5800909 w 12192000"/>
              <a:gd name="connsiteY557" fmla="*/ 3714927 h 4162697"/>
              <a:gd name="connsiteX558" fmla="*/ 5800909 w 12192000"/>
              <a:gd name="connsiteY558" fmla="*/ 3807122 h 4162697"/>
              <a:gd name="connsiteX559" fmla="*/ 5727420 w 12192000"/>
              <a:gd name="connsiteY559" fmla="*/ 3807122 h 4162697"/>
              <a:gd name="connsiteX560" fmla="*/ 5727420 w 12192000"/>
              <a:gd name="connsiteY560" fmla="*/ 3824466 h 4162697"/>
              <a:gd name="connsiteX561" fmla="*/ 5713406 w 12192000"/>
              <a:gd name="connsiteY561" fmla="*/ 3824466 h 4162697"/>
              <a:gd name="connsiteX562" fmla="*/ 5703310 w 12192000"/>
              <a:gd name="connsiteY562" fmla="*/ 3823488 h 4162697"/>
              <a:gd name="connsiteX563" fmla="*/ 5703310 w 12192000"/>
              <a:gd name="connsiteY563" fmla="*/ 3804784 h 4162697"/>
              <a:gd name="connsiteX564" fmla="*/ 5694543 w 12192000"/>
              <a:gd name="connsiteY564" fmla="*/ 3804784 h 4162697"/>
              <a:gd name="connsiteX565" fmla="*/ 5694543 w 12192000"/>
              <a:gd name="connsiteY565" fmla="*/ 3772055 h 4162697"/>
              <a:gd name="connsiteX566" fmla="*/ 5683585 w 12192000"/>
              <a:gd name="connsiteY566" fmla="*/ 3772055 h 4162697"/>
              <a:gd name="connsiteX567" fmla="*/ 5679201 w 12192000"/>
              <a:gd name="connsiteY567" fmla="*/ 3769718 h 4162697"/>
              <a:gd name="connsiteX568" fmla="*/ 5666051 w 12192000"/>
              <a:gd name="connsiteY568" fmla="*/ 3772055 h 4162697"/>
              <a:gd name="connsiteX569" fmla="*/ 5652900 w 12192000"/>
              <a:gd name="connsiteY569" fmla="*/ 3772055 h 4162697"/>
              <a:gd name="connsiteX570" fmla="*/ 5652900 w 12192000"/>
              <a:gd name="connsiteY570" fmla="*/ 3804784 h 4162697"/>
              <a:gd name="connsiteX571" fmla="*/ 5620025 w 12192000"/>
              <a:gd name="connsiteY571" fmla="*/ 3804784 h 4162697"/>
              <a:gd name="connsiteX572" fmla="*/ 5620025 w 12192000"/>
              <a:gd name="connsiteY572" fmla="*/ 3790758 h 4162697"/>
              <a:gd name="connsiteX573" fmla="*/ 5615641 w 12192000"/>
              <a:gd name="connsiteY573" fmla="*/ 3790758 h 4162697"/>
              <a:gd name="connsiteX574" fmla="*/ 5615641 w 12192000"/>
              <a:gd name="connsiteY574" fmla="*/ 3804784 h 4162697"/>
              <a:gd name="connsiteX575" fmla="*/ 5604134 w 12192000"/>
              <a:gd name="connsiteY575" fmla="*/ 3804784 h 4162697"/>
              <a:gd name="connsiteX576" fmla="*/ 5602490 w 12192000"/>
              <a:gd name="connsiteY576" fmla="*/ 3804784 h 4162697"/>
              <a:gd name="connsiteX577" fmla="*/ 5602490 w 12192000"/>
              <a:gd name="connsiteY577" fmla="*/ 3655165 h 4162697"/>
              <a:gd name="connsiteX578" fmla="*/ 5560849 w 12192000"/>
              <a:gd name="connsiteY578" fmla="*/ 3655165 h 4162697"/>
              <a:gd name="connsiteX579" fmla="*/ 5560849 w 12192000"/>
              <a:gd name="connsiteY579" fmla="*/ 3644937 h 4162697"/>
              <a:gd name="connsiteX580" fmla="*/ 5560849 w 12192000"/>
              <a:gd name="connsiteY580" fmla="*/ 3643476 h 4162697"/>
              <a:gd name="connsiteX581" fmla="*/ 5555095 w 12192000"/>
              <a:gd name="connsiteY581" fmla="*/ 3643476 h 4162697"/>
              <a:gd name="connsiteX582" fmla="*/ 5554274 w 12192000"/>
              <a:gd name="connsiteY582" fmla="*/ 3643476 h 4162697"/>
              <a:gd name="connsiteX583" fmla="*/ 5554274 w 12192000"/>
              <a:gd name="connsiteY583" fmla="*/ 3649612 h 4162697"/>
              <a:gd name="connsiteX584" fmla="*/ 5554274 w 12192000"/>
              <a:gd name="connsiteY584" fmla="*/ 3650489 h 4162697"/>
              <a:gd name="connsiteX585" fmla="*/ 5537013 w 12192000"/>
              <a:gd name="connsiteY585" fmla="*/ 3650489 h 4162697"/>
              <a:gd name="connsiteX586" fmla="*/ 5534547 w 12192000"/>
              <a:gd name="connsiteY586" fmla="*/ 3650489 h 4162697"/>
              <a:gd name="connsiteX587" fmla="*/ 5530163 w 12192000"/>
              <a:gd name="connsiteY587" fmla="*/ 3643476 h 4162697"/>
              <a:gd name="connsiteX588" fmla="*/ 5530163 w 12192000"/>
              <a:gd name="connsiteY588" fmla="*/ 3657795 h 4162697"/>
              <a:gd name="connsiteX589" fmla="*/ 5530163 w 12192000"/>
              <a:gd name="connsiteY589" fmla="*/ 3659840 h 4162697"/>
              <a:gd name="connsiteX590" fmla="*/ 5524411 w 12192000"/>
              <a:gd name="connsiteY590" fmla="*/ 3659840 h 4162697"/>
              <a:gd name="connsiteX591" fmla="*/ 5523588 w 12192000"/>
              <a:gd name="connsiteY591" fmla="*/ 3659840 h 4162697"/>
              <a:gd name="connsiteX592" fmla="*/ 5523588 w 12192000"/>
              <a:gd name="connsiteY592" fmla="*/ 3672113 h 4162697"/>
              <a:gd name="connsiteX593" fmla="*/ 5523588 w 12192000"/>
              <a:gd name="connsiteY593" fmla="*/ 3673867 h 4162697"/>
              <a:gd name="connsiteX594" fmla="*/ 5499481 w 12192000"/>
              <a:gd name="connsiteY594" fmla="*/ 3673867 h 4162697"/>
              <a:gd name="connsiteX595" fmla="*/ 5497288 w 12192000"/>
              <a:gd name="connsiteY595" fmla="*/ 3708934 h 4162697"/>
              <a:gd name="connsiteX596" fmla="*/ 5497288 w 12192000"/>
              <a:gd name="connsiteY596" fmla="*/ 3685556 h 4162697"/>
              <a:gd name="connsiteX597" fmla="*/ 5487699 w 12192000"/>
              <a:gd name="connsiteY597" fmla="*/ 3685556 h 4162697"/>
              <a:gd name="connsiteX598" fmla="*/ 5486330 w 12192000"/>
              <a:gd name="connsiteY598" fmla="*/ 3685556 h 4162697"/>
              <a:gd name="connsiteX599" fmla="*/ 5486330 w 12192000"/>
              <a:gd name="connsiteY599" fmla="*/ 3725299 h 4162697"/>
              <a:gd name="connsiteX600" fmla="*/ 5453453 w 12192000"/>
              <a:gd name="connsiteY600" fmla="*/ 3725299 h 4162697"/>
              <a:gd name="connsiteX601" fmla="*/ 5453453 w 12192000"/>
              <a:gd name="connsiteY601" fmla="*/ 3713025 h 4162697"/>
              <a:gd name="connsiteX602" fmla="*/ 5453453 w 12192000"/>
              <a:gd name="connsiteY602" fmla="*/ 3711272 h 4162697"/>
              <a:gd name="connsiteX603" fmla="*/ 5441948 w 12192000"/>
              <a:gd name="connsiteY603" fmla="*/ 3711272 h 4162697"/>
              <a:gd name="connsiteX604" fmla="*/ 5440303 w 12192000"/>
              <a:gd name="connsiteY604" fmla="*/ 3711272 h 4162697"/>
              <a:gd name="connsiteX605" fmla="*/ 5440303 w 12192000"/>
              <a:gd name="connsiteY605" fmla="*/ 3727637 h 4162697"/>
              <a:gd name="connsiteX606" fmla="*/ 5435920 w 12192000"/>
              <a:gd name="connsiteY606" fmla="*/ 3729974 h 4162697"/>
              <a:gd name="connsiteX607" fmla="*/ 5435920 w 12192000"/>
              <a:gd name="connsiteY607" fmla="*/ 3713610 h 4162697"/>
              <a:gd name="connsiteX608" fmla="*/ 5435920 w 12192000"/>
              <a:gd name="connsiteY608" fmla="*/ 3711272 h 4162697"/>
              <a:gd name="connsiteX609" fmla="*/ 5422495 w 12192000"/>
              <a:gd name="connsiteY609" fmla="*/ 3711272 h 4162697"/>
              <a:gd name="connsiteX610" fmla="*/ 5420577 w 12192000"/>
              <a:gd name="connsiteY610" fmla="*/ 3711272 h 4162697"/>
              <a:gd name="connsiteX611" fmla="*/ 5420577 w 12192000"/>
              <a:gd name="connsiteY611" fmla="*/ 3669191 h 4162697"/>
              <a:gd name="connsiteX612" fmla="*/ 5412906 w 12192000"/>
              <a:gd name="connsiteY612" fmla="*/ 3669191 h 4162697"/>
              <a:gd name="connsiteX613" fmla="*/ 5411810 w 12192000"/>
              <a:gd name="connsiteY613" fmla="*/ 3669191 h 4162697"/>
              <a:gd name="connsiteX614" fmla="*/ 5400852 w 12192000"/>
              <a:gd name="connsiteY614" fmla="*/ 3622435 h 4162697"/>
              <a:gd name="connsiteX615" fmla="*/ 5391263 w 12192000"/>
              <a:gd name="connsiteY615" fmla="*/ 3622435 h 4162697"/>
              <a:gd name="connsiteX616" fmla="*/ 5389893 w 12192000"/>
              <a:gd name="connsiteY616" fmla="*/ 3622435 h 4162697"/>
              <a:gd name="connsiteX617" fmla="*/ 5376743 w 12192000"/>
              <a:gd name="connsiteY617" fmla="*/ 3669191 h 4162697"/>
              <a:gd name="connsiteX618" fmla="*/ 5369072 w 12192000"/>
              <a:gd name="connsiteY618" fmla="*/ 3669191 h 4162697"/>
              <a:gd name="connsiteX619" fmla="*/ 5367976 w 12192000"/>
              <a:gd name="connsiteY619" fmla="*/ 3669191 h 4162697"/>
              <a:gd name="connsiteX620" fmla="*/ 5367976 w 12192000"/>
              <a:gd name="connsiteY620" fmla="*/ 3739326 h 4162697"/>
              <a:gd name="connsiteX621" fmla="*/ 5362222 w 12192000"/>
              <a:gd name="connsiteY621" fmla="*/ 3739326 h 4162697"/>
              <a:gd name="connsiteX622" fmla="*/ 5361400 w 12192000"/>
              <a:gd name="connsiteY622" fmla="*/ 3739326 h 4162697"/>
              <a:gd name="connsiteX623" fmla="*/ 5357017 w 12192000"/>
              <a:gd name="connsiteY623" fmla="*/ 3788420 h 4162697"/>
              <a:gd name="connsiteX624" fmla="*/ 5357017 w 12192000"/>
              <a:gd name="connsiteY624" fmla="*/ 3774101 h 4162697"/>
              <a:gd name="connsiteX625" fmla="*/ 5357017 w 12192000"/>
              <a:gd name="connsiteY625" fmla="*/ 3772055 h 4162697"/>
              <a:gd name="connsiteX626" fmla="*/ 5351264 w 12192000"/>
              <a:gd name="connsiteY626" fmla="*/ 3782283 h 4162697"/>
              <a:gd name="connsiteX627" fmla="*/ 5350442 w 12192000"/>
              <a:gd name="connsiteY627" fmla="*/ 3783744 h 4162697"/>
              <a:gd name="connsiteX628" fmla="*/ 5344689 w 12192000"/>
              <a:gd name="connsiteY628" fmla="*/ 3783744 h 4162697"/>
              <a:gd name="connsiteX629" fmla="*/ 5343867 w 12192000"/>
              <a:gd name="connsiteY629" fmla="*/ 3783744 h 4162697"/>
              <a:gd name="connsiteX630" fmla="*/ 5343867 w 12192000"/>
              <a:gd name="connsiteY630" fmla="*/ 3690231 h 4162697"/>
              <a:gd name="connsiteX631" fmla="*/ 5313183 w 12192000"/>
              <a:gd name="connsiteY631" fmla="*/ 3690231 h 4162697"/>
              <a:gd name="connsiteX632" fmla="*/ 5301676 w 12192000"/>
              <a:gd name="connsiteY632" fmla="*/ 3704551 h 4162697"/>
              <a:gd name="connsiteX633" fmla="*/ 5300032 w 12192000"/>
              <a:gd name="connsiteY633" fmla="*/ 3706597 h 4162697"/>
              <a:gd name="connsiteX634" fmla="*/ 5300032 w 12192000"/>
              <a:gd name="connsiteY634" fmla="*/ 3692277 h 4162697"/>
              <a:gd name="connsiteX635" fmla="*/ 5297840 w 12192000"/>
              <a:gd name="connsiteY635" fmla="*/ 3687893 h 4162697"/>
              <a:gd name="connsiteX636" fmla="*/ 5288251 w 12192000"/>
              <a:gd name="connsiteY636" fmla="*/ 3687893 h 4162697"/>
              <a:gd name="connsiteX637" fmla="*/ 5286882 w 12192000"/>
              <a:gd name="connsiteY637" fmla="*/ 3687893 h 4162697"/>
              <a:gd name="connsiteX638" fmla="*/ 5286882 w 12192000"/>
              <a:gd name="connsiteY638" fmla="*/ 3662178 h 4162697"/>
              <a:gd name="connsiteX639" fmla="*/ 5281129 w 12192000"/>
              <a:gd name="connsiteY639" fmla="*/ 3662178 h 4162697"/>
              <a:gd name="connsiteX640" fmla="*/ 5280307 w 12192000"/>
              <a:gd name="connsiteY640" fmla="*/ 3662178 h 4162697"/>
              <a:gd name="connsiteX641" fmla="*/ 5280307 w 12192000"/>
              <a:gd name="connsiteY641" fmla="*/ 3649904 h 4162697"/>
              <a:gd name="connsiteX642" fmla="*/ 5278115 w 12192000"/>
              <a:gd name="connsiteY642" fmla="*/ 3648151 h 4162697"/>
              <a:gd name="connsiteX643" fmla="*/ 5278115 w 12192000"/>
              <a:gd name="connsiteY643" fmla="*/ 3622435 h 4162697"/>
              <a:gd name="connsiteX644" fmla="*/ 5262773 w 12192000"/>
              <a:gd name="connsiteY644" fmla="*/ 3622435 h 4162697"/>
              <a:gd name="connsiteX645" fmla="*/ 5260581 w 12192000"/>
              <a:gd name="connsiteY645" fmla="*/ 3622435 h 4162697"/>
              <a:gd name="connsiteX646" fmla="*/ 5260581 w 12192000"/>
              <a:gd name="connsiteY646" fmla="*/ 3589706 h 4162697"/>
              <a:gd name="connsiteX647" fmla="*/ 5252910 w 12192000"/>
              <a:gd name="connsiteY647" fmla="*/ 3589706 h 4162697"/>
              <a:gd name="connsiteX648" fmla="*/ 5251815 w 12192000"/>
              <a:gd name="connsiteY648" fmla="*/ 3589706 h 4162697"/>
              <a:gd name="connsiteX649" fmla="*/ 5251815 w 12192000"/>
              <a:gd name="connsiteY649" fmla="*/ 3583569 h 4162697"/>
              <a:gd name="connsiteX650" fmla="*/ 5251815 w 12192000"/>
              <a:gd name="connsiteY650" fmla="*/ 3582692 h 4162697"/>
              <a:gd name="connsiteX651" fmla="*/ 5246061 w 12192000"/>
              <a:gd name="connsiteY651" fmla="*/ 3582692 h 4162697"/>
              <a:gd name="connsiteX652" fmla="*/ 5245240 w 12192000"/>
              <a:gd name="connsiteY652" fmla="*/ 3582692 h 4162697"/>
              <a:gd name="connsiteX653" fmla="*/ 5240855 w 12192000"/>
              <a:gd name="connsiteY653" fmla="*/ 3549963 h 4162697"/>
              <a:gd name="connsiteX654" fmla="*/ 5240855 w 12192000"/>
              <a:gd name="connsiteY654" fmla="*/ 3541780 h 4162697"/>
              <a:gd name="connsiteX655" fmla="*/ 5240855 w 12192000"/>
              <a:gd name="connsiteY655" fmla="*/ 3540611 h 4162697"/>
              <a:gd name="connsiteX656" fmla="*/ 5235102 w 12192000"/>
              <a:gd name="connsiteY656" fmla="*/ 3540611 h 4162697"/>
              <a:gd name="connsiteX657" fmla="*/ 5234281 w 12192000"/>
              <a:gd name="connsiteY657" fmla="*/ 3540611 h 4162697"/>
              <a:gd name="connsiteX658" fmla="*/ 5234281 w 12192000"/>
              <a:gd name="connsiteY658" fmla="*/ 3507883 h 4162697"/>
              <a:gd name="connsiteX659" fmla="*/ 5205788 w 12192000"/>
              <a:gd name="connsiteY659" fmla="*/ 3507883 h 4162697"/>
              <a:gd name="connsiteX660" fmla="*/ 5205788 w 12192000"/>
              <a:gd name="connsiteY660" fmla="*/ 3495608 h 4162697"/>
              <a:gd name="connsiteX661" fmla="*/ 5205788 w 12192000"/>
              <a:gd name="connsiteY661" fmla="*/ 3493855 h 4162697"/>
              <a:gd name="connsiteX662" fmla="*/ 5172913 w 12192000"/>
              <a:gd name="connsiteY662" fmla="*/ 3493855 h 4162697"/>
              <a:gd name="connsiteX663" fmla="*/ 5172913 w 12192000"/>
              <a:gd name="connsiteY663" fmla="*/ 3485673 h 4162697"/>
              <a:gd name="connsiteX664" fmla="*/ 5172913 w 12192000"/>
              <a:gd name="connsiteY664" fmla="*/ 3484504 h 4162697"/>
              <a:gd name="connsiteX665" fmla="*/ 5155652 w 12192000"/>
              <a:gd name="connsiteY665" fmla="*/ 3484504 h 4162697"/>
              <a:gd name="connsiteX666" fmla="*/ 5153186 w 12192000"/>
              <a:gd name="connsiteY666" fmla="*/ 3484504 h 4162697"/>
              <a:gd name="connsiteX667" fmla="*/ 5153186 w 12192000"/>
              <a:gd name="connsiteY667" fmla="*/ 3492686 h 4162697"/>
              <a:gd name="connsiteX668" fmla="*/ 5148803 w 12192000"/>
              <a:gd name="connsiteY668" fmla="*/ 3489179 h 4162697"/>
              <a:gd name="connsiteX669" fmla="*/ 5137845 w 12192000"/>
              <a:gd name="connsiteY669" fmla="*/ 3493855 h 4162697"/>
              <a:gd name="connsiteX670" fmla="*/ 5132093 w 12192000"/>
              <a:gd name="connsiteY670" fmla="*/ 3493855 h 4162697"/>
              <a:gd name="connsiteX671" fmla="*/ 5131270 w 12192000"/>
              <a:gd name="connsiteY671" fmla="*/ 3493855 h 4162697"/>
              <a:gd name="connsiteX672" fmla="*/ 5131270 w 12192000"/>
              <a:gd name="connsiteY672" fmla="*/ 3485673 h 4162697"/>
              <a:gd name="connsiteX673" fmla="*/ 5131270 w 12192000"/>
              <a:gd name="connsiteY673" fmla="*/ 3484504 h 4162697"/>
              <a:gd name="connsiteX674" fmla="*/ 5117845 w 12192000"/>
              <a:gd name="connsiteY674" fmla="*/ 3484504 h 4162697"/>
              <a:gd name="connsiteX675" fmla="*/ 5115927 w 12192000"/>
              <a:gd name="connsiteY675" fmla="*/ 3484504 h 4162697"/>
              <a:gd name="connsiteX676" fmla="*/ 5115927 w 12192000"/>
              <a:gd name="connsiteY676" fmla="*/ 3492686 h 4162697"/>
              <a:gd name="connsiteX677" fmla="*/ 5115927 w 12192000"/>
              <a:gd name="connsiteY677" fmla="*/ 3493855 h 4162697"/>
              <a:gd name="connsiteX678" fmla="*/ 5091818 w 12192000"/>
              <a:gd name="connsiteY678" fmla="*/ 3493855 h 4162697"/>
              <a:gd name="connsiteX679" fmla="*/ 5091818 w 12192000"/>
              <a:gd name="connsiteY679" fmla="*/ 3508175 h 4162697"/>
              <a:gd name="connsiteX680" fmla="*/ 5091818 w 12192000"/>
              <a:gd name="connsiteY680" fmla="*/ 3510219 h 4162697"/>
              <a:gd name="connsiteX681" fmla="*/ 5078394 w 12192000"/>
              <a:gd name="connsiteY681" fmla="*/ 3510219 h 4162697"/>
              <a:gd name="connsiteX682" fmla="*/ 5076476 w 12192000"/>
              <a:gd name="connsiteY682" fmla="*/ 3510219 h 4162697"/>
              <a:gd name="connsiteX683" fmla="*/ 5076476 w 12192000"/>
              <a:gd name="connsiteY683" fmla="*/ 3599057 h 4162697"/>
              <a:gd name="connsiteX684" fmla="*/ 5070723 w 12192000"/>
              <a:gd name="connsiteY684" fmla="*/ 3599057 h 4162697"/>
              <a:gd name="connsiteX685" fmla="*/ 5069901 w 12192000"/>
              <a:gd name="connsiteY685" fmla="*/ 3599057 h 4162697"/>
              <a:gd name="connsiteX686" fmla="*/ 5069901 w 12192000"/>
              <a:gd name="connsiteY686" fmla="*/ 3563989 h 4162697"/>
              <a:gd name="connsiteX687" fmla="*/ 5028258 w 12192000"/>
              <a:gd name="connsiteY687" fmla="*/ 3563989 h 4162697"/>
              <a:gd name="connsiteX688" fmla="*/ 5023875 w 12192000"/>
              <a:gd name="connsiteY688" fmla="*/ 3599057 h 4162697"/>
              <a:gd name="connsiteX689" fmla="*/ 5023875 w 12192000"/>
              <a:gd name="connsiteY689" fmla="*/ 3692569 h 4162697"/>
              <a:gd name="connsiteX690" fmla="*/ 5018122 w 12192000"/>
              <a:gd name="connsiteY690" fmla="*/ 3690523 h 4162697"/>
              <a:gd name="connsiteX691" fmla="*/ 5017300 w 12192000"/>
              <a:gd name="connsiteY691" fmla="*/ 3690231 h 4162697"/>
              <a:gd name="connsiteX692" fmla="*/ 5015108 w 12192000"/>
              <a:gd name="connsiteY692" fmla="*/ 3615421 h 4162697"/>
              <a:gd name="connsiteX693" fmla="*/ 5012916 w 12192000"/>
              <a:gd name="connsiteY693" fmla="*/ 3690231 h 4162697"/>
              <a:gd name="connsiteX694" fmla="*/ 5007162 w 12192000"/>
              <a:gd name="connsiteY694" fmla="*/ 3692277 h 4162697"/>
              <a:gd name="connsiteX695" fmla="*/ 5006341 w 12192000"/>
              <a:gd name="connsiteY695" fmla="*/ 3692569 h 4162697"/>
              <a:gd name="connsiteX696" fmla="*/ 4999765 w 12192000"/>
              <a:gd name="connsiteY696" fmla="*/ 3736988 h 4162697"/>
              <a:gd name="connsiteX697" fmla="*/ 4984423 w 12192000"/>
              <a:gd name="connsiteY697" fmla="*/ 3747217 h 4162697"/>
              <a:gd name="connsiteX698" fmla="*/ 4982232 w 12192000"/>
              <a:gd name="connsiteY698" fmla="*/ 3748678 h 4162697"/>
              <a:gd name="connsiteX699" fmla="*/ 4982232 w 12192000"/>
              <a:gd name="connsiteY699" fmla="*/ 3732312 h 4162697"/>
              <a:gd name="connsiteX700" fmla="*/ 4982232 w 12192000"/>
              <a:gd name="connsiteY700" fmla="*/ 3729974 h 4162697"/>
              <a:gd name="connsiteX701" fmla="*/ 4976478 w 12192000"/>
              <a:gd name="connsiteY701" fmla="*/ 3729974 h 4162697"/>
              <a:gd name="connsiteX702" fmla="*/ 4975656 w 12192000"/>
              <a:gd name="connsiteY702" fmla="*/ 3729974 h 4162697"/>
              <a:gd name="connsiteX703" fmla="*/ 4975656 w 12192000"/>
              <a:gd name="connsiteY703" fmla="*/ 3719747 h 4162697"/>
              <a:gd name="connsiteX704" fmla="*/ 4975656 w 12192000"/>
              <a:gd name="connsiteY704" fmla="*/ 3718286 h 4162697"/>
              <a:gd name="connsiteX705" fmla="*/ 4923055 w 12192000"/>
              <a:gd name="connsiteY705" fmla="*/ 3722961 h 4162697"/>
              <a:gd name="connsiteX706" fmla="*/ 4917302 w 12192000"/>
              <a:gd name="connsiteY706" fmla="*/ 3722961 h 4162697"/>
              <a:gd name="connsiteX707" fmla="*/ 4916480 w 12192000"/>
              <a:gd name="connsiteY707" fmla="*/ 3722961 h 4162697"/>
              <a:gd name="connsiteX708" fmla="*/ 4916480 w 12192000"/>
              <a:gd name="connsiteY708" fmla="*/ 3710688 h 4162697"/>
              <a:gd name="connsiteX709" fmla="*/ 4916480 w 12192000"/>
              <a:gd name="connsiteY709" fmla="*/ 3708934 h 4162697"/>
              <a:gd name="connsiteX710" fmla="*/ 4908808 w 12192000"/>
              <a:gd name="connsiteY710" fmla="*/ 3708934 h 4162697"/>
              <a:gd name="connsiteX711" fmla="*/ 4907713 w 12192000"/>
              <a:gd name="connsiteY711" fmla="*/ 3708934 h 4162697"/>
              <a:gd name="connsiteX712" fmla="*/ 4907713 w 12192000"/>
              <a:gd name="connsiteY712" fmla="*/ 3723253 h 4162697"/>
              <a:gd name="connsiteX713" fmla="*/ 4903330 w 12192000"/>
              <a:gd name="connsiteY713" fmla="*/ 3725299 h 4162697"/>
              <a:gd name="connsiteX714" fmla="*/ 4903330 w 12192000"/>
              <a:gd name="connsiteY714" fmla="*/ 3708934 h 4162697"/>
              <a:gd name="connsiteX715" fmla="*/ 4903330 w 12192000"/>
              <a:gd name="connsiteY715" fmla="*/ 3706597 h 4162697"/>
              <a:gd name="connsiteX716" fmla="*/ 4893742 w 12192000"/>
              <a:gd name="connsiteY716" fmla="*/ 3706597 h 4162697"/>
              <a:gd name="connsiteX717" fmla="*/ 4892372 w 12192000"/>
              <a:gd name="connsiteY717" fmla="*/ 3706597 h 4162697"/>
              <a:gd name="connsiteX718" fmla="*/ 4892372 w 12192000"/>
              <a:gd name="connsiteY718" fmla="*/ 3698413 h 4162697"/>
              <a:gd name="connsiteX719" fmla="*/ 4892372 w 12192000"/>
              <a:gd name="connsiteY719" fmla="*/ 3697245 h 4162697"/>
              <a:gd name="connsiteX720" fmla="*/ 4875111 w 12192000"/>
              <a:gd name="connsiteY720" fmla="*/ 3697245 h 4162697"/>
              <a:gd name="connsiteX721" fmla="*/ 4872645 w 12192000"/>
              <a:gd name="connsiteY721" fmla="*/ 3697245 h 4162697"/>
              <a:gd name="connsiteX722" fmla="*/ 4872645 w 12192000"/>
              <a:gd name="connsiteY722" fmla="*/ 3673867 h 4162697"/>
              <a:gd name="connsiteX723" fmla="*/ 4866070 w 12192000"/>
              <a:gd name="connsiteY723" fmla="*/ 3666853 h 4162697"/>
              <a:gd name="connsiteX724" fmla="*/ 4850729 w 12192000"/>
              <a:gd name="connsiteY724" fmla="*/ 3666853 h 4162697"/>
              <a:gd name="connsiteX725" fmla="*/ 4848536 w 12192000"/>
              <a:gd name="connsiteY725" fmla="*/ 3666853 h 4162697"/>
              <a:gd name="connsiteX726" fmla="*/ 4848536 w 12192000"/>
              <a:gd name="connsiteY726" fmla="*/ 3654580 h 4162697"/>
              <a:gd name="connsiteX727" fmla="*/ 4848536 w 12192000"/>
              <a:gd name="connsiteY727" fmla="*/ 3652827 h 4162697"/>
              <a:gd name="connsiteX728" fmla="*/ 4840865 w 12192000"/>
              <a:gd name="connsiteY728" fmla="*/ 3652827 h 4162697"/>
              <a:gd name="connsiteX729" fmla="*/ 4839770 w 12192000"/>
              <a:gd name="connsiteY729" fmla="*/ 3652827 h 4162697"/>
              <a:gd name="connsiteX730" fmla="*/ 4839770 w 12192000"/>
              <a:gd name="connsiteY730" fmla="*/ 3610746 h 4162697"/>
              <a:gd name="connsiteX731" fmla="*/ 4824429 w 12192000"/>
              <a:gd name="connsiteY731" fmla="*/ 3606070 h 4162697"/>
              <a:gd name="connsiteX732" fmla="*/ 4816756 w 12192000"/>
              <a:gd name="connsiteY732" fmla="*/ 3606070 h 4162697"/>
              <a:gd name="connsiteX733" fmla="*/ 4815660 w 12192000"/>
              <a:gd name="connsiteY733" fmla="*/ 3606070 h 4162697"/>
              <a:gd name="connsiteX734" fmla="*/ 4815660 w 12192000"/>
              <a:gd name="connsiteY734" fmla="*/ 3554638 h 4162697"/>
              <a:gd name="connsiteX735" fmla="*/ 4798401 w 12192000"/>
              <a:gd name="connsiteY735" fmla="*/ 3554638 h 4162697"/>
              <a:gd name="connsiteX736" fmla="*/ 4795935 w 12192000"/>
              <a:gd name="connsiteY736" fmla="*/ 3554638 h 4162697"/>
              <a:gd name="connsiteX737" fmla="*/ 4795935 w 12192000"/>
              <a:gd name="connsiteY737" fmla="*/ 3536228 h 4162697"/>
              <a:gd name="connsiteX738" fmla="*/ 4795935 w 12192000"/>
              <a:gd name="connsiteY738" fmla="*/ 3533598 h 4162697"/>
              <a:gd name="connsiteX739" fmla="*/ 4758675 w 12192000"/>
              <a:gd name="connsiteY739" fmla="*/ 3533598 h 4162697"/>
              <a:gd name="connsiteX740" fmla="*/ 4758675 w 12192000"/>
              <a:gd name="connsiteY740" fmla="*/ 3556976 h 4162697"/>
              <a:gd name="connsiteX741" fmla="*/ 4730183 w 12192000"/>
              <a:gd name="connsiteY741" fmla="*/ 3556976 h 4162697"/>
              <a:gd name="connsiteX742" fmla="*/ 4730183 w 12192000"/>
              <a:gd name="connsiteY742" fmla="*/ 3608408 h 4162697"/>
              <a:gd name="connsiteX743" fmla="*/ 4718677 w 12192000"/>
              <a:gd name="connsiteY743" fmla="*/ 3608408 h 4162697"/>
              <a:gd name="connsiteX744" fmla="*/ 4717033 w 12192000"/>
              <a:gd name="connsiteY744" fmla="*/ 3608408 h 4162697"/>
              <a:gd name="connsiteX745" fmla="*/ 4717033 w 12192000"/>
              <a:gd name="connsiteY745" fmla="*/ 3722961 h 4162697"/>
              <a:gd name="connsiteX746" fmla="*/ 4711280 w 12192000"/>
              <a:gd name="connsiteY746" fmla="*/ 3722961 h 4162697"/>
              <a:gd name="connsiteX747" fmla="*/ 4710458 w 12192000"/>
              <a:gd name="connsiteY747" fmla="*/ 3722961 h 4162697"/>
              <a:gd name="connsiteX748" fmla="*/ 4701691 w 12192000"/>
              <a:gd name="connsiteY748" fmla="*/ 3692569 h 4162697"/>
              <a:gd name="connsiteX749" fmla="*/ 4695937 w 12192000"/>
              <a:gd name="connsiteY749" fmla="*/ 3704843 h 4162697"/>
              <a:gd name="connsiteX750" fmla="*/ 4697308 w 12192000"/>
              <a:gd name="connsiteY750" fmla="*/ 3706597 h 4162697"/>
              <a:gd name="connsiteX751" fmla="*/ 4697308 w 12192000"/>
              <a:gd name="connsiteY751" fmla="*/ 3720916 h 4162697"/>
              <a:gd name="connsiteX752" fmla="*/ 4697308 w 12192000"/>
              <a:gd name="connsiteY752" fmla="*/ 3722961 h 4162697"/>
              <a:gd name="connsiteX753" fmla="*/ 4689636 w 12192000"/>
              <a:gd name="connsiteY753" fmla="*/ 3722961 h 4162697"/>
              <a:gd name="connsiteX754" fmla="*/ 4688540 w 12192000"/>
              <a:gd name="connsiteY754" fmla="*/ 3722961 h 4162697"/>
              <a:gd name="connsiteX755" fmla="*/ 4688540 w 12192000"/>
              <a:gd name="connsiteY755" fmla="*/ 3758029 h 4162697"/>
              <a:gd name="connsiteX756" fmla="*/ 4680870 w 12192000"/>
              <a:gd name="connsiteY756" fmla="*/ 3758029 h 4162697"/>
              <a:gd name="connsiteX757" fmla="*/ 4679773 w 12192000"/>
              <a:gd name="connsiteY757" fmla="*/ 3758029 h 4162697"/>
              <a:gd name="connsiteX758" fmla="*/ 4679773 w 12192000"/>
              <a:gd name="connsiteY758" fmla="*/ 3783744 h 4162697"/>
              <a:gd name="connsiteX759" fmla="*/ 4666350 w 12192000"/>
              <a:gd name="connsiteY759" fmla="*/ 3783744 h 4162697"/>
              <a:gd name="connsiteX760" fmla="*/ 4664431 w 12192000"/>
              <a:gd name="connsiteY760" fmla="*/ 3783744 h 4162697"/>
              <a:gd name="connsiteX761" fmla="*/ 4664431 w 12192000"/>
              <a:gd name="connsiteY761" fmla="*/ 3775562 h 4162697"/>
              <a:gd name="connsiteX762" fmla="*/ 4664431 w 12192000"/>
              <a:gd name="connsiteY762" fmla="*/ 3774393 h 4162697"/>
              <a:gd name="connsiteX763" fmla="*/ 4649089 w 12192000"/>
              <a:gd name="connsiteY763" fmla="*/ 3774393 h 4162697"/>
              <a:gd name="connsiteX764" fmla="*/ 4646898 w 12192000"/>
              <a:gd name="connsiteY764" fmla="*/ 3774393 h 4162697"/>
              <a:gd name="connsiteX765" fmla="*/ 4646898 w 12192000"/>
              <a:gd name="connsiteY765" fmla="*/ 3748678 h 4162697"/>
              <a:gd name="connsiteX766" fmla="*/ 4605255 w 12192000"/>
              <a:gd name="connsiteY766" fmla="*/ 3748678 h 4162697"/>
              <a:gd name="connsiteX767" fmla="*/ 4605255 w 12192000"/>
              <a:gd name="connsiteY767" fmla="*/ 3754814 h 4162697"/>
              <a:gd name="connsiteX768" fmla="*/ 4604433 w 12192000"/>
              <a:gd name="connsiteY768" fmla="*/ 3755873 h 4162697"/>
              <a:gd name="connsiteX769" fmla="*/ 4598680 w 12192000"/>
              <a:gd name="connsiteY769" fmla="*/ 3758029 h 4162697"/>
              <a:gd name="connsiteX770" fmla="*/ 4598680 w 12192000"/>
              <a:gd name="connsiteY770" fmla="*/ 3749847 h 4162697"/>
              <a:gd name="connsiteX771" fmla="*/ 4598680 w 12192000"/>
              <a:gd name="connsiteY771" fmla="*/ 3748678 h 4162697"/>
              <a:gd name="connsiteX772" fmla="*/ 4591008 w 12192000"/>
              <a:gd name="connsiteY772" fmla="*/ 3748678 h 4162697"/>
              <a:gd name="connsiteX773" fmla="*/ 4589913 w 12192000"/>
              <a:gd name="connsiteY773" fmla="*/ 3748678 h 4162697"/>
              <a:gd name="connsiteX774" fmla="*/ 4589913 w 12192000"/>
              <a:gd name="connsiteY774" fmla="*/ 3765042 h 4162697"/>
              <a:gd name="connsiteX775" fmla="*/ 4589913 w 12192000"/>
              <a:gd name="connsiteY775" fmla="*/ 3767380 h 4162697"/>
              <a:gd name="connsiteX776" fmla="*/ 4584160 w 12192000"/>
              <a:gd name="connsiteY776" fmla="*/ 3767380 h 4162697"/>
              <a:gd name="connsiteX777" fmla="*/ 4583338 w 12192000"/>
              <a:gd name="connsiteY777" fmla="*/ 3767380 h 4162697"/>
              <a:gd name="connsiteX778" fmla="*/ 4583338 w 12192000"/>
              <a:gd name="connsiteY778" fmla="*/ 3759198 h 4162697"/>
              <a:gd name="connsiteX779" fmla="*/ 4583338 w 12192000"/>
              <a:gd name="connsiteY779" fmla="*/ 3758029 h 4162697"/>
              <a:gd name="connsiteX780" fmla="*/ 4575666 w 12192000"/>
              <a:gd name="connsiteY780" fmla="*/ 3758029 h 4162697"/>
              <a:gd name="connsiteX781" fmla="*/ 4574570 w 12192000"/>
              <a:gd name="connsiteY781" fmla="*/ 3758029 h 4162697"/>
              <a:gd name="connsiteX782" fmla="*/ 4574570 w 12192000"/>
              <a:gd name="connsiteY782" fmla="*/ 3732312 h 4162697"/>
              <a:gd name="connsiteX783" fmla="*/ 4541695 w 12192000"/>
              <a:gd name="connsiteY783" fmla="*/ 3732312 h 4162697"/>
              <a:gd name="connsiteX784" fmla="*/ 4541695 w 12192000"/>
              <a:gd name="connsiteY784" fmla="*/ 3738449 h 4162697"/>
              <a:gd name="connsiteX785" fmla="*/ 4541695 w 12192000"/>
              <a:gd name="connsiteY785" fmla="*/ 3739326 h 4162697"/>
              <a:gd name="connsiteX786" fmla="*/ 4535941 w 12192000"/>
              <a:gd name="connsiteY786" fmla="*/ 3739326 h 4162697"/>
              <a:gd name="connsiteX787" fmla="*/ 4535120 w 12192000"/>
              <a:gd name="connsiteY787" fmla="*/ 3739326 h 4162697"/>
              <a:gd name="connsiteX788" fmla="*/ 4535120 w 12192000"/>
              <a:gd name="connsiteY788" fmla="*/ 3727052 h 4162697"/>
              <a:gd name="connsiteX789" fmla="*/ 4535120 w 12192000"/>
              <a:gd name="connsiteY789" fmla="*/ 3725299 h 4162697"/>
              <a:gd name="connsiteX790" fmla="*/ 4519779 w 12192000"/>
              <a:gd name="connsiteY790" fmla="*/ 3725299 h 4162697"/>
              <a:gd name="connsiteX791" fmla="*/ 4517586 w 12192000"/>
              <a:gd name="connsiteY791" fmla="*/ 3725299 h 4162697"/>
              <a:gd name="connsiteX792" fmla="*/ 4517586 w 12192000"/>
              <a:gd name="connsiteY792" fmla="*/ 3697245 h 4162697"/>
              <a:gd name="connsiteX793" fmla="*/ 4504161 w 12192000"/>
              <a:gd name="connsiteY793" fmla="*/ 3697245 h 4162697"/>
              <a:gd name="connsiteX794" fmla="*/ 4502243 w 12192000"/>
              <a:gd name="connsiteY794" fmla="*/ 3697245 h 4162697"/>
              <a:gd name="connsiteX795" fmla="*/ 4502243 w 12192000"/>
              <a:gd name="connsiteY795" fmla="*/ 3705428 h 4162697"/>
              <a:gd name="connsiteX796" fmla="*/ 4502243 w 12192000"/>
              <a:gd name="connsiteY796" fmla="*/ 3706597 h 4162697"/>
              <a:gd name="connsiteX797" fmla="*/ 4494573 w 12192000"/>
              <a:gd name="connsiteY797" fmla="*/ 3706597 h 4162697"/>
              <a:gd name="connsiteX798" fmla="*/ 4493477 w 12192000"/>
              <a:gd name="connsiteY798" fmla="*/ 3706597 h 4162697"/>
              <a:gd name="connsiteX799" fmla="*/ 4493477 w 12192000"/>
              <a:gd name="connsiteY799" fmla="*/ 3680880 h 4162697"/>
              <a:gd name="connsiteX800" fmla="*/ 4480052 w 12192000"/>
              <a:gd name="connsiteY800" fmla="*/ 3680880 h 4162697"/>
              <a:gd name="connsiteX801" fmla="*/ 4478134 w 12192000"/>
              <a:gd name="connsiteY801" fmla="*/ 3680880 h 4162697"/>
              <a:gd name="connsiteX802" fmla="*/ 4478134 w 12192000"/>
              <a:gd name="connsiteY802" fmla="*/ 3695199 h 4162697"/>
              <a:gd name="connsiteX803" fmla="*/ 4478134 w 12192000"/>
              <a:gd name="connsiteY803" fmla="*/ 3697245 h 4162697"/>
              <a:gd name="connsiteX804" fmla="*/ 4454025 w 12192000"/>
              <a:gd name="connsiteY804" fmla="*/ 3697245 h 4162697"/>
              <a:gd name="connsiteX805" fmla="*/ 4454025 w 12192000"/>
              <a:gd name="connsiteY805" fmla="*/ 3689062 h 4162697"/>
              <a:gd name="connsiteX806" fmla="*/ 4454025 w 12192000"/>
              <a:gd name="connsiteY806" fmla="*/ 3687893 h 4162697"/>
              <a:gd name="connsiteX807" fmla="*/ 4438683 w 12192000"/>
              <a:gd name="connsiteY807" fmla="*/ 3687893 h 4162697"/>
              <a:gd name="connsiteX808" fmla="*/ 4436491 w 12192000"/>
              <a:gd name="connsiteY808" fmla="*/ 3687893 h 4162697"/>
              <a:gd name="connsiteX809" fmla="*/ 4436491 w 12192000"/>
              <a:gd name="connsiteY809" fmla="*/ 3696076 h 4162697"/>
              <a:gd name="connsiteX810" fmla="*/ 4436491 w 12192000"/>
              <a:gd name="connsiteY810" fmla="*/ 3697245 h 4162697"/>
              <a:gd name="connsiteX811" fmla="*/ 4430738 w 12192000"/>
              <a:gd name="connsiteY811" fmla="*/ 3697245 h 4162697"/>
              <a:gd name="connsiteX812" fmla="*/ 4429916 w 12192000"/>
              <a:gd name="connsiteY812" fmla="*/ 3697245 h 4162697"/>
              <a:gd name="connsiteX813" fmla="*/ 4429916 w 12192000"/>
              <a:gd name="connsiteY813" fmla="*/ 3711565 h 4162697"/>
              <a:gd name="connsiteX814" fmla="*/ 4429916 w 12192000"/>
              <a:gd name="connsiteY814" fmla="*/ 3713610 h 4162697"/>
              <a:gd name="connsiteX815" fmla="*/ 4422245 w 12192000"/>
              <a:gd name="connsiteY815" fmla="*/ 3713610 h 4162697"/>
              <a:gd name="connsiteX816" fmla="*/ 4421149 w 12192000"/>
              <a:gd name="connsiteY816" fmla="*/ 3713610 h 4162697"/>
              <a:gd name="connsiteX817" fmla="*/ 4421149 w 12192000"/>
              <a:gd name="connsiteY817" fmla="*/ 3723838 h 4162697"/>
              <a:gd name="connsiteX818" fmla="*/ 4421149 w 12192000"/>
              <a:gd name="connsiteY818" fmla="*/ 3725299 h 4162697"/>
              <a:gd name="connsiteX819" fmla="*/ 4372931 w 12192000"/>
              <a:gd name="connsiteY819" fmla="*/ 3725299 h 4162697"/>
              <a:gd name="connsiteX820" fmla="*/ 4372931 w 12192000"/>
              <a:gd name="connsiteY820" fmla="*/ 3758029 h 4162697"/>
              <a:gd name="connsiteX821" fmla="*/ 4357589 w 12192000"/>
              <a:gd name="connsiteY821" fmla="*/ 3758029 h 4162697"/>
              <a:gd name="connsiteX822" fmla="*/ 4355398 w 12192000"/>
              <a:gd name="connsiteY822" fmla="*/ 3758029 h 4162697"/>
              <a:gd name="connsiteX823" fmla="*/ 4355398 w 12192000"/>
              <a:gd name="connsiteY823" fmla="*/ 3749847 h 4162697"/>
              <a:gd name="connsiteX824" fmla="*/ 4355398 w 12192000"/>
              <a:gd name="connsiteY824" fmla="*/ 3748678 h 4162697"/>
              <a:gd name="connsiteX825" fmla="*/ 4307180 w 12192000"/>
              <a:gd name="connsiteY825" fmla="*/ 3748678 h 4162697"/>
              <a:gd name="connsiteX826" fmla="*/ 4307180 w 12192000"/>
              <a:gd name="connsiteY826" fmla="*/ 3738449 h 4162697"/>
              <a:gd name="connsiteX827" fmla="*/ 4307180 w 12192000"/>
              <a:gd name="connsiteY827" fmla="*/ 3736988 h 4162697"/>
              <a:gd name="connsiteX828" fmla="*/ 4299508 w 12192000"/>
              <a:gd name="connsiteY828" fmla="*/ 3732897 h 4162697"/>
              <a:gd name="connsiteX829" fmla="*/ 4298413 w 12192000"/>
              <a:gd name="connsiteY829" fmla="*/ 3732312 h 4162697"/>
              <a:gd name="connsiteX830" fmla="*/ 4298413 w 12192000"/>
              <a:gd name="connsiteY830" fmla="*/ 3697245 h 4162697"/>
              <a:gd name="connsiteX831" fmla="*/ 4284989 w 12192000"/>
              <a:gd name="connsiteY831" fmla="*/ 3697245 h 4162697"/>
              <a:gd name="connsiteX832" fmla="*/ 4283071 w 12192000"/>
              <a:gd name="connsiteY832" fmla="*/ 3697245 h 4162697"/>
              <a:gd name="connsiteX833" fmla="*/ 4277317 w 12192000"/>
              <a:gd name="connsiteY833" fmla="*/ 3715656 h 4162697"/>
              <a:gd name="connsiteX834" fmla="*/ 4276496 w 12192000"/>
              <a:gd name="connsiteY834" fmla="*/ 3718286 h 4162697"/>
              <a:gd name="connsiteX835" fmla="*/ 4274577 w 12192000"/>
              <a:gd name="connsiteY835" fmla="*/ 3712149 h 4162697"/>
              <a:gd name="connsiteX836" fmla="*/ 4274303 w 12192000"/>
              <a:gd name="connsiteY836" fmla="*/ 3711272 h 4162697"/>
              <a:gd name="connsiteX837" fmla="*/ 4262797 w 12192000"/>
              <a:gd name="connsiteY837" fmla="*/ 3709227 h 4162697"/>
              <a:gd name="connsiteX838" fmla="*/ 4261153 w 12192000"/>
              <a:gd name="connsiteY838" fmla="*/ 3708934 h 4162697"/>
              <a:gd name="connsiteX839" fmla="*/ 4263345 w 12192000"/>
              <a:gd name="connsiteY839" fmla="*/ 3613084 h 4162697"/>
              <a:gd name="connsiteX840" fmla="*/ 4251839 w 12192000"/>
              <a:gd name="connsiteY840" fmla="*/ 3615129 h 4162697"/>
              <a:gd name="connsiteX841" fmla="*/ 4250195 w 12192000"/>
              <a:gd name="connsiteY841" fmla="*/ 3615421 h 4162697"/>
              <a:gd name="connsiteX842" fmla="*/ 4250195 w 12192000"/>
              <a:gd name="connsiteY842" fmla="*/ 3463464 h 4162697"/>
              <a:gd name="connsiteX843" fmla="*/ 4232934 w 12192000"/>
              <a:gd name="connsiteY843" fmla="*/ 3463464 h 4162697"/>
              <a:gd name="connsiteX844" fmla="*/ 4230469 w 12192000"/>
              <a:gd name="connsiteY844" fmla="*/ 3463464 h 4162697"/>
              <a:gd name="connsiteX845" fmla="*/ 4230469 w 12192000"/>
              <a:gd name="connsiteY845" fmla="*/ 3339560 h 4162697"/>
              <a:gd name="connsiteX846" fmla="*/ 4226635 w 12192000"/>
              <a:gd name="connsiteY846" fmla="*/ 3333423 h 4162697"/>
              <a:gd name="connsiteX847" fmla="*/ 4226086 w 12192000"/>
              <a:gd name="connsiteY847" fmla="*/ 3332546 h 4162697"/>
              <a:gd name="connsiteX848" fmla="*/ 4226086 w 12192000"/>
              <a:gd name="connsiteY848" fmla="*/ 3306830 h 4162697"/>
              <a:gd name="connsiteX849" fmla="*/ 4210743 w 12192000"/>
              <a:gd name="connsiteY849" fmla="*/ 3306830 h 4162697"/>
              <a:gd name="connsiteX850" fmla="*/ 4208552 w 12192000"/>
              <a:gd name="connsiteY850" fmla="*/ 3306830 h 4162697"/>
              <a:gd name="connsiteX851" fmla="*/ 4166909 w 12192000"/>
              <a:gd name="connsiteY851" fmla="*/ 3220331 h 4162697"/>
              <a:gd name="connsiteX852" fmla="*/ 4164718 w 12192000"/>
              <a:gd name="connsiteY852" fmla="*/ 2953820 h 4162697"/>
              <a:gd name="connsiteX853" fmla="*/ 4160333 w 12192000"/>
              <a:gd name="connsiteY853" fmla="*/ 3220331 h 4162697"/>
              <a:gd name="connsiteX854" fmla="*/ 4120883 w 12192000"/>
              <a:gd name="connsiteY854" fmla="*/ 3309167 h 4162697"/>
              <a:gd name="connsiteX855" fmla="*/ 4105541 w 12192000"/>
              <a:gd name="connsiteY855" fmla="*/ 3309167 h 4162697"/>
              <a:gd name="connsiteX856" fmla="*/ 4103349 w 12192000"/>
              <a:gd name="connsiteY856" fmla="*/ 3309167 h 4162697"/>
              <a:gd name="connsiteX857" fmla="*/ 4098965 w 12192000"/>
              <a:gd name="connsiteY857" fmla="*/ 3339560 h 4162697"/>
              <a:gd name="connsiteX858" fmla="*/ 4098965 w 12192000"/>
              <a:gd name="connsiteY858" fmla="*/ 3463464 h 4162697"/>
              <a:gd name="connsiteX859" fmla="*/ 4085541 w 12192000"/>
              <a:gd name="connsiteY859" fmla="*/ 3463464 h 4162697"/>
              <a:gd name="connsiteX860" fmla="*/ 4083623 w 12192000"/>
              <a:gd name="connsiteY860" fmla="*/ 3463464 h 4162697"/>
              <a:gd name="connsiteX861" fmla="*/ 4083623 w 12192000"/>
              <a:gd name="connsiteY861" fmla="*/ 3610746 h 4162697"/>
              <a:gd name="connsiteX862" fmla="*/ 4068281 w 12192000"/>
              <a:gd name="connsiteY862" fmla="*/ 3610746 h 4162697"/>
              <a:gd name="connsiteX863" fmla="*/ 4066089 w 12192000"/>
              <a:gd name="connsiteY863" fmla="*/ 3610746 h 4162697"/>
              <a:gd name="connsiteX864" fmla="*/ 4066089 w 12192000"/>
              <a:gd name="connsiteY864" fmla="*/ 3744001 h 4162697"/>
              <a:gd name="connsiteX865" fmla="*/ 4037597 w 12192000"/>
              <a:gd name="connsiteY865" fmla="*/ 3741663 h 4162697"/>
              <a:gd name="connsiteX866" fmla="*/ 4033762 w 12192000"/>
              <a:gd name="connsiteY866" fmla="*/ 3731436 h 4162697"/>
              <a:gd name="connsiteX867" fmla="*/ 4033213 w 12192000"/>
              <a:gd name="connsiteY867" fmla="*/ 3729974 h 4162697"/>
              <a:gd name="connsiteX868" fmla="*/ 4019790 w 12192000"/>
              <a:gd name="connsiteY868" fmla="*/ 3727929 h 4162697"/>
              <a:gd name="connsiteX869" fmla="*/ 4017871 w 12192000"/>
              <a:gd name="connsiteY869" fmla="*/ 3727637 h 4162697"/>
              <a:gd name="connsiteX870" fmla="*/ 4014036 w 12192000"/>
              <a:gd name="connsiteY870" fmla="*/ 3735819 h 4162697"/>
              <a:gd name="connsiteX871" fmla="*/ 4013488 w 12192000"/>
              <a:gd name="connsiteY871" fmla="*/ 3736988 h 4162697"/>
              <a:gd name="connsiteX872" fmla="*/ 3991571 w 12192000"/>
              <a:gd name="connsiteY872" fmla="*/ 3736988 h 4162697"/>
              <a:gd name="connsiteX873" fmla="*/ 3991571 w 12192000"/>
              <a:gd name="connsiteY873" fmla="*/ 3912324 h 4162697"/>
              <a:gd name="connsiteX874" fmla="*/ 3997394 w 12192000"/>
              <a:gd name="connsiteY874" fmla="*/ 3912324 h 4162697"/>
              <a:gd name="connsiteX875" fmla="*/ 3997394 w 12192000"/>
              <a:gd name="connsiteY875" fmla="*/ 3943696 h 4162697"/>
              <a:gd name="connsiteX876" fmla="*/ 3963016 w 12192000"/>
              <a:gd name="connsiteY876" fmla="*/ 3943696 h 4162697"/>
              <a:gd name="connsiteX877" fmla="*/ 3953402 w 12192000"/>
              <a:gd name="connsiteY877" fmla="*/ 3905359 h 4162697"/>
              <a:gd name="connsiteX878" fmla="*/ 3925078 w 12192000"/>
              <a:gd name="connsiteY878" fmla="*/ 3875820 h 4162697"/>
              <a:gd name="connsiteX879" fmla="*/ 3929899 w 12192000"/>
              <a:gd name="connsiteY879" fmla="*/ 3873306 h 4162697"/>
              <a:gd name="connsiteX880" fmla="*/ 3929899 w 12192000"/>
              <a:gd name="connsiteY880" fmla="*/ 3865764 h 4162697"/>
              <a:gd name="connsiteX881" fmla="*/ 3925078 w 12192000"/>
              <a:gd name="connsiteY881" fmla="*/ 3863250 h 4162697"/>
              <a:gd name="connsiteX882" fmla="*/ 3920257 w 12192000"/>
              <a:gd name="connsiteY882" fmla="*/ 3853194 h 4162697"/>
              <a:gd name="connsiteX883" fmla="*/ 3922668 w 12192000"/>
              <a:gd name="connsiteY883" fmla="*/ 3830569 h 4162697"/>
              <a:gd name="connsiteX884" fmla="*/ 3922668 w 12192000"/>
              <a:gd name="connsiteY884" fmla="*/ 3825541 h 4162697"/>
              <a:gd name="connsiteX885" fmla="*/ 3917847 w 12192000"/>
              <a:gd name="connsiteY885" fmla="*/ 3823027 h 4162697"/>
              <a:gd name="connsiteX886" fmla="*/ 3905793 w 12192000"/>
              <a:gd name="connsiteY886" fmla="*/ 3802916 h 4162697"/>
              <a:gd name="connsiteX887" fmla="*/ 3905793 w 12192000"/>
              <a:gd name="connsiteY887" fmla="*/ 3795374 h 4162697"/>
              <a:gd name="connsiteX888" fmla="*/ 3903383 w 12192000"/>
              <a:gd name="connsiteY888" fmla="*/ 3767720 h 4162697"/>
              <a:gd name="connsiteX889" fmla="*/ 3901274 w 12192000"/>
              <a:gd name="connsiteY889" fmla="*/ 3761122 h 4162697"/>
              <a:gd name="connsiteX890" fmla="*/ 3900972 w 12192000"/>
              <a:gd name="connsiteY890" fmla="*/ 3760178 h 4162697"/>
              <a:gd name="connsiteX891" fmla="*/ 3898863 w 12192000"/>
              <a:gd name="connsiteY891" fmla="*/ 3766777 h 4162697"/>
              <a:gd name="connsiteX892" fmla="*/ 3898562 w 12192000"/>
              <a:gd name="connsiteY892" fmla="*/ 3767720 h 4162697"/>
              <a:gd name="connsiteX893" fmla="*/ 3898562 w 12192000"/>
              <a:gd name="connsiteY893" fmla="*/ 3795374 h 4162697"/>
              <a:gd name="connsiteX894" fmla="*/ 3896151 w 12192000"/>
              <a:gd name="connsiteY894" fmla="*/ 3805429 h 4162697"/>
              <a:gd name="connsiteX895" fmla="*/ 3884098 w 12192000"/>
              <a:gd name="connsiteY895" fmla="*/ 3823027 h 4162697"/>
              <a:gd name="connsiteX896" fmla="*/ 3879277 w 12192000"/>
              <a:gd name="connsiteY896" fmla="*/ 3825541 h 4162697"/>
              <a:gd name="connsiteX897" fmla="*/ 3879277 w 12192000"/>
              <a:gd name="connsiteY897" fmla="*/ 3830569 h 4162697"/>
              <a:gd name="connsiteX898" fmla="*/ 3884098 w 12192000"/>
              <a:gd name="connsiteY898" fmla="*/ 3830569 h 4162697"/>
              <a:gd name="connsiteX899" fmla="*/ 3884098 w 12192000"/>
              <a:gd name="connsiteY899" fmla="*/ 3853194 h 4162697"/>
              <a:gd name="connsiteX900" fmla="*/ 3879277 w 12192000"/>
              <a:gd name="connsiteY900" fmla="*/ 3853194 h 4162697"/>
              <a:gd name="connsiteX901" fmla="*/ 3879277 w 12192000"/>
              <a:gd name="connsiteY901" fmla="*/ 3863250 h 4162697"/>
              <a:gd name="connsiteX902" fmla="*/ 3872046 w 12192000"/>
              <a:gd name="connsiteY902" fmla="*/ 3865764 h 4162697"/>
              <a:gd name="connsiteX903" fmla="*/ 3872046 w 12192000"/>
              <a:gd name="connsiteY903" fmla="*/ 3873306 h 4162697"/>
              <a:gd name="connsiteX904" fmla="*/ 3876867 w 12192000"/>
              <a:gd name="connsiteY904" fmla="*/ 3875820 h 4162697"/>
              <a:gd name="connsiteX905" fmla="*/ 3838299 w 12192000"/>
              <a:gd name="connsiteY905" fmla="*/ 3946210 h 4162697"/>
              <a:gd name="connsiteX906" fmla="*/ 3831067 w 12192000"/>
              <a:gd name="connsiteY906" fmla="*/ 3951238 h 4162697"/>
              <a:gd name="connsiteX907" fmla="*/ 3831067 w 12192000"/>
              <a:gd name="connsiteY907" fmla="*/ 3958780 h 4162697"/>
              <a:gd name="connsiteX908" fmla="*/ 3835888 w 12192000"/>
              <a:gd name="connsiteY908" fmla="*/ 3958780 h 4162697"/>
              <a:gd name="connsiteX909" fmla="*/ 3835888 w 12192000"/>
              <a:gd name="connsiteY909" fmla="*/ 3968836 h 4162697"/>
              <a:gd name="connsiteX910" fmla="*/ 3831067 w 12192000"/>
              <a:gd name="connsiteY910" fmla="*/ 3973864 h 4162697"/>
              <a:gd name="connsiteX911" fmla="*/ 3823836 w 12192000"/>
              <a:gd name="connsiteY911" fmla="*/ 3978891 h 4162697"/>
              <a:gd name="connsiteX912" fmla="*/ 3823836 w 12192000"/>
              <a:gd name="connsiteY912" fmla="*/ 3986433 h 4162697"/>
              <a:gd name="connsiteX913" fmla="*/ 3831067 w 12192000"/>
              <a:gd name="connsiteY913" fmla="*/ 3988948 h 4162697"/>
              <a:gd name="connsiteX914" fmla="*/ 3831067 w 12192000"/>
              <a:gd name="connsiteY914" fmla="*/ 4044254 h 4162697"/>
              <a:gd name="connsiteX915" fmla="*/ 3823836 w 12192000"/>
              <a:gd name="connsiteY915" fmla="*/ 4049282 h 4162697"/>
              <a:gd name="connsiteX916" fmla="*/ 3823836 w 12192000"/>
              <a:gd name="connsiteY916" fmla="*/ 4056823 h 4162697"/>
              <a:gd name="connsiteX917" fmla="*/ 3831067 w 12192000"/>
              <a:gd name="connsiteY917" fmla="*/ 4059338 h 4162697"/>
              <a:gd name="connsiteX918" fmla="*/ 3831067 w 12192000"/>
              <a:gd name="connsiteY918" fmla="*/ 4069394 h 4162697"/>
              <a:gd name="connsiteX919" fmla="*/ 3811783 w 12192000"/>
              <a:gd name="connsiteY919" fmla="*/ 4076936 h 4162697"/>
              <a:gd name="connsiteX920" fmla="*/ 3792499 w 12192000"/>
              <a:gd name="connsiteY920" fmla="*/ 4076936 h 4162697"/>
              <a:gd name="connsiteX921" fmla="*/ 3792499 w 12192000"/>
              <a:gd name="connsiteY921" fmla="*/ 3936154 h 4162697"/>
              <a:gd name="connsiteX922" fmla="*/ 3741878 w 12192000"/>
              <a:gd name="connsiteY922" fmla="*/ 3936154 h 4162697"/>
              <a:gd name="connsiteX923" fmla="*/ 3741878 w 12192000"/>
              <a:gd name="connsiteY923" fmla="*/ 3895932 h 4162697"/>
              <a:gd name="connsiteX924" fmla="*/ 3717772 w 12192000"/>
              <a:gd name="connsiteY924" fmla="*/ 3895932 h 4162697"/>
              <a:gd name="connsiteX925" fmla="*/ 3708130 w 12192000"/>
              <a:gd name="connsiteY925" fmla="*/ 3903473 h 4162697"/>
              <a:gd name="connsiteX926" fmla="*/ 3708130 w 12192000"/>
              <a:gd name="connsiteY926" fmla="*/ 3916043 h 4162697"/>
              <a:gd name="connsiteX927" fmla="*/ 3696078 w 12192000"/>
              <a:gd name="connsiteY927" fmla="*/ 3916043 h 4162697"/>
              <a:gd name="connsiteX928" fmla="*/ 3681615 w 12192000"/>
              <a:gd name="connsiteY928" fmla="*/ 3923585 h 4162697"/>
              <a:gd name="connsiteX929" fmla="*/ 3681615 w 12192000"/>
              <a:gd name="connsiteY929" fmla="*/ 3936154 h 4162697"/>
              <a:gd name="connsiteX930" fmla="*/ 3667151 w 12192000"/>
              <a:gd name="connsiteY930" fmla="*/ 3936154 h 4162697"/>
              <a:gd name="connsiteX931" fmla="*/ 3667151 w 12192000"/>
              <a:gd name="connsiteY931" fmla="*/ 4071907 h 4162697"/>
              <a:gd name="connsiteX932" fmla="*/ 3650278 w 12192000"/>
              <a:gd name="connsiteY932" fmla="*/ 4071907 h 4162697"/>
              <a:gd name="connsiteX933" fmla="*/ 3650278 w 12192000"/>
              <a:gd name="connsiteY933" fmla="*/ 3735038 h 4162697"/>
              <a:gd name="connsiteX934" fmla="*/ 3643046 w 12192000"/>
              <a:gd name="connsiteY934" fmla="*/ 3727497 h 4162697"/>
              <a:gd name="connsiteX935" fmla="*/ 3602068 w 12192000"/>
              <a:gd name="connsiteY935" fmla="*/ 3714927 h 4162697"/>
              <a:gd name="connsiteX936" fmla="*/ 3486362 w 12192000"/>
              <a:gd name="connsiteY936" fmla="*/ 3735038 h 4162697"/>
              <a:gd name="connsiteX937" fmla="*/ 3459847 w 12192000"/>
              <a:gd name="connsiteY937" fmla="*/ 3747609 h 4162697"/>
              <a:gd name="connsiteX938" fmla="*/ 3459847 w 12192000"/>
              <a:gd name="connsiteY938" fmla="*/ 3928612 h 4162697"/>
              <a:gd name="connsiteX939" fmla="*/ 3365837 w 12192000"/>
              <a:gd name="connsiteY939" fmla="*/ 3928612 h 4162697"/>
              <a:gd name="connsiteX940" fmla="*/ 3315215 w 12192000"/>
              <a:gd name="connsiteY940" fmla="*/ 3943696 h 4162697"/>
              <a:gd name="connsiteX941" fmla="*/ 3315215 w 12192000"/>
              <a:gd name="connsiteY941" fmla="*/ 4056823 h 4162697"/>
              <a:gd name="connsiteX942" fmla="*/ 3298341 w 12192000"/>
              <a:gd name="connsiteY942" fmla="*/ 4056823 h 4162697"/>
              <a:gd name="connsiteX943" fmla="*/ 3298341 w 12192000"/>
              <a:gd name="connsiteY943" fmla="*/ 4049282 h 4162697"/>
              <a:gd name="connsiteX944" fmla="*/ 3279057 w 12192000"/>
              <a:gd name="connsiteY944" fmla="*/ 4049282 h 4162697"/>
              <a:gd name="connsiteX945" fmla="*/ 3279057 w 12192000"/>
              <a:gd name="connsiteY945" fmla="*/ 4041740 h 4162697"/>
              <a:gd name="connsiteX946" fmla="*/ 3213973 w 12192000"/>
              <a:gd name="connsiteY946" fmla="*/ 4041740 h 4162697"/>
              <a:gd name="connsiteX947" fmla="*/ 3213973 w 12192000"/>
              <a:gd name="connsiteY947" fmla="*/ 4029170 h 4162697"/>
              <a:gd name="connsiteX948" fmla="*/ 3112731 w 12192000"/>
              <a:gd name="connsiteY948" fmla="*/ 4029170 h 4162697"/>
              <a:gd name="connsiteX949" fmla="*/ 3112731 w 12192000"/>
              <a:gd name="connsiteY949" fmla="*/ 4049282 h 4162697"/>
              <a:gd name="connsiteX950" fmla="*/ 3064521 w 12192000"/>
              <a:gd name="connsiteY950" fmla="*/ 4049282 h 4162697"/>
              <a:gd name="connsiteX951" fmla="*/ 3064521 w 12192000"/>
              <a:gd name="connsiteY951" fmla="*/ 4084477 h 4162697"/>
              <a:gd name="connsiteX952" fmla="*/ 3021071 w 12192000"/>
              <a:gd name="connsiteY952" fmla="*/ 4088054 h 4162697"/>
              <a:gd name="connsiteX953" fmla="*/ 2977976 w 12192000"/>
              <a:gd name="connsiteY953" fmla="*/ 4162697 h 4162697"/>
              <a:gd name="connsiteX954" fmla="*/ 0 w 12192000"/>
              <a:gd name="connsiteY954" fmla="*/ 4162697 h 416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</a:cxnLst>
            <a:rect l="l" t="t" r="r" b="b"/>
            <a:pathLst>
              <a:path w="12192000" h="4162697">
                <a:moveTo>
                  <a:pt x="0" y="0"/>
                </a:moveTo>
                <a:lnTo>
                  <a:pt x="12192000" y="0"/>
                </a:lnTo>
                <a:lnTo>
                  <a:pt x="12192000" y="4162697"/>
                </a:lnTo>
                <a:lnTo>
                  <a:pt x="9377368" y="4162697"/>
                </a:lnTo>
                <a:lnTo>
                  <a:pt x="9303751" y="4035188"/>
                </a:lnTo>
                <a:cubicBezTo>
                  <a:pt x="9303751" y="4042400"/>
                  <a:pt x="9303751" y="4049612"/>
                  <a:pt x="9303751" y="4056824"/>
                </a:cubicBezTo>
                <a:cubicBezTo>
                  <a:pt x="9298930" y="4056824"/>
                  <a:pt x="9291699" y="4056824"/>
                  <a:pt x="9286877" y="4056824"/>
                </a:cubicBezTo>
                <a:cubicBezTo>
                  <a:pt x="9286877" y="4054311"/>
                  <a:pt x="9286877" y="4051797"/>
                  <a:pt x="9286877" y="4049282"/>
                </a:cubicBezTo>
                <a:cubicBezTo>
                  <a:pt x="9279646" y="4049282"/>
                  <a:pt x="9272414" y="4049282"/>
                  <a:pt x="9267593" y="4049282"/>
                </a:cubicBezTo>
                <a:cubicBezTo>
                  <a:pt x="9267593" y="4046769"/>
                  <a:pt x="9267593" y="4044255"/>
                  <a:pt x="9267593" y="4041741"/>
                </a:cubicBezTo>
                <a:cubicBezTo>
                  <a:pt x="9245899" y="4041741"/>
                  <a:pt x="9224204" y="4041741"/>
                  <a:pt x="9202509" y="4041741"/>
                </a:cubicBezTo>
                <a:cubicBezTo>
                  <a:pt x="9202509" y="4036713"/>
                  <a:pt x="9202509" y="4034199"/>
                  <a:pt x="9202509" y="4029171"/>
                </a:cubicBezTo>
                <a:cubicBezTo>
                  <a:pt x="9168763" y="4029171"/>
                  <a:pt x="9135015" y="4029171"/>
                  <a:pt x="9101267" y="4029171"/>
                </a:cubicBezTo>
                <a:cubicBezTo>
                  <a:pt x="9101267" y="4036713"/>
                  <a:pt x="9101267" y="4041741"/>
                  <a:pt x="9101267" y="4049282"/>
                </a:cubicBezTo>
                <a:cubicBezTo>
                  <a:pt x="9086804" y="4049282"/>
                  <a:pt x="9069930" y="4049282"/>
                  <a:pt x="9053057" y="4049282"/>
                </a:cubicBezTo>
                <a:cubicBezTo>
                  <a:pt x="9053057" y="4061853"/>
                  <a:pt x="9053057" y="4071908"/>
                  <a:pt x="9053057" y="4084478"/>
                </a:cubicBezTo>
                <a:cubicBezTo>
                  <a:pt x="9021720" y="4086992"/>
                  <a:pt x="8992794" y="4089506"/>
                  <a:pt x="8961457" y="4092020"/>
                </a:cubicBezTo>
                <a:cubicBezTo>
                  <a:pt x="8961457" y="4079450"/>
                  <a:pt x="8961457" y="4069395"/>
                  <a:pt x="8961457" y="4056824"/>
                </a:cubicBezTo>
                <a:cubicBezTo>
                  <a:pt x="8956636" y="4056824"/>
                  <a:pt x="8951815" y="4056824"/>
                  <a:pt x="8946994" y="4056824"/>
                </a:cubicBezTo>
                <a:cubicBezTo>
                  <a:pt x="8946994" y="4049282"/>
                  <a:pt x="8946994" y="4041741"/>
                  <a:pt x="8946994" y="4034199"/>
                </a:cubicBezTo>
                <a:cubicBezTo>
                  <a:pt x="8944584" y="4034199"/>
                  <a:pt x="8942173" y="4034199"/>
                  <a:pt x="8939763" y="4034199"/>
                </a:cubicBezTo>
                <a:cubicBezTo>
                  <a:pt x="8939763" y="4016602"/>
                  <a:pt x="8939763" y="4001518"/>
                  <a:pt x="8939763" y="3986434"/>
                </a:cubicBezTo>
                <a:cubicBezTo>
                  <a:pt x="8937352" y="3986434"/>
                  <a:pt x="8934942" y="3986434"/>
                  <a:pt x="8932531" y="3986434"/>
                </a:cubicBezTo>
                <a:cubicBezTo>
                  <a:pt x="8932531" y="3973865"/>
                  <a:pt x="8932531" y="3958781"/>
                  <a:pt x="8932531" y="3946211"/>
                </a:cubicBezTo>
                <a:cubicBezTo>
                  <a:pt x="8927710" y="3946211"/>
                  <a:pt x="8922888" y="3946211"/>
                  <a:pt x="8918067" y="3946211"/>
                </a:cubicBezTo>
                <a:cubicBezTo>
                  <a:pt x="8918067" y="3946224"/>
                  <a:pt x="8918067" y="3948731"/>
                  <a:pt x="8918067" y="3951239"/>
                </a:cubicBezTo>
                <a:cubicBezTo>
                  <a:pt x="8898783" y="3941183"/>
                  <a:pt x="8881909" y="3931127"/>
                  <a:pt x="8862625" y="3921071"/>
                </a:cubicBezTo>
                <a:cubicBezTo>
                  <a:pt x="8860215" y="3913529"/>
                  <a:pt x="8860215" y="3905987"/>
                  <a:pt x="8857804" y="3898446"/>
                </a:cubicBezTo>
                <a:cubicBezTo>
                  <a:pt x="8857804" y="3905987"/>
                  <a:pt x="8857804" y="3913529"/>
                  <a:pt x="8855394" y="3921071"/>
                </a:cubicBezTo>
                <a:cubicBezTo>
                  <a:pt x="8838520" y="3928613"/>
                  <a:pt x="8819236" y="3938669"/>
                  <a:pt x="8802363" y="3943697"/>
                </a:cubicBezTo>
                <a:cubicBezTo>
                  <a:pt x="8795131" y="3943697"/>
                  <a:pt x="8790310" y="3943697"/>
                  <a:pt x="8785489" y="3943697"/>
                </a:cubicBezTo>
                <a:cubicBezTo>
                  <a:pt x="8785489" y="3958781"/>
                  <a:pt x="8785489" y="3971350"/>
                  <a:pt x="8785489" y="3986434"/>
                </a:cubicBezTo>
                <a:cubicBezTo>
                  <a:pt x="8783079" y="3986434"/>
                  <a:pt x="8780668" y="3986434"/>
                  <a:pt x="8778257" y="3986434"/>
                </a:cubicBezTo>
                <a:cubicBezTo>
                  <a:pt x="8778257" y="4001518"/>
                  <a:pt x="8778257" y="4014087"/>
                  <a:pt x="8778257" y="4029171"/>
                </a:cubicBezTo>
                <a:lnTo>
                  <a:pt x="8768615" y="4029171"/>
                </a:lnTo>
                <a:cubicBezTo>
                  <a:pt x="8768615" y="4039227"/>
                  <a:pt x="8768615" y="4049282"/>
                  <a:pt x="8768615" y="4061853"/>
                </a:cubicBezTo>
                <a:cubicBezTo>
                  <a:pt x="8756563" y="4061853"/>
                  <a:pt x="8744510" y="4061853"/>
                  <a:pt x="8732458" y="4061853"/>
                </a:cubicBezTo>
                <a:cubicBezTo>
                  <a:pt x="8732458" y="4064366"/>
                  <a:pt x="8732458" y="4066881"/>
                  <a:pt x="8732458" y="4069395"/>
                </a:cubicBezTo>
                <a:cubicBezTo>
                  <a:pt x="8698709" y="4064366"/>
                  <a:pt x="8698709" y="4064366"/>
                  <a:pt x="8698709" y="4064366"/>
                </a:cubicBezTo>
                <a:cubicBezTo>
                  <a:pt x="8698709" y="3893418"/>
                  <a:pt x="8698709" y="3893418"/>
                  <a:pt x="8698709" y="3893418"/>
                </a:cubicBezTo>
                <a:lnTo>
                  <a:pt x="8683946" y="3893418"/>
                </a:lnTo>
                <a:cubicBezTo>
                  <a:pt x="8681836" y="3893418"/>
                  <a:pt x="8681836" y="3893418"/>
                  <a:pt x="8681836" y="3893418"/>
                </a:cubicBezTo>
                <a:lnTo>
                  <a:pt x="8664962" y="3902216"/>
                </a:lnTo>
                <a:cubicBezTo>
                  <a:pt x="8662552" y="3903474"/>
                  <a:pt x="8662552" y="3903474"/>
                  <a:pt x="8662552" y="3903474"/>
                </a:cubicBezTo>
                <a:lnTo>
                  <a:pt x="8662552" y="3894675"/>
                </a:lnTo>
                <a:cubicBezTo>
                  <a:pt x="8662552" y="3893418"/>
                  <a:pt x="8662552" y="3893418"/>
                  <a:pt x="8657731" y="3893418"/>
                </a:cubicBezTo>
                <a:lnTo>
                  <a:pt x="8651403" y="3897817"/>
                </a:lnTo>
                <a:cubicBezTo>
                  <a:pt x="8650499" y="3898446"/>
                  <a:pt x="8650499" y="3898446"/>
                  <a:pt x="8650499" y="3898446"/>
                </a:cubicBezTo>
                <a:cubicBezTo>
                  <a:pt x="8650499" y="3991462"/>
                  <a:pt x="8650499" y="3991462"/>
                  <a:pt x="8650499" y="3991462"/>
                </a:cubicBezTo>
                <a:lnTo>
                  <a:pt x="8633626" y="3991462"/>
                </a:lnTo>
                <a:cubicBezTo>
                  <a:pt x="8631215" y="3991462"/>
                  <a:pt x="8631215" y="3991462"/>
                  <a:pt x="8631215" y="3991462"/>
                </a:cubicBezTo>
                <a:cubicBezTo>
                  <a:pt x="8631215" y="3848167"/>
                  <a:pt x="8631215" y="3848167"/>
                  <a:pt x="8631215" y="3848167"/>
                </a:cubicBezTo>
                <a:lnTo>
                  <a:pt x="8620669" y="3848167"/>
                </a:lnTo>
                <a:cubicBezTo>
                  <a:pt x="8619163" y="3848167"/>
                  <a:pt x="8619163" y="3848167"/>
                  <a:pt x="8619163" y="3848167"/>
                </a:cubicBezTo>
                <a:cubicBezTo>
                  <a:pt x="8619163" y="3750123"/>
                  <a:pt x="8619163" y="3750123"/>
                  <a:pt x="8619163" y="3750123"/>
                </a:cubicBezTo>
                <a:cubicBezTo>
                  <a:pt x="8578184" y="3750123"/>
                  <a:pt x="8578184" y="3750123"/>
                  <a:pt x="8578184" y="3750123"/>
                </a:cubicBezTo>
                <a:lnTo>
                  <a:pt x="8578184" y="3736925"/>
                </a:lnTo>
                <a:cubicBezTo>
                  <a:pt x="8578184" y="3735039"/>
                  <a:pt x="8578184" y="3735039"/>
                  <a:pt x="8578184" y="3735039"/>
                </a:cubicBezTo>
                <a:cubicBezTo>
                  <a:pt x="8537204" y="3735039"/>
                  <a:pt x="8537204" y="3735039"/>
                  <a:pt x="8537204" y="3735039"/>
                </a:cubicBezTo>
                <a:lnTo>
                  <a:pt x="8522441" y="3748238"/>
                </a:lnTo>
                <a:cubicBezTo>
                  <a:pt x="8520331" y="3750123"/>
                  <a:pt x="8520331" y="3750123"/>
                  <a:pt x="8520331" y="3750123"/>
                </a:cubicBezTo>
                <a:cubicBezTo>
                  <a:pt x="8488994" y="3750123"/>
                  <a:pt x="8488994" y="3750123"/>
                  <a:pt x="8488994" y="3750123"/>
                </a:cubicBezTo>
                <a:cubicBezTo>
                  <a:pt x="8464889" y="3762692"/>
                  <a:pt x="8464889" y="3762692"/>
                  <a:pt x="8464889" y="3762692"/>
                </a:cubicBezTo>
                <a:cubicBezTo>
                  <a:pt x="8464889" y="3853195"/>
                  <a:pt x="8464889" y="3853195"/>
                  <a:pt x="8464889" y="3853195"/>
                </a:cubicBezTo>
                <a:lnTo>
                  <a:pt x="8448015" y="3853195"/>
                </a:lnTo>
                <a:cubicBezTo>
                  <a:pt x="8445605" y="3853195"/>
                  <a:pt x="8445605" y="3853195"/>
                  <a:pt x="8445605" y="3853195"/>
                </a:cubicBezTo>
                <a:cubicBezTo>
                  <a:pt x="8445605" y="3772749"/>
                  <a:pt x="8445605" y="3772749"/>
                  <a:pt x="8445605" y="3772749"/>
                </a:cubicBezTo>
                <a:cubicBezTo>
                  <a:pt x="8337131" y="3772749"/>
                  <a:pt x="8337131" y="3772749"/>
                  <a:pt x="8337131" y="3772749"/>
                </a:cubicBezTo>
                <a:cubicBezTo>
                  <a:pt x="8337131" y="3833084"/>
                  <a:pt x="8337131" y="3833084"/>
                  <a:pt x="8332310" y="3833084"/>
                </a:cubicBezTo>
                <a:lnTo>
                  <a:pt x="8332310" y="3824284"/>
                </a:lnTo>
                <a:cubicBezTo>
                  <a:pt x="8332310" y="3823028"/>
                  <a:pt x="8332310" y="3823028"/>
                  <a:pt x="8332310" y="3823028"/>
                </a:cubicBezTo>
                <a:lnTo>
                  <a:pt x="8319655" y="3823028"/>
                </a:lnTo>
                <a:cubicBezTo>
                  <a:pt x="8317847" y="3823028"/>
                  <a:pt x="8317847" y="3823028"/>
                  <a:pt x="8317847" y="3823028"/>
                </a:cubicBezTo>
                <a:lnTo>
                  <a:pt x="8317847" y="3831826"/>
                </a:lnTo>
                <a:cubicBezTo>
                  <a:pt x="8317847" y="3833084"/>
                  <a:pt x="8317847" y="3833084"/>
                  <a:pt x="8317847" y="3833084"/>
                </a:cubicBezTo>
                <a:lnTo>
                  <a:pt x="8307301" y="3833084"/>
                </a:lnTo>
                <a:cubicBezTo>
                  <a:pt x="8305794" y="3833084"/>
                  <a:pt x="8305794" y="3833084"/>
                  <a:pt x="8305794" y="3833084"/>
                </a:cubicBezTo>
                <a:lnTo>
                  <a:pt x="8305794" y="3841882"/>
                </a:lnTo>
                <a:cubicBezTo>
                  <a:pt x="8305794" y="3843139"/>
                  <a:pt x="8305794" y="3843139"/>
                  <a:pt x="8305794" y="3843139"/>
                </a:cubicBezTo>
                <a:cubicBezTo>
                  <a:pt x="8279279" y="3843139"/>
                  <a:pt x="8279279" y="3843139"/>
                  <a:pt x="8279279" y="3843139"/>
                </a:cubicBezTo>
                <a:lnTo>
                  <a:pt x="8279279" y="3829941"/>
                </a:lnTo>
                <a:cubicBezTo>
                  <a:pt x="8279279" y="3828055"/>
                  <a:pt x="8279279" y="3828055"/>
                  <a:pt x="8279279" y="3828055"/>
                </a:cubicBezTo>
                <a:lnTo>
                  <a:pt x="8266624" y="3828055"/>
                </a:lnTo>
                <a:cubicBezTo>
                  <a:pt x="8264816" y="3828055"/>
                  <a:pt x="8264816" y="3828055"/>
                  <a:pt x="8264816" y="3828055"/>
                </a:cubicBezTo>
                <a:lnTo>
                  <a:pt x="8264816" y="3821456"/>
                </a:lnTo>
                <a:cubicBezTo>
                  <a:pt x="8264816" y="3820513"/>
                  <a:pt x="8264816" y="3820513"/>
                  <a:pt x="8264816" y="3820513"/>
                </a:cubicBezTo>
                <a:lnTo>
                  <a:pt x="8247942" y="3820513"/>
                </a:lnTo>
                <a:cubicBezTo>
                  <a:pt x="8245532" y="3820513"/>
                  <a:pt x="8245532" y="3820513"/>
                  <a:pt x="8245532" y="3820513"/>
                </a:cubicBezTo>
                <a:lnTo>
                  <a:pt x="8245532" y="3827113"/>
                </a:lnTo>
                <a:cubicBezTo>
                  <a:pt x="8245532" y="3828055"/>
                  <a:pt x="8245532" y="3828055"/>
                  <a:pt x="8245532" y="3828055"/>
                </a:cubicBezTo>
                <a:lnTo>
                  <a:pt x="8239204" y="3828055"/>
                </a:lnTo>
                <a:cubicBezTo>
                  <a:pt x="8238300" y="3828055"/>
                  <a:pt x="8238300" y="3828055"/>
                  <a:pt x="8238300" y="3828055"/>
                </a:cubicBezTo>
                <a:lnTo>
                  <a:pt x="8238300" y="3836855"/>
                </a:lnTo>
                <a:cubicBezTo>
                  <a:pt x="8238300" y="3838111"/>
                  <a:pt x="8238300" y="3838111"/>
                  <a:pt x="8238300" y="3838111"/>
                </a:cubicBezTo>
                <a:cubicBezTo>
                  <a:pt x="8206963" y="3848167"/>
                  <a:pt x="8206963" y="3848167"/>
                  <a:pt x="8206963" y="3848167"/>
                </a:cubicBezTo>
                <a:lnTo>
                  <a:pt x="8206963" y="3859166"/>
                </a:lnTo>
                <a:cubicBezTo>
                  <a:pt x="8206963" y="3860737"/>
                  <a:pt x="8206963" y="3860737"/>
                  <a:pt x="8206963" y="3860737"/>
                </a:cubicBezTo>
                <a:cubicBezTo>
                  <a:pt x="8180448" y="3860737"/>
                  <a:pt x="8180448" y="3860737"/>
                  <a:pt x="8182858" y="3853195"/>
                </a:cubicBezTo>
                <a:lnTo>
                  <a:pt x="8172312" y="3844396"/>
                </a:lnTo>
                <a:cubicBezTo>
                  <a:pt x="8170806" y="3843139"/>
                  <a:pt x="8170806" y="3843139"/>
                  <a:pt x="8170806" y="3843139"/>
                </a:cubicBezTo>
                <a:cubicBezTo>
                  <a:pt x="8170806" y="3805429"/>
                  <a:pt x="8170806" y="3805429"/>
                  <a:pt x="8170806" y="3805429"/>
                </a:cubicBezTo>
                <a:lnTo>
                  <a:pt x="8162368" y="3805429"/>
                </a:lnTo>
                <a:cubicBezTo>
                  <a:pt x="8161164" y="3805429"/>
                  <a:pt x="8161164" y="3805429"/>
                  <a:pt x="8161164" y="3810458"/>
                </a:cubicBezTo>
                <a:lnTo>
                  <a:pt x="8150617" y="3810458"/>
                </a:lnTo>
                <a:cubicBezTo>
                  <a:pt x="8149110" y="3810458"/>
                  <a:pt x="8149110" y="3810458"/>
                  <a:pt x="8149110" y="3805429"/>
                </a:cubicBezTo>
                <a:lnTo>
                  <a:pt x="8140674" y="3805429"/>
                </a:lnTo>
                <a:cubicBezTo>
                  <a:pt x="8139468" y="3805429"/>
                  <a:pt x="8139468" y="3805429"/>
                  <a:pt x="8139468" y="3805429"/>
                </a:cubicBezTo>
                <a:cubicBezTo>
                  <a:pt x="8139468" y="3838111"/>
                  <a:pt x="8139468" y="3838111"/>
                  <a:pt x="8139468" y="3838111"/>
                </a:cubicBezTo>
                <a:lnTo>
                  <a:pt x="8126813" y="3838111"/>
                </a:lnTo>
                <a:cubicBezTo>
                  <a:pt x="8125005" y="3838111"/>
                  <a:pt x="8125005" y="3838111"/>
                  <a:pt x="8125005" y="3838111"/>
                </a:cubicBezTo>
                <a:lnTo>
                  <a:pt x="8116569" y="3833712"/>
                </a:lnTo>
                <a:cubicBezTo>
                  <a:pt x="8115363" y="3833084"/>
                  <a:pt x="8115363" y="3833084"/>
                  <a:pt x="8115363" y="3833084"/>
                </a:cubicBezTo>
                <a:lnTo>
                  <a:pt x="8104817" y="3837483"/>
                </a:lnTo>
                <a:cubicBezTo>
                  <a:pt x="8103310" y="3838111"/>
                  <a:pt x="8103310" y="3838111"/>
                  <a:pt x="8103310" y="3838111"/>
                </a:cubicBezTo>
                <a:lnTo>
                  <a:pt x="8103310" y="3855708"/>
                </a:lnTo>
                <a:cubicBezTo>
                  <a:pt x="8103310" y="3858223"/>
                  <a:pt x="8103310" y="3858223"/>
                  <a:pt x="8098489" y="3858223"/>
                </a:cubicBezTo>
                <a:lnTo>
                  <a:pt x="8098489" y="3849424"/>
                </a:lnTo>
                <a:cubicBezTo>
                  <a:pt x="8098489" y="3848167"/>
                  <a:pt x="8098489" y="3848167"/>
                  <a:pt x="8098489" y="3848167"/>
                </a:cubicBezTo>
                <a:lnTo>
                  <a:pt x="8090053" y="3848167"/>
                </a:lnTo>
                <a:cubicBezTo>
                  <a:pt x="8088847" y="3848167"/>
                  <a:pt x="8088847" y="3848167"/>
                  <a:pt x="8088847" y="3848167"/>
                </a:cubicBezTo>
                <a:cubicBezTo>
                  <a:pt x="8088847" y="3898446"/>
                  <a:pt x="8088847" y="3898446"/>
                  <a:pt x="8086437" y="3898446"/>
                </a:cubicBezTo>
                <a:lnTo>
                  <a:pt x="8086437" y="3916044"/>
                </a:lnTo>
                <a:cubicBezTo>
                  <a:pt x="8086437" y="3918558"/>
                  <a:pt x="8086437" y="3918558"/>
                  <a:pt x="8086437" y="3918558"/>
                </a:cubicBezTo>
                <a:lnTo>
                  <a:pt x="8078001" y="3918558"/>
                </a:lnTo>
                <a:cubicBezTo>
                  <a:pt x="8076795" y="3918558"/>
                  <a:pt x="8076795" y="3918558"/>
                  <a:pt x="8076795" y="3918558"/>
                </a:cubicBezTo>
                <a:cubicBezTo>
                  <a:pt x="8076795" y="4044255"/>
                  <a:pt x="8076795" y="4044255"/>
                  <a:pt x="8076795" y="4044255"/>
                </a:cubicBezTo>
                <a:lnTo>
                  <a:pt x="8064140" y="4044255"/>
                </a:lnTo>
                <a:cubicBezTo>
                  <a:pt x="8062332" y="4044255"/>
                  <a:pt x="8062332" y="4044255"/>
                  <a:pt x="8062332" y="4044255"/>
                </a:cubicBezTo>
                <a:lnTo>
                  <a:pt x="8062332" y="4053053"/>
                </a:lnTo>
                <a:cubicBezTo>
                  <a:pt x="8062332" y="4054311"/>
                  <a:pt x="8062332" y="4054311"/>
                  <a:pt x="8062332" y="4054311"/>
                </a:cubicBezTo>
                <a:cubicBezTo>
                  <a:pt x="8040637" y="4054311"/>
                  <a:pt x="8040637" y="4054311"/>
                  <a:pt x="8040637" y="4056824"/>
                </a:cubicBezTo>
                <a:lnTo>
                  <a:pt x="8032200" y="4056824"/>
                </a:lnTo>
                <a:cubicBezTo>
                  <a:pt x="8030995" y="4056824"/>
                  <a:pt x="8030995" y="4056824"/>
                  <a:pt x="8030995" y="4056824"/>
                </a:cubicBezTo>
                <a:cubicBezTo>
                  <a:pt x="8030995" y="4081964"/>
                  <a:pt x="8030995" y="4081964"/>
                  <a:pt x="8035816" y="4081964"/>
                </a:cubicBezTo>
                <a:cubicBezTo>
                  <a:pt x="8035816" y="4104590"/>
                  <a:pt x="8035816" y="4104590"/>
                  <a:pt x="8035816" y="4104590"/>
                </a:cubicBezTo>
                <a:lnTo>
                  <a:pt x="8021051" y="4113389"/>
                </a:lnTo>
                <a:cubicBezTo>
                  <a:pt x="8018942" y="4114645"/>
                  <a:pt x="8018942" y="4114645"/>
                  <a:pt x="8018942" y="4114645"/>
                </a:cubicBezTo>
                <a:lnTo>
                  <a:pt x="8018942" y="4130044"/>
                </a:lnTo>
                <a:cubicBezTo>
                  <a:pt x="8018942" y="4132243"/>
                  <a:pt x="8018942" y="4132243"/>
                  <a:pt x="8018942" y="4132243"/>
                </a:cubicBezTo>
                <a:lnTo>
                  <a:pt x="8006288" y="4132243"/>
                </a:lnTo>
                <a:cubicBezTo>
                  <a:pt x="8004479" y="4132243"/>
                  <a:pt x="8004479" y="4132243"/>
                  <a:pt x="8004479" y="4132243"/>
                </a:cubicBezTo>
                <a:lnTo>
                  <a:pt x="8004479" y="4116845"/>
                </a:lnTo>
                <a:cubicBezTo>
                  <a:pt x="8004479" y="4114645"/>
                  <a:pt x="8004479" y="4114645"/>
                  <a:pt x="8004479" y="4114645"/>
                </a:cubicBezTo>
                <a:lnTo>
                  <a:pt x="7991823" y="4114645"/>
                </a:lnTo>
                <a:cubicBezTo>
                  <a:pt x="7990016" y="4114645"/>
                  <a:pt x="7990016" y="4114645"/>
                  <a:pt x="7990016" y="4109618"/>
                </a:cubicBezTo>
                <a:lnTo>
                  <a:pt x="7975252" y="4109618"/>
                </a:lnTo>
                <a:cubicBezTo>
                  <a:pt x="7973143" y="4109618"/>
                  <a:pt x="7973143" y="4109618"/>
                  <a:pt x="7973143" y="4109618"/>
                </a:cubicBezTo>
                <a:cubicBezTo>
                  <a:pt x="7973143" y="4049282"/>
                  <a:pt x="7973143" y="4049282"/>
                  <a:pt x="7973143" y="4049282"/>
                </a:cubicBezTo>
                <a:lnTo>
                  <a:pt x="7977964" y="4044255"/>
                </a:lnTo>
                <a:lnTo>
                  <a:pt x="7977964" y="4031057"/>
                </a:lnTo>
                <a:cubicBezTo>
                  <a:pt x="7977964" y="4029171"/>
                  <a:pt x="7977964" y="4029171"/>
                  <a:pt x="7973143" y="4029171"/>
                </a:cubicBezTo>
                <a:lnTo>
                  <a:pt x="7973143" y="4022572"/>
                </a:lnTo>
                <a:cubicBezTo>
                  <a:pt x="7973143" y="4021629"/>
                  <a:pt x="7973143" y="4021629"/>
                  <a:pt x="7977964" y="4021629"/>
                </a:cubicBezTo>
                <a:lnTo>
                  <a:pt x="7977964" y="4004032"/>
                </a:lnTo>
                <a:cubicBezTo>
                  <a:pt x="7977964" y="4001518"/>
                  <a:pt x="7977964" y="4001518"/>
                  <a:pt x="7977964" y="4001518"/>
                </a:cubicBezTo>
                <a:cubicBezTo>
                  <a:pt x="7956269" y="4001518"/>
                  <a:pt x="7956269" y="4001518"/>
                  <a:pt x="7956269" y="4001518"/>
                </a:cubicBezTo>
                <a:lnTo>
                  <a:pt x="7956269" y="3990520"/>
                </a:lnTo>
                <a:cubicBezTo>
                  <a:pt x="7956269" y="3988948"/>
                  <a:pt x="7956269" y="3988948"/>
                  <a:pt x="7956269" y="3988948"/>
                </a:cubicBezTo>
                <a:cubicBezTo>
                  <a:pt x="7915289" y="3988948"/>
                  <a:pt x="7915289" y="3988948"/>
                  <a:pt x="7915289" y="3988948"/>
                </a:cubicBezTo>
                <a:lnTo>
                  <a:pt x="7915289" y="4004346"/>
                </a:lnTo>
                <a:cubicBezTo>
                  <a:pt x="7915289" y="4006545"/>
                  <a:pt x="7915289" y="4006545"/>
                  <a:pt x="7915289" y="4006545"/>
                </a:cubicBezTo>
                <a:lnTo>
                  <a:pt x="7898416" y="4006545"/>
                </a:lnTo>
                <a:cubicBezTo>
                  <a:pt x="7896005" y="4006545"/>
                  <a:pt x="7896005" y="4006545"/>
                  <a:pt x="7896005" y="4006545"/>
                </a:cubicBezTo>
                <a:lnTo>
                  <a:pt x="7896005" y="4015345"/>
                </a:lnTo>
                <a:cubicBezTo>
                  <a:pt x="7896005" y="4016602"/>
                  <a:pt x="7896005" y="4016602"/>
                  <a:pt x="7896005" y="4016602"/>
                </a:cubicBezTo>
                <a:lnTo>
                  <a:pt x="7889678" y="4016602"/>
                </a:lnTo>
                <a:cubicBezTo>
                  <a:pt x="7888774" y="4016602"/>
                  <a:pt x="7888774" y="4016602"/>
                  <a:pt x="7888774" y="4011574"/>
                </a:cubicBezTo>
                <a:lnTo>
                  <a:pt x="7880338" y="4011574"/>
                </a:lnTo>
                <a:cubicBezTo>
                  <a:pt x="7879132" y="4011574"/>
                  <a:pt x="7879132" y="4011574"/>
                  <a:pt x="7879132" y="4011574"/>
                </a:cubicBezTo>
                <a:cubicBezTo>
                  <a:pt x="7879132" y="3976379"/>
                  <a:pt x="7879132" y="3976379"/>
                  <a:pt x="7883953" y="3976379"/>
                </a:cubicBezTo>
                <a:lnTo>
                  <a:pt x="7883953" y="3963180"/>
                </a:lnTo>
                <a:cubicBezTo>
                  <a:pt x="7883953" y="3961295"/>
                  <a:pt x="7883953" y="3961295"/>
                  <a:pt x="7879132" y="3961295"/>
                </a:cubicBezTo>
                <a:cubicBezTo>
                  <a:pt x="7874311" y="3936155"/>
                  <a:pt x="7874311" y="3936155"/>
                  <a:pt x="7874311" y="3936155"/>
                </a:cubicBezTo>
                <a:cubicBezTo>
                  <a:pt x="7871900" y="3961295"/>
                  <a:pt x="7871900" y="3961295"/>
                  <a:pt x="7867079" y="3961295"/>
                </a:cubicBezTo>
                <a:lnTo>
                  <a:pt x="7864970" y="3952495"/>
                </a:lnTo>
                <a:cubicBezTo>
                  <a:pt x="7864669" y="3951239"/>
                  <a:pt x="7864669" y="3951239"/>
                  <a:pt x="7864669" y="3951239"/>
                </a:cubicBezTo>
                <a:lnTo>
                  <a:pt x="7862560" y="3942440"/>
                </a:lnTo>
                <a:cubicBezTo>
                  <a:pt x="7862258" y="3941183"/>
                  <a:pt x="7862258" y="3941183"/>
                  <a:pt x="7862258" y="3941183"/>
                </a:cubicBezTo>
                <a:lnTo>
                  <a:pt x="7853822" y="3932384"/>
                </a:lnTo>
                <a:cubicBezTo>
                  <a:pt x="7852616" y="3931127"/>
                  <a:pt x="7852616" y="3931127"/>
                  <a:pt x="7852616" y="3931127"/>
                </a:cubicBezTo>
                <a:lnTo>
                  <a:pt x="7844180" y="3922329"/>
                </a:lnTo>
                <a:cubicBezTo>
                  <a:pt x="7842974" y="3921071"/>
                  <a:pt x="7842974" y="3921071"/>
                  <a:pt x="7842974" y="3921071"/>
                </a:cubicBezTo>
                <a:lnTo>
                  <a:pt x="7832428" y="3912273"/>
                </a:lnTo>
                <a:cubicBezTo>
                  <a:pt x="7830922" y="3911016"/>
                  <a:pt x="7830922" y="3911016"/>
                  <a:pt x="7830922" y="3911016"/>
                </a:cubicBezTo>
                <a:lnTo>
                  <a:pt x="7826703" y="3904416"/>
                </a:lnTo>
                <a:cubicBezTo>
                  <a:pt x="7826101" y="3903474"/>
                  <a:pt x="7826101" y="3903474"/>
                  <a:pt x="7826101" y="3903474"/>
                </a:cubicBezTo>
                <a:lnTo>
                  <a:pt x="7821882" y="3888076"/>
                </a:lnTo>
                <a:cubicBezTo>
                  <a:pt x="7821280" y="3885876"/>
                  <a:pt x="7821280" y="3885876"/>
                  <a:pt x="7821280" y="3885876"/>
                </a:cubicBezTo>
                <a:lnTo>
                  <a:pt x="7817061" y="3901275"/>
                </a:lnTo>
                <a:cubicBezTo>
                  <a:pt x="7816459" y="3903474"/>
                  <a:pt x="7816459" y="3903474"/>
                  <a:pt x="7816459" y="3903474"/>
                </a:cubicBezTo>
                <a:lnTo>
                  <a:pt x="7810131" y="3912273"/>
                </a:lnTo>
                <a:cubicBezTo>
                  <a:pt x="7809227" y="3913529"/>
                  <a:pt x="7809227" y="3913529"/>
                  <a:pt x="7809227" y="3913529"/>
                </a:cubicBezTo>
                <a:lnTo>
                  <a:pt x="7796572" y="3922329"/>
                </a:lnTo>
                <a:cubicBezTo>
                  <a:pt x="7794764" y="3923586"/>
                  <a:pt x="7794764" y="3923586"/>
                  <a:pt x="7794764" y="3923586"/>
                </a:cubicBezTo>
                <a:lnTo>
                  <a:pt x="7784218" y="3930184"/>
                </a:lnTo>
                <a:cubicBezTo>
                  <a:pt x="7782711" y="3931127"/>
                  <a:pt x="7782711" y="3931127"/>
                  <a:pt x="7782711" y="3931127"/>
                </a:cubicBezTo>
                <a:lnTo>
                  <a:pt x="7778493" y="3939926"/>
                </a:lnTo>
                <a:cubicBezTo>
                  <a:pt x="7777890" y="3941183"/>
                  <a:pt x="7777890" y="3941183"/>
                  <a:pt x="7777890" y="3941183"/>
                </a:cubicBezTo>
                <a:lnTo>
                  <a:pt x="7773672" y="3949982"/>
                </a:lnTo>
                <a:cubicBezTo>
                  <a:pt x="7773069" y="3951239"/>
                  <a:pt x="7773069" y="3951239"/>
                  <a:pt x="7773069" y="3951239"/>
                </a:cubicBezTo>
                <a:lnTo>
                  <a:pt x="7770959" y="3957838"/>
                </a:lnTo>
                <a:cubicBezTo>
                  <a:pt x="7770659" y="3958781"/>
                  <a:pt x="7770659" y="3958781"/>
                  <a:pt x="7768248" y="3961295"/>
                </a:cubicBezTo>
                <a:cubicBezTo>
                  <a:pt x="7763427" y="3936155"/>
                  <a:pt x="7763427" y="3936155"/>
                  <a:pt x="7763427" y="3936155"/>
                </a:cubicBezTo>
                <a:cubicBezTo>
                  <a:pt x="7758606" y="3961295"/>
                  <a:pt x="7758606" y="3961295"/>
                  <a:pt x="7758606" y="3961295"/>
                </a:cubicBezTo>
                <a:lnTo>
                  <a:pt x="7753784" y="3958781"/>
                </a:lnTo>
                <a:lnTo>
                  <a:pt x="7753784" y="3971979"/>
                </a:lnTo>
                <a:cubicBezTo>
                  <a:pt x="7753784" y="3973865"/>
                  <a:pt x="7753784" y="3973865"/>
                  <a:pt x="7758606" y="3973865"/>
                </a:cubicBezTo>
                <a:cubicBezTo>
                  <a:pt x="7758606" y="4016602"/>
                  <a:pt x="7758606" y="4016602"/>
                  <a:pt x="7758606" y="4016602"/>
                </a:cubicBezTo>
                <a:cubicBezTo>
                  <a:pt x="7734500" y="4016602"/>
                  <a:pt x="7734500" y="4016602"/>
                  <a:pt x="7734500" y="4016602"/>
                </a:cubicBezTo>
                <a:lnTo>
                  <a:pt x="7734500" y="4023201"/>
                </a:lnTo>
                <a:cubicBezTo>
                  <a:pt x="7734500" y="4024144"/>
                  <a:pt x="7734500" y="4024144"/>
                  <a:pt x="7734500" y="4024144"/>
                </a:cubicBezTo>
                <a:cubicBezTo>
                  <a:pt x="7695932" y="4024144"/>
                  <a:pt x="7695932" y="4024144"/>
                  <a:pt x="7695932" y="4024144"/>
                </a:cubicBezTo>
                <a:cubicBezTo>
                  <a:pt x="7695932" y="4104590"/>
                  <a:pt x="7695932" y="4104590"/>
                  <a:pt x="7695932" y="4104590"/>
                </a:cubicBezTo>
                <a:cubicBezTo>
                  <a:pt x="7654953" y="4104590"/>
                  <a:pt x="7654953" y="4104590"/>
                  <a:pt x="7654953" y="4104590"/>
                </a:cubicBezTo>
                <a:cubicBezTo>
                  <a:pt x="7654953" y="4159897"/>
                  <a:pt x="7654953" y="4159897"/>
                  <a:pt x="7645311" y="4157382"/>
                </a:cubicBezTo>
                <a:lnTo>
                  <a:pt x="7645311" y="4148584"/>
                </a:lnTo>
                <a:cubicBezTo>
                  <a:pt x="7645311" y="4147327"/>
                  <a:pt x="7645311" y="4147327"/>
                  <a:pt x="7645311" y="4147327"/>
                </a:cubicBezTo>
                <a:lnTo>
                  <a:pt x="7638984" y="4147327"/>
                </a:lnTo>
                <a:cubicBezTo>
                  <a:pt x="7638080" y="4147327"/>
                  <a:pt x="7638080" y="4147327"/>
                  <a:pt x="7638080" y="4147327"/>
                </a:cubicBezTo>
                <a:lnTo>
                  <a:pt x="7638080" y="4162697"/>
                </a:lnTo>
                <a:lnTo>
                  <a:pt x="7628438" y="4162697"/>
                </a:lnTo>
                <a:lnTo>
                  <a:pt x="7628438" y="4143124"/>
                </a:lnTo>
                <a:cubicBezTo>
                  <a:pt x="7628438" y="4127215"/>
                  <a:pt x="7628438" y="4127215"/>
                  <a:pt x="7628438" y="4127215"/>
                </a:cubicBezTo>
                <a:cubicBezTo>
                  <a:pt x="7601922" y="4092020"/>
                  <a:pt x="7601922" y="4092020"/>
                  <a:pt x="7601922" y="4092020"/>
                </a:cubicBezTo>
                <a:lnTo>
                  <a:pt x="7593485" y="4092020"/>
                </a:lnTo>
                <a:cubicBezTo>
                  <a:pt x="7592280" y="4092020"/>
                  <a:pt x="7592280" y="4092020"/>
                  <a:pt x="7592280" y="4086992"/>
                </a:cubicBezTo>
                <a:lnTo>
                  <a:pt x="7579624" y="4086992"/>
                </a:lnTo>
                <a:cubicBezTo>
                  <a:pt x="7577817" y="4086992"/>
                  <a:pt x="7577817" y="4086992"/>
                  <a:pt x="7577817" y="4086992"/>
                </a:cubicBezTo>
                <a:lnTo>
                  <a:pt x="7577817" y="4078193"/>
                </a:lnTo>
                <a:cubicBezTo>
                  <a:pt x="7577817" y="4076937"/>
                  <a:pt x="7577817" y="4076937"/>
                  <a:pt x="7577817" y="4076937"/>
                </a:cubicBezTo>
                <a:lnTo>
                  <a:pt x="7563052" y="4076937"/>
                </a:lnTo>
                <a:cubicBezTo>
                  <a:pt x="7560942" y="4076937"/>
                  <a:pt x="7560942" y="4076937"/>
                  <a:pt x="7560942" y="4076937"/>
                </a:cubicBezTo>
                <a:lnTo>
                  <a:pt x="7552506" y="4081336"/>
                </a:lnTo>
                <a:cubicBezTo>
                  <a:pt x="7551300" y="4081964"/>
                  <a:pt x="7551300" y="4081964"/>
                  <a:pt x="7551300" y="4081964"/>
                </a:cubicBezTo>
                <a:lnTo>
                  <a:pt x="7551300" y="4092963"/>
                </a:lnTo>
                <a:cubicBezTo>
                  <a:pt x="7551300" y="4094534"/>
                  <a:pt x="7551300" y="4094534"/>
                  <a:pt x="7551300" y="4094534"/>
                </a:cubicBezTo>
                <a:lnTo>
                  <a:pt x="7542864" y="4094534"/>
                </a:lnTo>
                <a:cubicBezTo>
                  <a:pt x="7541658" y="4094534"/>
                  <a:pt x="7541658" y="4094534"/>
                  <a:pt x="7541658" y="4094534"/>
                </a:cubicBezTo>
                <a:cubicBezTo>
                  <a:pt x="7541658" y="4066881"/>
                  <a:pt x="7541658" y="4066881"/>
                  <a:pt x="7541658" y="4066881"/>
                </a:cubicBezTo>
                <a:lnTo>
                  <a:pt x="7550095" y="4066881"/>
                </a:lnTo>
                <a:cubicBezTo>
                  <a:pt x="7551300" y="4066881"/>
                  <a:pt x="7551300" y="4066881"/>
                  <a:pt x="7551300" y="4061853"/>
                </a:cubicBezTo>
                <a:cubicBezTo>
                  <a:pt x="7524785" y="4039227"/>
                  <a:pt x="7524785" y="4039227"/>
                  <a:pt x="7524785" y="4039227"/>
                </a:cubicBezTo>
                <a:lnTo>
                  <a:pt x="7524785" y="4030428"/>
                </a:lnTo>
                <a:cubicBezTo>
                  <a:pt x="7524785" y="4029171"/>
                  <a:pt x="7524785" y="4029171"/>
                  <a:pt x="7524785" y="4029171"/>
                </a:cubicBezTo>
                <a:lnTo>
                  <a:pt x="7533222" y="4029171"/>
                </a:lnTo>
                <a:cubicBezTo>
                  <a:pt x="7534427" y="4029171"/>
                  <a:pt x="7534427" y="4029171"/>
                  <a:pt x="7534427" y="4029171"/>
                </a:cubicBezTo>
                <a:lnTo>
                  <a:pt x="7534427" y="4022572"/>
                </a:lnTo>
                <a:cubicBezTo>
                  <a:pt x="7534427" y="4021629"/>
                  <a:pt x="7534427" y="4021629"/>
                  <a:pt x="7534427" y="4021629"/>
                </a:cubicBezTo>
                <a:lnTo>
                  <a:pt x="7525990" y="4021629"/>
                </a:lnTo>
                <a:cubicBezTo>
                  <a:pt x="7524785" y="4021629"/>
                  <a:pt x="7524785" y="4021629"/>
                  <a:pt x="7524785" y="4021629"/>
                </a:cubicBezTo>
                <a:lnTo>
                  <a:pt x="7524785" y="4012831"/>
                </a:lnTo>
                <a:cubicBezTo>
                  <a:pt x="7524785" y="4011574"/>
                  <a:pt x="7524785" y="4011574"/>
                  <a:pt x="7524785" y="4011574"/>
                </a:cubicBezTo>
                <a:lnTo>
                  <a:pt x="7533222" y="4011574"/>
                </a:lnTo>
                <a:cubicBezTo>
                  <a:pt x="7534427" y="4011574"/>
                  <a:pt x="7534427" y="4011574"/>
                  <a:pt x="7534427" y="4011574"/>
                </a:cubicBezTo>
                <a:lnTo>
                  <a:pt x="7534427" y="4002774"/>
                </a:lnTo>
                <a:cubicBezTo>
                  <a:pt x="7534427" y="4001518"/>
                  <a:pt x="7534427" y="4001518"/>
                  <a:pt x="7534427" y="4001518"/>
                </a:cubicBezTo>
                <a:lnTo>
                  <a:pt x="7525990" y="4001518"/>
                </a:lnTo>
                <a:cubicBezTo>
                  <a:pt x="7524785" y="4001518"/>
                  <a:pt x="7524785" y="4001518"/>
                  <a:pt x="7524785" y="4001518"/>
                </a:cubicBezTo>
                <a:lnTo>
                  <a:pt x="7524785" y="3992719"/>
                </a:lnTo>
                <a:cubicBezTo>
                  <a:pt x="7524785" y="3991462"/>
                  <a:pt x="7524785" y="3991462"/>
                  <a:pt x="7524785" y="3991462"/>
                </a:cubicBezTo>
                <a:lnTo>
                  <a:pt x="7533222" y="3991462"/>
                </a:lnTo>
                <a:cubicBezTo>
                  <a:pt x="7534427" y="3991462"/>
                  <a:pt x="7534427" y="3991462"/>
                  <a:pt x="7534427" y="3991462"/>
                </a:cubicBezTo>
                <a:lnTo>
                  <a:pt x="7534427" y="3984863"/>
                </a:lnTo>
                <a:cubicBezTo>
                  <a:pt x="7534427" y="3983921"/>
                  <a:pt x="7534427" y="3983921"/>
                  <a:pt x="7534427" y="3983921"/>
                </a:cubicBezTo>
                <a:lnTo>
                  <a:pt x="7525990" y="3983921"/>
                </a:lnTo>
                <a:cubicBezTo>
                  <a:pt x="7524785" y="3983921"/>
                  <a:pt x="7524785" y="3983921"/>
                  <a:pt x="7524785" y="3983921"/>
                </a:cubicBezTo>
                <a:lnTo>
                  <a:pt x="7524785" y="3975121"/>
                </a:lnTo>
                <a:cubicBezTo>
                  <a:pt x="7524785" y="3973865"/>
                  <a:pt x="7524785" y="3973865"/>
                  <a:pt x="7524785" y="3973865"/>
                </a:cubicBezTo>
                <a:lnTo>
                  <a:pt x="7533222" y="3973865"/>
                </a:lnTo>
                <a:cubicBezTo>
                  <a:pt x="7534427" y="3973865"/>
                  <a:pt x="7534427" y="3973865"/>
                  <a:pt x="7534427" y="3973865"/>
                </a:cubicBezTo>
                <a:lnTo>
                  <a:pt x="7534427" y="3965066"/>
                </a:lnTo>
                <a:cubicBezTo>
                  <a:pt x="7534427" y="3963808"/>
                  <a:pt x="7534427" y="3963808"/>
                  <a:pt x="7534427" y="3963808"/>
                </a:cubicBezTo>
                <a:lnTo>
                  <a:pt x="7525990" y="3963808"/>
                </a:lnTo>
                <a:cubicBezTo>
                  <a:pt x="7524785" y="3963808"/>
                  <a:pt x="7524785" y="3963808"/>
                  <a:pt x="7524785" y="3963808"/>
                </a:cubicBezTo>
                <a:lnTo>
                  <a:pt x="7524785" y="3957209"/>
                </a:lnTo>
                <a:cubicBezTo>
                  <a:pt x="7524785" y="3956266"/>
                  <a:pt x="7524785" y="3956266"/>
                  <a:pt x="7524785" y="3956266"/>
                </a:cubicBezTo>
                <a:lnTo>
                  <a:pt x="7533222" y="3956266"/>
                </a:lnTo>
                <a:cubicBezTo>
                  <a:pt x="7534427" y="3956266"/>
                  <a:pt x="7534427" y="3956266"/>
                  <a:pt x="7534427" y="3956266"/>
                </a:cubicBezTo>
                <a:lnTo>
                  <a:pt x="7534427" y="3947468"/>
                </a:lnTo>
                <a:cubicBezTo>
                  <a:pt x="7534427" y="3946211"/>
                  <a:pt x="7534427" y="3946211"/>
                  <a:pt x="7534427" y="3946211"/>
                </a:cubicBezTo>
                <a:lnTo>
                  <a:pt x="7525990" y="3946211"/>
                </a:lnTo>
                <a:cubicBezTo>
                  <a:pt x="7524785" y="3946211"/>
                  <a:pt x="7524785" y="3946211"/>
                  <a:pt x="7524785" y="3946211"/>
                </a:cubicBezTo>
                <a:lnTo>
                  <a:pt x="7524785" y="3937412"/>
                </a:lnTo>
                <a:cubicBezTo>
                  <a:pt x="7524785" y="3936155"/>
                  <a:pt x="7524785" y="3936155"/>
                  <a:pt x="7524785" y="3936155"/>
                </a:cubicBezTo>
                <a:lnTo>
                  <a:pt x="7533222" y="3936155"/>
                </a:lnTo>
                <a:cubicBezTo>
                  <a:pt x="7534427" y="3936155"/>
                  <a:pt x="7534427" y="3936155"/>
                  <a:pt x="7534427" y="3936155"/>
                </a:cubicBezTo>
                <a:lnTo>
                  <a:pt x="7534427" y="3927357"/>
                </a:lnTo>
                <a:cubicBezTo>
                  <a:pt x="7534427" y="3926100"/>
                  <a:pt x="7534427" y="3926100"/>
                  <a:pt x="7534427" y="3926100"/>
                </a:cubicBezTo>
                <a:lnTo>
                  <a:pt x="7525990" y="3926100"/>
                </a:lnTo>
                <a:cubicBezTo>
                  <a:pt x="7524785" y="3926100"/>
                  <a:pt x="7524785" y="3926100"/>
                  <a:pt x="7524785" y="3926100"/>
                </a:cubicBezTo>
                <a:lnTo>
                  <a:pt x="7524785" y="3919500"/>
                </a:lnTo>
                <a:cubicBezTo>
                  <a:pt x="7524785" y="3918558"/>
                  <a:pt x="7524785" y="3918558"/>
                  <a:pt x="7524785" y="3918558"/>
                </a:cubicBezTo>
                <a:lnTo>
                  <a:pt x="7533222" y="3918558"/>
                </a:lnTo>
                <a:cubicBezTo>
                  <a:pt x="7534427" y="3918558"/>
                  <a:pt x="7534427" y="3918558"/>
                  <a:pt x="7534427" y="3918558"/>
                </a:cubicBezTo>
                <a:lnTo>
                  <a:pt x="7534427" y="3909758"/>
                </a:lnTo>
                <a:cubicBezTo>
                  <a:pt x="7534427" y="3908502"/>
                  <a:pt x="7534427" y="3908502"/>
                  <a:pt x="7534427" y="3908502"/>
                </a:cubicBezTo>
                <a:lnTo>
                  <a:pt x="7525990" y="3908502"/>
                </a:lnTo>
                <a:cubicBezTo>
                  <a:pt x="7524785" y="3908502"/>
                  <a:pt x="7524785" y="3908502"/>
                  <a:pt x="7524785" y="3908502"/>
                </a:cubicBezTo>
                <a:lnTo>
                  <a:pt x="7524785" y="3899703"/>
                </a:lnTo>
                <a:cubicBezTo>
                  <a:pt x="7524785" y="3898446"/>
                  <a:pt x="7524785" y="3898446"/>
                  <a:pt x="7524785" y="3898446"/>
                </a:cubicBezTo>
                <a:lnTo>
                  <a:pt x="7533222" y="3898446"/>
                </a:lnTo>
                <a:cubicBezTo>
                  <a:pt x="7534427" y="3898446"/>
                  <a:pt x="7534427" y="3898446"/>
                  <a:pt x="7534427" y="3898446"/>
                </a:cubicBezTo>
                <a:lnTo>
                  <a:pt x="7534427" y="3891847"/>
                </a:lnTo>
                <a:cubicBezTo>
                  <a:pt x="7534427" y="3890905"/>
                  <a:pt x="7534427" y="3890905"/>
                  <a:pt x="7534427" y="3890905"/>
                </a:cubicBezTo>
                <a:lnTo>
                  <a:pt x="7525990" y="3890905"/>
                </a:lnTo>
                <a:cubicBezTo>
                  <a:pt x="7524785" y="3890905"/>
                  <a:pt x="7524785" y="3890905"/>
                  <a:pt x="7524785" y="3890905"/>
                </a:cubicBezTo>
                <a:lnTo>
                  <a:pt x="7524785" y="3882105"/>
                </a:lnTo>
                <a:cubicBezTo>
                  <a:pt x="7524785" y="3880848"/>
                  <a:pt x="7524785" y="3880848"/>
                  <a:pt x="7524785" y="3880848"/>
                </a:cubicBezTo>
                <a:lnTo>
                  <a:pt x="7533222" y="3880848"/>
                </a:lnTo>
                <a:cubicBezTo>
                  <a:pt x="7534427" y="3880848"/>
                  <a:pt x="7534427" y="3880848"/>
                  <a:pt x="7534427" y="3880848"/>
                </a:cubicBezTo>
                <a:lnTo>
                  <a:pt x="7534427" y="3872050"/>
                </a:lnTo>
                <a:cubicBezTo>
                  <a:pt x="7534427" y="3870792"/>
                  <a:pt x="7534427" y="3870792"/>
                  <a:pt x="7534427" y="3870792"/>
                </a:cubicBezTo>
                <a:lnTo>
                  <a:pt x="7525990" y="3870792"/>
                </a:lnTo>
                <a:cubicBezTo>
                  <a:pt x="7524785" y="3870792"/>
                  <a:pt x="7524785" y="3870792"/>
                  <a:pt x="7524785" y="3870792"/>
                </a:cubicBezTo>
                <a:lnTo>
                  <a:pt x="7524785" y="3861994"/>
                </a:lnTo>
                <a:cubicBezTo>
                  <a:pt x="7524785" y="3860737"/>
                  <a:pt x="7524785" y="3860737"/>
                  <a:pt x="7524785" y="3860737"/>
                </a:cubicBezTo>
                <a:lnTo>
                  <a:pt x="7533222" y="3860737"/>
                </a:lnTo>
                <a:cubicBezTo>
                  <a:pt x="7534427" y="3860737"/>
                  <a:pt x="7534427" y="3860737"/>
                  <a:pt x="7534427" y="3860737"/>
                </a:cubicBezTo>
                <a:lnTo>
                  <a:pt x="7534427" y="3854138"/>
                </a:lnTo>
                <a:cubicBezTo>
                  <a:pt x="7534427" y="3853195"/>
                  <a:pt x="7534427" y="3853195"/>
                  <a:pt x="7534427" y="3853195"/>
                </a:cubicBezTo>
                <a:lnTo>
                  <a:pt x="7525990" y="3853195"/>
                </a:lnTo>
                <a:cubicBezTo>
                  <a:pt x="7524785" y="3853195"/>
                  <a:pt x="7524785" y="3853195"/>
                  <a:pt x="7524785" y="3853195"/>
                </a:cubicBezTo>
                <a:lnTo>
                  <a:pt x="7524785" y="3844396"/>
                </a:lnTo>
                <a:cubicBezTo>
                  <a:pt x="7524785" y="3843139"/>
                  <a:pt x="7524785" y="3843139"/>
                  <a:pt x="7524785" y="3843139"/>
                </a:cubicBezTo>
                <a:lnTo>
                  <a:pt x="7533222" y="3843139"/>
                </a:lnTo>
                <a:cubicBezTo>
                  <a:pt x="7534427" y="3843139"/>
                  <a:pt x="7534427" y="3843139"/>
                  <a:pt x="7534427" y="3843139"/>
                </a:cubicBezTo>
                <a:lnTo>
                  <a:pt x="7534427" y="3834340"/>
                </a:lnTo>
                <a:cubicBezTo>
                  <a:pt x="7534427" y="3833084"/>
                  <a:pt x="7534427" y="3833084"/>
                  <a:pt x="7534427" y="3833084"/>
                </a:cubicBezTo>
                <a:lnTo>
                  <a:pt x="7525990" y="3833084"/>
                </a:lnTo>
                <a:cubicBezTo>
                  <a:pt x="7524785" y="3833084"/>
                  <a:pt x="7524785" y="3833084"/>
                  <a:pt x="7524785" y="3833084"/>
                </a:cubicBezTo>
                <a:lnTo>
                  <a:pt x="7524785" y="3824284"/>
                </a:lnTo>
                <a:cubicBezTo>
                  <a:pt x="7524785" y="3823028"/>
                  <a:pt x="7524785" y="3823028"/>
                  <a:pt x="7524785" y="3823028"/>
                </a:cubicBezTo>
                <a:lnTo>
                  <a:pt x="7533222" y="3823028"/>
                </a:lnTo>
                <a:cubicBezTo>
                  <a:pt x="7534427" y="3823028"/>
                  <a:pt x="7534427" y="3823028"/>
                  <a:pt x="7534427" y="3823028"/>
                </a:cubicBezTo>
                <a:cubicBezTo>
                  <a:pt x="7534427" y="3772749"/>
                  <a:pt x="7534427" y="3772749"/>
                  <a:pt x="7534427" y="3772749"/>
                </a:cubicBezTo>
                <a:cubicBezTo>
                  <a:pt x="7519964" y="3750123"/>
                  <a:pt x="7519964" y="3750123"/>
                  <a:pt x="7519964" y="3750123"/>
                </a:cubicBezTo>
                <a:cubicBezTo>
                  <a:pt x="7358458" y="3750123"/>
                  <a:pt x="7358458" y="3750123"/>
                  <a:pt x="7358458" y="3750123"/>
                </a:cubicBezTo>
                <a:cubicBezTo>
                  <a:pt x="7358458" y="3790347"/>
                  <a:pt x="7358458" y="3790347"/>
                  <a:pt x="7358458" y="3790347"/>
                </a:cubicBezTo>
                <a:lnTo>
                  <a:pt x="7366896" y="3803545"/>
                </a:lnTo>
                <a:cubicBezTo>
                  <a:pt x="7368101" y="3805429"/>
                  <a:pt x="7368101" y="3805429"/>
                  <a:pt x="7368101" y="3805429"/>
                </a:cubicBezTo>
                <a:lnTo>
                  <a:pt x="7359664" y="3805429"/>
                </a:lnTo>
                <a:cubicBezTo>
                  <a:pt x="7358458" y="3805429"/>
                  <a:pt x="7358458" y="3805429"/>
                  <a:pt x="7358458" y="3805429"/>
                </a:cubicBezTo>
                <a:lnTo>
                  <a:pt x="7358458" y="3814229"/>
                </a:lnTo>
                <a:cubicBezTo>
                  <a:pt x="7358458" y="3815486"/>
                  <a:pt x="7358458" y="3815486"/>
                  <a:pt x="7358458" y="3815486"/>
                </a:cubicBezTo>
                <a:lnTo>
                  <a:pt x="7366896" y="3815486"/>
                </a:lnTo>
                <a:cubicBezTo>
                  <a:pt x="7368101" y="3815486"/>
                  <a:pt x="7368101" y="3815486"/>
                  <a:pt x="7368101" y="3815486"/>
                </a:cubicBezTo>
                <a:lnTo>
                  <a:pt x="7368101" y="3822085"/>
                </a:lnTo>
                <a:cubicBezTo>
                  <a:pt x="7368101" y="3823028"/>
                  <a:pt x="7368101" y="3823028"/>
                  <a:pt x="7368101" y="3823028"/>
                </a:cubicBezTo>
                <a:lnTo>
                  <a:pt x="7359664" y="3823028"/>
                </a:lnTo>
                <a:cubicBezTo>
                  <a:pt x="7358458" y="3823028"/>
                  <a:pt x="7358458" y="3823028"/>
                  <a:pt x="7358458" y="3823028"/>
                </a:cubicBezTo>
                <a:lnTo>
                  <a:pt x="7358458" y="3831826"/>
                </a:lnTo>
                <a:cubicBezTo>
                  <a:pt x="7358458" y="3833084"/>
                  <a:pt x="7358458" y="3833084"/>
                  <a:pt x="7358458" y="3833084"/>
                </a:cubicBezTo>
                <a:lnTo>
                  <a:pt x="7366896" y="3833084"/>
                </a:lnTo>
                <a:cubicBezTo>
                  <a:pt x="7368101" y="3833084"/>
                  <a:pt x="7368101" y="3833084"/>
                  <a:pt x="7368101" y="3833084"/>
                </a:cubicBezTo>
                <a:lnTo>
                  <a:pt x="7368101" y="3841882"/>
                </a:lnTo>
                <a:cubicBezTo>
                  <a:pt x="7368101" y="3843139"/>
                  <a:pt x="7368101" y="3843139"/>
                  <a:pt x="7368101" y="3843139"/>
                </a:cubicBezTo>
                <a:lnTo>
                  <a:pt x="7359664" y="3843139"/>
                </a:lnTo>
                <a:cubicBezTo>
                  <a:pt x="7358458" y="3843139"/>
                  <a:pt x="7358458" y="3843139"/>
                  <a:pt x="7358458" y="3843139"/>
                </a:cubicBezTo>
                <a:lnTo>
                  <a:pt x="7358458" y="3851939"/>
                </a:lnTo>
                <a:cubicBezTo>
                  <a:pt x="7358458" y="3853195"/>
                  <a:pt x="7358458" y="3853195"/>
                  <a:pt x="7358458" y="3853195"/>
                </a:cubicBezTo>
                <a:lnTo>
                  <a:pt x="7366896" y="3853195"/>
                </a:lnTo>
                <a:cubicBezTo>
                  <a:pt x="7368101" y="3853195"/>
                  <a:pt x="7368101" y="3853195"/>
                  <a:pt x="7368101" y="3853195"/>
                </a:cubicBezTo>
                <a:lnTo>
                  <a:pt x="7368101" y="3859794"/>
                </a:lnTo>
                <a:cubicBezTo>
                  <a:pt x="7368101" y="3860737"/>
                  <a:pt x="7368101" y="3860737"/>
                  <a:pt x="7368101" y="3860737"/>
                </a:cubicBezTo>
                <a:lnTo>
                  <a:pt x="7359664" y="3860737"/>
                </a:lnTo>
                <a:cubicBezTo>
                  <a:pt x="7358458" y="3860737"/>
                  <a:pt x="7358458" y="3860737"/>
                  <a:pt x="7358458" y="3860737"/>
                </a:cubicBezTo>
                <a:lnTo>
                  <a:pt x="7358458" y="3869536"/>
                </a:lnTo>
                <a:cubicBezTo>
                  <a:pt x="7358458" y="3870792"/>
                  <a:pt x="7358458" y="3870792"/>
                  <a:pt x="7358458" y="3870792"/>
                </a:cubicBezTo>
                <a:lnTo>
                  <a:pt x="7366896" y="3870792"/>
                </a:lnTo>
                <a:cubicBezTo>
                  <a:pt x="7368101" y="3870792"/>
                  <a:pt x="7368101" y="3870792"/>
                  <a:pt x="7368101" y="3870792"/>
                </a:cubicBezTo>
                <a:lnTo>
                  <a:pt x="7368101" y="3879592"/>
                </a:lnTo>
                <a:cubicBezTo>
                  <a:pt x="7368101" y="3880848"/>
                  <a:pt x="7368101" y="3880848"/>
                  <a:pt x="7368101" y="3880848"/>
                </a:cubicBezTo>
                <a:lnTo>
                  <a:pt x="7359664" y="3880848"/>
                </a:lnTo>
                <a:cubicBezTo>
                  <a:pt x="7358458" y="3880848"/>
                  <a:pt x="7358458" y="3880848"/>
                  <a:pt x="7358458" y="3880848"/>
                </a:cubicBezTo>
                <a:lnTo>
                  <a:pt x="7358458" y="3889647"/>
                </a:lnTo>
                <a:cubicBezTo>
                  <a:pt x="7358458" y="3890905"/>
                  <a:pt x="7358458" y="3890905"/>
                  <a:pt x="7358458" y="3890905"/>
                </a:cubicBezTo>
                <a:lnTo>
                  <a:pt x="7366896" y="3890905"/>
                </a:lnTo>
                <a:cubicBezTo>
                  <a:pt x="7368101" y="3890905"/>
                  <a:pt x="7368101" y="3890905"/>
                  <a:pt x="7368101" y="3890905"/>
                </a:cubicBezTo>
                <a:lnTo>
                  <a:pt x="7368101" y="3897504"/>
                </a:lnTo>
                <a:cubicBezTo>
                  <a:pt x="7368101" y="3898446"/>
                  <a:pt x="7368101" y="3898446"/>
                  <a:pt x="7368101" y="3898446"/>
                </a:cubicBezTo>
                <a:lnTo>
                  <a:pt x="7359664" y="3898446"/>
                </a:lnTo>
                <a:cubicBezTo>
                  <a:pt x="7358458" y="3898446"/>
                  <a:pt x="7358458" y="3898446"/>
                  <a:pt x="7358458" y="3898446"/>
                </a:cubicBezTo>
                <a:lnTo>
                  <a:pt x="7358458" y="3907245"/>
                </a:lnTo>
                <a:cubicBezTo>
                  <a:pt x="7358458" y="3908502"/>
                  <a:pt x="7358458" y="3908502"/>
                  <a:pt x="7358458" y="3908502"/>
                </a:cubicBezTo>
                <a:lnTo>
                  <a:pt x="7366896" y="3908502"/>
                </a:lnTo>
                <a:cubicBezTo>
                  <a:pt x="7368101" y="3908502"/>
                  <a:pt x="7368101" y="3908502"/>
                  <a:pt x="7368101" y="3908502"/>
                </a:cubicBezTo>
                <a:lnTo>
                  <a:pt x="7368101" y="3917300"/>
                </a:lnTo>
                <a:cubicBezTo>
                  <a:pt x="7368101" y="3918558"/>
                  <a:pt x="7368101" y="3918558"/>
                  <a:pt x="7368101" y="3918558"/>
                </a:cubicBezTo>
                <a:lnTo>
                  <a:pt x="7359664" y="3918558"/>
                </a:lnTo>
                <a:cubicBezTo>
                  <a:pt x="7358458" y="3918558"/>
                  <a:pt x="7358458" y="3918558"/>
                  <a:pt x="7358458" y="3918558"/>
                </a:cubicBezTo>
                <a:lnTo>
                  <a:pt x="7358458" y="3925157"/>
                </a:lnTo>
                <a:cubicBezTo>
                  <a:pt x="7358458" y="3926100"/>
                  <a:pt x="7358458" y="3926100"/>
                  <a:pt x="7358458" y="3926100"/>
                </a:cubicBezTo>
                <a:lnTo>
                  <a:pt x="7366896" y="3926100"/>
                </a:lnTo>
                <a:cubicBezTo>
                  <a:pt x="7368101" y="3926100"/>
                  <a:pt x="7368101" y="3926100"/>
                  <a:pt x="7368101" y="3926100"/>
                </a:cubicBezTo>
                <a:lnTo>
                  <a:pt x="7368101" y="3934898"/>
                </a:lnTo>
                <a:cubicBezTo>
                  <a:pt x="7368101" y="3936155"/>
                  <a:pt x="7368101" y="3936155"/>
                  <a:pt x="7368101" y="3936155"/>
                </a:cubicBezTo>
                <a:lnTo>
                  <a:pt x="7359664" y="3936155"/>
                </a:lnTo>
                <a:cubicBezTo>
                  <a:pt x="7358458" y="3936155"/>
                  <a:pt x="7358458" y="3936155"/>
                  <a:pt x="7358458" y="3936155"/>
                </a:cubicBezTo>
                <a:lnTo>
                  <a:pt x="7358458" y="3944955"/>
                </a:lnTo>
                <a:cubicBezTo>
                  <a:pt x="7358458" y="3946211"/>
                  <a:pt x="7358458" y="3946211"/>
                  <a:pt x="7358458" y="3946211"/>
                </a:cubicBezTo>
                <a:lnTo>
                  <a:pt x="7366896" y="3946211"/>
                </a:lnTo>
                <a:cubicBezTo>
                  <a:pt x="7368101" y="3946211"/>
                  <a:pt x="7368101" y="3946211"/>
                  <a:pt x="7368101" y="3946211"/>
                </a:cubicBezTo>
                <a:lnTo>
                  <a:pt x="7368101" y="3955010"/>
                </a:lnTo>
                <a:cubicBezTo>
                  <a:pt x="7368101" y="3956266"/>
                  <a:pt x="7368101" y="3956266"/>
                  <a:pt x="7368101" y="3956266"/>
                </a:cubicBezTo>
                <a:lnTo>
                  <a:pt x="7359664" y="3956266"/>
                </a:lnTo>
                <a:cubicBezTo>
                  <a:pt x="7358458" y="3956266"/>
                  <a:pt x="7358458" y="3956266"/>
                  <a:pt x="7358458" y="3956266"/>
                </a:cubicBezTo>
                <a:lnTo>
                  <a:pt x="7358458" y="3962866"/>
                </a:lnTo>
                <a:cubicBezTo>
                  <a:pt x="7358458" y="3963808"/>
                  <a:pt x="7358458" y="3963808"/>
                  <a:pt x="7358458" y="3963808"/>
                </a:cubicBezTo>
                <a:lnTo>
                  <a:pt x="7366896" y="3963808"/>
                </a:lnTo>
                <a:cubicBezTo>
                  <a:pt x="7368101" y="3963808"/>
                  <a:pt x="7368101" y="3963808"/>
                  <a:pt x="7368101" y="3963808"/>
                </a:cubicBezTo>
                <a:lnTo>
                  <a:pt x="7368101" y="3972608"/>
                </a:lnTo>
                <a:cubicBezTo>
                  <a:pt x="7368101" y="3973865"/>
                  <a:pt x="7368101" y="3973865"/>
                  <a:pt x="7368101" y="3973865"/>
                </a:cubicBezTo>
                <a:lnTo>
                  <a:pt x="7359664" y="3973865"/>
                </a:lnTo>
                <a:cubicBezTo>
                  <a:pt x="7358458" y="3973865"/>
                  <a:pt x="7358458" y="3973865"/>
                  <a:pt x="7358458" y="3973865"/>
                </a:cubicBezTo>
                <a:lnTo>
                  <a:pt x="7358458" y="3982663"/>
                </a:lnTo>
                <a:cubicBezTo>
                  <a:pt x="7358458" y="3983921"/>
                  <a:pt x="7358458" y="3983921"/>
                  <a:pt x="7358458" y="3983921"/>
                </a:cubicBezTo>
                <a:lnTo>
                  <a:pt x="7366896" y="3983921"/>
                </a:lnTo>
                <a:cubicBezTo>
                  <a:pt x="7368101" y="3983921"/>
                  <a:pt x="7368101" y="3983921"/>
                  <a:pt x="7368101" y="3983921"/>
                </a:cubicBezTo>
                <a:lnTo>
                  <a:pt x="7368101" y="3990520"/>
                </a:lnTo>
                <a:cubicBezTo>
                  <a:pt x="7368101" y="3991462"/>
                  <a:pt x="7368101" y="3991462"/>
                  <a:pt x="7368101" y="3991462"/>
                </a:cubicBezTo>
                <a:lnTo>
                  <a:pt x="7359664" y="3991462"/>
                </a:lnTo>
                <a:cubicBezTo>
                  <a:pt x="7358458" y="3991462"/>
                  <a:pt x="7358458" y="3991462"/>
                  <a:pt x="7358458" y="3991462"/>
                </a:cubicBezTo>
                <a:lnTo>
                  <a:pt x="7358458" y="4000261"/>
                </a:lnTo>
                <a:cubicBezTo>
                  <a:pt x="7358458" y="4001518"/>
                  <a:pt x="7358458" y="4001518"/>
                  <a:pt x="7358458" y="4001518"/>
                </a:cubicBezTo>
                <a:lnTo>
                  <a:pt x="7366896" y="4001518"/>
                </a:lnTo>
                <a:cubicBezTo>
                  <a:pt x="7368101" y="4001518"/>
                  <a:pt x="7368101" y="4001518"/>
                  <a:pt x="7368101" y="4001518"/>
                </a:cubicBezTo>
                <a:lnTo>
                  <a:pt x="7368101" y="4010316"/>
                </a:lnTo>
                <a:cubicBezTo>
                  <a:pt x="7368101" y="4011574"/>
                  <a:pt x="7368101" y="4011574"/>
                  <a:pt x="7368101" y="4011574"/>
                </a:cubicBezTo>
                <a:lnTo>
                  <a:pt x="7359664" y="4011574"/>
                </a:lnTo>
                <a:cubicBezTo>
                  <a:pt x="7358458" y="4011574"/>
                  <a:pt x="7358458" y="4011574"/>
                  <a:pt x="7358458" y="4011574"/>
                </a:cubicBezTo>
                <a:lnTo>
                  <a:pt x="7358458" y="4020373"/>
                </a:lnTo>
                <a:cubicBezTo>
                  <a:pt x="7358458" y="4021629"/>
                  <a:pt x="7358458" y="4021629"/>
                  <a:pt x="7358458" y="4021629"/>
                </a:cubicBezTo>
                <a:lnTo>
                  <a:pt x="7366896" y="4021629"/>
                </a:lnTo>
                <a:cubicBezTo>
                  <a:pt x="7368101" y="4021629"/>
                  <a:pt x="7368101" y="4021629"/>
                  <a:pt x="7368101" y="4021629"/>
                </a:cubicBezTo>
                <a:lnTo>
                  <a:pt x="7368101" y="4028228"/>
                </a:lnTo>
                <a:cubicBezTo>
                  <a:pt x="7368101" y="4029171"/>
                  <a:pt x="7368101" y="4029171"/>
                  <a:pt x="7368101" y="4029171"/>
                </a:cubicBezTo>
                <a:lnTo>
                  <a:pt x="7359664" y="4029171"/>
                </a:lnTo>
                <a:cubicBezTo>
                  <a:pt x="7358458" y="4029171"/>
                  <a:pt x="7358458" y="4029171"/>
                  <a:pt x="7358458" y="4029171"/>
                </a:cubicBezTo>
                <a:lnTo>
                  <a:pt x="7358458" y="4037971"/>
                </a:lnTo>
                <a:cubicBezTo>
                  <a:pt x="7358458" y="4039227"/>
                  <a:pt x="7358458" y="4039227"/>
                  <a:pt x="7358458" y="4039227"/>
                </a:cubicBezTo>
                <a:lnTo>
                  <a:pt x="7347912" y="4034828"/>
                </a:lnTo>
                <a:cubicBezTo>
                  <a:pt x="7346406" y="4034199"/>
                  <a:pt x="7346406" y="4034199"/>
                  <a:pt x="7346406" y="4034199"/>
                </a:cubicBezTo>
                <a:cubicBezTo>
                  <a:pt x="7346406" y="4001518"/>
                  <a:pt x="7346406" y="4001518"/>
                  <a:pt x="7346406" y="4001518"/>
                </a:cubicBezTo>
                <a:lnTo>
                  <a:pt x="7329532" y="3992719"/>
                </a:lnTo>
                <a:cubicBezTo>
                  <a:pt x="7327122" y="3991462"/>
                  <a:pt x="7327122" y="3991462"/>
                  <a:pt x="7327122" y="3991462"/>
                </a:cubicBezTo>
                <a:cubicBezTo>
                  <a:pt x="7327122" y="3968837"/>
                  <a:pt x="7327122" y="3968837"/>
                  <a:pt x="7327122" y="3968837"/>
                </a:cubicBezTo>
                <a:cubicBezTo>
                  <a:pt x="7278911" y="3968837"/>
                  <a:pt x="7278911" y="3968837"/>
                  <a:pt x="7278911" y="3968837"/>
                </a:cubicBezTo>
                <a:lnTo>
                  <a:pt x="7278911" y="3977635"/>
                </a:lnTo>
                <a:cubicBezTo>
                  <a:pt x="7278911" y="3978892"/>
                  <a:pt x="7278911" y="3978892"/>
                  <a:pt x="7278911" y="3978892"/>
                </a:cubicBezTo>
                <a:lnTo>
                  <a:pt x="7262733" y="3978892"/>
                </a:lnTo>
                <a:lnTo>
                  <a:pt x="7262733" y="3953753"/>
                </a:lnTo>
                <a:lnTo>
                  <a:pt x="7262733" y="3839367"/>
                </a:lnTo>
                <a:lnTo>
                  <a:pt x="7191494" y="3839367"/>
                </a:lnTo>
                <a:lnTo>
                  <a:pt x="7191494" y="3824466"/>
                </a:lnTo>
                <a:cubicBezTo>
                  <a:pt x="7191494" y="3706209"/>
                  <a:pt x="7191494" y="3704290"/>
                  <a:pt x="7191494" y="3704259"/>
                </a:cubicBezTo>
                <a:cubicBezTo>
                  <a:pt x="7173960" y="3704259"/>
                  <a:pt x="7156426" y="3704259"/>
                  <a:pt x="7138892" y="3704259"/>
                </a:cubicBezTo>
                <a:cubicBezTo>
                  <a:pt x="7138892" y="3715948"/>
                  <a:pt x="7138892" y="3725299"/>
                  <a:pt x="7138892" y="3736988"/>
                </a:cubicBezTo>
                <a:cubicBezTo>
                  <a:pt x="7125742" y="3736988"/>
                  <a:pt x="7110399" y="3736988"/>
                  <a:pt x="7097249" y="3736988"/>
                </a:cubicBezTo>
                <a:cubicBezTo>
                  <a:pt x="7097249" y="3746340"/>
                  <a:pt x="7097249" y="3755691"/>
                  <a:pt x="7097249" y="3765042"/>
                </a:cubicBezTo>
                <a:cubicBezTo>
                  <a:pt x="7086291" y="3765042"/>
                  <a:pt x="7073140" y="3765042"/>
                  <a:pt x="7062182" y="3765042"/>
                </a:cubicBezTo>
                <a:cubicBezTo>
                  <a:pt x="7062182" y="3746340"/>
                  <a:pt x="7062182" y="3727637"/>
                  <a:pt x="7062182" y="3711272"/>
                </a:cubicBezTo>
                <a:cubicBezTo>
                  <a:pt x="7055607" y="3711272"/>
                  <a:pt x="7051222" y="3711272"/>
                  <a:pt x="7044647" y="3711272"/>
                </a:cubicBezTo>
                <a:cubicBezTo>
                  <a:pt x="7044647" y="3708934"/>
                  <a:pt x="7044647" y="3706597"/>
                  <a:pt x="7044647" y="3704259"/>
                </a:cubicBezTo>
                <a:cubicBezTo>
                  <a:pt x="7040264" y="3704259"/>
                  <a:pt x="7035881" y="3704259"/>
                  <a:pt x="7031497" y="3704259"/>
                </a:cubicBezTo>
                <a:cubicBezTo>
                  <a:pt x="7031497" y="3706597"/>
                  <a:pt x="7031497" y="3708934"/>
                  <a:pt x="7031497" y="3711272"/>
                </a:cubicBezTo>
                <a:cubicBezTo>
                  <a:pt x="7024922" y="3711272"/>
                  <a:pt x="7018347" y="3711272"/>
                  <a:pt x="7011772" y="3711272"/>
                </a:cubicBezTo>
                <a:cubicBezTo>
                  <a:pt x="7011772" y="3722961"/>
                  <a:pt x="7011772" y="3732312"/>
                  <a:pt x="7011772" y="3744001"/>
                </a:cubicBezTo>
                <a:cubicBezTo>
                  <a:pt x="6992047" y="3744001"/>
                  <a:pt x="6970129" y="3744001"/>
                  <a:pt x="6950404" y="3744001"/>
                </a:cubicBezTo>
                <a:cubicBezTo>
                  <a:pt x="6950404" y="3748678"/>
                  <a:pt x="6950404" y="3753353"/>
                  <a:pt x="6950404" y="3758029"/>
                </a:cubicBezTo>
                <a:lnTo>
                  <a:pt x="6941637" y="3758029"/>
                </a:lnTo>
                <a:cubicBezTo>
                  <a:pt x="6941637" y="3765042"/>
                  <a:pt x="6941637" y="3769718"/>
                  <a:pt x="6941637" y="3776731"/>
                </a:cubicBezTo>
                <a:cubicBezTo>
                  <a:pt x="6935062" y="3776731"/>
                  <a:pt x="6926294" y="3776731"/>
                  <a:pt x="6919719" y="3772055"/>
                </a:cubicBezTo>
                <a:cubicBezTo>
                  <a:pt x="6915336" y="3772055"/>
                  <a:pt x="6910952" y="3772055"/>
                  <a:pt x="6906569" y="3776731"/>
                </a:cubicBezTo>
                <a:cubicBezTo>
                  <a:pt x="6897802" y="3776731"/>
                  <a:pt x="6886844" y="3776731"/>
                  <a:pt x="6875885" y="3776731"/>
                </a:cubicBezTo>
                <a:cubicBezTo>
                  <a:pt x="6875885" y="3781407"/>
                  <a:pt x="6875885" y="3786082"/>
                  <a:pt x="6875885" y="3790758"/>
                </a:cubicBezTo>
                <a:cubicBezTo>
                  <a:pt x="6867117" y="3790758"/>
                  <a:pt x="6858351" y="3790758"/>
                  <a:pt x="6849584" y="3790758"/>
                </a:cubicBezTo>
                <a:cubicBezTo>
                  <a:pt x="6849584" y="3788420"/>
                  <a:pt x="6849584" y="3788420"/>
                  <a:pt x="6849584" y="3786082"/>
                </a:cubicBezTo>
                <a:cubicBezTo>
                  <a:pt x="6845200" y="3786082"/>
                  <a:pt x="6840817" y="3786082"/>
                  <a:pt x="6836434" y="3786082"/>
                </a:cubicBezTo>
                <a:cubicBezTo>
                  <a:pt x="6836434" y="3788420"/>
                  <a:pt x="6836434" y="3788420"/>
                  <a:pt x="6836434" y="3790758"/>
                </a:cubicBezTo>
                <a:cubicBezTo>
                  <a:pt x="6827667" y="3790758"/>
                  <a:pt x="6818900" y="3790758"/>
                  <a:pt x="6812325" y="3790758"/>
                </a:cubicBezTo>
                <a:cubicBezTo>
                  <a:pt x="6812325" y="3517483"/>
                  <a:pt x="6812325" y="3514919"/>
                  <a:pt x="6812325" y="3514896"/>
                </a:cubicBezTo>
                <a:cubicBezTo>
                  <a:pt x="6784547" y="3514896"/>
                  <a:pt x="6783850" y="3514896"/>
                  <a:pt x="6783832" y="3514896"/>
                </a:cubicBezTo>
                <a:lnTo>
                  <a:pt x="6783832" y="3506713"/>
                </a:lnTo>
                <a:cubicBezTo>
                  <a:pt x="6783832" y="3505632"/>
                  <a:pt x="6783832" y="3505552"/>
                  <a:pt x="6783832" y="3505544"/>
                </a:cubicBezTo>
                <a:cubicBezTo>
                  <a:pt x="6723417" y="3517053"/>
                  <a:pt x="6722479" y="3517230"/>
                  <a:pt x="6722464" y="3517234"/>
                </a:cubicBezTo>
                <a:cubicBezTo>
                  <a:pt x="6722464" y="3559314"/>
                  <a:pt x="6722464" y="3601395"/>
                  <a:pt x="6722464" y="3643476"/>
                </a:cubicBezTo>
                <a:cubicBezTo>
                  <a:pt x="6713697" y="3643476"/>
                  <a:pt x="6704930" y="3643476"/>
                  <a:pt x="6698355" y="3643476"/>
                </a:cubicBezTo>
                <a:cubicBezTo>
                  <a:pt x="6696163" y="3643476"/>
                  <a:pt x="6696163" y="3641138"/>
                  <a:pt x="6693972" y="3638800"/>
                </a:cubicBezTo>
                <a:lnTo>
                  <a:pt x="6685204" y="3638800"/>
                </a:lnTo>
                <a:cubicBezTo>
                  <a:pt x="6683012" y="3641138"/>
                  <a:pt x="6683012" y="3643476"/>
                  <a:pt x="6680821" y="3643476"/>
                </a:cubicBezTo>
                <a:cubicBezTo>
                  <a:pt x="6672054" y="3643476"/>
                  <a:pt x="6661095" y="3643476"/>
                  <a:pt x="6652329" y="3643476"/>
                </a:cubicBezTo>
                <a:cubicBezTo>
                  <a:pt x="6652329" y="3669191"/>
                  <a:pt x="6652329" y="3692569"/>
                  <a:pt x="6652329" y="3715948"/>
                </a:cubicBezTo>
                <a:cubicBezTo>
                  <a:pt x="6643562" y="3715948"/>
                  <a:pt x="6636987" y="3715948"/>
                  <a:pt x="6628219" y="3715948"/>
                </a:cubicBezTo>
                <a:cubicBezTo>
                  <a:pt x="6628219" y="3676205"/>
                  <a:pt x="6628219" y="3634124"/>
                  <a:pt x="6628219" y="3592044"/>
                </a:cubicBezTo>
                <a:lnTo>
                  <a:pt x="6617261" y="3592044"/>
                </a:lnTo>
                <a:lnTo>
                  <a:pt x="6617261" y="3582692"/>
                </a:lnTo>
                <a:cubicBezTo>
                  <a:pt x="6590960" y="3582692"/>
                  <a:pt x="6564659" y="3582692"/>
                  <a:pt x="6538359" y="3582692"/>
                </a:cubicBezTo>
                <a:cubicBezTo>
                  <a:pt x="6536167" y="3585030"/>
                  <a:pt x="6533975" y="3587368"/>
                  <a:pt x="6531784" y="3589706"/>
                </a:cubicBezTo>
                <a:cubicBezTo>
                  <a:pt x="6531784" y="3655165"/>
                  <a:pt x="6531784" y="3718286"/>
                  <a:pt x="6531784" y="3783744"/>
                </a:cubicBezTo>
                <a:cubicBezTo>
                  <a:pt x="6527400" y="3783744"/>
                  <a:pt x="6520825" y="3783744"/>
                  <a:pt x="6514250" y="3783744"/>
                </a:cubicBezTo>
                <a:cubicBezTo>
                  <a:pt x="6514250" y="3788420"/>
                  <a:pt x="6514250" y="3793095"/>
                  <a:pt x="6514250" y="3797771"/>
                </a:cubicBezTo>
                <a:cubicBezTo>
                  <a:pt x="6509867" y="3797771"/>
                  <a:pt x="6503291" y="3797771"/>
                  <a:pt x="6498907" y="3797771"/>
                </a:cubicBezTo>
                <a:cubicBezTo>
                  <a:pt x="6498907" y="3781407"/>
                  <a:pt x="6498907" y="3765042"/>
                  <a:pt x="6498907" y="3748678"/>
                </a:cubicBezTo>
                <a:cubicBezTo>
                  <a:pt x="6492332" y="3748678"/>
                  <a:pt x="6483565" y="3748678"/>
                  <a:pt x="6476990" y="3748678"/>
                </a:cubicBezTo>
                <a:cubicBezTo>
                  <a:pt x="6476990" y="3746340"/>
                  <a:pt x="6476990" y="3744001"/>
                  <a:pt x="6476990" y="3741663"/>
                </a:cubicBezTo>
                <a:cubicBezTo>
                  <a:pt x="6468223" y="3741663"/>
                  <a:pt x="6461648" y="3741663"/>
                  <a:pt x="6452882" y="3741663"/>
                </a:cubicBezTo>
                <a:cubicBezTo>
                  <a:pt x="6452882" y="3744001"/>
                  <a:pt x="6452882" y="3746340"/>
                  <a:pt x="6452882" y="3748678"/>
                </a:cubicBezTo>
                <a:cubicBezTo>
                  <a:pt x="6448497" y="3748678"/>
                  <a:pt x="6444114" y="3748678"/>
                  <a:pt x="6439731" y="3748678"/>
                </a:cubicBezTo>
                <a:cubicBezTo>
                  <a:pt x="6437539" y="3744001"/>
                  <a:pt x="6437539" y="3741663"/>
                  <a:pt x="6437539" y="3739326"/>
                </a:cubicBezTo>
                <a:cubicBezTo>
                  <a:pt x="6435347" y="3739326"/>
                  <a:pt x="6433155" y="3739326"/>
                  <a:pt x="6430964" y="3739326"/>
                </a:cubicBezTo>
                <a:cubicBezTo>
                  <a:pt x="6430964" y="3741663"/>
                  <a:pt x="6428772" y="3744001"/>
                  <a:pt x="6428772" y="3746340"/>
                </a:cubicBezTo>
                <a:cubicBezTo>
                  <a:pt x="6426580" y="3746340"/>
                  <a:pt x="6424389" y="3746340"/>
                  <a:pt x="6420005" y="3746340"/>
                </a:cubicBezTo>
                <a:cubicBezTo>
                  <a:pt x="6420005" y="3720623"/>
                  <a:pt x="6420005" y="3692569"/>
                  <a:pt x="6420005" y="3664516"/>
                </a:cubicBezTo>
                <a:cubicBezTo>
                  <a:pt x="6398088" y="3664516"/>
                  <a:pt x="6373979" y="3664516"/>
                  <a:pt x="6349870" y="3664516"/>
                </a:cubicBezTo>
                <a:cubicBezTo>
                  <a:pt x="6347678" y="3573340"/>
                  <a:pt x="6343295" y="3482166"/>
                  <a:pt x="6341103" y="3390992"/>
                </a:cubicBezTo>
                <a:cubicBezTo>
                  <a:pt x="6349870" y="3388654"/>
                  <a:pt x="6376170" y="3379303"/>
                  <a:pt x="6354254" y="3367613"/>
                </a:cubicBezTo>
                <a:cubicBezTo>
                  <a:pt x="6356445" y="3365275"/>
                  <a:pt x="6358637" y="3362937"/>
                  <a:pt x="6360829" y="3362937"/>
                </a:cubicBezTo>
                <a:cubicBezTo>
                  <a:pt x="6360829" y="3346573"/>
                  <a:pt x="6360829" y="3346573"/>
                  <a:pt x="6352062" y="3337222"/>
                </a:cubicBezTo>
                <a:cubicBezTo>
                  <a:pt x="6352062" y="3332546"/>
                  <a:pt x="6352062" y="3325533"/>
                  <a:pt x="6352062" y="3318520"/>
                </a:cubicBezTo>
                <a:cubicBezTo>
                  <a:pt x="6347678" y="3318520"/>
                  <a:pt x="6341103" y="3318520"/>
                  <a:pt x="6336720" y="3318520"/>
                </a:cubicBezTo>
                <a:cubicBezTo>
                  <a:pt x="6336720" y="3309167"/>
                  <a:pt x="6336720" y="3302154"/>
                  <a:pt x="6336720" y="3295141"/>
                </a:cubicBezTo>
                <a:cubicBezTo>
                  <a:pt x="6336720" y="3292803"/>
                  <a:pt x="6334528" y="3292803"/>
                  <a:pt x="6334528" y="3290465"/>
                </a:cubicBezTo>
                <a:cubicBezTo>
                  <a:pt x="6334528" y="3262412"/>
                  <a:pt x="6334528" y="3234358"/>
                  <a:pt x="6334528" y="3206304"/>
                </a:cubicBezTo>
                <a:cubicBezTo>
                  <a:pt x="6334528" y="3203966"/>
                  <a:pt x="6336720" y="3201629"/>
                  <a:pt x="6336720" y="3199291"/>
                </a:cubicBezTo>
                <a:cubicBezTo>
                  <a:pt x="6334528" y="3196953"/>
                  <a:pt x="6332337" y="3194615"/>
                  <a:pt x="6330145" y="3192277"/>
                </a:cubicBezTo>
                <a:cubicBezTo>
                  <a:pt x="6330145" y="3171236"/>
                  <a:pt x="6330145" y="3150196"/>
                  <a:pt x="6327952" y="3124481"/>
                </a:cubicBezTo>
                <a:cubicBezTo>
                  <a:pt x="6327952" y="3105778"/>
                  <a:pt x="6327952" y="3084738"/>
                  <a:pt x="6325761" y="3061360"/>
                </a:cubicBezTo>
                <a:cubicBezTo>
                  <a:pt x="6325761" y="3054346"/>
                  <a:pt x="6325761" y="3049670"/>
                  <a:pt x="6321377" y="3042657"/>
                </a:cubicBezTo>
                <a:cubicBezTo>
                  <a:pt x="6321377" y="3049670"/>
                  <a:pt x="6321377" y="3054346"/>
                  <a:pt x="6319185" y="3063698"/>
                </a:cubicBezTo>
                <a:cubicBezTo>
                  <a:pt x="6319185" y="3084738"/>
                  <a:pt x="6319185" y="3105778"/>
                  <a:pt x="6319185" y="3124481"/>
                </a:cubicBezTo>
                <a:cubicBezTo>
                  <a:pt x="6316994" y="3126819"/>
                  <a:pt x="6316994" y="3126819"/>
                  <a:pt x="6316994" y="3129156"/>
                </a:cubicBezTo>
                <a:cubicBezTo>
                  <a:pt x="6316994" y="3150196"/>
                  <a:pt x="6316994" y="3171236"/>
                  <a:pt x="6316994" y="3192277"/>
                </a:cubicBezTo>
                <a:cubicBezTo>
                  <a:pt x="6314802" y="3194615"/>
                  <a:pt x="6312610" y="3196953"/>
                  <a:pt x="6310419" y="3199291"/>
                </a:cubicBezTo>
                <a:cubicBezTo>
                  <a:pt x="6310419" y="3201629"/>
                  <a:pt x="6312610" y="3203966"/>
                  <a:pt x="6312610" y="3206304"/>
                </a:cubicBezTo>
                <a:cubicBezTo>
                  <a:pt x="6312610" y="3234358"/>
                  <a:pt x="6312610" y="3262412"/>
                  <a:pt x="6312610" y="3290465"/>
                </a:cubicBezTo>
                <a:cubicBezTo>
                  <a:pt x="6312610" y="3292803"/>
                  <a:pt x="6310419" y="3292803"/>
                  <a:pt x="6310419" y="3295141"/>
                </a:cubicBezTo>
                <a:cubicBezTo>
                  <a:pt x="6310419" y="3302154"/>
                  <a:pt x="6310419" y="3309167"/>
                  <a:pt x="6310419" y="3318520"/>
                </a:cubicBezTo>
                <a:cubicBezTo>
                  <a:pt x="6303844" y="3318520"/>
                  <a:pt x="6299460" y="3318520"/>
                  <a:pt x="6295077" y="3318520"/>
                </a:cubicBezTo>
                <a:cubicBezTo>
                  <a:pt x="6295077" y="3325533"/>
                  <a:pt x="6295077" y="3332546"/>
                  <a:pt x="6295077" y="3337222"/>
                </a:cubicBezTo>
                <a:cubicBezTo>
                  <a:pt x="6284118" y="3346573"/>
                  <a:pt x="6286310" y="3348911"/>
                  <a:pt x="6286310" y="3362937"/>
                </a:cubicBezTo>
                <a:cubicBezTo>
                  <a:pt x="6288502" y="3362937"/>
                  <a:pt x="6290693" y="3365275"/>
                  <a:pt x="6292885" y="3367613"/>
                </a:cubicBezTo>
                <a:cubicBezTo>
                  <a:pt x="6268777" y="3376964"/>
                  <a:pt x="6295077" y="3390992"/>
                  <a:pt x="6306035" y="3390992"/>
                </a:cubicBezTo>
                <a:cubicBezTo>
                  <a:pt x="6301194" y="3506322"/>
                  <a:pt x="6297540" y="3620385"/>
                  <a:pt x="6293134" y="3735040"/>
                </a:cubicBezTo>
                <a:lnTo>
                  <a:pt x="6190268" y="3735040"/>
                </a:lnTo>
                <a:lnTo>
                  <a:pt x="6190268" y="3824466"/>
                </a:lnTo>
                <a:lnTo>
                  <a:pt x="6170048" y="3824466"/>
                </a:lnTo>
                <a:lnTo>
                  <a:pt x="6170048" y="3648163"/>
                </a:lnTo>
                <a:lnTo>
                  <a:pt x="5956653" y="3648163"/>
                </a:lnTo>
                <a:lnTo>
                  <a:pt x="5956653" y="3824466"/>
                </a:lnTo>
                <a:lnTo>
                  <a:pt x="5901909" y="3824466"/>
                </a:lnTo>
                <a:lnTo>
                  <a:pt x="5900565" y="3800109"/>
                </a:lnTo>
                <a:cubicBezTo>
                  <a:pt x="5898374" y="3800109"/>
                  <a:pt x="5896183" y="3800109"/>
                  <a:pt x="5893990" y="3800109"/>
                </a:cubicBezTo>
                <a:cubicBezTo>
                  <a:pt x="5893990" y="3808388"/>
                  <a:pt x="5893227" y="3816665"/>
                  <a:pt x="5892647" y="3824466"/>
                </a:cubicBezTo>
                <a:lnTo>
                  <a:pt x="5882183" y="3824466"/>
                </a:lnTo>
                <a:lnTo>
                  <a:pt x="5880840" y="3800109"/>
                </a:lnTo>
                <a:cubicBezTo>
                  <a:pt x="5880154" y="3800109"/>
                  <a:pt x="5879468" y="3800109"/>
                  <a:pt x="5878781" y="3800109"/>
                </a:cubicBezTo>
                <a:lnTo>
                  <a:pt x="5878781" y="3714927"/>
                </a:lnTo>
                <a:lnTo>
                  <a:pt x="5800909" y="3714927"/>
                </a:lnTo>
                <a:lnTo>
                  <a:pt x="5800909" y="3807122"/>
                </a:lnTo>
                <a:lnTo>
                  <a:pt x="5727420" y="3807122"/>
                </a:lnTo>
                <a:cubicBezTo>
                  <a:pt x="5727420" y="3813673"/>
                  <a:pt x="5727420" y="3818184"/>
                  <a:pt x="5727420" y="3824466"/>
                </a:cubicBezTo>
                <a:lnTo>
                  <a:pt x="5713406" y="3824466"/>
                </a:lnTo>
                <a:lnTo>
                  <a:pt x="5703310" y="3823488"/>
                </a:lnTo>
                <a:cubicBezTo>
                  <a:pt x="5703310" y="3818812"/>
                  <a:pt x="5703310" y="3811799"/>
                  <a:pt x="5703310" y="3804784"/>
                </a:cubicBezTo>
                <a:cubicBezTo>
                  <a:pt x="5698927" y="3804784"/>
                  <a:pt x="5696735" y="3804784"/>
                  <a:pt x="5694543" y="3804784"/>
                </a:cubicBezTo>
                <a:cubicBezTo>
                  <a:pt x="5694543" y="3795433"/>
                  <a:pt x="5694543" y="3783744"/>
                  <a:pt x="5694543" y="3772055"/>
                </a:cubicBezTo>
                <a:lnTo>
                  <a:pt x="5683585" y="3772055"/>
                </a:lnTo>
                <a:cubicBezTo>
                  <a:pt x="5681393" y="3772055"/>
                  <a:pt x="5681393" y="3769718"/>
                  <a:pt x="5679201" y="3769718"/>
                </a:cubicBezTo>
                <a:lnTo>
                  <a:pt x="5666051" y="3772055"/>
                </a:lnTo>
                <a:cubicBezTo>
                  <a:pt x="5661667" y="3772055"/>
                  <a:pt x="5657284" y="3772055"/>
                  <a:pt x="5652900" y="3772055"/>
                </a:cubicBezTo>
                <a:cubicBezTo>
                  <a:pt x="5652900" y="3783744"/>
                  <a:pt x="5652900" y="3793095"/>
                  <a:pt x="5652900" y="3804784"/>
                </a:cubicBezTo>
                <a:cubicBezTo>
                  <a:pt x="5641942" y="3804784"/>
                  <a:pt x="5630983" y="3804784"/>
                  <a:pt x="5620025" y="3804784"/>
                </a:cubicBezTo>
                <a:cubicBezTo>
                  <a:pt x="5620025" y="3800109"/>
                  <a:pt x="5620025" y="3795433"/>
                  <a:pt x="5620025" y="3790758"/>
                </a:cubicBezTo>
                <a:cubicBezTo>
                  <a:pt x="5617833" y="3790758"/>
                  <a:pt x="5617833" y="3790758"/>
                  <a:pt x="5615641" y="3790758"/>
                </a:cubicBezTo>
                <a:cubicBezTo>
                  <a:pt x="5615641" y="3795433"/>
                  <a:pt x="5615641" y="3800109"/>
                  <a:pt x="5615641" y="3804784"/>
                </a:cubicBezTo>
                <a:lnTo>
                  <a:pt x="5604134" y="3804784"/>
                </a:lnTo>
                <a:cubicBezTo>
                  <a:pt x="5602626" y="3804784"/>
                  <a:pt x="5602501" y="3804784"/>
                  <a:pt x="5602490" y="3804784"/>
                </a:cubicBezTo>
                <a:cubicBezTo>
                  <a:pt x="5602490" y="3656817"/>
                  <a:pt x="5602490" y="3655184"/>
                  <a:pt x="5602490" y="3655165"/>
                </a:cubicBezTo>
                <a:cubicBezTo>
                  <a:pt x="5561658" y="3655165"/>
                  <a:pt x="5560864" y="3655165"/>
                  <a:pt x="5560849" y="3655165"/>
                </a:cubicBezTo>
                <a:lnTo>
                  <a:pt x="5560849" y="3644937"/>
                </a:lnTo>
                <a:cubicBezTo>
                  <a:pt x="5560849" y="3643593"/>
                  <a:pt x="5560849" y="3643485"/>
                  <a:pt x="5560849" y="3643476"/>
                </a:cubicBezTo>
                <a:lnTo>
                  <a:pt x="5555095" y="3643476"/>
                </a:lnTo>
                <a:cubicBezTo>
                  <a:pt x="5554362" y="3643476"/>
                  <a:pt x="5554282" y="3643476"/>
                  <a:pt x="5554274" y="3643476"/>
                </a:cubicBezTo>
                <a:lnTo>
                  <a:pt x="5554274" y="3649612"/>
                </a:lnTo>
                <a:cubicBezTo>
                  <a:pt x="5554274" y="3650407"/>
                  <a:pt x="5554274" y="3650480"/>
                  <a:pt x="5554274" y="3650489"/>
                </a:cubicBezTo>
                <a:lnTo>
                  <a:pt x="5537013" y="3650489"/>
                </a:lnTo>
                <a:cubicBezTo>
                  <a:pt x="5534696" y="3650489"/>
                  <a:pt x="5534557" y="3650489"/>
                  <a:pt x="5534547" y="3650489"/>
                </a:cubicBezTo>
                <a:lnTo>
                  <a:pt x="5530163" y="3643476"/>
                </a:lnTo>
                <a:lnTo>
                  <a:pt x="5530163" y="3657795"/>
                </a:lnTo>
                <a:cubicBezTo>
                  <a:pt x="5530163" y="3659711"/>
                  <a:pt x="5530163" y="3659833"/>
                  <a:pt x="5530163" y="3659840"/>
                </a:cubicBezTo>
                <a:lnTo>
                  <a:pt x="5524411" y="3659840"/>
                </a:lnTo>
                <a:cubicBezTo>
                  <a:pt x="5523678" y="3659840"/>
                  <a:pt x="5523598" y="3659840"/>
                  <a:pt x="5523588" y="3659840"/>
                </a:cubicBezTo>
                <a:lnTo>
                  <a:pt x="5523588" y="3672113"/>
                </a:lnTo>
                <a:cubicBezTo>
                  <a:pt x="5523588" y="3673727"/>
                  <a:pt x="5523588" y="3673856"/>
                  <a:pt x="5523588" y="3673867"/>
                </a:cubicBezTo>
                <a:cubicBezTo>
                  <a:pt x="5500080" y="3673867"/>
                  <a:pt x="5499495" y="3673867"/>
                  <a:pt x="5499481" y="3673867"/>
                </a:cubicBezTo>
                <a:cubicBezTo>
                  <a:pt x="5499481" y="3708934"/>
                  <a:pt x="5499481" y="3708934"/>
                  <a:pt x="5497288" y="3708934"/>
                </a:cubicBezTo>
                <a:cubicBezTo>
                  <a:pt x="5497288" y="3686102"/>
                  <a:pt x="5497288" y="3685568"/>
                  <a:pt x="5497288" y="3685556"/>
                </a:cubicBezTo>
                <a:lnTo>
                  <a:pt x="5487699" y="3685556"/>
                </a:lnTo>
                <a:cubicBezTo>
                  <a:pt x="5486439" y="3685556"/>
                  <a:pt x="5486339" y="3685556"/>
                  <a:pt x="5486330" y="3685556"/>
                </a:cubicBezTo>
                <a:cubicBezTo>
                  <a:pt x="5486330" y="3724447"/>
                  <a:pt x="5486330" y="3725281"/>
                  <a:pt x="5486330" y="3725299"/>
                </a:cubicBezTo>
                <a:cubicBezTo>
                  <a:pt x="5454237" y="3725299"/>
                  <a:pt x="5453470" y="3725299"/>
                  <a:pt x="5453453" y="3725299"/>
                </a:cubicBezTo>
                <a:lnTo>
                  <a:pt x="5453453" y="3713025"/>
                </a:lnTo>
                <a:cubicBezTo>
                  <a:pt x="5453453" y="3711409"/>
                  <a:pt x="5453453" y="3711282"/>
                  <a:pt x="5453453" y="3711272"/>
                </a:cubicBezTo>
                <a:lnTo>
                  <a:pt x="5441948" y="3711272"/>
                </a:lnTo>
                <a:cubicBezTo>
                  <a:pt x="5440435" y="3711272"/>
                  <a:pt x="5440314" y="3711272"/>
                  <a:pt x="5440303" y="3711272"/>
                </a:cubicBezTo>
                <a:lnTo>
                  <a:pt x="5440303" y="3727637"/>
                </a:lnTo>
                <a:cubicBezTo>
                  <a:pt x="5440303" y="3729974"/>
                  <a:pt x="5440303" y="3729974"/>
                  <a:pt x="5435920" y="3729974"/>
                </a:cubicBezTo>
                <a:lnTo>
                  <a:pt x="5435920" y="3713610"/>
                </a:lnTo>
                <a:cubicBezTo>
                  <a:pt x="5435920" y="3711412"/>
                  <a:pt x="5435920" y="3711280"/>
                  <a:pt x="5435920" y="3711272"/>
                </a:cubicBezTo>
                <a:lnTo>
                  <a:pt x="5422495" y="3711272"/>
                </a:lnTo>
                <a:cubicBezTo>
                  <a:pt x="5420692" y="3711272"/>
                  <a:pt x="5420585" y="3711272"/>
                  <a:pt x="5420577" y="3711272"/>
                </a:cubicBezTo>
                <a:cubicBezTo>
                  <a:pt x="5420577" y="3669924"/>
                  <a:pt x="5420577" y="3669203"/>
                  <a:pt x="5420577" y="3669191"/>
                </a:cubicBezTo>
                <a:lnTo>
                  <a:pt x="5412906" y="3669191"/>
                </a:lnTo>
                <a:cubicBezTo>
                  <a:pt x="5411897" y="3669191"/>
                  <a:pt x="5411817" y="3669191"/>
                  <a:pt x="5411810" y="3669191"/>
                </a:cubicBezTo>
                <a:cubicBezTo>
                  <a:pt x="5401102" y="3623505"/>
                  <a:pt x="5400858" y="3622460"/>
                  <a:pt x="5400852" y="3622435"/>
                </a:cubicBezTo>
                <a:lnTo>
                  <a:pt x="5391263" y="3622435"/>
                </a:lnTo>
                <a:cubicBezTo>
                  <a:pt x="5390008" y="3622435"/>
                  <a:pt x="5389903" y="3622435"/>
                  <a:pt x="5389893" y="3622435"/>
                </a:cubicBezTo>
                <a:cubicBezTo>
                  <a:pt x="5377035" y="3668152"/>
                  <a:pt x="5376749" y="3669168"/>
                  <a:pt x="5376743" y="3669191"/>
                </a:cubicBezTo>
                <a:lnTo>
                  <a:pt x="5369072" y="3669191"/>
                </a:lnTo>
                <a:cubicBezTo>
                  <a:pt x="5368071" y="3669191"/>
                  <a:pt x="5367983" y="3669191"/>
                  <a:pt x="5367976" y="3669191"/>
                </a:cubicBezTo>
                <a:cubicBezTo>
                  <a:pt x="5367976" y="3738229"/>
                  <a:pt x="5367976" y="3739310"/>
                  <a:pt x="5367976" y="3739326"/>
                </a:cubicBezTo>
                <a:lnTo>
                  <a:pt x="5362222" y="3739326"/>
                </a:lnTo>
                <a:cubicBezTo>
                  <a:pt x="5361486" y="3739326"/>
                  <a:pt x="5361410" y="3739326"/>
                  <a:pt x="5361400" y="3739326"/>
                </a:cubicBezTo>
                <a:cubicBezTo>
                  <a:pt x="5361400" y="3788420"/>
                  <a:pt x="5361400" y="3788420"/>
                  <a:pt x="5357017" y="3788420"/>
                </a:cubicBezTo>
                <a:lnTo>
                  <a:pt x="5357017" y="3774101"/>
                </a:lnTo>
                <a:cubicBezTo>
                  <a:pt x="5357017" y="3772170"/>
                  <a:pt x="5357017" y="3772062"/>
                  <a:pt x="5357017" y="3772055"/>
                </a:cubicBezTo>
                <a:lnTo>
                  <a:pt x="5351264" y="3782283"/>
                </a:lnTo>
                <a:cubicBezTo>
                  <a:pt x="5350511" y="3783627"/>
                  <a:pt x="5350447" y="3783735"/>
                  <a:pt x="5350442" y="3783744"/>
                </a:cubicBezTo>
                <a:lnTo>
                  <a:pt x="5344689" y="3783744"/>
                </a:lnTo>
                <a:cubicBezTo>
                  <a:pt x="5343958" y="3783744"/>
                  <a:pt x="5343876" y="3783744"/>
                  <a:pt x="5343867" y="3783744"/>
                </a:cubicBezTo>
                <a:cubicBezTo>
                  <a:pt x="5343867" y="3691773"/>
                  <a:pt x="5343867" y="3690258"/>
                  <a:pt x="5343867" y="3690231"/>
                </a:cubicBezTo>
                <a:cubicBezTo>
                  <a:pt x="5313890" y="3690231"/>
                  <a:pt x="5313199" y="3690231"/>
                  <a:pt x="5313183" y="3690231"/>
                </a:cubicBezTo>
                <a:lnTo>
                  <a:pt x="5301676" y="3704551"/>
                </a:lnTo>
                <a:cubicBezTo>
                  <a:pt x="5300132" y="3706473"/>
                  <a:pt x="5300038" y="3706589"/>
                  <a:pt x="5300032" y="3706597"/>
                </a:cubicBezTo>
                <a:lnTo>
                  <a:pt x="5300032" y="3692277"/>
                </a:lnTo>
                <a:cubicBezTo>
                  <a:pt x="5300032" y="3690231"/>
                  <a:pt x="5300032" y="3690231"/>
                  <a:pt x="5297840" y="3687893"/>
                </a:cubicBezTo>
                <a:lnTo>
                  <a:pt x="5288251" y="3687893"/>
                </a:lnTo>
                <a:cubicBezTo>
                  <a:pt x="5286998" y="3687893"/>
                  <a:pt x="5286891" y="3687893"/>
                  <a:pt x="5286882" y="3687893"/>
                </a:cubicBezTo>
                <a:cubicBezTo>
                  <a:pt x="5286882" y="3662802"/>
                  <a:pt x="5286882" y="3662193"/>
                  <a:pt x="5286882" y="3662178"/>
                </a:cubicBezTo>
                <a:lnTo>
                  <a:pt x="5281129" y="3662178"/>
                </a:lnTo>
                <a:cubicBezTo>
                  <a:pt x="5280393" y="3662178"/>
                  <a:pt x="5280317" y="3662178"/>
                  <a:pt x="5280307" y="3662178"/>
                </a:cubicBezTo>
                <a:lnTo>
                  <a:pt x="5280307" y="3649904"/>
                </a:lnTo>
                <a:cubicBezTo>
                  <a:pt x="5280307" y="3648151"/>
                  <a:pt x="5280307" y="3648151"/>
                  <a:pt x="5278115" y="3648151"/>
                </a:cubicBezTo>
                <a:cubicBezTo>
                  <a:pt x="5278115" y="3623080"/>
                  <a:pt x="5278115" y="3622453"/>
                  <a:pt x="5278115" y="3622435"/>
                </a:cubicBezTo>
                <a:lnTo>
                  <a:pt x="5262773" y="3622435"/>
                </a:lnTo>
                <a:cubicBezTo>
                  <a:pt x="5260719" y="3622435"/>
                  <a:pt x="5260589" y="3622435"/>
                  <a:pt x="5260581" y="3622435"/>
                </a:cubicBezTo>
                <a:cubicBezTo>
                  <a:pt x="5260581" y="3590495"/>
                  <a:pt x="5260581" y="3589724"/>
                  <a:pt x="5260581" y="3589706"/>
                </a:cubicBezTo>
                <a:lnTo>
                  <a:pt x="5252910" y="3589706"/>
                </a:lnTo>
                <a:cubicBezTo>
                  <a:pt x="5251906" y="3589706"/>
                  <a:pt x="5251821" y="3589706"/>
                  <a:pt x="5251815" y="3589706"/>
                </a:cubicBezTo>
                <a:lnTo>
                  <a:pt x="5251815" y="3583569"/>
                </a:lnTo>
                <a:cubicBezTo>
                  <a:pt x="5251815" y="3582774"/>
                  <a:pt x="5251815" y="3582701"/>
                  <a:pt x="5251815" y="3582692"/>
                </a:cubicBezTo>
                <a:lnTo>
                  <a:pt x="5246061" y="3582692"/>
                </a:lnTo>
                <a:cubicBezTo>
                  <a:pt x="5245329" y="3582692"/>
                  <a:pt x="5245249" y="3582692"/>
                  <a:pt x="5245240" y="3582692"/>
                </a:cubicBezTo>
                <a:cubicBezTo>
                  <a:pt x="5245240" y="3549963"/>
                  <a:pt x="5245240" y="3549963"/>
                  <a:pt x="5240855" y="3549963"/>
                </a:cubicBezTo>
                <a:lnTo>
                  <a:pt x="5240855" y="3541780"/>
                </a:lnTo>
                <a:cubicBezTo>
                  <a:pt x="5240855" y="3540712"/>
                  <a:pt x="5240855" y="3540619"/>
                  <a:pt x="5240855" y="3540611"/>
                </a:cubicBezTo>
                <a:lnTo>
                  <a:pt x="5235102" y="3540611"/>
                </a:lnTo>
                <a:cubicBezTo>
                  <a:pt x="5234370" y="3540611"/>
                  <a:pt x="5234290" y="3540611"/>
                  <a:pt x="5234281" y="3540611"/>
                </a:cubicBezTo>
                <a:cubicBezTo>
                  <a:pt x="5234281" y="3508635"/>
                  <a:pt x="5234281" y="3507900"/>
                  <a:pt x="5234281" y="3507883"/>
                </a:cubicBezTo>
                <a:cubicBezTo>
                  <a:pt x="5206498" y="3507883"/>
                  <a:pt x="5205806" y="3507883"/>
                  <a:pt x="5205788" y="3507883"/>
                </a:cubicBezTo>
                <a:lnTo>
                  <a:pt x="5205788" y="3495608"/>
                </a:lnTo>
                <a:cubicBezTo>
                  <a:pt x="5205788" y="3493984"/>
                  <a:pt x="5205788" y="3493866"/>
                  <a:pt x="5205788" y="3493855"/>
                </a:cubicBezTo>
                <a:cubicBezTo>
                  <a:pt x="5173730" y="3493855"/>
                  <a:pt x="5172933" y="3493855"/>
                  <a:pt x="5172913" y="3493855"/>
                </a:cubicBezTo>
                <a:lnTo>
                  <a:pt x="5172913" y="3485673"/>
                </a:lnTo>
                <a:cubicBezTo>
                  <a:pt x="5172913" y="3484598"/>
                  <a:pt x="5172913" y="3484513"/>
                  <a:pt x="5172913" y="3484504"/>
                </a:cubicBezTo>
                <a:lnTo>
                  <a:pt x="5155652" y="3484504"/>
                </a:lnTo>
                <a:cubicBezTo>
                  <a:pt x="5153344" y="3484504"/>
                  <a:pt x="5153196" y="3484504"/>
                  <a:pt x="5153186" y="3484504"/>
                </a:cubicBezTo>
                <a:lnTo>
                  <a:pt x="5153186" y="3492686"/>
                </a:lnTo>
                <a:lnTo>
                  <a:pt x="5148803" y="3489179"/>
                </a:lnTo>
                <a:lnTo>
                  <a:pt x="5137845" y="3493855"/>
                </a:lnTo>
                <a:lnTo>
                  <a:pt x="5132093" y="3493855"/>
                </a:lnTo>
                <a:cubicBezTo>
                  <a:pt x="5131358" y="3493855"/>
                  <a:pt x="5131280" y="3493855"/>
                  <a:pt x="5131270" y="3493855"/>
                </a:cubicBezTo>
                <a:lnTo>
                  <a:pt x="5131270" y="3485673"/>
                </a:lnTo>
                <a:cubicBezTo>
                  <a:pt x="5131270" y="3484598"/>
                  <a:pt x="5131270" y="3484513"/>
                  <a:pt x="5131270" y="3484504"/>
                </a:cubicBezTo>
                <a:lnTo>
                  <a:pt x="5117845" y="3484504"/>
                </a:lnTo>
                <a:cubicBezTo>
                  <a:pt x="5116054" y="3484504"/>
                  <a:pt x="5115935" y="3484504"/>
                  <a:pt x="5115927" y="3484504"/>
                </a:cubicBezTo>
                <a:lnTo>
                  <a:pt x="5115927" y="3492686"/>
                </a:lnTo>
                <a:cubicBezTo>
                  <a:pt x="5115927" y="3493760"/>
                  <a:pt x="5115927" y="3493848"/>
                  <a:pt x="5115927" y="3493855"/>
                </a:cubicBezTo>
                <a:cubicBezTo>
                  <a:pt x="5092368" y="3493855"/>
                  <a:pt x="5091830" y="3493855"/>
                  <a:pt x="5091818" y="3493855"/>
                </a:cubicBezTo>
                <a:lnTo>
                  <a:pt x="5091818" y="3508175"/>
                </a:lnTo>
                <a:cubicBezTo>
                  <a:pt x="5091818" y="3510092"/>
                  <a:pt x="5091818" y="3510212"/>
                  <a:pt x="5091818" y="3510219"/>
                </a:cubicBezTo>
                <a:lnTo>
                  <a:pt x="5078394" y="3510219"/>
                </a:lnTo>
                <a:cubicBezTo>
                  <a:pt x="5076589" y="3510219"/>
                  <a:pt x="5076482" y="3510219"/>
                  <a:pt x="5076476" y="3510219"/>
                </a:cubicBezTo>
                <a:cubicBezTo>
                  <a:pt x="5076476" y="3597622"/>
                  <a:pt x="5076476" y="3599034"/>
                  <a:pt x="5076476" y="3599057"/>
                </a:cubicBezTo>
                <a:lnTo>
                  <a:pt x="5070723" y="3599057"/>
                </a:lnTo>
                <a:cubicBezTo>
                  <a:pt x="5069988" y="3599057"/>
                  <a:pt x="5069910" y="3599057"/>
                  <a:pt x="5069901" y="3599057"/>
                </a:cubicBezTo>
                <a:cubicBezTo>
                  <a:pt x="5069901" y="3564784"/>
                  <a:pt x="5069901" y="3564008"/>
                  <a:pt x="5069901" y="3563989"/>
                </a:cubicBezTo>
                <a:cubicBezTo>
                  <a:pt x="5029013" y="3563989"/>
                  <a:pt x="5028271" y="3563989"/>
                  <a:pt x="5028258" y="3563989"/>
                </a:cubicBezTo>
                <a:cubicBezTo>
                  <a:pt x="5028258" y="3599057"/>
                  <a:pt x="5028258" y="3599057"/>
                  <a:pt x="5023875" y="3599057"/>
                </a:cubicBezTo>
                <a:cubicBezTo>
                  <a:pt x="5023875" y="3691106"/>
                  <a:pt x="5023875" y="3692548"/>
                  <a:pt x="5023875" y="3692569"/>
                </a:cubicBezTo>
                <a:lnTo>
                  <a:pt x="5018122" y="3690523"/>
                </a:lnTo>
                <a:cubicBezTo>
                  <a:pt x="5017386" y="3690262"/>
                  <a:pt x="5017310" y="3690235"/>
                  <a:pt x="5017300" y="3690231"/>
                </a:cubicBezTo>
                <a:cubicBezTo>
                  <a:pt x="5015143" y="3616620"/>
                  <a:pt x="5015108" y="3615441"/>
                  <a:pt x="5015108" y="3615421"/>
                </a:cubicBezTo>
                <a:cubicBezTo>
                  <a:pt x="5012951" y="3689067"/>
                  <a:pt x="5012916" y="3690214"/>
                  <a:pt x="5012916" y="3690231"/>
                </a:cubicBezTo>
                <a:lnTo>
                  <a:pt x="5007162" y="3692277"/>
                </a:lnTo>
                <a:cubicBezTo>
                  <a:pt x="5006425" y="3692539"/>
                  <a:pt x="5006350" y="3692567"/>
                  <a:pt x="5006341" y="3692569"/>
                </a:cubicBezTo>
                <a:cubicBezTo>
                  <a:pt x="4999909" y="3736022"/>
                  <a:pt x="4999768" y="3736968"/>
                  <a:pt x="4999765" y="3736988"/>
                </a:cubicBezTo>
                <a:lnTo>
                  <a:pt x="4984423" y="3747217"/>
                </a:lnTo>
                <a:cubicBezTo>
                  <a:pt x="4982366" y="3748589"/>
                  <a:pt x="4982241" y="3748673"/>
                  <a:pt x="4982232" y="3748678"/>
                </a:cubicBezTo>
                <a:lnTo>
                  <a:pt x="4982232" y="3732312"/>
                </a:lnTo>
                <a:cubicBezTo>
                  <a:pt x="4982232" y="3730116"/>
                  <a:pt x="4982232" y="3729984"/>
                  <a:pt x="4982232" y="3729974"/>
                </a:cubicBezTo>
                <a:lnTo>
                  <a:pt x="4976478" y="3729974"/>
                </a:lnTo>
                <a:cubicBezTo>
                  <a:pt x="4975746" y="3729974"/>
                  <a:pt x="4975665" y="3729974"/>
                  <a:pt x="4975656" y="3729974"/>
                </a:cubicBezTo>
                <a:lnTo>
                  <a:pt x="4975656" y="3719747"/>
                </a:lnTo>
                <a:cubicBezTo>
                  <a:pt x="4975656" y="3718405"/>
                  <a:pt x="4975656" y="3718296"/>
                  <a:pt x="4975656" y="3718286"/>
                </a:cubicBezTo>
                <a:cubicBezTo>
                  <a:pt x="4923055" y="3718286"/>
                  <a:pt x="4923055" y="3718286"/>
                  <a:pt x="4923055" y="3722961"/>
                </a:cubicBezTo>
                <a:lnTo>
                  <a:pt x="4917302" y="3722961"/>
                </a:lnTo>
                <a:cubicBezTo>
                  <a:pt x="4916570" y="3722961"/>
                  <a:pt x="4916490" y="3722961"/>
                  <a:pt x="4916480" y="3722961"/>
                </a:cubicBezTo>
                <a:lnTo>
                  <a:pt x="4916480" y="3710688"/>
                </a:lnTo>
                <a:cubicBezTo>
                  <a:pt x="4916480" y="3709074"/>
                  <a:pt x="4916480" y="3708945"/>
                  <a:pt x="4916480" y="3708934"/>
                </a:cubicBezTo>
                <a:lnTo>
                  <a:pt x="4908808" y="3708934"/>
                </a:lnTo>
                <a:cubicBezTo>
                  <a:pt x="4907804" y="3708934"/>
                  <a:pt x="4907719" y="3708934"/>
                  <a:pt x="4907713" y="3708934"/>
                </a:cubicBezTo>
                <a:lnTo>
                  <a:pt x="4907713" y="3723253"/>
                </a:lnTo>
                <a:cubicBezTo>
                  <a:pt x="4907713" y="3725299"/>
                  <a:pt x="4907713" y="3725299"/>
                  <a:pt x="4903330" y="3725299"/>
                </a:cubicBezTo>
                <a:lnTo>
                  <a:pt x="4903330" y="3708934"/>
                </a:lnTo>
                <a:cubicBezTo>
                  <a:pt x="4903330" y="3706746"/>
                  <a:pt x="4903330" y="3706606"/>
                  <a:pt x="4903330" y="3706597"/>
                </a:cubicBezTo>
                <a:lnTo>
                  <a:pt x="4893742" y="3706597"/>
                </a:lnTo>
                <a:cubicBezTo>
                  <a:pt x="4892487" y="3706597"/>
                  <a:pt x="4892380" y="3706597"/>
                  <a:pt x="4892372" y="3706597"/>
                </a:cubicBezTo>
                <a:lnTo>
                  <a:pt x="4892372" y="3698413"/>
                </a:lnTo>
                <a:cubicBezTo>
                  <a:pt x="4892372" y="3697340"/>
                  <a:pt x="4892372" y="3697253"/>
                  <a:pt x="4892372" y="3697245"/>
                </a:cubicBezTo>
                <a:lnTo>
                  <a:pt x="4875111" y="3697245"/>
                </a:lnTo>
                <a:cubicBezTo>
                  <a:pt x="4872797" y="3697245"/>
                  <a:pt x="4872655" y="3697245"/>
                  <a:pt x="4872645" y="3697245"/>
                </a:cubicBezTo>
                <a:cubicBezTo>
                  <a:pt x="4872645" y="3674406"/>
                  <a:pt x="4872645" y="3673880"/>
                  <a:pt x="4872645" y="3673867"/>
                </a:cubicBezTo>
                <a:lnTo>
                  <a:pt x="4866070" y="3666853"/>
                </a:lnTo>
                <a:lnTo>
                  <a:pt x="4850729" y="3666853"/>
                </a:lnTo>
                <a:cubicBezTo>
                  <a:pt x="4848679" y="3666853"/>
                  <a:pt x="4848546" y="3666853"/>
                  <a:pt x="4848536" y="3666853"/>
                </a:cubicBezTo>
                <a:lnTo>
                  <a:pt x="4848536" y="3654580"/>
                </a:lnTo>
                <a:cubicBezTo>
                  <a:pt x="4848536" y="3652952"/>
                  <a:pt x="4848536" y="3652838"/>
                  <a:pt x="4848536" y="3652827"/>
                </a:cubicBezTo>
                <a:lnTo>
                  <a:pt x="4840865" y="3652827"/>
                </a:lnTo>
                <a:cubicBezTo>
                  <a:pt x="4839857" y="3652827"/>
                  <a:pt x="4839776" y="3652827"/>
                  <a:pt x="4839770" y="3652827"/>
                </a:cubicBezTo>
                <a:cubicBezTo>
                  <a:pt x="4839770" y="3611460"/>
                  <a:pt x="4839770" y="3610757"/>
                  <a:pt x="4839770" y="3610746"/>
                </a:cubicBezTo>
                <a:lnTo>
                  <a:pt x="4824429" y="3606070"/>
                </a:lnTo>
                <a:lnTo>
                  <a:pt x="4816756" y="3606070"/>
                </a:lnTo>
                <a:cubicBezTo>
                  <a:pt x="4815749" y="3606070"/>
                  <a:pt x="4815667" y="3606070"/>
                  <a:pt x="4815660" y="3606070"/>
                </a:cubicBezTo>
                <a:cubicBezTo>
                  <a:pt x="4815660" y="3555624"/>
                  <a:pt x="4815660" y="3554658"/>
                  <a:pt x="4815660" y="3554638"/>
                </a:cubicBezTo>
                <a:lnTo>
                  <a:pt x="4798401" y="3554638"/>
                </a:lnTo>
                <a:cubicBezTo>
                  <a:pt x="4796087" y="3554638"/>
                  <a:pt x="4795946" y="3554638"/>
                  <a:pt x="4795935" y="3554638"/>
                </a:cubicBezTo>
                <a:lnTo>
                  <a:pt x="4795935" y="3536228"/>
                </a:lnTo>
                <a:cubicBezTo>
                  <a:pt x="4795935" y="3533747"/>
                  <a:pt x="4795935" y="3533607"/>
                  <a:pt x="4795935" y="3533598"/>
                </a:cubicBezTo>
                <a:cubicBezTo>
                  <a:pt x="4759549" y="3533598"/>
                  <a:pt x="4758697" y="3533598"/>
                  <a:pt x="4758675" y="3533598"/>
                </a:cubicBezTo>
                <a:cubicBezTo>
                  <a:pt x="4758675" y="3556412"/>
                  <a:pt x="4758675" y="3556963"/>
                  <a:pt x="4758675" y="3556976"/>
                </a:cubicBezTo>
                <a:cubicBezTo>
                  <a:pt x="4730877" y="3556976"/>
                  <a:pt x="4730201" y="3556976"/>
                  <a:pt x="4730183" y="3556976"/>
                </a:cubicBezTo>
                <a:cubicBezTo>
                  <a:pt x="4730183" y="3607292"/>
                  <a:pt x="4730183" y="3608384"/>
                  <a:pt x="4730183" y="3608408"/>
                </a:cubicBezTo>
                <a:lnTo>
                  <a:pt x="4718677" y="3608408"/>
                </a:lnTo>
                <a:cubicBezTo>
                  <a:pt x="4717167" y="3608408"/>
                  <a:pt x="4717044" y="3608408"/>
                  <a:pt x="4717033" y="3608408"/>
                </a:cubicBezTo>
                <a:cubicBezTo>
                  <a:pt x="4717033" y="3721672"/>
                  <a:pt x="4717033" y="3722947"/>
                  <a:pt x="4717033" y="3722961"/>
                </a:cubicBezTo>
                <a:lnTo>
                  <a:pt x="4711280" y="3722961"/>
                </a:lnTo>
                <a:cubicBezTo>
                  <a:pt x="4710545" y="3722961"/>
                  <a:pt x="4710466" y="3722961"/>
                  <a:pt x="4710458" y="3722961"/>
                </a:cubicBezTo>
                <a:cubicBezTo>
                  <a:pt x="4701907" y="3693317"/>
                  <a:pt x="4701696" y="3692588"/>
                  <a:pt x="4701691" y="3692569"/>
                </a:cubicBezTo>
                <a:lnTo>
                  <a:pt x="4695937" y="3704843"/>
                </a:lnTo>
                <a:cubicBezTo>
                  <a:pt x="4695115" y="3706597"/>
                  <a:pt x="4695115" y="3706597"/>
                  <a:pt x="4697308" y="3706597"/>
                </a:cubicBezTo>
                <a:lnTo>
                  <a:pt x="4697308" y="3720916"/>
                </a:lnTo>
                <a:cubicBezTo>
                  <a:pt x="4697308" y="3722837"/>
                  <a:pt x="4697308" y="3722955"/>
                  <a:pt x="4697308" y="3722961"/>
                </a:cubicBezTo>
                <a:lnTo>
                  <a:pt x="4689636" y="3722961"/>
                </a:lnTo>
                <a:cubicBezTo>
                  <a:pt x="4688631" y="3722961"/>
                  <a:pt x="4688548" y="3722961"/>
                  <a:pt x="4688540" y="3722961"/>
                </a:cubicBezTo>
                <a:cubicBezTo>
                  <a:pt x="4688540" y="3757174"/>
                  <a:pt x="4688540" y="3758008"/>
                  <a:pt x="4688540" y="3758029"/>
                </a:cubicBezTo>
                <a:lnTo>
                  <a:pt x="4680870" y="3758029"/>
                </a:lnTo>
                <a:cubicBezTo>
                  <a:pt x="4679865" y="3758029"/>
                  <a:pt x="4679781" y="3758029"/>
                  <a:pt x="4679773" y="3758029"/>
                </a:cubicBezTo>
                <a:cubicBezTo>
                  <a:pt x="4679773" y="3783178"/>
                  <a:pt x="4679773" y="3783731"/>
                  <a:pt x="4679773" y="3783744"/>
                </a:cubicBezTo>
                <a:lnTo>
                  <a:pt x="4666350" y="3783744"/>
                </a:lnTo>
                <a:cubicBezTo>
                  <a:pt x="4664574" y="3783744"/>
                  <a:pt x="4664441" y="3783744"/>
                  <a:pt x="4664431" y="3783744"/>
                </a:cubicBezTo>
                <a:lnTo>
                  <a:pt x="4664431" y="3775562"/>
                </a:lnTo>
                <a:cubicBezTo>
                  <a:pt x="4664431" y="3774490"/>
                  <a:pt x="4664431" y="3774402"/>
                  <a:pt x="4664431" y="3774393"/>
                </a:cubicBezTo>
                <a:lnTo>
                  <a:pt x="4649089" y="3774393"/>
                </a:lnTo>
                <a:cubicBezTo>
                  <a:pt x="4647034" y="3774393"/>
                  <a:pt x="4646906" y="3774393"/>
                  <a:pt x="4646898" y="3774393"/>
                </a:cubicBezTo>
                <a:cubicBezTo>
                  <a:pt x="4646898" y="3749284"/>
                  <a:pt x="4646898" y="3748693"/>
                  <a:pt x="4646898" y="3748678"/>
                </a:cubicBezTo>
                <a:cubicBezTo>
                  <a:pt x="4606140" y="3748678"/>
                  <a:pt x="4605273" y="3748678"/>
                  <a:pt x="4605255" y="3748678"/>
                </a:cubicBezTo>
                <a:lnTo>
                  <a:pt x="4605255" y="3754814"/>
                </a:lnTo>
                <a:cubicBezTo>
                  <a:pt x="4605255" y="3755253"/>
                  <a:pt x="4605255" y="3755471"/>
                  <a:pt x="4604433" y="3755873"/>
                </a:cubicBezTo>
                <a:lnTo>
                  <a:pt x="4598680" y="3758029"/>
                </a:lnTo>
                <a:lnTo>
                  <a:pt x="4598680" y="3749847"/>
                </a:lnTo>
                <a:cubicBezTo>
                  <a:pt x="4598680" y="3748776"/>
                  <a:pt x="4598680" y="3748686"/>
                  <a:pt x="4598680" y="3748678"/>
                </a:cubicBezTo>
                <a:lnTo>
                  <a:pt x="4591008" y="3748678"/>
                </a:lnTo>
                <a:cubicBezTo>
                  <a:pt x="4590006" y="3748678"/>
                  <a:pt x="4589920" y="3748678"/>
                  <a:pt x="4589913" y="3748678"/>
                </a:cubicBezTo>
                <a:lnTo>
                  <a:pt x="4589913" y="3765042"/>
                </a:lnTo>
                <a:cubicBezTo>
                  <a:pt x="4589913" y="3767243"/>
                  <a:pt x="4589913" y="3767372"/>
                  <a:pt x="4589913" y="3767380"/>
                </a:cubicBezTo>
                <a:lnTo>
                  <a:pt x="4584160" y="3767380"/>
                </a:lnTo>
                <a:cubicBezTo>
                  <a:pt x="4583427" y="3767380"/>
                  <a:pt x="4583347" y="3767380"/>
                  <a:pt x="4583338" y="3767380"/>
                </a:cubicBezTo>
                <a:lnTo>
                  <a:pt x="4583338" y="3759198"/>
                </a:lnTo>
                <a:cubicBezTo>
                  <a:pt x="4583338" y="3758115"/>
                  <a:pt x="4583338" y="3758036"/>
                  <a:pt x="4583338" y="3758029"/>
                </a:cubicBezTo>
                <a:lnTo>
                  <a:pt x="4575666" y="3758029"/>
                </a:lnTo>
                <a:cubicBezTo>
                  <a:pt x="4574663" y="3758029"/>
                  <a:pt x="4574578" y="3758029"/>
                  <a:pt x="4574570" y="3758029"/>
                </a:cubicBezTo>
                <a:cubicBezTo>
                  <a:pt x="4574570" y="3732936"/>
                  <a:pt x="4574570" y="3732327"/>
                  <a:pt x="4574570" y="3732312"/>
                </a:cubicBezTo>
                <a:cubicBezTo>
                  <a:pt x="4542492" y="3732312"/>
                  <a:pt x="4541713" y="3732312"/>
                  <a:pt x="4541695" y="3732312"/>
                </a:cubicBezTo>
                <a:lnTo>
                  <a:pt x="4541695" y="3738449"/>
                </a:lnTo>
                <a:cubicBezTo>
                  <a:pt x="4541695" y="3739236"/>
                  <a:pt x="4541695" y="3739318"/>
                  <a:pt x="4541695" y="3739326"/>
                </a:cubicBezTo>
                <a:lnTo>
                  <a:pt x="4535941" y="3739326"/>
                </a:lnTo>
                <a:cubicBezTo>
                  <a:pt x="4535204" y="3739326"/>
                  <a:pt x="4535128" y="3739326"/>
                  <a:pt x="4535120" y="3739326"/>
                </a:cubicBezTo>
                <a:lnTo>
                  <a:pt x="4535120" y="3727052"/>
                </a:lnTo>
                <a:cubicBezTo>
                  <a:pt x="4535120" y="3725435"/>
                  <a:pt x="4535120" y="3725311"/>
                  <a:pt x="4535120" y="3725299"/>
                </a:cubicBezTo>
                <a:lnTo>
                  <a:pt x="4519779" y="3725299"/>
                </a:lnTo>
                <a:cubicBezTo>
                  <a:pt x="4517722" y="3725299"/>
                  <a:pt x="4517594" y="3725299"/>
                  <a:pt x="4517586" y="3725299"/>
                </a:cubicBezTo>
                <a:cubicBezTo>
                  <a:pt x="4517586" y="3697864"/>
                  <a:pt x="4517586" y="3697260"/>
                  <a:pt x="4517586" y="3697245"/>
                </a:cubicBezTo>
                <a:lnTo>
                  <a:pt x="4504161" y="3697245"/>
                </a:lnTo>
                <a:cubicBezTo>
                  <a:pt x="4502381" y="3697245"/>
                  <a:pt x="4502253" y="3697245"/>
                  <a:pt x="4502243" y="3697245"/>
                </a:cubicBezTo>
                <a:lnTo>
                  <a:pt x="4502243" y="3705428"/>
                </a:lnTo>
                <a:cubicBezTo>
                  <a:pt x="4502243" y="3706503"/>
                  <a:pt x="4502243" y="3706590"/>
                  <a:pt x="4502243" y="3706597"/>
                </a:cubicBezTo>
                <a:lnTo>
                  <a:pt x="4494573" y="3706597"/>
                </a:lnTo>
                <a:cubicBezTo>
                  <a:pt x="4493570" y="3706597"/>
                  <a:pt x="4493485" y="3706597"/>
                  <a:pt x="4493477" y="3706597"/>
                </a:cubicBezTo>
                <a:cubicBezTo>
                  <a:pt x="4493477" y="3681449"/>
                  <a:pt x="4493477" y="3680893"/>
                  <a:pt x="4493477" y="3680880"/>
                </a:cubicBezTo>
                <a:lnTo>
                  <a:pt x="4480052" y="3680880"/>
                </a:lnTo>
                <a:cubicBezTo>
                  <a:pt x="4478245" y="3680880"/>
                  <a:pt x="4478140" y="3680880"/>
                  <a:pt x="4478134" y="3680880"/>
                </a:cubicBezTo>
                <a:lnTo>
                  <a:pt x="4478134" y="3695199"/>
                </a:lnTo>
                <a:cubicBezTo>
                  <a:pt x="4478134" y="3697114"/>
                  <a:pt x="4478134" y="3697237"/>
                  <a:pt x="4478134" y="3697245"/>
                </a:cubicBezTo>
                <a:cubicBezTo>
                  <a:pt x="4454579" y="3697245"/>
                  <a:pt x="4454037" y="3697245"/>
                  <a:pt x="4454025" y="3697245"/>
                </a:cubicBezTo>
                <a:lnTo>
                  <a:pt x="4454025" y="3689062"/>
                </a:lnTo>
                <a:cubicBezTo>
                  <a:pt x="4454025" y="3687984"/>
                  <a:pt x="4454025" y="3687901"/>
                  <a:pt x="4454025" y="3687893"/>
                </a:cubicBezTo>
                <a:lnTo>
                  <a:pt x="4438683" y="3687893"/>
                </a:lnTo>
                <a:cubicBezTo>
                  <a:pt x="4436634" y="3687893"/>
                  <a:pt x="4436500" y="3687893"/>
                  <a:pt x="4436491" y="3687893"/>
                </a:cubicBezTo>
                <a:lnTo>
                  <a:pt x="4436491" y="3696076"/>
                </a:lnTo>
                <a:cubicBezTo>
                  <a:pt x="4436491" y="3697146"/>
                  <a:pt x="4436491" y="3697238"/>
                  <a:pt x="4436491" y="3697245"/>
                </a:cubicBezTo>
                <a:lnTo>
                  <a:pt x="4430738" y="3697245"/>
                </a:lnTo>
                <a:cubicBezTo>
                  <a:pt x="4430004" y="3697245"/>
                  <a:pt x="4429926" y="3697245"/>
                  <a:pt x="4429916" y="3697245"/>
                </a:cubicBezTo>
                <a:lnTo>
                  <a:pt x="4429916" y="3711565"/>
                </a:lnTo>
                <a:cubicBezTo>
                  <a:pt x="4429916" y="3713480"/>
                  <a:pt x="4429916" y="3713602"/>
                  <a:pt x="4429916" y="3713610"/>
                </a:cubicBezTo>
                <a:lnTo>
                  <a:pt x="4422245" y="3713610"/>
                </a:lnTo>
                <a:cubicBezTo>
                  <a:pt x="4421235" y="3713610"/>
                  <a:pt x="4421155" y="3713610"/>
                  <a:pt x="4421149" y="3713610"/>
                </a:cubicBezTo>
                <a:lnTo>
                  <a:pt x="4421149" y="3723838"/>
                </a:lnTo>
                <a:cubicBezTo>
                  <a:pt x="4421149" y="3725186"/>
                  <a:pt x="4421149" y="3725291"/>
                  <a:pt x="4421149" y="3725299"/>
                </a:cubicBezTo>
                <a:cubicBezTo>
                  <a:pt x="4373960" y="3725299"/>
                  <a:pt x="4372954" y="3725299"/>
                  <a:pt x="4372931" y="3725299"/>
                </a:cubicBezTo>
                <a:cubicBezTo>
                  <a:pt x="4372931" y="3757221"/>
                  <a:pt x="4372931" y="3758009"/>
                  <a:pt x="4372931" y="3758029"/>
                </a:cubicBezTo>
                <a:lnTo>
                  <a:pt x="4357589" y="3758029"/>
                </a:lnTo>
                <a:cubicBezTo>
                  <a:pt x="4355538" y="3758029"/>
                  <a:pt x="4355408" y="3758029"/>
                  <a:pt x="4355398" y="3758029"/>
                </a:cubicBezTo>
                <a:lnTo>
                  <a:pt x="4355398" y="3749847"/>
                </a:lnTo>
                <a:cubicBezTo>
                  <a:pt x="4355398" y="3748776"/>
                  <a:pt x="4355398" y="3748686"/>
                  <a:pt x="4355398" y="3748678"/>
                </a:cubicBezTo>
                <a:cubicBezTo>
                  <a:pt x="4308184" y="3748678"/>
                  <a:pt x="4307202" y="3748678"/>
                  <a:pt x="4307180" y="3748678"/>
                </a:cubicBezTo>
                <a:lnTo>
                  <a:pt x="4307180" y="3738449"/>
                </a:lnTo>
                <a:cubicBezTo>
                  <a:pt x="4307180" y="3737107"/>
                  <a:pt x="4307180" y="3736998"/>
                  <a:pt x="4307180" y="3736988"/>
                </a:cubicBezTo>
                <a:lnTo>
                  <a:pt x="4299508" y="3732897"/>
                </a:lnTo>
                <a:cubicBezTo>
                  <a:pt x="4298503" y="3732361"/>
                  <a:pt x="4298419" y="3732318"/>
                  <a:pt x="4298413" y="3732312"/>
                </a:cubicBezTo>
                <a:cubicBezTo>
                  <a:pt x="4298413" y="3698013"/>
                  <a:pt x="4298413" y="3697264"/>
                  <a:pt x="4298413" y="3697245"/>
                </a:cubicBezTo>
                <a:lnTo>
                  <a:pt x="4284989" y="3697245"/>
                </a:lnTo>
                <a:cubicBezTo>
                  <a:pt x="4283186" y="3697245"/>
                  <a:pt x="4283078" y="3697245"/>
                  <a:pt x="4283071" y="3697245"/>
                </a:cubicBezTo>
                <a:lnTo>
                  <a:pt x="4277317" y="3715656"/>
                </a:lnTo>
                <a:cubicBezTo>
                  <a:pt x="4276546" y="3718122"/>
                  <a:pt x="4276498" y="3718276"/>
                  <a:pt x="4276496" y="3718286"/>
                </a:cubicBezTo>
                <a:lnTo>
                  <a:pt x="4274577" y="3712149"/>
                </a:lnTo>
                <a:cubicBezTo>
                  <a:pt x="4274327" y="3711348"/>
                  <a:pt x="4274306" y="3711279"/>
                  <a:pt x="4274303" y="3711272"/>
                </a:cubicBezTo>
                <a:lnTo>
                  <a:pt x="4262797" y="3709227"/>
                </a:lnTo>
                <a:cubicBezTo>
                  <a:pt x="4261284" y="3708957"/>
                  <a:pt x="4261164" y="3708936"/>
                  <a:pt x="4261153" y="3708934"/>
                </a:cubicBezTo>
                <a:cubicBezTo>
                  <a:pt x="4263313" y="3614551"/>
                  <a:pt x="4263345" y="3613108"/>
                  <a:pt x="4263345" y="3613084"/>
                </a:cubicBezTo>
                <a:lnTo>
                  <a:pt x="4251839" y="3615129"/>
                </a:lnTo>
                <a:cubicBezTo>
                  <a:pt x="4250327" y="3615397"/>
                  <a:pt x="4250206" y="3615420"/>
                  <a:pt x="4250195" y="3615421"/>
                </a:cubicBezTo>
                <a:cubicBezTo>
                  <a:pt x="4250195" y="3465254"/>
                  <a:pt x="4250195" y="3463485"/>
                  <a:pt x="4250195" y="3463464"/>
                </a:cubicBezTo>
                <a:lnTo>
                  <a:pt x="4232934" y="3463464"/>
                </a:lnTo>
                <a:cubicBezTo>
                  <a:pt x="4230630" y="3463464"/>
                  <a:pt x="4230478" y="3463464"/>
                  <a:pt x="4230469" y="3463464"/>
                </a:cubicBezTo>
                <a:cubicBezTo>
                  <a:pt x="4230469" y="3341220"/>
                  <a:pt x="4230469" y="3339582"/>
                  <a:pt x="4230469" y="3339560"/>
                </a:cubicBezTo>
                <a:lnTo>
                  <a:pt x="4226635" y="3333423"/>
                </a:lnTo>
                <a:cubicBezTo>
                  <a:pt x="4226129" y="3332615"/>
                  <a:pt x="4226088" y="3332552"/>
                  <a:pt x="4226086" y="3332546"/>
                </a:cubicBezTo>
                <a:cubicBezTo>
                  <a:pt x="4226086" y="3307453"/>
                  <a:pt x="4226086" y="3306846"/>
                  <a:pt x="4226086" y="3306830"/>
                </a:cubicBezTo>
                <a:lnTo>
                  <a:pt x="4210743" y="3306830"/>
                </a:lnTo>
                <a:cubicBezTo>
                  <a:pt x="4208680" y="3306830"/>
                  <a:pt x="4208560" y="3306830"/>
                  <a:pt x="4208552" y="3306830"/>
                </a:cubicBezTo>
                <a:cubicBezTo>
                  <a:pt x="4167619" y="3221807"/>
                  <a:pt x="4166922" y="3220357"/>
                  <a:pt x="4166909" y="3220331"/>
                </a:cubicBezTo>
                <a:cubicBezTo>
                  <a:pt x="4164735" y="2956026"/>
                  <a:pt x="4164718" y="2953839"/>
                  <a:pt x="4164718" y="2953820"/>
                </a:cubicBezTo>
                <a:cubicBezTo>
                  <a:pt x="4160370" y="3218206"/>
                  <a:pt x="4160333" y="3220316"/>
                  <a:pt x="4160333" y="3220331"/>
                </a:cubicBezTo>
                <a:cubicBezTo>
                  <a:pt x="4121550" y="3307664"/>
                  <a:pt x="4120895" y="3309142"/>
                  <a:pt x="4120883" y="3309167"/>
                </a:cubicBezTo>
                <a:lnTo>
                  <a:pt x="4105541" y="3309167"/>
                </a:lnTo>
                <a:cubicBezTo>
                  <a:pt x="4103486" y="3309167"/>
                  <a:pt x="4103356" y="3309167"/>
                  <a:pt x="4103349" y="3309167"/>
                </a:cubicBezTo>
                <a:cubicBezTo>
                  <a:pt x="4103349" y="3337222"/>
                  <a:pt x="4103349" y="3337222"/>
                  <a:pt x="4098965" y="3339560"/>
                </a:cubicBezTo>
                <a:cubicBezTo>
                  <a:pt x="4098965" y="3461925"/>
                  <a:pt x="4098965" y="3463445"/>
                  <a:pt x="4098965" y="3463464"/>
                </a:cubicBezTo>
                <a:lnTo>
                  <a:pt x="4085541" y="3463464"/>
                </a:lnTo>
                <a:cubicBezTo>
                  <a:pt x="4083749" y="3463464"/>
                  <a:pt x="4083632" y="3463464"/>
                  <a:pt x="4083623" y="3463464"/>
                </a:cubicBezTo>
                <a:cubicBezTo>
                  <a:pt x="4083623" y="3608869"/>
                  <a:pt x="4083623" y="3610722"/>
                  <a:pt x="4083623" y="3610746"/>
                </a:cubicBezTo>
                <a:lnTo>
                  <a:pt x="4068281" y="3610746"/>
                </a:lnTo>
                <a:cubicBezTo>
                  <a:pt x="4066228" y="3610746"/>
                  <a:pt x="4066099" y="3610746"/>
                  <a:pt x="4066089" y="3610746"/>
                </a:cubicBezTo>
                <a:cubicBezTo>
                  <a:pt x="4066089" y="3742325"/>
                  <a:pt x="4066089" y="3743980"/>
                  <a:pt x="4066089" y="3744001"/>
                </a:cubicBezTo>
                <a:cubicBezTo>
                  <a:pt x="4038256" y="3741719"/>
                  <a:pt x="4037612" y="3741664"/>
                  <a:pt x="4037597" y="3741663"/>
                </a:cubicBezTo>
                <a:lnTo>
                  <a:pt x="4033762" y="3731436"/>
                </a:lnTo>
                <a:cubicBezTo>
                  <a:pt x="4033258" y="3730094"/>
                  <a:pt x="4033217" y="3729985"/>
                  <a:pt x="4033213" y="3729974"/>
                </a:cubicBezTo>
                <a:lnTo>
                  <a:pt x="4019790" y="3727929"/>
                </a:lnTo>
                <a:cubicBezTo>
                  <a:pt x="4018003" y="3727658"/>
                  <a:pt x="4017881" y="3727638"/>
                  <a:pt x="4017871" y="3727637"/>
                </a:cubicBezTo>
                <a:lnTo>
                  <a:pt x="4014036" y="3735819"/>
                </a:lnTo>
                <a:cubicBezTo>
                  <a:pt x="4013532" y="3736893"/>
                  <a:pt x="4013492" y="3736982"/>
                  <a:pt x="4013488" y="3736988"/>
                </a:cubicBezTo>
                <a:cubicBezTo>
                  <a:pt x="3992092" y="3736988"/>
                  <a:pt x="3991583" y="3736988"/>
                  <a:pt x="3991571" y="3736988"/>
                </a:cubicBezTo>
                <a:cubicBezTo>
                  <a:pt x="3991571" y="3910253"/>
                  <a:pt x="3991571" y="3912299"/>
                  <a:pt x="3991571" y="3912324"/>
                </a:cubicBezTo>
                <a:lnTo>
                  <a:pt x="3997394" y="3912324"/>
                </a:lnTo>
                <a:lnTo>
                  <a:pt x="3997394" y="3943696"/>
                </a:lnTo>
                <a:lnTo>
                  <a:pt x="3963016" y="3943696"/>
                </a:lnTo>
                <a:lnTo>
                  <a:pt x="3953402" y="3905359"/>
                </a:lnTo>
                <a:cubicBezTo>
                  <a:pt x="3947978" y="3893418"/>
                  <a:pt x="3939541" y="3883362"/>
                  <a:pt x="3925078" y="3875820"/>
                </a:cubicBezTo>
                <a:cubicBezTo>
                  <a:pt x="3927489" y="3875820"/>
                  <a:pt x="3927489" y="3875820"/>
                  <a:pt x="3929899" y="3873306"/>
                </a:cubicBezTo>
                <a:cubicBezTo>
                  <a:pt x="3929899" y="3870792"/>
                  <a:pt x="3929899" y="3868278"/>
                  <a:pt x="3929899" y="3865764"/>
                </a:cubicBezTo>
                <a:lnTo>
                  <a:pt x="3925078" y="3863250"/>
                </a:lnTo>
                <a:cubicBezTo>
                  <a:pt x="3925078" y="3858222"/>
                  <a:pt x="3925078" y="3855708"/>
                  <a:pt x="3920257" y="3853194"/>
                </a:cubicBezTo>
                <a:cubicBezTo>
                  <a:pt x="3920257" y="3845653"/>
                  <a:pt x="3920257" y="3838111"/>
                  <a:pt x="3922668" y="3830569"/>
                </a:cubicBezTo>
                <a:cubicBezTo>
                  <a:pt x="3922668" y="3828054"/>
                  <a:pt x="3922668" y="3828054"/>
                  <a:pt x="3922668" y="3825541"/>
                </a:cubicBezTo>
                <a:cubicBezTo>
                  <a:pt x="3920257" y="3825541"/>
                  <a:pt x="3920257" y="3823027"/>
                  <a:pt x="3917847" y="3823027"/>
                </a:cubicBezTo>
                <a:cubicBezTo>
                  <a:pt x="3915435" y="3817999"/>
                  <a:pt x="3910614" y="3810457"/>
                  <a:pt x="3905793" y="3802916"/>
                </a:cubicBezTo>
                <a:cubicBezTo>
                  <a:pt x="3905793" y="3800401"/>
                  <a:pt x="3905793" y="3797888"/>
                  <a:pt x="3905793" y="3795374"/>
                </a:cubicBezTo>
                <a:cubicBezTo>
                  <a:pt x="3910614" y="3787832"/>
                  <a:pt x="3908204" y="3775262"/>
                  <a:pt x="3903383" y="3767720"/>
                </a:cubicBezTo>
                <a:lnTo>
                  <a:pt x="3901274" y="3761122"/>
                </a:lnTo>
                <a:cubicBezTo>
                  <a:pt x="3900989" y="3760231"/>
                  <a:pt x="3900973" y="3760182"/>
                  <a:pt x="3900972" y="3760178"/>
                </a:cubicBezTo>
                <a:lnTo>
                  <a:pt x="3898863" y="3766777"/>
                </a:lnTo>
                <a:cubicBezTo>
                  <a:pt x="3898579" y="3767667"/>
                  <a:pt x="3898563" y="3767717"/>
                  <a:pt x="3898562" y="3767720"/>
                </a:cubicBezTo>
                <a:cubicBezTo>
                  <a:pt x="3893741" y="3775262"/>
                  <a:pt x="3893741" y="3787832"/>
                  <a:pt x="3898562" y="3795374"/>
                </a:cubicBezTo>
                <a:cubicBezTo>
                  <a:pt x="3898562" y="3797888"/>
                  <a:pt x="3898562" y="3800401"/>
                  <a:pt x="3896151" y="3805429"/>
                </a:cubicBezTo>
                <a:cubicBezTo>
                  <a:pt x="3891330" y="3812971"/>
                  <a:pt x="3888919" y="3817999"/>
                  <a:pt x="3884098" y="3823027"/>
                </a:cubicBezTo>
                <a:lnTo>
                  <a:pt x="3879277" y="3825541"/>
                </a:lnTo>
                <a:cubicBezTo>
                  <a:pt x="3879277" y="3828054"/>
                  <a:pt x="3879277" y="3828054"/>
                  <a:pt x="3879277" y="3830569"/>
                </a:cubicBezTo>
                <a:cubicBezTo>
                  <a:pt x="3881688" y="3830569"/>
                  <a:pt x="3881688" y="3830569"/>
                  <a:pt x="3884098" y="3830569"/>
                </a:cubicBezTo>
                <a:cubicBezTo>
                  <a:pt x="3884098" y="3838111"/>
                  <a:pt x="3884098" y="3845653"/>
                  <a:pt x="3884098" y="3853194"/>
                </a:cubicBezTo>
                <a:cubicBezTo>
                  <a:pt x="3881688" y="3853194"/>
                  <a:pt x="3881688" y="3853194"/>
                  <a:pt x="3879277" y="3853194"/>
                </a:cubicBezTo>
                <a:cubicBezTo>
                  <a:pt x="3879277" y="3855708"/>
                  <a:pt x="3879277" y="3858222"/>
                  <a:pt x="3879277" y="3863250"/>
                </a:cubicBezTo>
                <a:cubicBezTo>
                  <a:pt x="3876867" y="3863250"/>
                  <a:pt x="3874456" y="3865764"/>
                  <a:pt x="3872046" y="3865764"/>
                </a:cubicBezTo>
                <a:cubicBezTo>
                  <a:pt x="3872046" y="3868278"/>
                  <a:pt x="3872046" y="3870792"/>
                  <a:pt x="3872046" y="3873306"/>
                </a:cubicBezTo>
                <a:cubicBezTo>
                  <a:pt x="3874456" y="3873306"/>
                  <a:pt x="3874456" y="3875820"/>
                  <a:pt x="3876867" y="3875820"/>
                </a:cubicBezTo>
                <a:cubicBezTo>
                  <a:pt x="3847941" y="3890904"/>
                  <a:pt x="3840709" y="3916043"/>
                  <a:pt x="3838299" y="3946210"/>
                </a:cubicBezTo>
                <a:cubicBezTo>
                  <a:pt x="3835888" y="3948724"/>
                  <a:pt x="3833478" y="3951238"/>
                  <a:pt x="3831067" y="3951238"/>
                </a:cubicBezTo>
                <a:cubicBezTo>
                  <a:pt x="3831067" y="3953752"/>
                  <a:pt x="3831067" y="3956266"/>
                  <a:pt x="3831067" y="3958780"/>
                </a:cubicBezTo>
                <a:cubicBezTo>
                  <a:pt x="3833478" y="3958780"/>
                  <a:pt x="3833478" y="3958780"/>
                  <a:pt x="3835888" y="3958780"/>
                </a:cubicBezTo>
                <a:lnTo>
                  <a:pt x="3835888" y="3968836"/>
                </a:lnTo>
                <a:lnTo>
                  <a:pt x="3831067" y="3973864"/>
                </a:lnTo>
                <a:cubicBezTo>
                  <a:pt x="3828657" y="3976378"/>
                  <a:pt x="3826246" y="3976378"/>
                  <a:pt x="3823836" y="3978891"/>
                </a:cubicBezTo>
                <a:cubicBezTo>
                  <a:pt x="3823836" y="3981406"/>
                  <a:pt x="3823836" y="3983920"/>
                  <a:pt x="3823836" y="3986433"/>
                </a:cubicBezTo>
                <a:cubicBezTo>
                  <a:pt x="3826246" y="3986433"/>
                  <a:pt x="3828657" y="3988948"/>
                  <a:pt x="3831067" y="3988948"/>
                </a:cubicBezTo>
                <a:cubicBezTo>
                  <a:pt x="3831067" y="4006545"/>
                  <a:pt x="3831067" y="4026657"/>
                  <a:pt x="3831067" y="4044254"/>
                </a:cubicBezTo>
                <a:cubicBezTo>
                  <a:pt x="3828657" y="4046768"/>
                  <a:pt x="3826246" y="4046768"/>
                  <a:pt x="3823836" y="4049282"/>
                </a:cubicBezTo>
                <a:cubicBezTo>
                  <a:pt x="3823836" y="4051796"/>
                  <a:pt x="3823836" y="4054310"/>
                  <a:pt x="3823836" y="4056823"/>
                </a:cubicBezTo>
                <a:cubicBezTo>
                  <a:pt x="3826246" y="4056823"/>
                  <a:pt x="3828657" y="4059338"/>
                  <a:pt x="3831067" y="4059338"/>
                </a:cubicBezTo>
                <a:cubicBezTo>
                  <a:pt x="3831067" y="4061852"/>
                  <a:pt x="3831067" y="4064365"/>
                  <a:pt x="3831067" y="4069394"/>
                </a:cubicBezTo>
                <a:cubicBezTo>
                  <a:pt x="3823836" y="4071907"/>
                  <a:pt x="3819015" y="4074422"/>
                  <a:pt x="3811783" y="4076936"/>
                </a:cubicBezTo>
                <a:cubicBezTo>
                  <a:pt x="3806962" y="4076936"/>
                  <a:pt x="3799731" y="4076936"/>
                  <a:pt x="3792499" y="4076936"/>
                </a:cubicBezTo>
                <a:cubicBezTo>
                  <a:pt x="3792499" y="4029170"/>
                  <a:pt x="3792499" y="3983920"/>
                  <a:pt x="3792499" y="3936154"/>
                </a:cubicBezTo>
                <a:cubicBezTo>
                  <a:pt x="3775625" y="3936154"/>
                  <a:pt x="3758752" y="3936154"/>
                  <a:pt x="3741878" y="3936154"/>
                </a:cubicBezTo>
                <a:cubicBezTo>
                  <a:pt x="3741878" y="3923585"/>
                  <a:pt x="3741878" y="3908501"/>
                  <a:pt x="3741878" y="3895932"/>
                </a:cubicBezTo>
                <a:cubicBezTo>
                  <a:pt x="3734647" y="3895932"/>
                  <a:pt x="3725005" y="3895932"/>
                  <a:pt x="3717772" y="3895932"/>
                </a:cubicBezTo>
                <a:cubicBezTo>
                  <a:pt x="3715362" y="3898445"/>
                  <a:pt x="3710541" y="3900959"/>
                  <a:pt x="3708130" y="3903473"/>
                </a:cubicBezTo>
                <a:cubicBezTo>
                  <a:pt x="3708130" y="3908501"/>
                  <a:pt x="3708130" y="3911015"/>
                  <a:pt x="3708130" y="3916043"/>
                </a:cubicBezTo>
                <a:lnTo>
                  <a:pt x="3696078" y="3916043"/>
                </a:lnTo>
                <a:cubicBezTo>
                  <a:pt x="3691257" y="3918557"/>
                  <a:pt x="3686436" y="3921070"/>
                  <a:pt x="3681615" y="3923585"/>
                </a:cubicBezTo>
                <a:cubicBezTo>
                  <a:pt x="3681615" y="3928612"/>
                  <a:pt x="3681615" y="3931127"/>
                  <a:pt x="3681615" y="3936154"/>
                </a:cubicBezTo>
                <a:cubicBezTo>
                  <a:pt x="3676793" y="3936154"/>
                  <a:pt x="3671973" y="3936154"/>
                  <a:pt x="3667151" y="3936154"/>
                </a:cubicBezTo>
                <a:cubicBezTo>
                  <a:pt x="3667151" y="3981406"/>
                  <a:pt x="3667151" y="4026657"/>
                  <a:pt x="3667151" y="4071907"/>
                </a:cubicBezTo>
                <a:cubicBezTo>
                  <a:pt x="3659920" y="4071907"/>
                  <a:pt x="3655099" y="4071907"/>
                  <a:pt x="3650278" y="4071907"/>
                </a:cubicBezTo>
                <a:cubicBezTo>
                  <a:pt x="3650278" y="3961294"/>
                  <a:pt x="3650278" y="3848166"/>
                  <a:pt x="3650278" y="3735038"/>
                </a:cubicBezTo>
                <a:cubicBezTo>
                  <a:pt x="3647868" y="3732525"/>
                  <a:pt x="3645457" y="3730011"/>
                  <a:pt x="3643046" y="3727497"/>
                </a:cubicBezTo>
                <a:cubicBezTo>
                  <a:pt x="3628583" y="3724983"/>
                  <a:pt x="3616531" y="3719955"/>
                  <a:pt x="3602068" y="3714927"/>
                </a:cubicBezTo>
                <a:cubicBezTo>
                  <a:pt x="3563499" y="3722469"/>
                  <a:pt x="3524930" y="3730011"/>
                  <a:pt x="3486362" y="3735038"/>
                </a:cubicBezTo>
                <a:cubicBezTo>
                  <a:pt x="3476720" y="3740067"/>
                  <a:pt x="3467078" y="3742580"/>
                  <a:pt x="3459847" y="3747609"/>
                </a:cubicBezTo>
                <a:cubicBezTo>
                  <a:pt x="3459847" y="3807943"/>
                  <a:pt x="3459847" y="3868278"/>
                  <a:pt x="3459847" y="3928612"/>
                </a:cubicBezTo>
                <a:cubicBezTo>
                  <a:pt x="3428510" y="3928612"/>
                  <a:pt x="3397174" y="3928612"/>
                  <a:pt x="3365837" y="3928612"/>
                </a:cubicBezTo>
                <a:cubicBezTo>
                  <a:pt x="3348963" y="3933641"/>
                  <a:pt x="3332089" y="3938669"/>
                  <a:pt x="3315215" y="3943696"/>
                </a:cubicBezTo>
                <a:cubicBezTo>
                  <a:pt x="3315215" y="3981406"/>
                  <a:pt x="3315215" y="4019115"/>
                  <a:pt x="3315215" y="4056823"/>
                </a:cubicBezTo>
                <a:cubicBezTo>
                  <a:pt x="3310394" y="4056823"/>
                  <a:pt x="3303162" y="4056823"/>
                  <a:pt x="3298341" y="4056823"/>
                </a:cubicBezTo>
                <a:cubicBezTo>
                  <a:pt x="3298341" y="4054310"/>
                  <a:pt x="3298341" y="4051796"/>
                  <a:pt x="3298341" y="4049282"/>
                </a:cubicBezTo>
                <a:cubicBezTo>
                  <a:pt x="3291110" y="4049282"/>
                  <a:pt x="3283878" y="4049282"/>
                  <a:pt x="3279057" y="4049282"/>
                </a:cubicBezTo>
                <a:cubicBezTo>
                  <a:pt x="3279057" y="4046768"/>
                  <a:pt x="3279057" y="4044254"/>
                  <a:pt x="3279057" y="4041740"/>
                </a:cubicBezTo>
                <a:cubicBezTo>
                  <a:pt x="3257362" y="4041740"/>
                  <a:pt x="3235668" y="4041740"/>
                  <a:pt x="3213973" y="4041740"/>
                </a:cubicBezTo>
                <a:cubicBezTo>
                  <a:pt x="3213973" y="4036712"/>
                  <a:pt x="3213973" y="4034198"/>
                  <a:pt x="3213973" y="4029170"/>
                </a:cubicBezTo>
                <a:cubicBezTo>
                  <a:pt x="3180226" y="4029170"/>
                  <a:pt x="3146479" y="4029170"/>
                  <a:pt x="3112731" y="4029170"/>
                </a:cubicBezTo>
                <a:cubicBezTo>
                  <a:pt x="3112731" y="4036712"/>
                  <a:pt x="3112731" y="4041740"/>
                  <a:pt x="3112731" y="4049282"/>
                </a:cubicBezTo>
                <a:cubicBezTo>
                  <a:pt x="3098268" y="4049282"/>
                  <a:pt x="3081394" y="4049282"/>
                  <a:pt x="3064521" y="4049282"/>
                </a:cubicBezTo>
                <a:cubicBezTo>
                  <a:pt x="3064521" y="4061852"/>
                  <a:pt x="3064521" y="4071907"/>
                  <a:pt x="3064521" y="4084477"/>
                </a:cubicBezTo>
                <a:cubicBezTo>
                  <a:pt x="3049667" y="4085668"/>
                  <a:pt x="3035354" y="4086860"/>
                  <a:pt x="3021071" y="4088054"/>
                </a:cubicBezTo>
                <a:lnTo>
                  <a:pt x="2977976" y="4162697"/>
                </a:lnTo>
                <a:lnTo>
                  <a:pt x="0" y="41626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011F470F-59D0-41F1-8AFC-522358B4558D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 PUSTAKA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183503-7004-4D8E-98DB-E7D4BCF6C0F3}"/>
              </a:ext>
            </a:extLst>
          </p:cNvPr>
          <p:cNvGrpSpPr/>
          <p:nvPr/>
        </p:nvGrpSpPr>
        <p:grpSpPr>
          <a:xfrm>
            <a:off x="939115" y="1486883"/>
            <a:ext cx="4013234" cy="3188980"/>
            <a:chOff x="497053" y="2276872"/>
            <a:chExt cx="2994827" cy="2592288"/>
          </a:xfrm>
        </p:grpSpPr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78E86058-3727-4BD7-ABD7-5C4362900DAB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EAC5AF-3E9C-47D0-ADC0-32BCBCF38903}"/>
                </a:ext>
              </a:extLst>
            </p:cNvPr>
            <p:cNvSpPr txBox="1"/>
            <p:nvPr/>
          </p:nvSpPr>
          <p:spPr>
            <a:xfrm>
              <a:off x="497053" y="3196230"/>
              <a:ext cx="880447" cy="67550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800" b="1" dirty="0"/>
                <a:t>01</a:t>
              </a:r>
              <a:endParaRPr lang="ko-KR" altLang="en-US" sz="4800" b="1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2261062-E209-4495-B17F-F38099141EDF}"/>
              </a:ext>
            </a:extLst>
          </p:cNvPr>
          <p:cNvSpPr txBox="1"/>
          <p:nvPr/>
        </p:nvSpPr>
        <p:spPr>
          <a:xfrm>
            <a:off x="1895936" y="2431718"/>
            <a:ext cx="2639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TINJAUAN TERKAIT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0B12AC-264B-416E-892B-8317D63E5060}"/>
              </a:ext>
            </a:extLst>
          </p:cNvPr>
          <p:cNvGrpSpPr/>
          <p:nvPr/>
        </p:nvGrpSpPr>
        <p:grpSpPr>
          <a:xfrm>
            <a:off x="7519287" y="3448856"/>
            <a:ext cx="3892622" cy="3188980"/>
            <a:chOff x="651197" y="2276872"/>
            <a:chExt cx="2840683" cy="2592288"/>
          </a:xfrm>
        </p:grpSpPr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E77A9B23-424F-4FCF-B0CA-32A7831A8620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570D04-92F4-435C-9941-37C8994A666C}"/>
                </a:ext>
              </a:extLst>
            </p:cNvPr>
            <p:cNvSpPr txBox="1"/>
            <p:nvPr/>
          </p:nvSpPr>
          <p:spPr>
            <a:xfrm>
              <a:off x="651197" y="3165120"/>
              <a:ext cx="76643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/>
                <a:t>02</a:t>
              </a:r>
              <a:endParaRPr lang="ko-KR" altLang="en-US" sz="4400" b="1" dirty="0"/>
            </a:p>
          </p:txBody>
        </p:sp>
      </p:grpSp>
      <p:sp>
        <p:nvSpPr>
          <p:cNvPr id="58" name="Left-Right Arrow 24">
            <a:extLst>
              <a:ext uri="{FF2B5EF4-FFF2-40B4-BE49-F238E27FC236}">
                <a16:creationId xmlns:a16="http://schemas.microsoft.com/office/drawing/2014/main" id="{84F56ADE-A522-4F08-BCF4-93BDC19B5C37}"/>
              </a:ext>
            </a:extLst>
          </p:cNvPr>
          <p:cNvSpPr/>
          <p:nvPr/>
        </p:nvSpPr>
        <p:spPr>
          <a:xfrm rot="1925143">
            <a:off x="5309630" y="3274467"/>
            <a:ext cx="2007670" cy="1337828"/>
          </a:xfrm>
          <a:prstGeom prst="leftRightArrow">
            <a:avLst/>
          </a:prstGeom>
          <a:solidFill>
            <a:srgbClr val="A50021">
              <a:alpha val="69804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45D2FF-44DC-4E40-9FA0-2F514BD16ADF}"/>
              </a:ext>
            </a:extLst>
          </p:cNvPr>
          <p:cNvSpPr txBox="1"/>
          <p:nvPr/>
        </p:nvSpPr>
        <p:spPr>
          <a:xfrm>
            <a:off x="8051287" y="4301726"/>
            <a:ext cx="318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TINJAUAN TEORITIS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865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Century Schoolbook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tangkas wahyu</cp:lastModifiedBy>
  <cp:revision>118</cp:revision>
  <dcterms:created xsi:type="dcterms:W3CDTF">2020-01-20T05:08:25Z</dcterms:created>
  <dcterms:modified xsi:type="dcterms:W3CDTF">2020-05-17T12:17:43Z</dcterms:modified>
</cp:coreProperties>
</file>