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4" r:id="rId2"/>
    <p:sldId id="280" r:id="rId3"/>
    <p:sldId id="257" r:id="rId4"/>
    <p:sldId id="258" r:id="rId5"/>
    <p:sldId id="281" r:id="rId6"/>
    <p:sldId id="282" r:id="rId7"/>
    <p:sldId id="260" r:id="rId8"/>
    <p:sldId id="262" r:id="rId9"/>
    <p:sldId id="263" r:id="rId10"/>
    <p:sldId id="283" r:id="rId11"/>
    <p:sldId id="284" r:id="rId12"/>
    <p:sldId id="285" r:id="rId13"/>
    <p:sldId id="286" r:id="rId14"/>
    <p:sldId id="256" r:id="rId15"/>
    <p:sldId id="269" r:id="rId16"/>
    <p:sldId id="264" r:id="rId17"/>
    <p:sldId id="265" r:id="rId18"/>
    <p:sldId id="259" r:id="rId19"/>
    <p:sldId id="270" r:id="rId20"/>
    <p:sldId id="271" r:id="rId21"/>
    <p:sldId id="272" r:id="rId22"/>
    <p:sldId id="273" r:id="rId23"/>
    <p:sldId id="261" r:id="rId24"/>
    <p:sldId id="266" r:id="rId25"/>
    <p:sldId id="267" r:id="rId26"/>
    <p:sldId id="268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FAD4-D9A2-40F3-861E-31451A089017}" type="datetimeFigureOut">
              <a:rPr lang="id-ID" smtClean="0"/>
              <a:t>28/04/2020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4F3B-97DC-4A22-B28A-8BEE528D15C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73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35E3-7C07-4B66-9E3A-7DE096D79EE3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64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9E83-7891-48F0-B1A6-1572EE01F95A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258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4593-3AE7-4EF2-A35E-B0D101C70754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033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ADB5-F8ED-4AE2-AEB7-912BFE32E3E3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741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D239-1CCA-4C3B-81D5-0EA4EB56C9F3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001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737F-B2D4-427A-B3A5-B79B9833EB9F}" type="datetime1">
              <a:rPr lang="id-ID" smtClean="0"/>
              <a:t>28/04/2020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879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6E8F-290A-4BDD-9510-F3817D84C791}" type="datetime1">
              <a:rPr lang="id-ID" smtClean="0"/>
              <a:t>28/04/2020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407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32B1-1AC5-487A-B476-968D66A11140}" type="datetime1">
              <a:rPr lang="id-ID" smtClean="0"/>
              <a:t>28/04/2020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342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0ED6-0D43-4D47-86DE-B69E50BBBD56}" type="datetime1">
              <a:rPr lang="id-ID" smtClean="0"/>
              <a:t>28/04/2020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931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6D0B-044A-4648-8369-838F55381C70}" type="datetime1">
              <a:rPr lang="id-ID" smtClean="0"/>
              <a:t>28/04/2020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275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7ABE-3641-4D8A-90A7-B02326C1F03D}" type="datetime1">
              <a:rPr lang="id-ID" smtClean="0"/>
              <a:t>28/04/2020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4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DFF6BEC-5295-44AF-8D1B-15776F36A9F5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F713EF2-0DA3-4B4A-8BDB-C23DF1C4AFD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559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122363"/>
            <a:ext cx="12192001" cy="2387600"/>
          </a:xfrm>
        </p:spPr>
        <p:txBody>
          <a:bodyPr/>
          <a:lstStyle/>
          <a:p>
            <a:r>
              <a:rPr lang="en-US" b="1" smtClean="0"/>
              <a:t>Laporan </a:t>
            </a:r>
            <a:r>
              <a:rPr lang="en-US" b="1" smtClean="0"/>
              <a:t>Progress Skripsi</a:t>
            </a:r>
            <a:endParaRPr lang="id-ID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602038"/>
            <a:ext cx="12192000" cy="1655762"/>
          </a:xfrm>
        </p:spPr>
        <p:txBody>
          <a:bodyPr/>
          <a:lstStyle/>
          <a:p>
            <a:r>
              <a:rPr lang="en-US" smtClean="0"/>
              <a:t>Mewujudkan Rio, S.Kom – Ryan, S.Kom – Wardana, S.Kom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5FF2-9C2C-4B73-8076-1F38501F0F06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589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Yang Akan Dikerjakan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Deadline: Minggu Depan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9044-DF1C-40B7-AEFF-220FB7A3B859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499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Finishing ontology</a:t>
            </a:r>
          </a:p>
          <a:p>
            <a:r>
              <a:rPr lang="en-US" smtClean="0"/>
              <a:t>Penyatuan ontology</a:t>
            </a:r>
          </a:p>
          <a:p>
            <a:r>
              <a:rPr lang="en-US" smtClean="0"/>
              <a:t>Upload ke fuseki online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B12-DD3F-4785-AF59-ED841CA39938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192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Fixing workflow dan back-end browsing</a:t>
            </a:r>
          </a:p>
          <a:p>
            <a:r>
              <a:rPr lang="en-US" smtClean="0"/>
              <a:t>Fixing query </a:t>
            </a:r>
            <a:r>
              <a:rPr lang="en-US"/>
              <a:t>dan </a:t>
            </a:r>
            <a:r>
              <a:rPr lang="en-US"/>
              <a:t>back-end </a:t>
            </a:r>
            <a:r>
              <a:rPr lang="en-US" smtClean="0"/>
              <a:t>searching</a:t>
            </a:r>
          </a:p>
          <a:p>
            <a:r>
              <a:rPr lang="en-US" smtClean="0"/>
              <a:t>Persiapan pengujian dan evaluasi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FD2-2F9F-425A-8570-25286405A9CB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527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Selesaikan bab 4 – selesai sesuai bab 3 yang telah dibuat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3925-3D40-4D73-805D-4D30B610C8DA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67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smtClean="0"/>
              <a:t>Laporan </a:t>
            </a:r>
            <a:r>
              <a:rPr lang="en-US" b="1" smtClean="0"/>
              <a:t>Progress Skripsi</a:t>
            </a:r>
            <a:endParaRPr lang="id-ID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Mewujudkan Tangkas, S.Kom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EE26-DCD2-4F87-A7A8-9C0F715459B8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42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Yang Telah Dilakukan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Dari minggu lalu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2E54-1B5E-454C-9D0D-AB0D5CD8CC8F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85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Pematangan Ide, Metode &amp; Data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 Pak Bayu “Kotekan Roll dengan PyGame”</a:t>
            </a:r>
          </a:p>
          <a:p>
            <a:pPr lvl="1"/>
            <a:r>
              <a:rPr lang="en-US"/>
              <a:t>?</a:t>
            </a:r>
            <a:endParaRPr lang="en-US" smtClean="0"/>
          </a:p>
          <a:p>
            <a:r>
              <a:rPr lang="en-US" smtClean="0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FA0-8BF0-4C30-AF9C-28A8EC4FCD2B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52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(Program Development)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 Pak Bayu “Kotekan Roll dengan PyGame”</a:t>
            </a:r>
          </a:p>
          <a:p>
            <a:pPr lvl="1"/>
            <a:r>
              <a:rPr lang="en-US"/>
              <a:t>?</a:t>
            </a:r>
          </a:p>
          <a:p>
            <a:r>
              <a:rPr lang="en-US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C46B-D357-41B7-9BC8-8D3CD8AE4D8D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74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Laporan/Proposal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 Pak Bayu “Kotekan Roll dengan PyGame”</a:t>
            </a:r>
          </a:p>
          <a:p>
            <a:pPr lvl="1"/>
            <a:r>
              <a:rPr lang="en-US"/>
              <a:t>?</a:t>
            </a:r>
          </a:p>
          <a:p>
            <a:r>
              <a:rPr lang="en-US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F870-03E9-4CFD-93FD-0E449A53C970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211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Kendala/Stuck/Bingung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Apa yang masih mengganjal?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E22-D9B8-4B9D-8468-4B1BCBD50381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10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Yang Telah Dilakukan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Dari minggu lalu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2E54-1B5E-454C-9D0D-AB0D5CD8CC8F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60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Pematangan Ide, Metode &amp; Data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 Pak Bayu “Kotekan Roll dengan PyGame”</a:t>
            </a:r>
          </a:p>
          <a:p>
            <a:pPr lvl="1"/>
            <a:r>
              <a:rPr lang="en-US"/>
              <a:t>?</a:t>
            </a:r>
            <a:endParaRPr lang="en-US" smtClean="0"/>
          </a:p>
          <a:p>
            <a:r>
              <a:rPr lang="en-US" smtClean="0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6A8F-665A-40BB-BAFA-0CDEE9AF603E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958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(Program Development)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 Pak Bayu “Kotekan Roll dengan PyGame”</a:t>
            </a:r>
          </a:p>
          <a:p>
            <a:pPr lvl="1"/>
            <a:r>
              <a:rPr lang="en-US"/>
              <a:t>?</a:t>
            </a:r>
          </a:p>
          <a:p>
            <a:r>
              <a:rPr lang="en-US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0869-F85A-46A5-8271-F26865BAC086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42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Laporan/Proposal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 Pak Bayu “Kotekan Roll dengan PyGame”</a:t>
            </a:r>
          </a:p>
          <a:p>
            <a:pPr lvl="1"/>
            <a:r>
              <a:rPr lang="en-US"/>
              <a:t>?</a:t>
            </a:r>
          </a:p>
          <a:p>
            <a:r>
              <a:rPr lang="en-US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867F-553F-4A96-87A5-ED4BD9A48778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9780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Masukan &amp; Saran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Silakan tuliskan masukan &amp; saran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72CF-E808-4EE5-AC52-3141D9CE9D7D}" type="datetime1">
              <a:rPr lang="id-ID" smtClean="0"/>
              <a:t>28/04/2020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988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Pematangan Ide, Metode &amp; Data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 Pak Bayu “Kotekan Roll dengan PyGame”</a:t>
            </a:r>
          </a:p>
          <a:p>
            <a:pPr lvl="1"/>
            <a:r>
              <a:rPr lang="en-US"/>
              <a:t>?</a:t>
            </a:r>
            <a:endParaRPr lang="en-US" smtClean="0"/>
          </a:p>
          <a:p>
            <a:r>
              <a:rPr lang="en-US" smtClean="0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9A8A-6CD5-40B0-ABCB-B6AECF0C0532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261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(Program Development)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 Pak Bayu “Kotekan Roll dengan PyGame”</a:t>
            </a:r>
          </a:p>
          <a:p>
            <a:pPr lvl="1"/>
            <a:r>
              <a:rPr lang="en-US"/>
              <a:t>?</a:t>
            </a:r>
          </a:p>
          <a:p>
            <a:r>
              <a:rPr lang="en-US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5CFB-9697-4F23-9970-F07454348461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1621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 Pak Bayu “Kotekan Roll dengan PyGame”</a:t>
            </a:r>
          </a:p>
          <a:p>
            <a:pPr lvl="1"/>
            <a:r>
              <a:rPr lang="en-US"/>
              <a:t>?</a:t>
            </a:r>
          </a:p>
          <a:p>
            <a:r>
              <a:rPr lang="en-US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070C-570D-4C55-8F5F-7434095541E3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44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Yang Akan Dikerjakan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Deadline: Minggu Depan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9044-DF1C-40B7-AEFF-220FB7A3B859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949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Pematangan Ide, Metode &amp; Data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 Pak Bayu “Kotekan Roll dengan PyGame”</a:t>
            </a:r>
          </a:p>
          <a:p>
            <a:pPr lvl="1"/>
            <a:r>
              <a:rPr lang="en-US"/>
              <a:t>?</a:t>
            </a:r>
            <a:endParaRPr lang="en-US" smtClean="0"/>
          </a:p>
          <a:p>
            <a:r>
              <a:rPr lang="en-US" smtClean="0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72FB-BC90-4B18-BD77-A1ADB1A24F18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2183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(Program Development)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 Pak Bayu “Kotekan Roll dengan PyGame”</a:t>
            </a:r>
          </a:p>
          <a:p>
            <a:pPr lvl="1"/>
            <a:r>
              <a:rPr lang="en-US"/>
              <a:t>?</a:t>
            </a:r>
          </a:p>
          <a:p>
            <a:r>
              <a:rPr lang="en-US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6404-0503-417C-8B5E-109CF9D79155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845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Telah membangun ontology hampir </a:t>
            </a:r>
            <a:r>
              <a:rPr lang="en-US" smtClean="0"/>
              <a:t>fix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CC79-E2C4-4615-B28C-70592FBE68EA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906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 Pak Bayu “Kotekan Roll dengan PyGame”</a:t>
            </a:r>
          </a:p>
          <a:p>
            <a:pPr lvl="1"/>
            <a:r>
              <a:rPr lang="en-US"/>
              <a:t>?</a:t>
            </a:r>
          </a:p>
          <a:p>
            <a:r>
              <a:rPr lang="en-US"/>
              <a:t>Ide Bu Vida “Klasifikasi Lagu dengan Spotify API”</a:t>
            </a:r>
          </a:p>
          <a:p>
            <a:pPr lvl="1"/>
            <a:r>
              <a:rPr lang="en-US"/>
              <a:t>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70FD-242A-4D89-8FE0-17F844C44D11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919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Semangat!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Ditunggu minggu depan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B84-49E6-4E56-A2EE-8E954CA35030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381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Telah membangun front-end dan back-end fix</a:t>
            </a:r>
          </a:p>
          <a:p>
            <a:r>
              <a:rPr lang="en-US"/>
              <a:t>Fuseki </a:t>
            </a:r>
            <a:r>
              <a:rPr lang="en-US"/>
              <a:t>servernya </a:t>
            </a:r>
            <a:r>
              <a:rPr lang="en-US" strike="sngStrike" smtClean="0"/>
              <a:t>nggak</a:t>
            </a:r>
            <a:r>
              <a:rPr lang="en-US" smtClean="0"/>
              <a:t> sudah </a:t>
            </a:r>
            <a:r>
              <a:rPr lang="en-US"/>
              <a:t>mau munculin UI untuk </a:t>
            </a:r>
            <a:r>
              <a:rPr lang="en-US"/>
              <a:t>upload </a:t>
            </a:r>
            <a:r>
              <a:rPr lang="en-US" smtClean="0"/>
              <a:t>ontologi</a:t>
            </a:r>
            <a:endParaRPr lang="en-US" smtClean="0"/>
          </a:p>
          <a:p>
            <a:r>
              <a:rPr lang="en-US" smtClean="0"/>
              <a:t>Telah mengupload web dan ontology ke server Google Cloud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DFF9-7F0E-486A-AF09-1829F0D76889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962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Telah menyelesaikan Bab 1 – Bab 3</a:t>
            </a:r>
          </a:p>
          <a:p>
            <a:r>
              <a:rPr lang="en-US" smtClean="0"/>
              <a:t>Telah mendapat review dari Pak Cok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3925-3D40-4D73-805D-4D30B610C8DA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087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Kendala/Stuck/Bingung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Apa yang masih mengganjal?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E22-D9B8-4B9D-8468-4B1BCBD50381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18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Masih kendala melakukan reasoning terhadap ontologi</a:t>
            </a:r>
          </a:p>
          <a:p>
            <a:r>
              <a:rPr lang="en-US" smtClean="0"/>
              <a:t>Masih kendala </a:t>
            </a:r>
            <a:r>
              <a:rPr lang="en-US" smtClean="0"/>
              <a:t>menyatukan ontologi</a:t>
            </a:r>
          </a:p>
          <a:p>
            <a:r>
              <a:rPr lang="en-US" smtClean="0"/>
              <a:t>Masih stuck di query searching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4B12-DD3F-4785-AF59-ED841CA39938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390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Masih stuck </a:t>
            </a:r>
            <a:r>
              <a:rPr lang="en-US"/>
              <a:t>di </a:t>
            </a:r>
            <a:r>
              <a:rPr lang="en-US" smtClean="0"/>
              <a:t>workflow dan back-end browsing</a:t>
            </a:r>
          </a:p>
          <a:p>
            <a:r>
              <a:rPr lang="en-US" smtClean="0"/>
              <a:t>Masih stuck di query </a:t>
            </a:r>
            <a:r>
              <a:rPr lang="en-US"/>
              <a:t>dan back-end searching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7FD2-2F9F-425A-8570-25286405A9CB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131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Laporan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Masih bingung patokan yang jelas untuk bab 4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3925-3D40-4D73-805D-4D30B610C8DA}" type="datetime1">
              <a:rPr lang="id-ID" smtClean="0"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Laporan Progress Skripsi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3EF2-0DA3-4B4A-8BDB-C23DF1C4AFD1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81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layfair Display Bold"/>
        <a:ea typeface=""/>
        <a:cs typeface=""/>
      </a:majorFont>
      <a:minorFont>
        <a:latin typeface="Goog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651</Words>
  <Application>Microsoft Office PowerPoint</Application>
  <PresentationFormat>Widescreen</PresentationFormat>
  <Paragraphs>201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Google Sans</vt:lpstr>
      <vt:lpstr>Playfair Display Bold</vt:lpstr>
      <vt:lpstr>Wingdings</vt:lpstr>
      <vt:lpstr>Office Theme</vt:lpstr>
      <vt:lpstr>Laporan Progress Skripsi</vt:lpstr>
      <vt:lpstr>Yang Telah Dilakukan</vt:lpstr>
      <vt:lpstr>Ontologi</vt:lpstr>
      <vt:lpstr>Web</vt:lpstr>
      <vt:lpstr>Laporan</vt:lpstr>
      <vt:lpstr>Kendala/Stuck/Bingung</vt:lpstr>
      <vt:lpstr>Ontologi</vt:lpstr>
      <vt:lpstr>Web</vt:lpstr>
      <vt:lpstr>Laporan</vt:lpstr>
      <vt:lpstr>Yang Akan Dikerjakan</vt:lpstr>
      <vt:lpstr>Ontologi</vt:lpstr>
      <vt:lpstr>Web</vt:lpstr>
      <vt:lpstr>Laporan</vt:lpstr>
      <vt:lpstr>Laporan Progress Skripsi</vt:lpstr>
      <vt:lpstr>Yang Telah Dilakukan</vt:lpstr>
      <vt:lpstr>Pematangan Ide, Metode &amp; Data</vt:lpstr>
      <vt:lpstr>Coding (Program Development)</vt:lpstr>
      <vt:lpstr>Laporan/Proposal</vt:lpstr>
      <vt:lpstr>Kendala/Stuck/Bingung</vt:lpstr>
      <vt:lpstr>Pematangan Ide, Metode &amp; Data</vt:lpstr>
      <vt:lpstr>Coding (Program Development)</vt:lpstr>
      <vt:lpstr>Laporan/Proposal</vt:lpstr>
      <vt:lpstr>Masukan &amp; Saran</vt:lpstr>
      <vt:lpstr>Pematangan Ide, Metode &amp; Data</vt:lpstr>
      <vt:lpstr>Coding (Program Development)</vt:lpstr>
      <vt:lpstr>Laporan</vt:lpstr>
      <vt:lpstr>Yang Akan Dikerjakan</vt:lpstr>
      <vt:lpstr>Pematangan Ide, Metode &amp; Data</vt:lpstr>
      <vt:lpstr>Coding (Program Development)</vt:lpstr>
      <vt:lpstr>Laporan</vt:lpstr>
      <vt:lpstr>Semangat!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Progress</dc:title>
  <dc:creator>Made Wardana</dc:creator>
  <cp:lastModifiedBy>Made Wardana</cp:lastModifiedBy>
  <cp:revision>14</cp:revision>
  <dcterms:created xsi:type="dcterms:W3CDTF">2020-04-04T17:09:16Z</dcterms:created>
  <dcterms:modified xsi:type="dcterms:W3CDTF">2020-04-28T14:06:12Z</dcterms:modified>
</cp:coreProperties>
</file>