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7" r:id="rId4"/>
    <p:sldId id="257" r:id="rId5"/>
    <p:sldId id="258" r:id="rId6"/>
    <p:sldId id="259" r:id="rId7"/>
    <p:sldId id="279" r:id="rId8"/>
    <p:sldId id="260" r:id="rId9"/>
    <p:sldId id="261" r:id="rId10"/>
    <p:sldId id="262" r:id="rId11"/>
    <p:sldId id="263" r:id="rId12"/>
    <p:sldId id="295" r:id="rId13"/>
    <p:sldId id="264" r:id="rId14"/>
    <p:sldId id="265" r:id="rId15"/>
    <p:sldId id="296" r:id="rId16"/>
    <p:sldId id="297" r:id="rId17"/>
    <p:sldId id="298" r:id="rId18"/>
    <p:sldId id="280" r:id="rId19"/>
    <p:sldId id="267" r:id="rId20"/>
    <p:sldId id="289" r:id="rId21"/>
    <p:sldId id="292" r:id="rId22"/>
    <p:sldId id="268" r:id="rId23"/>
    <p:sldId id="290" r:id="rId24"/>
    <p:sldId id="291" r:id="rId25"/>
    <p:sldId id="269" r:id="rId26"/>
    <p:sldId id="299" r:id="rId27"/>
    <p:sldId id="300" r:id="rId28"/>
    <p:sldId id="301" r:id="rId29"/>
    <p:sldId id="302" r:id="rId30"/>
    <p:sldId id="271" r:id="rId31"/>
    <p:sldId id="272" r:id="rId32"/>
    <p:sldId id="284" r:id="rId33"/>
    <p:sldId id="273" r:id="rId34"/>
    <p:sldId id="305" r:id="rId35"/>
    <p:sldId id="306" r:id="rId36"/>
    <p:sldId id="287" r:id="rId37"/>
    <p:sldId id="274" r:id="rId38"/>
    <p:sldId id="286" r:id="rId39"/>
    <p:sldId id="303" r:id="rId40"/>
    <p:sldId id="281" r:id="rId41"/>
    <p:sldId id="282" r:id="rId42"/>
    <p:sldId id="283" r:id="rId43"/>
    <p:sldId id="276" r:id="rId44"/>
    <p:sldId id="293" r:id="rId45"/>
    <p:sldId id="294" r:id="rId4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n-lt"/>
              </a:rPr>
              <a:t>Persentase </a:t>
            </a:r>
          </a:p>
          <a:p>
            <a:pPr>
              <a:defRPr/>
            </a:pPr>
            <a:r>
              <a:rPr lang="en-US"/>
              <a:t>Umur Responden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Umur!$D$1</c:f>
              <c:strCache>
                <c:ptCount val="1"/>
                <c:pt idx="0">
                  <c:v>Persentase Umur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7E-4086-B5B2-4E89831FB43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7E-4086-B5B2-4E89831FB43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7E-4086-B5B2-4E89831FB43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Umur!$C$2:$C$4</c:f>
              <c:strCache>
                <c:ptCount val="3"/>
                <c:pt idx="0">
                  <c:v>Umur 20</c:v>
                </c:pt>
                <c:pt idx="1">
                  <c:v>Umur 21</c:v>
                </c:pt>
                <c:pt idx="2">
                  <c:v>Umur 22</c:v>
                </c:pt>
              </c:strCache>
            </c:strRef>
          </c:cat>
          <c:val>
            <c:numRef>
              <c:f>Umur!$D$2:$D$4</c:f>
              <c:numCache>
                <c:formatCode>General</c:formatCode>
                <c:ptCount val="3"/>
                <c:pt idx="0">
                  <c:v>5</c:v>
                </c:pt>
                <c:pt idx="1">
                  <c:v>9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77E-4086-B5B2-4E89831FB43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645759491785769"/>
          <c:y val="0.4805680415775842"/>
          <c:w val="0.29906873877284645"/>
          <c:h val="0.292418000730041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n-lt"/>
              </a:rPr>
              <a:t>Persentase</a:t>
            </a:r>
            <a:r>
              <a:rPr lang="en-US"/>
              <a:t> Jenis Kelamin Responden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'Jenis Kelamin'!$D$1</c:f>
              <c:strCache>
                <c:ptCount val="1"/>
                <c:pt idx="0">
                  <c:v>Persentase Jenis Kelamin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11-4B66-9895-721B6B427D8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11-4B66-9895-721B6B427D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'Jenis Kelamin'!$C$2:$C$3</c:f>
              <c:strCache>
                <c:ptCount val="2"/>
                <c:pt idx="0">
                  <c:v>Laki-Laki</c:v>
                </c:pt>
                <c:pt idx="1">
                  <c:v>Perempuan</c:v>
                </c:pt>
              </c:strCache>
            </c:strRef>
          </c:cat>
          <c:val>
            <c:numRef>
              <c:f>'Jenis Kelamin'!$D$2:$D$3</c:f>
              <c:numCache>
                <c:formatCode>General</c:formatCode>
                <c:ptCount val="2"/>
                <c:pt idx="0">
                  <c:v>16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11-4B66-9895-721B6B427D8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236425339687425"/>
          <c:y val="0.52609908136482941"/>
          <c:w val="0.34197786773005656"/>
          <c:h val="0.204421843102945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n-lt"/>
              </a:rPr>
              <a:t>Persentase </a:t>
            </a:r>
          </a:p>
          <a:p>
            <a:pPr>
              <a:defRPr>
                <a:latin typeface="+mn-lt"/>
              </a:defRPr>
            </a:pPr>
            <a:r>
              <a:rPr lang="en-US">
                <a:latin typeface="+mj-lt"/>
              </a:rPr>
              <a:t>Agama Responden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Agama!$D$1</c:f>
              <c:strCache>
                <c:ptCount val="1"/>
                <c:pt idx="0">
                  <c:v>Persentase Agama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2B-48A0-A4FA-D11A58EA590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42B-48A0-A4FA-D11A58EA590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42B-48A0-A4FA-D11A58EA590C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42B-48A0-A4FA-D11A58EA59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Agama!$C$2:$C$5</c:f>
              <c:strCache>
                <c:ptCount val="4"/>
                <c:pt idx="0">
                  <c:v>Hindu</c:v>
                </c:pt>
                <c:pt idx="1">
                  <c:v>Islam</c:v>
                </c:pt>
                <c:pt idx="2">
                  <c:v>Kristen</c:v>
                </c:pt>
                <c:pt idx="3">
                  <c:v>Katholik</c:v>
                </c:pt>
              </c:strCache>
            </c:strRef>
          </c:cat>
          <c:val>
            <c:numRef>
              <c:f>Agama!$D$2:$D$5</c:f>
              <c:numCache>
                <c:formatCode>General</c:formatCode>
                <c:ptCount val="4"/>
                <c:pt idx="0">
                  <c:v>16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42B-48A0-A4FA-D11A58EA590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/>
              <a:t>Persentase </a:t>
            </a:r>
            <a:r>
              <a:rPr lang="en-US">
                <a:latin typeface="+mj-lt"/>
              </a:rPr>
              <a:t>Wilayah Tempat Tinggal Responden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Wilayah!$D$1</c:f>
              <c:strCache>
                <c:ptCount val="1"/>
                <c:pt idx="0">
                  <c:v>Persentase Wilayah Tempat Tinggal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49-4707-B269-B22E82BC8E5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49-4707-B269-B22E82BC8E5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49-4707-B269-B22E82BC8E5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49-4707-B269-B22E82BC8E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Wilayah!$C$2:$C$3</c:f>
              <c:strCache>
                <c:ptCount val="2"/>
                <c:pt idx="0">
                  <c:v>Perkotaan</c:v>
                </c:pt>
                <c:pt idx="1">
                  <c:v>Perdesaan</c:v>
                </c:pt>
              </c:strCache>
            </c:strRef>
          </c:cat>
          <c:val>
            <c:numRef>
              <c:f>Wilayah!$D$2:$D$3</c:f>
              <c:numCache>
                <c:formatCode>General</c:formatCode>
                <c:ptCount val="2"/>
                <c:pt idx="0">
                  <c:v>10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49-4707-B269-B22E82BC8E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360761154855644"/>
          <c:y val="0.48919918034719012"/>
          <c:w val="0.25139238845144357"/>
          <c:h val="0.22790395983993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n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/>
              <a:t>Persentase </a:t>
            </a:r>
            <a:r>
              <a:rPr lang="en-US">
                <a:latin typeface="+mj-lt"/>
              </a:rPr>
              <a:t>Keanggotaan Komunitas Lokal Responden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'Wilayah (2)'!$D$1</c:f>
              <c:strCache>
                <c:ptCount val="1"/>
                <c:pt idx="0">
                  <c:v>Persentase Keanggotaan Komunitas Lokal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74-4453-BFA0-E92AD4412A9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74-4453-BFA0-E92AD4412A9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74-4453-BFA0-E92AD4412A9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474-4453-BFA0-E92AD4412A97}"/>
              </c:ext>
            </c:extLst>
          </c:dPt>
          <c:dPt>
            <c:idx val="4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474-4453-BFA0-E92AD4412A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'Wilayah (2)'!$C$2:$C$5</c:f>
              <c:strCache>
                <c:ptCount val="4"/>
                <c:pt idx="0">
                  <c:v>Banjar</c:v>
                </c:pt>
                <c:pt idx="1">
                  <c:v>Sekehe teruna/teruni</c:v>
                </c:pt>
                <c:pt idx="2">
                  <c:v>Sekehe gong</c:v>
                </c:pt>
                <c:pt idx="3">
                  <c:v>Tidak ada</c:v>
                </c:pt>
              </c:strCache>
            </c:strRef>
          </c:cat>
          <c:val>
            <c:numRef>
              <c:f>'Wilayah (2)'!$D$2:$D$5</c:f>
              <c:numCache>
                <c:formatCode>General</c:formatCode>
                <c:ptCount val="4"/>
                <c:pt idx="0">
                  <c:v>6</c:v>
                </c:pt>
                <c:pt idx="1">
                  <c:v>7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474-4453-BFA0-E92AD4412A9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058063763619622"/>
          <c:y val="0.30199384246519356"/>
          <c:w val="0.41220907205557011"/>
          <c:h val="0.619357182428321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n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/>
              <a:t>Rerata Hasil Pengujian Akurasi Pencarian Sistem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Sheet8!$C$10:$G$10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Sheet8!$C$11:$G$11</c:f>
              <c:numCache>
                <c:formatCode>General</c:formatCode>
                <c:ptCount val="5"/>
                <c:pt idx="0">
                  <c:v>1.9</c:v>
                </c:pt>
                <c:pt idx="1">
                  <c:v>1.1000000000000001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5-46D9-A4A0-C76BF601A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5712304"/>
        <c:axId val="495715256"/>
      </c:barChart>
      <c:catAx>
        <c:axId val="49571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95715256"/>
        <c:crosses val="autoZero"/>
        <c:auto val="1"/>
        <c:lblAlgn val="ctr"/>
        <c:lblOffset val="100"/>
        <c:noMultiLvlLbl val="0"/>
      </c:catAx>
      <c:valAx>
        <c:axId val="495715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9571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>
              <a:lumMod val="65000"/>
              <a:lumOff val="35000"/>
            </a:schemeClr>
          </a:solidFill>
          <a:latin typeface="+mj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j-lt"/>
              </a:rPr>
              <a:t>Rerata Hasil Pengujian Akurasi Penjelajahan Sistem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Sheet9!$C$10:$G$10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Sheet9!$C$11:$G$11</c:f>
              <c:numCache>
                <c:formatCode>General</c:formatCode>
                <c:ptCount val="5"/>
                <c:pt idx="0">
                  <c:v>1.1499999999999999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1.1000000000000001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8-4FF0-8466-644EEA6D4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8456088"/>
        <c:axId val="398452808"/>
      </c:barChart>
      <c:catAx>
        <c:axId val="39845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98452808"/>
        <c:crosses val="autoZero"/>
        <c:auto val="1"/>
        <c:lblAlgn val="ctr"/>
        <c:lblOffset val="100"/>
        <c:noMultiLvlLbl val="0"/>
      </c:catAx>
      <c:valAx>
        <c:axId val="398452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98456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>
              <a:lumMod val="65000"/>
              <a:lumOff val="35000"/>
            </a:schemeClr>
          </a:solidFill>
          <a:latin typeface="+mn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j-lt"/>
              </a:rPr>
              <a:t>Rata-Rata Hasil Evaluasi Persepsi Kemudahan Penggunaan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Sheet7!$A$11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Sheet7!$C$10:$H$10</c:f>
              <c:strCache>
                <c:ptCount val="6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</c:strCache>
            </c:strRef>
          </c:cat>
          <c:val>
            <c:numRef>
              <c:f>Sheet7!$C$11:$H$11</c:f>
              <c:numCache>
                <c:formatCode>General</c:formatCode>
                <c:ptCount val="6"/>
                <c:pt idx="0">
                  <c:v>6.05</c:v>
                </c:pt>
                <c:pt idx="1">
                  <c:v>5.95</c:v>
                </c:pt>
                <c:pt idx="2">
                  <c:v>6.3</c:v>
                </c:pt>
                <c:pt idx="3">
                  <c:v>6.2</c:v>
                </c:pt>
                <c:pt idx="4">
                  <c:v>6.05</c:v>
                </c:pt>
                <c:pt idx="5">
                  <c:v>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E0-4A6F-A91B-3E60CF397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460224"/>
        <c:axId val="486460552"/>
      </c:barChart>
      <c:catAx>
        <c:axId val="48646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6460552"/>
        <c:crosses val="autoZero"/>
        <c:auto val="1"/>
        <c:lblAlgn val="ctr"/>
        <c:lblOffset val="100"/>
        <c:noMultiLvlLbl val="0"/>
      </c:catAx>
      <c:valAx>
        <c:axId val="48646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646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Gilroy" panose="00000500000000000000" pitchFamily="50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>
                <a:latin typeface="+mj-lt"/>
              </a:rPr>
              <a:t>Rata-Rata Hasil Evaluasi Persepsi Kegunaan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Sheet6!$A$11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Sheet6!$C$10:$H$10</c:f>
              <c:strCache>
                <c:ptCount val="6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</c:strCache>
            </c:strRef>
          </c:cat>
          <c:val>
            <c:numRef>
              <c:f>Sheet6!$C$11:$H$11</c:f>
              <c:numCache>
                <c:formatCode>General</c:formatCode>
                <c:ptCount val="6"/>
                <c:pt idx="0">
                  <c:v>6.35</c:v>
                </c:pt>
                <c:pt idx="1">
                  <c:v>6.1</c:v>
                </c:pt>
                <c:pt idx="2">
                  <c:v>6</c:v>
                </c:pt>
                <c:pt idx="3">
                  <c:v>6.1</c:v>
                </c:pt>
                <c:pt idx="4">
                  <c:v>6.15</c:v>
                </c:pt>
                <c:pt idx="5">
                  <c:v>6.05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6-43C6-BD7B-4EDF3F339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396432"/>
        <c:axId val="485402008"/>
      </c:barChart>
      <c:catAx>
        <c:axId val="48539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485402008"/>
        <c:crosses val="autoZero"/>
        <c:auto val="1"/>
        <c:lblAlgn val="ctr"/>
        <c:lblOffset val="100"/>
        <c:noMultiLvlLbl val="0"/>
      </c:catAx>
      <c:valAx>
        <c:axId val="485402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48539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Gilroy" panose="00000500000000000000" pitchFamily="50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EA8AE-DC12-4828-B05D-2093B774BAB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7AE926-B01E-42E5-AC31-10458515213C}">
      <dgm:prSet/>
      <dgm:spPr/>
      <dgm:t>
        <a:bodyPr/>
        <a:lstStyle/>
        <a:p>
          <a:pPr rtl="0"/>
          <a:r>
            <a:rPr lang="en-US"/>
            <a:t>Pendahuluan</a:t>
          </a:r>
          <a:endParaRPr lang="id-ID"/>
        </a:p>
      </dgm:t>
    </dgm:pt>
    <dgm:pt modelId="{4548768E-306C-455F-964D-C645BA48F227}" type="parTrans" cxnId="{A3174C8F-A8E9-4486-BA9B-6100942A202D}">
      <dgm:prSet/>
      <dgm:spPr/>
      <dgm:t>
        <a:bodyPr/>
        <a:lstStyle/>
        <a:p>
          <a:endParaRPr lang="en-US"/>
        </a:p>
      </dgm:t>
    </dgm:pt>
    <dgm:pt modelId="{8D2DE4BB-BF8E-46AE-A8D7-6B7E02E31B26}" type="sibTrans" cxnId="{A3174C8F-A8E9-4486-BA9B-6100942A202D}">
      <dgm:prSet/>
      <dgm:spPr/>
      <dgm:t>
        <a:bodyPr/>
        <a:lstStyle/>
        <a:p>
          <a:endParaRPr lang="en-US"/>
        </a:p>
      </dgm:t>
    </dgm:pt>
    <dgm:pt modelId="{087A46B2-31E2-4917-8803-255E4FB7277C}">
      <dgm:prSet/>
      <dgm:spPr/>
      <dgm:t>
        <a:bodyPr/>
        <a:lstStyle/>
        <a:p>
          <a:pPr rtl="0"/>
          <a:r>
            <a:rPr lang="en-US"/>
            <a:t>Metodologi Penelitian</a:t>
          </a:r>
          <a:endParaRPr lang="id-ID"/>
        </a:p>
      </dgm:t>
    </dgm:pt>
    <dgm:pt modelId="{8ECD7A7C-731E-453B-8555-BA1BA4ECD40F}" type="parTrans" cxnId="{41AF4393-5473-4608-A2A8-5CDB2474C7B3}">
      <dgm:prSet/>
      <dgm:spPr/>
      <dgm:t>
        <a:bodyPr/>
        <a:lstStyle/>
        <a:p>
          <a:endParaRPr lang="en-US"/>
        </a:p>
      </dgm:t>
    </dgm:pt>
    <dgm:pt modelId="{706D5BBE-EE4F-48EB-91C1-6366D6725B19}" type="sibTrans" cxnId="{41AF4393-5473-4608-A2A8-5CDB2474C7B3}">
      <dgm:prSet/>
      <dgm:spPr/>
      <dgm:t>
        <a:bodyPr/>
        <a:lstStyle/>
        <a:p>
          <a:endParaRPr lang="en-US"/>
        </a:p>
      </dgm:t>
    </dgm:pt>
    <dgm:pt modelId="{6AF05CF7-6201-4F6C-ACE7-C498DDAC4E64}">
      <dgm:prSet/>
      <dgm:spPr/>
      <dgm:t>
        <a:bodyPr/>
        <a:lstStyle/>
        <a:p>
          <a:pPr rtl="0"/>
          <a:r>
            <a:rPr lang="en-US"/>
            <a:t>Hasil dan Pembahasan</a:t>
          </a:r>
          <a:endParaRPr lang="id-ID"/>
        </a:p>
      </dgm:t>
    </dgm:pt>
    <dgm:pt modelId="{B000598E-3E97-454F-8021-5A501A86DEB3}" type="parTrans" cxnId="{A4ACA7DC-472F-424E-AC5F-564AB0B4F546}">
      <dgm:prSet/>
      <dgm:spPr/>
      <dgm:t>
        <a:bodyPr/>
        <a:lstStyle/>
        <a:p>
          <a:endParaRPr lang="en-US"/>
        </a:p>
      </dgm:t>
    </dgm:pt>
    <dgm:pt modelId="{356E3518-94BB-4D45-A4E8-0D6DAAB19DCF}" type="sibTrans" cxnId="{A4ACA7DC-472F-424E-AC5F-564AB0B4F546}">
      <dgm:prSet/>
      <dgm:spPr/>
      <dgm:t>
        <a:bodyPr/>
        <a:lstStyle/>
        <a:p>
          <a:endParaRPr lang="en-US"/>
        </a:p>
      </dgm:t>
    </dgm:pt>
    <dgm:pt modelId="{19677C39-F19C-490E-A716-47D976CC2553}">
      <dgm:prSet/>
      <dgm:spPr/>
      <dgm:t>
        <a:bodyPr/>
        <a:lstStyle/>
        <a:p>
          <a:pPr rtl="0"/>
          <a:r>
            <a:rPr lang="en-US"/>
            <a:t>Penutup</a:t>
          </a:r>
          <a:endParaRPr lang="id-ID"/>
        </a:p>
      </dgm:t>
    </dgm:pt>
    <dgm:pt modelId="{9A7C3E85-9D1C-4799-93E7-D870270C807B}" type="parTrans" cxnId="{2A697FCE-51C4-4A9B-996A-6110C4251249}">
      <dgm:prSet/>
      <dgm:spPr/>
      <dgm:t>
        <a:bodyPr/>
        <a:lstStyle/>
        <a:p>
          <a:endParaRPr lang="en-US"/>
        </a:p>
      </dgm:t>
    </dgm:pt>
    <dgm:pt modelId="{4FDD1839-C20B-40C0-B76A-A64F38BBBC50}" type="sibTrans" cxnId="{2A697FCE-51C4-4A9B-996A-6110C4251249}">
      <dgm:prSet/>
      <dgm:spPr/>
      <dgm:t>
        <a:bodyPr/>
        <a:lstStyle/>
        <a:p>
          <a:endParaRPr lang="en-US"/>
        </a:p>
      </dgm:t>
    </dgm:pt>
    <dgm:pt modelId="{696B46EA-C5A3-41DA-AE33-9A4C43C2C122}" type="pres">
      <dgm:prSet presAssocID="{332EA8AE-DC12-4828-B05D-2093B774BABB}" presName="Name0" presStyleCnt="0">
        <dgm:presLayoutVars>
          <dgm:dir/>
          <dgm:resizeHandles val="exact"/>
        </dgm:presLayoutVars>
      </dgm:prSet>
      <dgm:spPr/>
    </dgm:pt>
    <dgm:pt modelId="{7F697AB1-96DB-47B4-9A80-31A7AD34DF3F}" type="pres">
      <dgm:prSet presAssocID="{332EA8AE-DC12-4828-B05D-2093B774BABB}" presName="arrow" presStyleLbl="bgShp" presStyleIdx="0" presStyleCnt="1"/>
      <dgm:spPr/>
    </dgm:pt>
    <dgm:pt modelId="{069D0D18-4400-4019-8F40-7238B0F32EC7}" type="pres">
      <dgm:prSet presAssocID="{332EA8AE-DC12-4828-B05D-2093B774BABB}" presName="points" presStyleCnt="0"/>
      <dgm:spPr/>
    </dgm:pt>
    <dgm:pt modelId="{E9354DE6-8002-4F08-AFFD-8D6EEC323E83}" type="pres">
      <dgm:prSet presAssocID="{6C7AE926-B01E-42E5-AC31-10458515213C}" presName="compositeA" presStyleCnt="0"/>
      <dgm:spPr/>
    </dgm:pt>
    <dgm:pt modelId="{F7C2A3AC-A20E-46D9-AFB8-436123DBDD51}" type="pres">
      <dgm:prSet presAssocID="{6C7AE926-B01E-42E5-AC31-10458515213C}" presName="textA" presStyleLbl="revTx" presStyleIdx="0" presStyleCnt="4">
        <dgm:presLayoutVars>
          <dgm:bulletEnabled val="1"/>
        </dgm:presLayoutVars>
      </dgm:prSet>
      <dgm:spPr/>
    </dgm:pt>
    <dgm:pt modelId="{540EA4F7-C1CC-4095-9C09-E76D3DAC74B3}" type="pres">
      <dgm:prSet presAssocID="{6C7AE926-B01E-42E5-AC31-10458515213C}" presName="circleA" presStyleLbl="node1" presStyleIdx="0" presStyleCnt="4"/>
      <dgm:spPr/>
    </dgm:pt>
    <dgm:pt modelId="{1914D271-4CE5-4A09-9B0F-78DF59C272F1}" type="pres">
      <dgm:prSet presAssocID="{6C7AE926-B01E-42E5-AC31-10458515213C}" presName="spaceA" presStyleCnt="0"/>
      <dgm:spPr/>
    </dgm:pt>
    <dgm:pt modelId="{928F4387-3787-4389-AAAE-5C4739C973C8}" type="pres">
      <dgm:prSet presAssocID="{8D2DE4BB-BF8E-46AE-A8D7-6B7E02E31B26}" presName="space" presStyleCnt="0"/>
      <dgm:spPr/>
    </dgm:pt>
    <dgm:pt modelId="{9A6A00F2-7137-4B3E-9B0E-F8FB1EACE018}" type="pres">
      <dgm:prSet presAssocID="{087A46B2-31E2-4917-8803-255E4FB7277C}" presName="compositeB" presStyleCnt="0"/>
      <dgm:spPr/>
    </dgm:pt>
    <dgm:pt modelId="{180FCE02-F68A-4576-8DCC-59ADBCC23BCB}" type="pres">
      <dgm:prSet presAssocID="{087A46B2-31E2-4917-8803-255E4FB7277C}" presName="textB" presStyleLbl="revTx" presStyleIdx="1" presStyleCnt="4">
        <dgm:presLayoutVars>
          <dgm:bulletEnabled val="1"/>
        </dgm:presLayoutVars>
      </dgm:prSet>
      <dgm:spPr/>
    </dgm:pt>
    <dgm:pt modelId="{309CEC6C-E70A-411D-ABA3-F5A0158B74DF}" type="pres">
      <dgm:prSet presAssocID="{087A46B2-31E2-4917-8803-255E4FB7277C}" presName="circleB" presStyleLbl="node1" presStyleIdx="1" presStyleCnt="4"/>
      <dgm:spPr/>
    </dgm:pt>
    <dgm:pt modelId="{1BC1182D-4388-4EBB-A4AD-FD3B8F9E9CE7}" type="pres">
      <dgm:prSet presAssocID="{087A46B2-31E2-4917-8803-255E4FB7277C}" presName="spaceB" presStyleCnt="0"/>
      <dgm:spPr/>
    </dgm:pt>
    <dgm:pt modelId="{5534CB77-7FBF-4D03-B27F-488F440D419B}" type="pres">
      <dgm:prSet presAssocID="{706D5BBE-EE4F-48EB-91C1-6366D6725B19}" presName="space" presStyleCnt="0"/>
      <dgm:spPr/>
    </dgm:pt>
    <dgm:pt modelId="{0E0C6657-6B54-4BC7-B995-18A0F32D6334}" type="pres">
      <dgm:prSet presAssocID="{6AF05CF7-6201-4F6C-ACE7-C498DDAC4E64}" presName="compositeA" presStyleCnt="0"/>
      <dgm:spPr/>
    </dgm:pt>
    <dgm:pt modelId="{305FEB47-E2D0-4F0D-B9A5-43D4855B1996}" type="pres">
      <dgm:prSet presAssocID="{6AF05CF7-6201-4F6C-ACE7-C498DDAC4E64}" presName="textA" presStyleLbl="revTx" presStyleIdx="2" presStyleCnt="4">
        <dgm:presLayoutVars>
          <dgm:bulletEnabled val="1"/>
        </dgm:presLayoutVars>
      </dgm:prSet>
      <dgm:spPr/>
    </dgm:pt>
    <dgm:pt modelId="{69FBADE0-F5C4-4DCB-BB82-56E9FFD398A0}" type="pres">
      <dgm:prSet presAssocID="{6AF05CF7-6201-4F6C-ACE7-C498DDAC4E64}" presName="circleA" presStyleLbl="node1" presStyleIdx="2" presStyleCnt="4"/>
      <dgm:spPr/>
    </dgm:pt>
    <dgm:pt modelId="{3E681C63-C948-42FB-AEBD-AD2063C04525}" type="pres">
      <dgm:prSet presAssocID="{6AF05CF7-6201-4F6C-ACE7-C498DDAC4E64}" presName="spaceA" presStyleCnt="0"/>
      <dgm:spPr/>
    </dgm:pt>
    <dgm:pt modelId="{CA1958C5-21F7-4664-82BE-C508107DDD88}" type="pres">
      <dgm:prSet presAssocID="{356E3518-94BB-4D45-A4E8-0D6DAAB19DCF}" presName="space" presStyleCnt="0"/>
      <dgm:spPr/>
    </dgm:pt>
    <dgm:pt modelId="{7FFA4690-1CE9-490A-ADD2-913E2CF6061C}" type="pres">
      <dgm:prSet presAssocID="{19677C39-F19C-490E-A716-47D976CC2553}" presName="compositeB" presStyleCnt="0"/>
      <dgm:spPr/>
    </dgm:pt>
    <dgm:pt modelId="{4408AB24-46C3-4FFD-ACEC-3BFD4DA8564D}" type="pres">
      <dgm:prSet presAssocID="{19677C39-F19C-490E-A716-47D976CC2553}" presName="textB" presStyleLbl="revTx" presStyleIdx="3" presStyleCnt="4">
        <dgm:presLayoutVars>
          <dgm:bulletEnabled val="1"/>
        </dgm:presLayoutVars>
      </dgm:prSet>
      <dgm:spPr/>
    </dgm:pt>
    <dgm:pt modelId="{4DE69596-AE06-42E9-89C6-EC23BBAEC735}" type="pres">
      <dgm:prSet presAssocID="{19677C39-F19C-490E-A716-47D976CC2553}" presName="circleB" presStyleLbl="node1" presStyleIdx="3" presStyleCnt="4"/>
      <dgm:spPr/>
    </dgm:pt>
    <dgm:pt modelId="{352C200A-7223-4D14-BF93-7DD5DE725126}" type="pres">
      <dgm:prSet presAssocID="{19677C39-F19C-490E-A716-47D976CC2553}" presName="spaceB" presStyleCnt="0"/>
      <dgm:spPr/>
    </dgm:pt>
  </dgm:ptLst>
  <dgm:cxnLst>
    <dgm:cxn modelId="{8354CD03-4CFC-4306-B69A-A2206F067F3A}" type="presOf" srcId="{6C7AE926-B01E-42E5-AC31-10458515213C}" destId="{F7C2A3AC-A20E-46D9-AFB8-436123DBDD51}" srcOrd="0" destOrd="0" presId="urn:microsoft.com/office/officeart/2005/8/layout/hProcess11"/>
    <dgm:cxn modelId="{E99D1D14-2265-4AC9-8F6A-FD3D48448546}" type="presOf" srcId="{087A46B2-31E2-4917-8803-255E4FB7277C}" destId="{180FCE02-F68A-4576-8DCC-59ADBCC23BCB}" srcOrd="0" destOrd="0" presId="urn:microsoft.com/office/officeart/2005/8/layout/hProcess11"/>
    <dgm:cxn modelId="{A3174C8F-A8E9-4486-BA9B-6100942A202D}" srcId="{332EA8AE-DC12-4828-B05D-2093B774BABB}" destId="{6C7AE926-B01E-42E5-AC31-10458515213C}" srcOrd="0" destOrd="0" parTransId="{4548768E-306C-455F-964D-C645BA48F227}" sibTransId="{8D2DE4BB-BF8E-46AE-A8D7-6B7E02E31B26}"/>
    <dgm:cxn modelId="{41AF4393-5473-4608-A2A8-5CDB2474C7B3}" srcId="{332EA8AE-DC12-4828-B05D-2093B774BABB}" destId="{087A46B2-31E2-4917-8803-255E4FB7277C}" srcOrd="1" destOrd="0" parTransId="{8ECD7A7C-731E-453B-8555-BA1BA4ECD40F}" sibTransId="{706D5BBE-EE4F-48EB-91C1-6366D6725B19}"/>
    <dgm:cxn modelId="{F5439D94-3354-4971-9836-247442B99617}" type="presOf" srcId="{19677C39-F19C-490E-A716-47D976CC2553}" destId="{4408AB24-46C3-4FFD-ACEC-3BFD4DA8564D}" srcOrd="0" destOrd="0" presId="urn:microsoft.com/office/officeart/2005/8/layout/hProcess11"/>
    <dgm:cxn modelId="{573A02CE-79A2-4EF0-A86E-16EFFC225EF9}" type="presOf" srcId="{332EA8AE-DC12-4828-B05D-2093B774BABB}" destId="{696B46EA-C5A3-41DA-AE33-9A4C43C2C122}" srcOrd="0" destOrd="0" presId="urn:microsoft.com/office/officeart/2005/8/layout/hProcess11"/>
    <dgm:cxn modelId="{2A697FCE-51C4-4A9B-996A-6110C4251249}" srcId="{332EA8AE-DC12-4828-B05D-2093B774BABB}" destId="{19677C39-F19C-490E-A716-47D976CC2553}" srcOrd="3" destOrd="0" parTransId="{9A7C3E85-9D1C-4799-93E7-D870270C807B}" sibTransId="{4FDD1839-C20B-40C0-B76A-A64F38BBBC50}"/>
    <dgm:cxn modelId="{A4ACA7DC-472F-424E-AC5F-564AB0B4F546}" srcId="{332EA8AE-DC12-4828-B05D-2093B774BABB}" destId="{6AF05CF7-6201-4F6C-ACE7-C498DDAC4E64}" srcOrd="2" destOrd="0" parTransId="{B000598E-3E97-454F-8021-5A501A86DEB3}" sibTransId="{356E3518-94BB-4D45-A4E8-0D6DAAB19DCF}"/>
    <dgm:cxn modelId="{DE064FF7-9ACD-46CA-99BB-41391ADA36E6}" type="presOf" srcId="{6AF05CF7-6201-4F6C-ACE7-C498DDAC4E64}" destId="{305FEB47-E2D0-4F0D-B9A5-43D4855B1996}" srcOrd="0" destOrd="0" presId="urn:microsoft.com/office/officeart/2005/8/layout/hProcess11"/>
    <dgm:cxn modelId="{BBB3BBDC-03EE-4E11-976A-E0B51E07AA83}" type="presParOf" srcId="{696B46EA-C5A3-41DA-AE33-9A4C43C2C122}" destId="{7F697AB1-96DB-47B4-9A80-31A7AD34DF3F}" srcOrd="0" destOrd="0" presId="urn:microsoft.com/office/officeart/2005/8/layout/hProcess11"/>
    <dgm:cxn modelId="{9C35F8F7-76B7-43B6-A6E6-A66CB6649A40}" type="presParOf" srcId="{696B46EA-C5A3-41DA-AE33-9A4C43C2C122}" destId="{069D0D18-4400-4019-8F40-7238B0F32EC7}" srcOrd="1" destOrd="0" presId="urn:microsoft.com/office/officeart/2005/8/layout/hProcess11"/>
    <dgm:cxn modelId="{D1B8E561-96AD-4E91-B073-21593074F4ED}" type="presParOf" srcId="{069D0D18-4400-4019-8F40-7238B0F32EC7}" destId="{E9354DE6-8002-4F08-AFFD-8D6EEC323E83}" srcOrd="0" destOrd="0" presId="urn:microsoft.com/office/officeart/2005/8/layout/hProcess11"/>
    <dgm:cxn modelId="{8933EFA0-9CCF-4B8C-B5B9-2D851BE73370}" type="presParOf" srcId="{E9354DE6-8002-4F08-AFFD-8D6EEC323E83}" destId="{F7C2A3AC-A20E-46D9-AFB8-436123DBDD51}" srcOrd="0" destOrd="0" presId="urn:microsoft.com/office/officeart/2005/8/layout/hProcess11"/>
    <dgm:cxn modelId="{006C7D65-9596-4AD8-968E-510BFDEE0C5C}" type="presParOf" srcId="{E9354DE6-8002-4F08-AFFD-8D6EEC323E83}" destId="{540EA4F7-C1CC-4095-9C09-E76D3DAC74B3}" srcOrd="1" destOrd="0" presId="urn:microsoft.com/office/officeart/2005/8/layout/hProcess11"/>
    <dgm:cxn modelId="{436498FD-6BAB-4A13-B175-44F31C4BF167}" type="presParOf" srcId="{E9354DE6-8002-4F08-AFFD-8D6EEC323E83}" destId="{1914D271-4CE5-4A09-9B0F-78DF59C272F1}" srcOrd="2" destOrd="0" presId="urn:microsoft.com/office/officeart/2005/8/layout/hProcess11"/>
    <dgm:cxn modelId="{3A829A5C-78F4-4F47-A507-E48B7571E200}" type="presParOf" srcId="{069D0D18-4400-4019-8F40-7238B0F32EC7}" destId="{928F4387-3787-4389-AAAE-5C4739C973C8}" srcOrd="1" destOrd="0" presId="urn:microsoft.com/office/officeart/2005/8/layout/hProcess11"/>
    <dgm:cxn modelId="{0282AF86-0BCE-46F6-892C-19737824A0C1}" type="presParOf" srcId="{069D0D18-4400-4019-8F40-7238B0F32EC7}" destId="{9A6A00F2-7137-4B3E-9B0E-F8FB1EACE018}" srcOrd="2" destOrd="0" presId="urn:microsoft.com/office/officeart/2005/8/layout/hProcess11"/>
    <dgm:cxn modelId="{F628B033-B8E9-4390-A8BB-41F96CF93337}" type="presParOf" srcId="{9A6A00F2-7137-4B3E-9B0E-F8FB1EACE018}" destId="{180FCE02-F68A-4576-8DCC-59ADBCC23BCB}" srcOrd="0" destOrd="0" presId="urn:microsoft.com/office/officeart/2005/8/layout/hProcess11"/>
    <dgm:cxn modelId="{D62D7A7B-7E8E-4ADE-A394-A4405096297F}" type="presParOf" srcId="{9A6A00F2-7137-4B3E-9B0E-F8FB1EACE018}" destId="{309CEC6C-E70A-411D-ABA3-F5A0158B74DF}" srcOrd="1" destOrd="0" presId="urn:microsoft.com/office/officeart/2005/8/layout/hProcess11"/>
    <dgm:cxn modelId="{9238AD6B-94D7-4E60-8EC8-1CCE7FAAF96F}" type="presParOf" srcId="{9A6A00F2-7137-4B3E-9B0E-F8FB1EACE018}" destId="{1BC1182D-4388-4EBB-A4AD-FD3B8F9E9CE7}" srcOrd="2" destOrd="0" presId="urn:microsoft.com/office/officeart/2005/8/layout/hProcess11"/>
    <dgm:cxn modelId="{F63851E8-B0C0-4FF7-AFFE-A8AA97A870E7}" type="presParOf" srcId="{069D0D18-4400-4019-8F40-7238B0F32EC7}" destId="{5534CB77-7FBF-4D03-B27F-488F440D419B}" srcOrd="3" destOrd="0" presId="urn:microsoft.com/office/officeart/2005/8/layout/hProcess11"/>
    <dgm:cxn modelId="{CE0CBE7B-B4DB-46C0-83DC-B11E29AD3AE4}" type="presParOf" srcId="{069D0D18-4400-4019-8F40-7238B0F32EC7}" destId="{0E0C6657-6B54-4BC7-B995-18A0F32D6334}" srcOrd="4" destOrd="0" presId="urn:microsoft.com/office/officeart/2005/8/layout/hProcess11"/>
    <dgm:cxn modelId="{385E362B-7170-4C22-A635-E4BE3C082004}" type="presParOf" srcId="{0E0C6657-6B54-4BC7-B995-18A0F32D6334}" destId="{305FEB47-E2D0-4F0D-B9A5-43D4855B1996}" srcOrd="0" destOrd="0" presId="urn:microsoft.com/office/officeart/2005/8/layout/hProcess11"/>
    <dgm:cxn modelId="{3639262E-9CBA-412A-B36B-4A459DC44065}" type="presParOf" srcId="{0E0C6657-6B54-4BC7-B995-18A0F32D6334}" destId="{69FBADE0-F5C4-4DCB-BB82-56E9FFD398A0}" srcOrd="1" destOrd="0" presId="urn:microsoft.com/office/officeart/2005/8/layout/hProcess11"/>
    <dgm:cxn modelId="{F92FF417-F8DD-4FE5-9E7D-F8F3095949AB}" type="presParOf" srcId="{0E0C6657-6B54-4BC7-B995-18A0F32D6334}" destId="{3E681C63-C948-42FB-AEBD-AD2063C04525}" srcOrd="2" destOrd="0" presId="urn:microsoft.com/office/officeart/2005/8/layout/hProcess11"/>
    <dgm:cxn modelId="{4738E5C5-F056-4229-BEE2-A6602B9FF80D}" type="presParOf" srcId="{069D0D18-4400-4019-8F40-7238B0F32EC7}" destId="{CA1958C5-21F7-4664-82BE-C508107DDD88}" srcOrd="5" destOrd="0" presId="urn:microsoft.com/office/officeart/2005/8/layout/hProcess11"/>
    <dgm:cxn modelId="{20F8109A-4CD3-4437-90F7-168A4235CAA8}" type="presParOf" srcId="{069D0D18-4400-4019-8F40-7238B0F32EC7}" destId="{7FFA4690-1CE9-490A-ADD2-913E2CF6061C}" srcOrd="6" destOrd="0" presId="urn:microsoft.com/office/officeart/2005/8/layout/hProcess11"/>
    <dgm:cxn modelId="{102E67D6-3A42-41CF-9295-7153589284BC}" type="presParOf" srcId="{7FFA4690-1CE9-490A-ADD2-913E2CF6061C}" destId="{4408AB24-46C3-4FFD-ACEC-3BFD4DA8564D}" srcOrd="0" destOrd="0" presId="urn:microsoft.com/office/officeart/2005/8/layout/hProcess11"/>
    <dgm:cxn modelId="{57D6A381-35FB-40F3-A821-A8F4F0C28746}" type="presParOf" srcId="{7FFA4690-1CE9-490A-ADD2-913E2CF6061C}" destId="{4DE69596-AE06-42E9-89C6-EC23BBAEC735}" srcOrd="1" destOrd="0" presId="urn:microsoft.com/office/officeart/2005/8/layout/hProcess11"/>
    <dgm:cxn modelId="{CDEA9F96-0ECB-4D43-8341-3B2C53D1358C}" type="presParOf" srcId="{7FFA4690-1CE9-490A-ADD2-913E2CF6061C}" destId="{352C200A-7223-4D14-BF93-7DD5DE72512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993655-8C8F-4A3D-B9B4-252D85256DA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64060D-D7ED-40B3-B57F-FD2FFEEF642E}">
      <dgm:prSet/>
      <dgm:spPr/>
      <dgm:t>
        <a:bodyPr/>
        <a:lstStyle/>
        <a:p>
          <a:pPr rtl="0"/>
          <a:r>
            <a:rPr lang="en-US"/>
            <a:t>Identifikasi Permasalahan</a:t>
          </a:r>
          <a:endParaRPr lang="id-ID"/>
        </a:p>
      </dgm:t>
    </dgm:pt>
    <dgm:pt modelId="{A7C059E1-E282-4D26-B94A-714F7C2E2023}" type="parTrans" cxnId="{E6803273-837B-4169-8675-87BB6013ADF3}">
      <dgm:prSet/>
      <dgm:spPr/>
      <dgm:t>
        <a:bodyPr/>
        <a:lstStyle/>
        <a:p>
          <a:endParaRPr lang="en-US"/>
        </a:p>
      </dgm:t>
    </dgm:pt>
    <dgm:pt modelId="{08453C00-79CE-438B-8248-8FFB2A959D9A}" type="sibTrans" cxnId="{E6803273-837B-4169-8675-87BB6013ADF3}">
      <dgm:prSet/>
      <dgm:spPr/>
      <dgm:t>
        <a:bodyPr/>
        <a:lstStyle/>
        <a:p>
          <a:endParaRPr lang="en-US"/>
        </a:p>
      </dgm:t>
    </dgm:pt>
    <dgm:pt modelId="{C089CBB5-20C1-489B-92C3-E80B4956D444}">
      <dgm:prSet/>
      <dgm:spPr/>
      <dgm:t>
        <a:bodyPr/>
        <a:lstStyle/>
        <a:p>
          <a:pPr rtl="0"/>
          <a:r>
            <a:rPr lang="en-US"/>
            <a:t>Studi Literatur</a:t>
          </a:r>
          <a:endParaRPr lang="id-ID"/>
        </a:p>
      </dgm:t>
    </dgm:pt>
    <dgm:pt modelId="{C2F14F41-E028-41D9-B836-B5B7823806B1}" type="parTrans" cxnId="{16918C20-A50F-4FD7-B2F9-FF042E5AA5E1}">
      <dgm:prSet/>
      <dgm:spPr/>
      <dgm:t>
        <a:bodyPr/>
        <a:lstStyle/>
        <a:p>
          <a:endParaRPr lang="en-US"/>
        </a:p>
      </dgm:t>
    </dgm:pt>
    <dgm:pt modelId="{B8A93814-5E48-4F7E-912C-280A32D83F72}" type="sibTrans" cxnId="{16918C20-A50F-4FD7-B2F9-FF042E5AA5E1}">
      <dgm:prSet/>
      <dgm:spPr/>
      <dgm:t>
        <a:bodyPr/>
        <a:lstStyle/>
        <a:p>
          <a:endParaRPr lang="en-US"/>
        </a:p>
      </dgm:t>
    </dgm:pt>
    <dgm:pt modelId="{EB17C444-C4FE-4C7D-BD00-DE250D7AD259}">
      <dgm:prSet/>
      <dgm:spPr/>
      <dgm:t>
        <a:bodyPr/>
        <a:lstStyle/>
        <a:p>
          <a:pPr rtl="0"/>
          <a:r>
            <a:rPr lang="en-US"/>
            <a:t>Pengumpulan Data</a:t>
          </a:r>
          <a:endParaRPr lang="id-ID"/>
        </a:p>
      </dgm:t>
    </dgm:pt>
    <dgm:pt modelId="{C9A6BB5A-16D9-4039-B32C-0CF05EC231DB}" type="parTrans" cxnId="{4E4AB6E2-47BA-460F-B523-388DB1384689}">
      <dgm:prSet/>
      <dgm:spPr/>
      <dgm:t>
        <a:bodyPr/>
        <a:lstStyle/>
        <a:p>
          <a:endParaRPr lang="en-US"/>
        </a:p>
      </dgm:t>
    </dgm:pt>
    <dgm:pt modelId="{4976894B-3BE1-4D0F-A728-30D6BA4EA282}" type="sibTrans" cxnId="{4E4AB6E2-47BA-460F-B523-388DB1384689}">
      <dgm:prSet/>
      <dgm:spPr/>
      <dgm:t>
        <a:bodyPr/>
        <a:lstStyle/>
        <a:p>
          <a:endParaRPr lang="en-US"/>
        </a:p>
      </dgm:t>
    </dgm:pt>
    <dgm:pt modelId="{465F8EB7-D3B9-4B23-83F4-ECBAA768A44E}">
      <dgm:prSet/>
      <dgm:spPr/>
      <dgm:t>
        <a:bodyPr/>
        <a:lstStyle/>
        <a:p>
          <a:pPr rtl="0"/>
          <a:r>
            <a:rPr lang="en-US"/>
            <a:t>Pembangunan Ontologi</a:t>
          </a:r>
          <a:endParaRPr lang="id-ID"/>
        </a:p>
      </dgm:t>
    </dgm:pt>
    <dgm:pt modelId="{AE125699-0741-431C-A365-FD3006197D3F}" type="parTrans" cxnId="{DAD477A3-4BF7-456B-AB63-9B4908435548}">
      <dgm:prSet/>
      <dgm:spPr/>
      <dgm:t>
        <a:bodyPr/>
        <a:lstStyle/>
        <a:p>
          <a:endParaRPr lang="en-US"/>
        </a:p>
      </dgm:t>
    </dgm:pt>
    <dgm:pt modelId="{F045ECF2-3A2F-4B83-ACFD-50DB201956AB}" type="sibTrans" cxnId="{DAD477A3-4BF7-456B-AB63-9B4908435548}">
      <dgm:prSet/>
      <dgm:spPr/>
      <dgm:t>
        <a:bodyPr/>
        <a:lstStyle/>
        <a:p>
          <a:endParaRPr lang="en-US"/>
        </a:p>
      </dgm:t>
    </dgm:pt>
    <dgm:pt modelId="{1BFD8A35-9A3D-44DF-95DB-A2F27BD5E01D}">
      <dgm:prSet/>
      <dgm:spPr/>
      <dgm:t>
        <a:bodyPr/>
        <a:lstStyle/>
        <a:p>
          <a:pPr rtl="0"/>
          <a:r>
            <a:rPr lang="en-US"/>
            <a:t>Perancangan Sistem</a:t>
          </a:r>
          <a:endParaRPr lang="id-ID"/>
        </a:p>
      </dgm:t>
    </dgm:pt>
    <dgm:pt modelId="{8FCB21A5-EE94-44C7-BDC7-3783B3C55CCD}" type="parTrans" cxnId="{A5817039-2A88-4F6C-A924-52004A43602C}">
      <dgm:prSet/>
      <dgm:spPr/>
      <dgm:t>
        <a:bodyPr/>
        <a:lstStyle/>
        <a:p>
          <a:endParaRPr lang="en-US"/>
        </a:p>
      </dgm:t>
    </dgm:pt>
    <dgm:pt modelId="{7FF0A579-786A-4CEB-B096-7B3C09CF978F}" type="sibTrans" cxnId="{A5817039-2A88-4F6C-A924-52004A43602C}">
      <dgm:prSet/>
      <dgm:spPr/>
      <dgm:t>
        <a:bodyPr/>
        <a:lstStyle/>
        <a:p>
          <a:endParaRPr lang="en-US"/>
        </a:p>
      </dgm:t>
    </dgm:pt>
    <dgm:pt modelId="{83ED62D9-B7B6-4C30-9CF9-1238237049D5}">
      <dgm:prSet/>
      <dgm:spPr/>
      <dgm:t>
        <a:bodyPr/>
        <a:lstStyle/>
        <a:p>
          <a:pPr rtl="0"/>
          <a:r>
            <a:rPr lang="en-US"/>
            <a:t>Implementasi Sistem</a:t>
          </a:r>
          <a:endParaRPr lang="id-ID"/>
        </a:p>
      </dgm:t>
    </dgm:pt>
    <dgm:pt modelId="{A7933AC8-094C-4672-993B-E386B507E56A}" type="parTrans" cxnId="{880740A2-D115-4398-9535-962E0579E97D}">
      <dgm:prSet/>
      <dgm:spPr/>
      <dgm:t>
        <a:bodyPr/>
        <a:lstStyle/>
        <a:p>
          <a:endParaRPr lang="en-US"/>
        </a:p>
      </dgm:t>
    </dgm:pt>
    <dgm:pt modelId="{26BF2379-640C-4FF3-9072-388AB8800F68}" type="sibTrans" cxnId="{880740A2-D115-4398-9535-962E0579E97D}">
      <dgm:prSet/>
      <dgm:spPr/>
      <dgm:t>
        <a:bodyPr/>
        <a:lstStyle/>
        <a:p>
          <a:endParaRPr lang="en-US"/>
        </a:p>
      </dgm:t>
    </dgm:pt>
    <dgm:pt modelId="{39276B0F-007C-4BBD-943F-969E835EF4D3}">
      <dgm:prSet/>
      <dgm:spPr/>
      <dgm:t>
        <a:bodyPr/>
        <a:lstStyle/>
        <a:p>
          <a:pPr rtl="0"/>
          <a:r>
            <a:rPr lang="en-US"/>
            <a:t>Pengujian dan Evaluasi</a:t>
          </a:r>
          <a:endParaRPr lang="id-ID"/>
        </a:p>
      </dgm:t>
    </dgm:pt>
    <dgm:pt modelId="{D8478ACC-4696-4850-BC64-67EFBBD2E7A4}" type="parTrans" cxnId="{AE896D57-C0D2-42A5-A1F2-B3F8AE16A014}">
      <dgm:prSet/>
      <dgm:spPr/>
      <dgm:t>
        <a:bodyPr/>
        <a:lstStyle/>
        <a:p>
          <a:endParaRPr lang="en-US"/>
        </a:p>
      </dgm:t>
    </dgm:pt>
    <dgm:pt modelId="{8755D3F0-A7E0-4FEC-ADC5-96A0B032A0F4}" type="sibTrans" cxnId="{AE896D57-C0D2-42A5-A1F2-B3F8AE16A014}">
      <dgm:prSet/>
      <dgm:spPr/>
      <dgm:t>
        <a:bodyPr/>
        <a:lstStyle/>
        <a:p>
          <a:endParaRPr lang="en-US"/>
        </a:p>
      </dgm:t>
    </dgm:pt>
    <dgm:pt modelId="{4D91BDF1-C976-4380-929C-708EA0BFF0DC}" type="pres">
      <dgm:prSet presAssocID="{14993655-8C8F-4A3D-B9B4-252D85256DAD}" presName="Name0" presStyleCnt="0">
        <dgm:presLayoutVars>
          <dgm:dir/>
          <dgm:resizeHandles val="exact"/>
        </dgm:presLayoutVars>
      </dgm:prSet>
      <dgm:spPr/>
    </dgm:pt>
    <dgm:pt modelId="{DBF342D4-92B1-469F-A059-26D5842F5E0A}" type="pres">
      <dgm:prSet presAssocID="{14993655-8C8F-4A3D-B9B4-252D85256DAD}" presName="arrow" presStyleLbl="bgShp" presStyleIdx="0" presStyleCnt="1"/>
      <dgm:spPr/>
    </dgm:pt>
    <dgm:pt modelId="{F79C0069-9939-4984-9DC6-49E3BF71A1A2}" type="pres">
      <dgm:prSet presAssocID="{14993655-8C8F-4A3D-B9B4-252D85256DAD}" presName="points" presStyleCnt="0"/>
      <dgm:spPr/>
    </dgm:pt>
    <dgm:pt modelId="{D9D3271E-EE38-486A-9BCE-D5C6FC05FF3D}" type="pres">
      <dgm:prSet presAssocID="{2564060D-D7ED-40B3-B57F-FD2FFEEF642E}" presName="compositeA" presStyleCnt="0"/>
      <dgm:spPr/>
    </dgm:pt>
    <dgm:pt modelId="{895C79FC-F9A7-457F-9534-B57AFEDE42F9}" type="pres">
      <dgm:prSet presAssocID="{2564060D-D7ED-40B3-B57F-FD2FFEEF642E}" presName="textA" presStyleLbl="revTx" presStyleIdx="0" presStyleCnt="7">
        <dgm:presLayoutVars>
          <dgm:bulletEnabled val="1"/>
        </dgm:presLayoutVars>
      </dgm:prSet>
      <dgm:spPr/>
    </dgm:pt>
    <dgm:pt modelId="{0F5FE89F-F165-4F58-B012-46ECF15A7F65}" type="pres">
      <dgm:prSet presAssocID="{2564060D-D7ED-40B3-B57F-FD2FFEEF642E}" presName="circleA" presStyleLbl="node1" presStyleIdx="0" presStyleCnt="7"/>
      <dgm:spPr/>
    </dgm:pt>
    <dgm:pt modelId="{83AF5E29-3FB8-46CB-8B5C-CA19136A2E0E}" type="pres">
      <dgm:prSet presAssocID="{2564060D-D7ED-40B3-B57F-FD2FFEEF642E}" presName="spaceA" presStyleCnt="0"/>
      <dgm:spPr/>
    </dgm:pt>
    <dgm:pt modelId="{EE480DC3-BF3A-4AF5-AA93-4298AEA23FFE}" type="pres">
      <dgm:prSet presAssocID="{08453C00-79CE-438B-8248-8FFB2A959D9A}" presName="space" presStyleCnt="0"/>
      <dgm:spPr/>
    </dgm:pt>
    <dgm:pt modelId="{EAA3F78D-42F2-4A86-BF5A-621C3DF25336}" type="pres">
      <dgm:prSet presAssocID="{C089CBB5-20C1-489B-92C3-E80B4956D444}" presName="compositeB" presStyleCnt="0"/>
      <dgm:spPr/>
    </dgm:pt>
    <dgm:pt modelId="{95DE8DEB-28D3-4D50-A203-AD3FFED3D083}" type="pres">
      <dgm:prSet presAssocID="{C089CBB5-20C1-489B-92C3-E80B4956D444}" presName="textB" presStyleLbl="revTx" presStyleIdx="1" presStyleCnt="7">
        <dgm:presLayoutVars>
          <dgm:bulletEnabled val="1"/>
        </dgm:presLayoutVars>
      </dgm:prSet>
      <dgm:spPr/>
    </dgm:pt>
    <dgm:pt modelId="{5D2DBCFE-8886-4FA2-8758-284441C46122}" type="pres">
      <dgm:prSet presAssocID="{C089CBB5-20C1-489B-92C3-E80B4956D444}" presName="circleB" presStyleLbl="node1" presStyleIdx="1" presStyleCnt="7"/>
      <dgm:spPr/>
    </dgm:pt>
    <dgm:pt modelId="{5D7610D4-63E9-43DD-BC2E-2CEB4B48EE11}" type="pres">
      <dgm:prSet presAssocID="{C089CBB5-20C1-489B-92C3-E80B4956D444}" presName="spaceB" presStyleCnt="0"/>
      <dgm:spPr/>
    </dgm:pt>
    <dgm:pt modelId="{996FA11C-FD7C-46AD-AB50-52D870FDB90C}" type="pres">
      <dgm:prSet presAssocID="{B8A93814-5E48-4F7E-912C-280A32D83F72}" presName="space" presStyleCnt="0"/>
      <dgm:spPr/>
    </dgm:pt>
    <dgm:pt modelId="{3CA7B769-DDD6-49E7-91D2-E2E2F247C6DA}" type="pres">
      <dgm:prSet presAssocID="{EB17C444-C4FE-4C7D-BD00-DE250D7AD259}" presName="compositeA" presStyleCnt="0"/>
      <dgm:spPr/>
    </dgm:pt>
    <dgm:pt modelId="{1539DE09-67A4-4909-A01D-58C82AE6EB9C}" type="pres">
      <dgm:prSet presAssocID="{EB17C444-C4FE-4C7D-BD00-DE250D7AD259}" presName="textA" presStyleLbl="revTx" presStyleIdx="2" presStyleCnt="7">
        <dgm:presLayoutVars>
          <dgm:bulletEnabled val="1"/>
        </dgm:presLayoutVars>
      </dgm:prSet>
      <dgm:spPr/>
    </dgm:pt>
    <dgm:pt modelId="{B363754F-A8D3-4174-8576-CA5ED6AEEA54}" type="pres">
      <dgm:prSet presAssocID="{EB17C444-C4FE-4C7D-BD00-DE250D7AD259}" presName="circleA" presStyleLbl="node1" presStyleIdx="2" presStyleCnt="7"/>
      <dgm:spPr/>
    </dgm:pt>
    <dgm:pt modelId="{CABF858D-E3BE-4F60-A5A9-81E2B8AE17AA}" type="pres">
      <dgm:prSet presAssocID="{EB17C444-C4FE-4C7D-BD00-DE250D7AD259}" presName="spaceA" presStyleCnt="0"/>
      <dgm:spPr/>
    </dgm:pt>
    <dgm:pt modelId="{B18E8FBC-2FC2-4760-B137-F9DA9FBE9369}" type="pres">
      <dgm:prSet presAssocID="{4976894B-3BE1-4D0F-A728-30D6BA4EA282}" presName="space" presStyleCnt="0"/>
      <dgm:spPr/>
    </dgm:pt>
    <dgm:pt modelId="{F22653A0-212E-494A-8D37-5FDFB8F05A4A}" type="pres">
      <dgm:prSet presAssocID="{465F8EB7-D3B9-4B23-83F4-ECBAA768A44E}" presName="compositeB" presStyleCnt="0"/>
      <dgm:spPr/>
    </dgm:pt>
    <dgm:pt modelId="{BCBF18E6-46B1-4A44-B522-BE9DB868E08D}" type="pres">
      <dgm:prSet presAssocID="{465F8EB7-D3B9-4B23-83F4-ECBAA768A44E}" presName="textB" presStyleLbl="revTx" presStyleIdx="3" presStyleCnt="7">
        <dgm:presLayoutVars>
          <dgm:bulletEnabled val="1"/>
        </dgm:presLayoutVars>
      </dgm:prSet>
      <dgm:spPr/>
    </dgm:pt>
    <dgm:pt modelId="{C339F39A-B8C1-4DA8-B242-FE7ACB160900}" type="pres">
      <dgm:prSet presAssocID="{465F8EB7-D3B9-4B23-83F4-ECBAA768A44E}" presName="circleB" presStyleLbl="node1" presStyleIdx="3" presStyleCnt="7"/>
      <dgm:spPr/>
    </dgm:pt>
    <dgm:pt modelId="{1E8FDD2F-AB93-424B-A4D4-B46374B5B8E1}" type="pres">
      <dgm:prSet presAssocID="{465F8EB7-D3B9-4B23-83F4-ECBAA768A44E}" presName="spaceB" presStyleCnt="0"/>
      <dgm:spPr/>
    </dgm:pt>
    <dgm:pt modelId="{24546898-29CE-41AC-8FBD-0314E7D4D50A}" type="pres">
      <dgm:prSet presAssocID="{F045ECF2-3A2F-4B83-ACFD-50DB201956AB}" presName="space" presStyleCnt="0"/>
      <dgm:spPr/>
    </dgm:pt>
    <dgm:pt modelId="{05837578-A3E9-49C9-8647-D21E59819030}" type="pres">
      <dgm:prSet presAssocID="{1BFD8A35-9A3D-44DF-95DB-A2F27BD5E01D}" presName="compositeA" presStyleCnt="0"/>
      <dgm:spPr/>
    </dgm:pt>
    <dgm:pt modelId="{C89F4D1C-9CFF-4C1B-A4E1-E096C6F3BC48}" type="pres">
      <dgm:prSet presAssocID="{1BFD8A35-9A3D-44DF-95DB-A2F27BD5E01D}" presName="textA" presStyleLbl="revTx" presStyleIdx="4" presStyleCnt="7">
        <dgm:presLayoutVars>
          <dgm:bulletEnabled val="1"/>
        </dgm:presLayoutVars>
      </dgm:prSet>
      <dgm:spPr/>
    </dgm:pt>
    <dgm:pt modelId="{418B8C20-E621-4623-A922-D3EA9F58E46E}" type="pres">
      <dgm:prSet presAssocID="{1BFD8A35-9A3D-44DF-95DB-A2F27BD5E01D}" presName="circleA" presStyleLbl="node1" presStyleIdx="4" presStyleCnt="7"/>
      <dgm:spPr/>
    </dgm:pt>
    <dgm:pt modelId="{5FD891D6-B2F8-42ED-8884-8A6342BDC5C9}" type="pres">
      <dgm:prSet presAssocID="{1BFD8A35-9A3D-44DF-95DB-A2F27BD5E01D}" presName="spaceA" presStyleCnt="0"/>
      <dgm:spPr/>
    </dgm:pt>
    <dgm:pt modelId="{D6DFDB87-DB63-42E9-837A-7F41C2DEF1F7}" type="pres">
      <dgm:prSet presAssocID="{7FF0A579-786A-4CEB-B096-7B3C09CF978F}" presName="space" presStyleCnt="0"/>
      <dgm:spPr/>
    </dgm:pt>
    <dgm:pt modelId="{CF171DDD-2A4C-4329-813F-EC12E277C05D}" type="pres">
      <dgm:prSet presAssocID="{83ED62D9-B7B6-4C30-9CF9-1238237049D5}" presName="compositeB" presStyleCnt="0"/>
      <dgm:spPr/>
    </dgm:pt>
    <dgm:pt modelId="{3CD4E4A9-D145-4CBD-8C86-29B70E2E7C32}" type="pres">
      <dgm:prSet presAssocID="{83ED62D9-B7B6-4C30-9CF9-1238237049D5}" presName="textB" presStyleLbl="revTx" presStyleIdx="5" presStyleCnt="7">
        <dgm:presLayoutVars>
          <dgm:bulletEnabled val="1"/>
        </dgm:presLayoutVars>
      </dgm:prSet>
      <dgm:spPr/>
    </dgm:pt>
    <dgm:pt modelId="{5373CCEC-DF40-49D1-BF2D-EEFF3ECFD183}" type="pres">
      <dgm:prSet presAssocID="{83ED62D9-B7B6-4C30-9CF9-1238237049D5}" presName="circleB" presStyleLbl="node1" presStyleIdx="5" presStyleCnt="7"/>
      <dgm:spPr/>
    </dgm:pt>
    <dgm:pt modelId="{50D6D045-B19E-4A67-B7DB-0B5B93C4E476}" type="pres">
      <dgm:prSet presAssocID="{83ED62D9-B7B6-4C30-9CF9-1238237049D5}" presName="spaceB" presStyleCnt="0"/>
      <dgm:spPr/>
    </dgm:pt>
    <dgm:pt modelId="{EA185BCF-36EE-43DF-82AD-300B81FBF5B5}" type="pres">
      <dgm:prSet presAssocID="{26BF2379-640C-4FF3-9072-388AB8800F68}" presName="space" presStyleCnt="0"/>
      <dgm:spPr/>
    </dgm:pt>
    <dgm:pt modelId="{CF5492D8-9FAE-4252-82CA-4B052D267AB1}" type="pres">
      <dgm:prSet presAssocID="{39276B0F-007C-4BBD-943F-969E835EF4D3}" presName="compositeA" presStyleCnt="0"/>
      <dgm:spPr/>
    </dgm:pt>
    <dgm:pt modelId="{8254663E-898A-4233-AB70-EAC3D3C8E88B}" type="pres">
      <dgm:prSet presAssocID="{39276B0F-007C-4BBD-943F-969E835EF4D3}" presName="textA" presStyleLbl="revTx" presStyleIdx="6" presStyleCnt="7">
        <dgm:presLayoutVars>
          <dgm:bulletEnabled val="1"/>
        </dgm:presLayoutVars>
      </dgm:prSet>
      <dgm:spPr/>
    </dgm:pt>
    <dgm:pt modelId="{67152B59-2EF0-4635-A195-CF8D8CBB36F7}" type="pres">
      <dgm:prSet presAssocID="{39276B0F-007C-4BBD-943F-969E835EF4D3}" presName="circleA" presStyleLbl="node1" presStyleIdx="6" presStyleCnt="7"/>
      <dgm:spPr/>
    </dgm:pt>
    <dgm:pt modelId="{71B24918-02A1-411A-9FD8-460D08DEA4AB}" type="pres">
      <dgm:prSet presAssocID="{39276B0F-007C-4BBD-943F-969E835EF4D3}" presName="spaceA" presStyleCnt="0"/>
      <dgm:spPr/>
    </dgm:pt>
  </dgm:ptLst>
  <dgm:cxnLst>
    <dgm:cxn modelId="{BC4CF212-BFB5-4C60-89DA-BD1B4F892423}" type="presOf" srcId="{C089CBB5-20C1-489B-92C3-E80B4956D444}" destId="{95DE8DEB-28D3-4D50-A203-AD3FFED3D083}" srcOrd="0" destOrd="0" presId="urn:microsoft.com/office/officeart/2005/8/layout/hProcess11"/>
    <dgm:cxn modelId="{16918C20-A50F-4FD7-B2F9-FF042E5AA5E1}" srcId="{14993655-8C8F-4A3D-B9B4-252D85256DAD}" destId="{C089CBB5-20C1-489B-92C3-E80B4956D444}" srcOrd="1" destOrd="0" parTransId="{C2F14F41-E028-41D9-B836-B5B7823806B1}" sibTransId="{B8A93814-5E48-4F7E-912C-280A32D83F72}"/>
    <dgm:cxn modelId="{4B285725-1754-40AD-9B99-CBAC0C6242E9}" type="presOf" srcId="{2564060D-D7ED-40B3-B57F-FD2FFEEF642E}" destId="{895C79FC-F9A7-457F-9534-B57AFEDE42F9}" srcOrd="0" destOrd="0" presId="urn:microsoft.com/office/officeart/2005/8/layout/hProcess11"/>
    <dgm:cxn modelId="{65D24028-1514-4880-B27D-BA20E9FB17FE}" type="presOf" srcId="{465F8EB7-D3B9-4B23-83F4-ECBAA768A44E}" destId="{BCBF18E6-46B1-4A44-B522-BE9DB868E08D}" srcOrd="0" destOrd="0" presId="urn:microsoft.com/office/officeart/2005/8/layout/hProcess11"/>
    <dgm:cxn modelId="{A5817039-2A88-4F6C-A924-52004A43602C}" srcId="{14993655-8C8F-4A3D-B9B4-252D85256DAD}" destId="{1BFD8A35-9A3D-44DF-95DB-A2F27BD5E01D}" srcOrd="4" destOrd="0" parTransId="{8FCB21A5-EE94-44C7-BDC7-3783B3C55CCD}" sibTransId="{7FF0A579-786A-4CEB-B096-7B3C09CF978F}"/>
    <dgm:cxn modelId="{E6803273-837B-4169-8675-87BB6013ADF3}" srcId="{14993655-8C8F-4A3D-B9B4-252D85256DAD}" destId="{2564060D-D7ED-40B3-B57F-FD2FFEEF642E}" srcOrd="0" destOrd="0" parTransId="{A7C059E1-E282-4D26-B94A-714F7C2E2023}" sibTransId="{08453C00-79CE-438B-8248-8FFB2A959D9A}"/>
    <dgm:cxn modelId="{AE896D57-C0D2-42A5-A1F2-B3F8AE16A014}" srcId="{14993655-8C8F-4A3D-B9B4-252D85256DAD}" destId="{39276B0F-007C-4BBD-943F-969E835EF4D3}" srcOrd="6" destOrd="0" parTransId="{D8478ACC-4696-4850-BC64-67EFBBD2E7A4}" sibTransId="{8755D3F0-A7E0-4FEC-ADC5-96A0B032A0F4}"/>
    <dgm:cxn modelId="{880740A2-D115-4398-9535-962E0579E97D}" srcId="{14993655-8C8F-4A3D-B9B4-252D85256DAD}" destId="{83ED62D9-B7B6-4C30-9CF9-1238237049D5}" srcOrd="5" destOrd="0" parTransId="{A7933AC8-094C-4672-993B-E386B507E56A}" sibTransId="{26BF2379-640C-4FF3-9072-388AB8800F68}"/>
    <dgm:cxn modelId="{DAD477A3-4BF7-456B-AB63-9B4908435548}" srcId="{14993655-8C8F-4A3D-B9B4-252D85256DAD}" destId="{465F8EB7-D3B9-4B23-83F4-ECBAA768A44E}" srcOrd="3" destOrd="0" parTransId="{AE125699-0741-431C-A365-FD3006197D3F}" sibTransId="{F045ECF2-3A2F-4B83-ACFD-50DB201956AB}"/>
    <dgm:cxn modelId="{27D708B3-3031-4468-9A37-FB383ECE2392}" type="presOf" srcId="{83ED62D9-B7B6-4C30-9CF9-1238237049D5}" destId="{3CD4E4A9-D145-4CBD-8C86-29B70E2E7C32}" srcOrd="0" destOrd="0" presId="urn:microsoft.com/office/officeart/2005/8/layout/hProcess11"/>
    <dgm:cxn modelId="{C74BC7D1-C344-4B03-83C8-E9AB851AF24E}" type="presOf" srcId="{14993655-8C8F-4A3D-B9B4-252D85256DAD}" destId="{4D91BDF1-C976-4380-929C-708EA0BFF0DC}" srcOrd="0" destOrd="0" presId="urn:microsoft.com/office/officeart/2005/8/layout/hProcess11"/>
    <dgm:cxn modelId="{4E4AB6E2-47BA-460F-B523-388DB1384689}" srcId="{14993655-8C8F-4A3D-B9B4-252D85256DAD}" destId="{EB17C444-C4FE-4C7D-BD00-DE250D7AD259}" srcOrd="2" destOrd="0" parTransId="{C9A6BB5A-16D9-4039-B32C-0CF05EC231DB}" sibTransId="{4976894B-3BE1-4D0F-A728-30D6BA4EA282}"/>
    <dgm:cxn modelId="{426187E8-3438-4F82-8075-6C6FE0473BE5}" type="presOf" srcId="{1BFD8A35-9A3D-44DF-95DB-A2F27BD5E01D}" destId="{C89F4D1C-9CFF-4C1B-A4E1-E096C6F3BC48}" srcOrd="0" destOrd="0" presId="urn:microsoft.com/office/officeart/2005/8/layout/hProcess11"/>
    <dgm:cxn modelId="{7DEC8AEA-54E5-4722-9842-3CE5E0092FB5}" type="presOf" srcId="{39276B0F-007C-4BBD-943F-969E835EF4D3}" destId="{8254663E-898A-4233-AB70-EAC3D3C8E88B}" srcOrd="0" destOrd="0" presId="urn:microsoft.com/office/officeart/2005/8/layout/hProcess11"/>
    <dgm:cxn modelId="{276862F2-8404-4DD2-9A5E-0392F221592B}" type="presOf" srcId="{EB17C444-C4FE-4C7D-BD00-DE250D7AD259}" destId="{1539DE09-67A4-4909-A01D-58C82AE6EB9C}" srcOrd="0" destOrd="0" presId="urn:microsoft.com/office/officeart/2005/8/layout/hProcess11"/>
    <dgm:cxn modelId="{3E3FB12F-7BAA-4652-9F42-051420DF3C4E}" type="presParOf" srcId="{4D91BDF1-C976-4380-929C-708EA0BFF0DC}" destId="{DBF342D4-92B1-469F-A059-26D5842F5E0A}" srcOrd="0" destOrd="0" presId="urn:microsoft.com/office/officeart/2005/8/layout/hProcess11"/>
    <dgm:cxn modelId="{3D4B3DE8-F1C9-47DF-A70C-79CF92BAB2A0}" type="presParOf" srcId="{4D91BDF1-C976-4380-929C-708EA0BFF0DC}" destId="{F79C0069-9939-4984-9DC6-49E3BF71A1A2}" srcOrd="1" destOrd="0" presId="urn:microsoft.com/office/officeart/2005/8/layout/hProcess11"/>
    <dgm:cxn modelId="{E3227EC5-9D15-45D0-96CF-3B89BEB01796}" type="presParOf" srcId="{F79C0069-9939-4984-9DC6-49E3BF71A1A2}" destId="{D9D3271E-EE38-486A-9BCE-D5C6FC05FF3D}" srcOrd="0" destOrd="0" presId="urn:microsoft.com/office/officeart/2005/8/layout/hProcess11"/>
    <dgm:cxn modelId="{E5330B7C-1ED5-45F7-941B-29009DF26FCB}" type="presParOf" srcId="{D9D3271E-EE38-486A-9BCE-D5C6FC05FF3D}" destId="{895C79FC-F9A7-457F-9534-B57AFEDE42F9}" srcOrd="0" destOrd="0" presId="urn:microsoft.com/office/officeart/2005/8/layout/hProcess11"/>
    <dgm:cxn modelId="{9075868D-98A1-472E-82C1-E03AF8AE8057}" type="presParOf" srcId="{D9D3271E-EE38-486A-9BCE-D5C6FC05FF3D}" destId="{0F5FE89F-F165-4F58-B012-46ECF15A7F65}" srcOrd="1" destOrd="0" presId="urn:microsoft.com/office/officeart/2005/8/layout/hProcess11"/>
    <dgm:cxn modelId="{A1DF50C6-00BA-4712-B280-0B3E0CBEF00C}" type="presParOf" srcId="{D9D3271E-EE38-486A-9BCE-D5C6FC05FF3D}" destId="{83AF5E29-3FB8-46CB-8B5C-CA19136A2E0E}" srcOrd="2" destOrd="0" presId="urn:microsoft.com/office/officeart/2005/8/layout/hProcess11"/>
    <dgm:cxn modelId="{897155A4-C543-4949-B9B4-4B044962FEE8}" type="presParOf" srcId="{F79C0069-9939-4984-9DC6-49E3BF71A1A2}" destId="{EE480DC3-BF3A-4AF5-AA93-4298AEA23FFE}" srcOrd="1" destOrd="0" presId="urn:microsoft.com/office/officeart/2005/8/layout/hProcess11"/>
    <dgm:cxn modelId="{E78F7BD2-D818-4178-B718-D9864085D4B1}" type="presParOf" srcId="{F79C0069-9939-4984-9DC6-49E3BF71A1A2}" destId="{EAA3F78D-42F2-4A86-BF5A-621C3DF25336}" srcOrd="2" destOrd="0" presId="urn:microsoft.com/office/officeart/2005/8/layout/hProcess11"/>
    <dgm:cxn modelId="{DCD95C49-8667-4EFE-862E-F91538545442}" type="presParOf" srcId="{EAA3F78D-42F2-4A86-BF5A-621C3DF25336}" destId="{95DE8DEB-28D3-4D50-A203-AD3FFED3D083}" srcOrd="0" destOrd="0" presId="urn:microsoft.com/office/officeart/2005/8/layout/hProcess11"/>
    <dgm:cxn modelId="{B03A91FA-54FE-4149-AD73-7DE16F4658C2}" type="presParOf" srcId="{EAA3F78D-42F2-4A86-BF5A-621C3DF25336}" destId="{5D2DBCFE-8886-4FA2-8758-284441C46122}" srcOrd="1" destOrd="0" presId="urn:microsoft.com/office/officeart/2005/8/layout/hProcess11"/>
    <dgm:cxn modelId="{1262569B-E9E7-4CB6-A767-23328A55B3FC}" type="presParOf" srcId="{EAA3F78D-42F2-4A86-BF5A-621C3DF25336}" destId="{5D7610D4-63E9-43DD-BC2E-2CEB4B48EE11}" srcOrd="2" destOrd="0" presId="urn:microsoft.com/office/officeart/2005/8/layout/hProcess11"/>
    <dgm:cxn modelId="{3C0B19D9-6FD0-4508-86D4-467F407D405B}" type="presParOf" srcId="{F79C0069-9939-4984-9DC6-49E3BF71A1A2}" destId="{996FA11C-FD7C-46AD-AB50-52D870FDB90C}" srcOrd="3" destOrd="0" presId="urn:microsoft.com/office/officeart/2005/8/layout/hProcess11"/>
    <dgm:cxn modelId="{96640431-9AB5-431F-A31C-42A6109927B6}" type="presParOf" srcId="{F79C0069-9939-4984-9DC6-49E3BF71A1A2}" destId="{3CA7B769-DDD6-49E7-91D2-E2E2F247C6DA}" srcOrd="4" destOrd="0" presId="urn:microsoft.com/office/officeart/2005/8/layout/hProcess11"/>
    <dgm:cxn modelId="{2F194AE1-07B8-42AF-8267-C34D05A842E3}" type="presParOf" srcId="{3CA7B769-DDD6-49E7-91D2-E2E2F247C6DA}" destId="{1539DE09-67A4-4909-A01D-58C82AE6EB9C}" srcOrd="0" destOrd="0" presId="urn:microsoft.com/office/officeart/2005/8/layout/hProcess11"/>
    <dgm:cxn modelId="{84E2F756-C174-41FB-B46D-930930F8089F}" type="presParOf" srcId="{3CA7B769-DDD6-49E7-91D2-E2E2F247C6DA}" destId="{B363754F-A8D3-4174-8576-CA5ED6AEEA54}" srcOrd="1" destOrd="0" presId="urn:microsoft.com/office/officeart/2005/8/layout/hProcess11"/>
    <dgm:cxn modelId="{874EC664-838D-4871-A655-288DE351BC38}" type="presParOf" srcId="{3CA7B769-DDD6-49E7-91D2-E2E2F247C6DA}" destId="{CABF858D-E3BE-4F60-A5A9-81E2B8AE17AA}" srcOrd="2" destOrd="0" presId="urn:microsoft.com/office/officeart/2005/8/layout/hProcess11"/>
    <dgm:cxn modelId="{68715F25-BE11-4ABE-816C-CDF36F37FF1E}" type="presParOf" srcId="{F79C0069-9939-4984-9DC6-49E3BF71A1A2}" destId="{B18E8FBC-2FC2-4760-B137-F9DA9FBE9369}" srcOrd="5" destOrd="0" presId="urn:microsoft.com/office/officeart/2005/8/layout/hProcess11"/>
    <dgm:cxn modelId="{92E12AE7-77A8-4D6A-8B4D-E6C68C84A296}" type="presParOf" srcId="{F79C0069-9939-4984-9DC6-49E3BF71A1A2}" destId="{F22653A0-212E-494A-8D37-5FDFB8F05A4A}" srcOrd="6" destOrd="0" presId="urn:microsoft.com/office/officeart/2005/8/layout/hProcess11"/>
    <dgm:cxn modelId="{2676AE47-1450-4D49-B0C1-E0761E8AC1B7}" type="presParOf" srcId="{F22653A0-212E-494A-8D37-5FDFB8F05A4A}" destId="{BCBF18E6-46B1-4A44-B522-BE9DB868E08D}" srcOrd="0" destOrd="0" presId="urn:microsoft.com/office/officeart/2005/8/layout/hProcess11"/>
    <dgm:cxn modelId="{C1BF39DC-2BEC-45C9-B716-4F73094B238A}" type="presParOf" srcId="{F22653A0-212E-494A-8D37-5FDFB8F05A4A}" destId="{C339F39A-B8C1-4DA8-B242-FE7ACB160900}" srcOrd="1" destOrd="0" presId="urn:microsoft.com/office/officeart/2005/8/layout/hProcess11"/>
    <dgm:cxn modelId="{AB6720CE-4094-43CD-BD8D-4622DB0D94EA}" type="presParOf" srcId="{F22653A0-212E-494A-8D37-5FDFB8F05A4A}" destId="{1E8FDD2F-AB93-424B-A4D4-B46374B5B8E1}" srcOrd="2" destOrd="0" presId="urn:microsoft.com/office/officeart/2005/8/layout/hProcess11"/>
    <dgm:cxn modelId="{C2F4F4F1-AA8E-4BF0-98DC-8370E1A48F34}" type="presParOf" srcId="{F79C0069-9939-4984-9DC6-49E3BF71A1A2}" destId="{24546898-29CE-41AC-8FBD-0314E7D4D50A}" srcOrd="7" destOrd="0" presId="urn:microsoft.com/office/officeart/2005/8/layout/hProcess11"/>
    <dgm:cxn modelId="{66F3B2C8-3E6C-4532-90AF-85B6D4047BC3}" type="presParOf" srcId="{F79C0069-9939-4984-9DC6-49E3BF71A1A2}" destId="{05837578-A3E9-49C9-8647-D21E59819030}" srcOrd="8" destOrd="0" presId="urn:microsoft.com/office/officeart/2005/8/layout/hProcess11"/>
    <dgm:cxn modelId="{38EC003B-D3C9-495F-B394-A74C182CB91D}" type="presParOf" srcId="{05837578-A3E9-49C9-8647-D21E59819030}" destId="{C89F4D1C-9CFF-4C1B-A4E1-E096C6F3BC48}" srcOrd="0" destOrd="0" presId="urn:microsoft.com/office/officeart/2005/8/layout/hProcess11"/>
    <dgm:cxn modelId="{3389C7AA-E2FE-4BC2-BAD3-A669D89B961F}" type="presParOf" srcId="{05837578-A3E9-49C9-8647-D21E59819030}" destId="{418B8C20-E621-4623-A922-D3EA9F58E46E}" srcOrd="1" destOrd="0" presId="urn:microsoft.com/office/officeart/2005/8/layout/hProcess11"/>
    <dgm:cxn modelId="{F5E265EE-6CFF-48F3-95DC-9ECFCC05B0B6}" type="presParOf" srcId="{05837578-A3E9-49C9-8647-D21E59819030}" destId="{5FD891D6-B2F8-42ED-8884-8A6342BDC5C9}" srcOrd="2" destOrd="0" presId="urn:microsoft.com/office/officeart/2005/8/layout/hProcess11"/>
    <dgm:cxn modelId="{E085CAF1-D5E7-4DF6-845B-F4D01C32163F}" type="presParOf" srcId="{F79C0069-9939-4984-9DC6-49E3BF71A1A2}" destId="{D6DFDB87-DB63-42E9-837A-7F41C2DEF1F7}" srcOrd="9" destOrd="0" presId="urn:microsoft.com/office/officeart/2005/8/layout/hProcess11"/>
    <dgm:cxn modelId="{B0C3A35D-BDD9-4598-982C-808893845980}" type="presParOf" srcId="{F79C0069-9939-4984-9DC6-49E3BF71A1A2}" destId="{CF171DDD-2A4C-4329-813F-EC12E277C05D}" srcOrd="10" destOrd="0" presId="urn:microsoft.com/office/officeart/2005/8/layout/hProcess11"/>
    <dgm:cxn modelId="{0C0E0ACB-17EC-4FBB-9945-BB5315472796}" type="presParOf" srcId="{CF171DDD-2A4C-4329-813F-EC12E277C05D}" destId="{3CD4E4A9-D145-4CBD-8C86-29B70E2E7C32}" srcOrd="0" destOrd="0" presId="urn:microsoft.com/office/officeart/2005/8/layout/hProcess11"/>
    <dgm:cxn modelId="{DA65066D-999A-4EFC-BC2B-584EC6C140AA}" type="presParOf" srcId="{CF171DDD-2A4C-4329-813F-EC12E277C05D}" destId="{5373CCEC-DF40-49D1-BF2D-EEFF3ECFD183}" srcOrd="1" destOrd="0" presId="urn:microsoft.com/office/officeart/2005/8/layout/hProcess11"/>
    <dgm:cxn modelId="{6A23709E-88BA-4E43-B167-5D1314CCB7CA}" type="presParOf" srcId="{CF171DDD-2A4C-4329-813F-EC12E277C05D}" destId="{50D6D045-B19E-4A67-B7DB-0B5B93C4E476}" srcOrd="2" destOrd="0" presId="urn:microsoft.com/office/officeart/2005/8/layout/hProcess11"/>
    <dgm:cxn modelId="{C01562ED-D1D0-4CBB-86FF-72835E56A615}" type="presParOf" srcId="{F79C0069-9939-4984-9DC6-49E3BF71A1A2}" destId="{EA185BCF-36EE-43DF-82AD-300B81FBF5B5}" srcOrd="11" destOrd="0" presId="urn:microsoft.com/office/officeart/2005/8/layout/hProcess11"/>
    <dgm:cxn modelId="{CF42875B-2443-4AEE-B4A0-14CF06BF8C7A}" type="presParOf" srcId="{F79C0069-9939-4984-9DC6-49E3BF71A1A2}" destId="{CF5492D8-9FAE-4252-82CA-4B052D267AB1}" srcOrd="12" destOrd="0" presId="urn:microsoft.com/office/officeart/2005/8/layout/hProcess11"/>
    <dgm:cxn modelId="{B7F0490A-009C-4539-8A40-AEEC9D9A295C}" type="presParOf" srcId="{CF5492D8-9FAE-4252-82CA-4B052D267AB1}" destId="{8254663E-898A-4233-AB70-EAC3D3C8E88B}" srcOrd="0" destOrd="0" presId="urn:microsoft.com/office/officeart/2005/8/layout/hProcess11"/>
    <dgm:cxn modelId="{775C8D0B-3846-40FC-B445-B63AA988D3D4}" type="presParOf" srcId="{CF5492D8-9FAE-4252-82CA-4B052D267AB1}" destId="{67152B59-2EF0-4635-A195-CF8D8CBB36F7}" srcOrd="1" destOrd="0" presId="urn:microsoft.com/office/officeart/2005/8/layout/hProcess11"/>
    <dgm:cxn modelId="{57EE73C4-CE7D-47E0-9DE0-9C78FA43EC9D}" type="presParOf" srcId="{CF5492D8-9FAE-4252-82CA-4B052D267AB1}" destId="{71B24918-02A1-411A-9FD8-460D08DEA4A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78AEEF-AB6E-49EC-A8F1-47AADAB495B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090F0-8783-4E60-B7E0-A1A52B351147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Spesifikasi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BCDFC9EF-7169-4C9D-8520-0E111E936417}" type="parTrans" cxnId="{EAE113CC-D427-4E1F-B3DF-D36605A654E6}">
      <dgm:prSet/>
      <dgm:spPr/>
      <dgm:t>
        <a:bodyPr/>
        <a:lstStyle/>
        <a:p>
          <a:endParaRPr lang="en-US"/>
        </a:p>
      </dgm:t>
    </dgm:pt>
    <dgm:pt modelId="{5188AF85-6EEF-4F70-9FAF-37734841BCE2}" type="sibTrans" cxnId="{EAE113CC-D427-4E1F-B3DF-D36605A654E6}">
      <dgm:prSet/>
      <dgm:spPr/>
      <dgm:t>
        <a:bodyPr/>
        <a:lstStyle/>
        <a:p>
          <a:endParaRPr lang="en-US"/>
        </a:p>
      </dgm:t>
    </dgm:pt>
    <dgm:pt modelId="{10DAAFA7-AE7F-4C62-9E7F-3D061E9CE75E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Akuisisi Pengetahuan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EC558BE2-0F0F-4CC4-B927-690001F6DDF5}" type="parTrans" cxnId="{9E37808D-DD1D-4339-9A75-291123982FB8}">
      <dgm:prSet/>
      <dgm:spPr/>
      <dgm:t>
        <a:bodyPr/>
        <a:lstStyle/>
        <a:p>
          <a:endParaRPr lang="en-US"/>
        </a:p>
      </dgm:t>
    </dgm:pt>
    <dgm:pt modelId="{A3AE7624-C063-43CB-8E79-B1A63624BFA9}" type="sibTrans" cxnId="{9E37808D-DD1D-4339-9A75-291123982FB8}">
      <dgm:prSet/>
      <dgm:spPr/>
      <dgm:t>
        <a:bodyPr/>
        <a:lstStyle/>
        <a:p>
          <a:endParaRPr lang="en-US"/>
        </a:p>
      </dgm:t>
    </dgm:pt>
    <dgm:pt modelId="{1A161830-D911-4548-A810-CDBF38B2DF58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Konseptualisasi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2F161FD3-8545-4C76-960F-5D908A5110C0}" type="parTrans" cxnId="{9FB3D98F-64A8-4E15-BA92-A95E9FF6BFF3}">
      <dgm:prSet/>
      <dgm:spPr/>
      <dgm:t>
        <a:bodyPr/>
        <a:lstStyle/>
        <a:p>
          <a:endParaRPr lang="en-US"/>
        </a:p>
      </dgm:t>
    </dgm:pt>
    <dgm:pt modelId="{69AE3E26-0CDC-4930-9D6C-DE763BCC8107}" type="sibTrans" cxnId="{9FB3D98F-64A8-4E15-BA92-A95E9FF6BFF3}">
      <dgm:prSet/>
      <dgm:spPr/>
      <dgm:t>
        <a:bodyPr/>
        <a:lstStyle/>
        <a:p>
          <a:endParaRPr lang="en-US"/>
        </a:p>
      </dgm:t>
    </dgm:pt>
    <dgm:pt modelId="{58929ADA-E88B-40A7-911F-872875FDA556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Integrasi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F3D6B286-98C9-4630-A878-22D451596608}" type="parTrans" cxnId="{55DA6D56-2256-4716-B737-76E752BB284C}">
      <dgm:prSet/>
      <dgm:spPr/>
      <dgm:t>
        <a:bodyPr/>
        <a:lstStyle/>
        <a:p>
          <a:endParaRPr lang="en-US"/>
        </a:p>
      </dgm:t>
    </dgm:pt>
    <dgm:pt modelId="{04E8A312-22BF-4E69-9FF0-07F93E56244D}" type="sibTrans" cxnId="{55DA6D56-2256-4716-B737-76E752BB284C}">
      <dgm:prSet/>
      <dgm:spPr/>
      <dgm:t>
        <a:bodyPr/>
        <a:lstStyle/>
        <a:p>
          <a:endParaRPr lang="en-US"/>
        </a:p>
      </dgm:t>
    </dgm:pt>
    <dgm:pt modelId="{B0888853-F45E-4619-BE88-F26B915B111B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Implementasi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BC6816EF-2ED5-40C2-B75C-FDF5DB233360}" type="parTrans" cxnId="{3A060D0B-9398-4A03-A3B7-2C302D83162B}">
      <dgm:prSet/>
      <dgm:spPr/>
      <dgm:t>
        <a:bodyPr/>
        <a:lstStyle/>
        <a:p>
          <a:endParaRPr lang="en-US"/>
        </a:p>
      </dgm:t>
    </dgm:pt>
    <dgm:pt modelId="{150185B1-800D-4C7C-8E30-8BE82A8DC61D}" type="sibTrans" cxnId="{3A060D0B-9398-4A03-A3B7-2C302D83162B}">
      <dgm:prSet/>
      <dgm:spPr/>
      <dgm:t>
        <a:bodyPr/>
        <a:lstStyle/>
        <a:p>
          <a:endParaRPr lang="en-US"/>
        </a:p>
      </dgm:t>
    </dgm:pt>
    <dgm:pt modelId="{B489A87E-6CD3-4FD3-8166-E9A55905409E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Evaluasi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67FDB273-706A-4C4D-BD87-D43E6C046CDB}" type="parTrans" cxnId="{90F439CA-B15F-4C48-901A-B68FEEC7A6B1}">
      <dgm:prSet/>
      <dgm:spPr/>
      <dgm:t>
        <a:bodyPr/>
        <a:lstStyle/>
        <a:p>
          <a:endParaRPr lang="en-US"/>
        </a:p>
      </dgm:t>
    </dgm:pt>
    <dgm:pt modelId="{5B2C6248-E3DD-454A-AF6A-1F98ACB23A8D}" type="sibTrans" cxnId="{90F439CA-B15F-4C48-901A-B68FEEC7A6B1}">
      <dgm:prSet/>
      <dgm:spPr/>
      <dgm:t>
        <a:bodyPr/>
        <a:lstStyle/>
        <a:p>
          <a:endParaRPr lang="en-US"/>
        </a:p>
      </dgm:t>
    </dgm:pt>
    <dgm:pt modelId="{5DEA8A79-907D-4B7F-8085-FC3ABC59F4D0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Dokumentasi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F27245F5-3A10-48C3-ADF0-EFD898FFA93E}" type="parTrans" cxnId="{11C8DBB7-329F-40C3-B0C7-4875CA1F3D63}">
      <dgm:prSet/>
      <dgm:spPr/>
      <dgm:t>
        <a:bodyPr/>
        <a:lstStyle/>
        <a:p>
          <a:endParaRPr lang="en-US"/>
        </a:p>
      </dgm:t>
    </dgm:pt>
    <dgm:pt modelId="{A3782DFF-7640-453C-B1E5-1282EFBD6B44}" type="sibTrans" cxnId="{11C8DBB7-329F-40C3-B0C7-4875CA1F3D63}">
      <dgm:prSet/>
      <dgm:spPr/>
      <dgm:t>
        <a:bodyPr/>
        <a:lstStyle/>
        <a:p>
          <a:endParaRPr lang="en-US"/>
        </a:p>
      </dgm:t>
    </dgm:pt>
    <dgm:pt modelId="{42B06957-F967-429F-8D00-7A2CB8950ABE}" type="pres">
      <dgm:prSet presAssocID="{4778AEEF-AB6E-49EC-A8F1-47AADAB495B5}" presName="diagram" presStyleCnt="0">
        <dgm:presLayoutVars>
          <dgm:dir/>
          <dgm:resizeHandles val="exact"/>
        </dgm:presLayoutVars>
      </dgm:prSet>
      <dgm:spPr/>
    </dgm:pt>
    <dgm:pt modelId="{27558F78-E48A-4403-9439-AFF341B5B9D0}" type="pres">
      <dgm:prSet presAssocID="{F05090F0-8783-4E60-B7E0-A1A52B351147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274C4F5C-5CC8-44C0-B7F6-88C6C00D6B25}" type="pres">
      <dgm:prSet presAssocID="{5188AF85-6EEF-4F70-9FAF-37734841BCE2}" presName="sibTrans" presStyleCnt="0"/>
      <dgm:spPr/>
    </dgm:pt>
    <dgm:pt modelId="{81292033-C5F8-4194-907E-C77E3D11CC1F}" type="pres">
      <dgm:prSet presAssocID="{10DAAFA7-AE7F-4C62-9E7F-3D061E9CE75E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9F00051D-009D-4D92-BAFC-517360A98D34}" type="pres">
      <dgm:prSet presAssocID="{A3AE7624-C063-43CB-8E79-B1A63624BFA9}" presName="sibTrans" presStyleCnt="0"/>
      <dgm:spPr/>
    </dgm:pt>
    <dgm:pt modelId="{B0BC710A-B715-4FAF-9F58-00A1FF884F0A}" type="pres">
      <dgm:prSet presAssocID="{1A161830-D911-4548-A810-CDBF38B2DF58}" presName="node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8798001E-3EEE-4C36-9E8B-CEE180ACE1AE}" type="pres">
      <dgm:prSet presAssocID="{69AE3E26-0CDC-4930-9D6C-DE763BCC8107}" presName="sibTrans" presStyleCnt="0"/>
      <dgm:spPr/>
    </dgm:pt>
    <dgm:pt modelId="{2DEEE838-E824-4921-9918-B6C0196C1FBD}" type="pres">
      <dgm:prSet presAssocID="{58929ADA-E88B-40A7-911F-872875FDA556}" presName="node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AD5335BF-9A53-4E6E-887B-F4E7C91CC48D}" type="pres">
      <dgm:prSet presAssocID="{04E8A312-22BF-4E69-9FF0-07F93E56244D}" presName="sibTrans" presStyleCnt="0"/>
      <dgm:spPr/>
    </dgm:pt>
    <dgm:pt modelId="{8DB407DB-2092-491A-8042-55A6FE5D99BB}" type="pres">
      <dgm:prSet presAssocID="{B0888853-F45E-4619-BE88-F26B915B111B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CAC82CDE-8289-480E-AB1C-6D3938F8B1FE}" type="pres">
      <dgm:prSet presAssocID="{150185B1-800D-4C7C-8E30-8BE82A8DC61D}" presName="sibTrans" presStyleCnt="0"/>
      <dgm:spPr/>
    </dgm:pt>
    <dgm:pt modelId="{6AC06D96-49D9-4EE1-BBFB-F78C9754538C}" type="pres">
      <dgm:prSet presAssocID="{B489A87E-6CD3-4FD3-8166-E9A55905409E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22071672-A3D2-4965-B19B-FFE3C8687DD5}" type="pres">
      <dgm:prSet presAssocID="{5B2C6248-E3DD-454A-AF6A-1F98ACB23A8D}" presName="sibTrans" presStyleCnt="0"/>
      <dgm:spPr/>
    </dgm:pt>
    <dgm:pt modelId="{CC8EA2CD-09A9-46B9-B11E-0652BF995C99}" type="pres">
      <dgm:prSet presAssocID="{5DEA8A79-907D-4B7F-8085-FC3ABC59F4D0}" presName="node" presStyleLbl="node1" presStyleIdx="6" presStyleCnt="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3A060D0B-9398-4A03-A3B7-2C302D83162B}" srcId="{4778AEEF-AB6E-49EC-A8F1-47AADAB495B5}" destId="{B0888853-F45E-4619-BE88-F26B915B111B}" srcOrd="4" destOrd="0" parTransId="{BC6816EF-2ED5-40C2-B75C-FDF5DB233360}" sibTransId="{150185B1-800D-4C7C-8E30-8BE82A8DC61D}"/>
    <dgm:cxn modelId="{B061B011-C08F-44AF-AF78-B617983AB00C}" type="presOf" srcId="{F05090F0-8783-4E60-B7E0-A1A52B351147}" destId="{27558F78-E48A-4403-9439-AFF341B5B9D0}" srcOrd="0" destOrd="0" presId="urn:microsoft.com/office/officeart/2005/8/layout/default"/>
    <dgm:cxn modelId="{6B8CAD46-356B-4D81-92F7-5F37ED6E0978}" type="presOf" srcId="{4778AEEF-AB6E-49EC-A8F1-47AADAB495B5}" destId="{42B06957-F967-429F-8D00-7A2CB8950ABE}" srcOrd="0" destOrd="0" presId="urn:microsoft.com/office/officeart/2005/8/layout/default"/>
    <dgm:cxn modelId="{55DA6D56-2256-4716-B737-76E752BB284C}" srcId="{4778AEEF-AB6E-49EC-A8F1-47AADAB495B5}" destId="{58929ADA-E88B-40A7-911F-872875FDA556}" srcOrd="3" destOrd="0" parTransId="{F3D6B286-98C9-4630-A878-22D451596608}" sibTransId="{04E8A312-22BF-4E69-9FF0-07F93E56244D}"/>
    <dgm:cxn modelId="{9E37808D-DD1D-4339-9A75-291123982FB8}" srcId="{4778AEEF-AB6E-49EC-A8F1-47AADAB495B5}" destId="{10DAAFA7-AE7F-4C62-9E7F-3D061E9CE75E}" srcOrd="1" destOrd="0" parTransId="{EC558BE2-0F0F-4CC4-B927-690001F6DDF5}" sibTransId="{A3AE7624-C063-43CB-8E79-B1A63624BFA9}"/>
    <dgm:cxn modelId="{9FB3D98F-64A8-4E15-BA92-A95E9FF6BFF3}" srcId="{4778AEEF-AB6E-49EC-A8F1-47AADAB495B5}" destId="{1A161830-D911-4548-A810-CDBF38B2DF58}" srcOrd="2" destOrd="0" parTransId="{2F161FD3-8545-4C76-960F-5D908A5110C0}" sibTransId="{69AE3E26-0CDC-4930-9D6C-DE763BCC8107}"/>
    <dgm:cxn modelId="{1CF353B2-FB54-4694-A7B2-4503B9AB512C}" type="presOf" srcId="{1A161830-D911-4548-A810-CDBF38B2DF58}" destId="{B0BC710A-B715-4FAF-9F58-00A1FF884F0A}" srcOrd="0" destOrd="0" presId="urn:microsoft.com/office/officeart/2005/8/layout/default"/>
    <dgm:cxn modelId="{11C8DBB7-329F-40C3-B0C7-4875CA1F3D63}" srcId="{4778AEEF-AB6E-49EC-A8F1-47AADAB495B5}" destId="{5DEA8A79-907D-4B7F-8085-FC3ABC59F4D0}" srcOrd="6" destOrd="0" parTransId="{F27245F5-3A10-48C3-ADF0-EFD898FFA93E}" sibTransId="{A3782DFF-7640-453C-B1E5-1282EFBD6B44}"/>
    <dgm:cxn modelId="{D67AA8C5-6969-435A-ABCB-0835DA10E30A}" type="presOf" srcId="{5DEA8A79-907D-4B7F-8085-FC3ABC59F4D0}" destId="{CC8EA2CD-09A9-46B9-B11E-0652BF995C99}" srcOrd="0" destOrd="0" presId="urn:microsoft.com/office/officeart/2005/8/layout/default"/>
    <dgm:cxn modelId="{90F439CA-B15F-4C48-901A-B68FEEC7A6B1}" srcId="{4778AEEF-AB6E-49EC-A8F1-47AADAB495B5}" destId="{B489A87E-6CD3-4FD3-8166-E9A55905409E}" srcOrd="5" destOrd="0" parTransId="{67FDB273-706A-4C4D-BD87-D43E6C046CDB}" sibTransId="{5B2C6248-E3DD-454A-AF6A-1F98ACB23A8D}"/>
    <dgm:cxn modelId="{EAE113CC-D427-4E1F-B3DF-D36605A654E6}" srcId="{4778AEEF-AB6E-49EC-A8F1-47AADAB495B5}" destId="{F05090F0-8783-4E60-B7E0-A1A52B351147}" srcOrd="0" destOrd="0" parTransId="{BCDFC9EF-7169-4C9D-8520-0E111E936417}" sibTransId="{5188AF85-6EEF-4F70-9FAF-37734841BCE2}"/>
    <dgm:cxn modelId="{BFED47E0-9961-4AE7-805C-E71DD3DB879C}" type="presOf" srcId="{B489A87E-6CD3-4FD3-8166-E9A55905409E}" destId="{6AC06D96-49D9-4EE1-BBFB-F78C9754538C}" srcOrd="0" destOrd="0" presId="urn:microsoft.com/office/officeart/2005/8/layout/default"/>
    <dgm:cxn modelId="{FBC8EFE7-9983-4AB9-9F99-66E89507CF40}" type="presOf" srcId="{58929ADA-E88B-40A7-911F-872875FDA556}" destId="{2DEEE838-E824-4921-9918-B6C0196C1FBD}" srcOrd="0" destOrd="0" presId="urn:microsoft.com/office/officeart/2005/8/layout/default"/>
    <dgm:cxn modelId="{7E12C3F2-817D-4E47-9C75-8F2067613564}" type="presOf" srcId="{B0888853-F45E-4619-BE88-F26B915B111B}" destId="{8DB407DB-2092-491A-8042-55A6FE5D99BB}" srcOrd="0" destOrd="0" presId="urn:microsoft.com/office/officeart/2005/8/layout/default"/>
    <dgm:cxn modelId="{E6139AF4-36DD-4E23-91A9-6F16B5B33A88}" type="presOf" srcId="{10DAAFA7-AE7F-4C62-9E7F-3D061E9CE75E}" destId="{81292033-C5F8-4194-907E-C77E3D11CC1F}" srcOrd="0" destOrd="0" presId="urn:microsoft.com/office/officeart/2005/8/layout/default"/>
    <dgm:cxn modelId="{A0DA545D-48D7-49A5-96DA-41961DB543E4}" type="presParOf" srcId="{42B06957-F967-429F-8D00-7A2CB8950ABE}" destId="{27558F78-E48A-4403-9439-AFF341B5B9D0}" srcOrd="0" destOrd="0" presId="urn:microsoft.com/office/officeart/2005/8/layout/default"/>
    <dgm:cxn modelId="{CBFA73A8-2192-4255-8823-0BFFAC49474C}" type="presParOf" srcId="{42B06957-F967-429F-8D00-7A2CB8950ABE}" destId="{274C4F5C-5CC8-44C0-B7F6-88C6C00D6B25}" srcOrd="1" destOrd="0" presId="urn:microsoft.com/office/officeart/2005/8/layout/default"/>
    <dgm:cxn modelId="{C0C6135F-63A4-405B-9657-A199F7CE5FEA}" type="presParOf" srcId="{42B06957-F967-429F-8D00-7A2CB8950ABE}" destId="{81292033-C5F8-4194-907E-C77E3D11CC1F}" srcOrd="2" destOrd="0" presId="urn:microsoft.com/office/officeart/2005/8/layout/default"/>
    <dgm:cxn modelId="{C825FE99-754D-43CA-A1FD-F4C373831294}" type="presParOf" srcId="{42B06957-F967-429F-8D00-7A2CB8950ABE}" destId="{9F00051D-009D-4D92-BAFC-517360A98D34}" srcOrd="3" destOrd="0" presId="urn:microsoft.com/office/officeart/2005/8/layout/default"/>
    <dgm:cxn modelId="{22994D3E-F99F-43B4-B4DD-4DD554A01EDA}" type="presParOf" srcId="{42B06957-F967-429F-8D00-7A2CB8950ABE}" destId="{B0BC710A-B715-4FAF-9F58-00A1FF884F0A}" srcOrd="4" destOrd="0" presId="urn:microsoft.com/office/officeart/2005/8/layout/default"/>
    <dgm:cxn modelId="{0D8CB443-B63C-41FC-84FF-F525C39B6D40}" type="presParOf" srcId="{42B06957-F967-429F-8D00-7A2CB8950ABE}" destId="{8798001E-3EEE-4C36-9E8B-CEE180ACE1AE}" srcOrd="5" destOrd="0" presId="urn:microsoft.com/office/officeart/2005/8/layout/default"/>
    <dgm:cxn modelId="{F31F1F79-808F-4C35-8B4C-0BE178C8D0AD}" type="presParOf" srcId="{42B06957-F967-429F-8D00-7A2CB8950ABE}" destId="{2DEEE838-E824-4921-9918-B6C0196C1FBD}" srcOrd="6" destOrd="0" presId="urn:microsoft.com/office/officeart/2005/8/layout/default"/>
    <dgm:cxn modelId="{216E2188-2B72-494B-922C-794EBEC4A9F9}" type="presParOf" srcId="{42B06957-F967-429F-8D00-7A2CB8950ABE}" destId="{AD5335BF-9A53-4E6E-887B-F4E7C91CC48D}" srcOrd="7" destOrd="0" presId="urn:microsoft.com/office/officeart/2005/8/layout/default"/>
    <dgm:cxn modelId="{F6F24223-3730-4849-9F38-186CCDD19FC0}" type="presParOf" srcId="{42B06957-F967-429F-8D00-7A2CB8950ABE}" destId="{8DB407DB-2092-491A-8042-55A6FE5D99BB}" srcOrd="8" destOrd="0" presId="urn:microsoft.com/office/officeart/2005/8/layout/default"/>
    <dgm:cxn modelId="{25110925-CB5A-4867-A099-79FCD0BBAA1A}" type="presParOf" srcId="{42B06957-F967-429F-8D00-7A2CB8950ABE}" destId="{CAC82CDE-8289-480E-AB1C-6D3938F8B1FE}" srcOrd="9" destOrd="0" presId="urn:microsoft.com/office/officeart/2005/8/layout/default"/>
    <dgm:cxn modelId="{C5519FF8-7D4C-4EBE-83F3-F73A41B910AD}" type="presParOf" srcId="{42B06957-F967-429F-8D00-7A2CB8950ABE}" destId="{6AC06D96-49D9-4EE1-BBFB-F78C9754538C}" srcOrd="10" destOrd="0" presId="urn:microsoft.com/office/officeart/2005/8/layout/default"/>
    <dgm:cxn modelId="{F928DD74-A3D4-44DF-841D-629521E89921}" type="presParOf" srcId="{42B06957-F967-429F-8D00-7A2CB8950ABE}" destId="{22071672-A3D2-4965-B19B-FFE3C8687DD5}" srcOrd="11" destOrd="0" presId="urn:microsoft.com/office/officeart/2005/8/layout/default"/>
    <dgm:cxn modelId="{47868F7F-CBEA-4049-8372-F5A41B81B5DC}" type="presParOf" srcId="{42B06957-F967-429F-8D00-7A2CB8950ABE}" destId="{CC8EA2CD-09A9-46B9-B11E-0652BF995C99}" srcOrd="12" destOrd="0" presId="urn:microsoft.com/office/officeart/2005/8/layout/defaul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A8DC5A-C2C7-4999-B2FE-A1961F76B82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F398CB-03AE-4429-B317-FC446C39228A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Pengumpulan Kebutuhan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088AB521-49CB-41E4-83B7-C9F5D3113C62}" type="parTrans" cxnId="{D2402A87-6DBA-429B-9893-79AD3A4BBCA6}">
      <dgm:prSet/>
      <dgm:spPr/>
      <dgm:t>
        <a:bodyPr/>
        <a:lstStyle/>
        <a:p>
          <a:endParaRPr lang="en-US"/>
        </a:p>
      </dgm:t>
    </dgm:pt>
    <dgm:pt modelId="{87E0BFCB-9FCE-4DB2-AEFD-EC1612B84425}" type="sibTrans" cxnId="{D2402A87-6DBA-429B-9893-79AD3A4BBCA6}">
      <dgm:prSet/>
      <dgm:spPr/>
      <dgm:t>
        <a:bodyPr/>
        <a:lstStyle/>
        <a:p>
          <a:endParaRPr lang="en-US"/>
        </a:p>
      </dgm:t>
    </dgm:pt>
    <dgm:pt modelId="{1FEDDBC6-1E44-4879-9983-483211AA3BB4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Pembangunan Prototype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43A1C980-1A63-4EB0-BD9F-099A9DB83F02}" type="parTrans" cxnId="{2F66F389-2BAC-441A-B315-26C2C66D4EFF}">
      <dgm:prSet/>
      <dgm:spPr/>
      <dgm:t>
        <a:bodyPr/>
        <a:lstStyle/>
        <a:p>
          <a:endParaRPr lang="en-US"/>
        </a:p>
      </dgm:t>
    </dgm:pt>
    <dgm:pt modelId="{2AC21AC2-9EDB-463A-AAD1-EEC4AE394925}" type="sibTrans" cxnId="{2F66F389-2BAC-441A-B315-26C2C66D4EFF}">
      <dgm:prSet/>
      <dgm:spPr/>
      <dgm:t>
        <a:bodyPr/>
        <a:lstStyle/>
        <a:p>
          <a:endParaRPr lang="en-US"/>
        </a:p>
      </dgm:t>
    </dgm:pt>
    <dgm:pt modelId="{0A2D2A4A-998C-4392-9F34-68A04F9FC094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Evaluasi Prototype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7B7A20D8-B31E-48AB-8FAF-BB1D9EF1D400}" type="parTrans" cxnId="{44370C1F-E564-475A-8EA8-7B5544227B5F}">
      <dgm:prSet/>
      <dgm:spPr/>
      <dgm:t>
        <a:bodyPr/>
        <a:lstStyle/>
        <a:p>
          <a:endParaRPr lang="en-US"/>
        </a:p>
      </dgm:t>
    </dgm:pt>
    <dgm:pt modelId="{565680D2-4BC6-4013-93A7-7734DAA705B3}" type="sibTrans" cxnId="{44370C1F-E564-475A-8EA8-7B5544227B5F}">
      <dgm:prSet/>
      <dgm:spPr/>
      <dgm:t>
        <a:bodyPr/>
        <a:lstStyle/>
        <a:p>
          <a:endParaRPr lang="en-US"/>
        </a:p>
      </dgm:t>
    </dgm:pt>
    <dgm:pt modelId="{DD9502EE-ED1D-43F7-BF25-005C92EE18FD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Pembangunan Sistem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81CCCD4B-F56A-49A8-8F70-9E5D452E8C87}" type="parTrans" cxnId="{480878E4-846D-4D45-A51A-E0D7A0F70742}">
      <dgm:prSet/>
      <dgm:spPr/>
      <dgm:t>
        <a:bodyPr/>
        <a:lstStyle/>
        <a:p>
          <a:endParaRPr lang="en-US"/>
        </a:p>
      </dgm:t>
    </dgm:pt>
    <dgm:pt modelId="{AED1C8BE-8BB7-438B-83DB-61FB20330B8E}" type="sibTrans" cxnId="{480878E4-846D-4D45-A51A-E0D7A0F70742}">
      <dgm:prSet/>
      <dgm:spPr/>
      <dgm:t>
        <a:bodyPr/>
        <a:lstStyle/>
        <a:p>
          <a:endParaRPr lang="en-US"/>
        </a:p>
      </dgm:t>
    </dgm:pt>
    <dgm:pt modelId="{0F7C4143-B24C-44B5-80E6-3293EED9E2A1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Pengujian Sistem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3D9885C2-5AEE-4908-BD70-6D48835EE570}" type="parTrans" cxnId="{AD54139D-3BE5-4F3F-92EC-142384CC6D1D}">
      <dgm:prSet/>
      <dgm:spPr/>
      <dgm:t>
        <a:bodyPr/>
        <a:lstStyle/>
        <a:p>
          <a:endParaRPr lang="en-US"/>
        </a:p>
      </dgm:t>
    </dgm:pt>
    <dgm:pt modelId="{89FBBCBE-4FC5-4E7D-A471-2C4C58B2AC73}" type="sibTrans" cxnId="{AD54139D-3BE5-4F3F-92EC-142384CC6D1D}">
      <dgm:prSet/>
      <dgm:spPr/>
      <dgm:t>
        <a:bodyPr/>
        <a:lstStyle/>
        <a:p>
          <a:endParaRPr lang="en-US"/>
        </a:p>
      </dgm:t>
    </dgm:pt>
    <dgm:pt modelId="{F2A01E14-C9DC-41D4-92E5-94D943012BAD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Evaluasi Sistem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EA5DD34F-FD57-4F8A-8BEC-A27BCAE2DA4A}" type="parTrans" cxnId="{6AB5EB5E-7E00-4942-B692-8B8504862A02}">
      <dgm:prSet/>
      <dgm:spPr/>
      <dgm:t>
        <a:bodyPr/>
        <a:lstStyle/>
        <a:p>
          <a:endParaRPr lang="en-US"/>
        </a:p>
      </dgm:t>
    </dgm:pt>
    <dgm:pt modelId="{38746778-3979-4E01-BBC1-EDD6EBD9CCD2}" type="sibTrans" cxnId="{6AB5EB5E-7E00-4942-B692-8B8504862A02}">
      <dgm:prSet/>
      <dgm:spPr/>
      <dgm:t>
        <a:bodyPr/>
        <a:lstStyle/>
        <a:p>
          <a:endParaRPr lang="en-US"/>
        </a:p>
      </dgm:t>
    </dgm:pt>
    <dgm:pt modelId="{E0F780C8-D8B2-452F-A3D8-83B9146A23C1}" type="pres">
      <dgm:prSet presAssocID="{0DA8DC5A-C2C7-4999-B2FE-A1961F76B826}" presName="diagram" presStyleCnt="0">
        <dgm:presLayoutVars>
          <dgm:dir/>
          <dgm:resizeHandles val="exact"/>
        </dgm:presLayoutVars>
      </dgm:prSet>
      <dgm:spPr/>
    </dgm:pt>
    <dgm:pt modelId="{A15D119B-DE20-4CBC-9F3B-6000BE516C1D}" type="pres">
      <dgm:prSet presAssocID="{B2F398CB-03AE-4429-B317-FC446C39228A}" presName="node" presStyleLbl="node1" presStyleIdx="0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CEFAD35F-7581-42B6-B044-1E6AED35DC36}" type="pres">
      <dgm:prSet presAssocID="{87E0BFCB-9FCE-4DB2-AEFD-EC1612B84425}" presName="sibTrans" presStyleCnt="0"/>
      <dgm:spPr/>
    </dgm:pt>
    <dgm:pt modelId="{FC91E1E0-A894-4F68-BA28-1AA80986429C}" type="pres">
      <dgm:prSet presAssocID="{1FEDDBC6-1E44-4879-9983-483211AA3BB4}" presName="node" presStyleLbl="node1" presStyleIdx="1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F2FAB9F9-CC98-40B6-B558-1E586066CFEC}" type="pres">
      <dgm:prSet presAssocID="{2AC21AC2-9EDB-463A-AAD1-EEC4AE394925}" presName="sibTrans" presStyleCnt="0"/>
      <dgm:spPr/>
    </dgm:pt>
    <dgm:pt modelId="{5E2B0891-01CE-412C-AD7C-839D0B39342E}" type="pres">
      <dgm:prSet presAssocID="{0A2D2A4A-998C-4392-9F34-68A04F9FC094}" presName="node" presStyleLbl="node1" presStyleIdx="2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B798D862-21A1-44D3-B664-5EC01C483EF3}" type="pres">
      <dgm:prSet presAssocID="{565680D2-4BC6-4013-93A7-7734DAA705B3}" presName="sibTrans" presStyleCnt="0"/>
      <dgm:spPr/>
    </dgm:pt>
    <dgm:pt modelId="{1287AD2D-1A3C-4CE6-98BD-EF5BC7436C2D}" type="pres">
      <dgm:prSet presAssocID="{DD9502EE-ED1D-43F7-BF25-005C92EE18FD}" presName="node" presStyleLbl="node1" presStyleIdx="3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9F91B38F-F57E-455F-AF48-B6B7A9E032E1}" type="pres">
      <dgm:prSet presAssocID="{AED1C8BE-8BB7-438B-83DB-61FB20330B8E}" presName="sibTrans" presStyleCnt="0"/>
      <dgm:spPr/>
    </dgm:pt>
    <dgm:pt modelId="{DD04A617-C2FA-4997-B42D-7157B0D9E787}" type="pres">
      <dgm:prSet presAssocID="{0F7C4143-B24C-44B5-80E6-3293EED9E2A1}" presName="node" presStyleLbl="node1" presStyleIdx="4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9702324F-68EF-45E9-9141-39A44D810243}" type="pres">
      <dgm:prSet presAssocID="{89FBBCBE-4FC5-4E7D-A471-2C4C58B2AC73}" presName="sibTrans" presStyleCnt="0"/>
      <dgm:spPr/>
    </dgm:pt>
    <dgm:pt modelId="{FD065CD0-1D85-43C7-8825-86DC304DB565}" type="pres">
      <dgm:prSet presAssocID="{F2A01E14-C9DC-41D4-92E5-94D943012BAD}" presName="node" presStyleLbl="node1" presStyleIdx="5" presStyleCnt="6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EA11102-8A25-469A-9AF7-2FC67164E148}" type="presOf" srcId="{B2F398CB-03AE-4429-B317-FC446C39228A}" destId="{A15D119B-DE20-4CBC-9F3B-6000BE516C1D}" srcOrd="0" destOrd="0" presId="urn:microsoft.com/office/officeart/2005/8/layout/default"/>
    <dgm:cxn modelId="{209A651B-5A44-4DA0-868E-0CAE8D77657E}" type="presOf" srcId="{0DA8DC5A-C2C7-4999-B2FE-A1961F76B826}" destId="{E0F780C8-D8B2-452F-A3D8-83B9146A23C1}" srcOrd="0" destOrd="0" presId="urn:microsoft.com/office/officeart/2005/8/layout/default"/>
    <dgm:cxn modelId="{44370C1F-E564-475A-8EA8-7B5544227B5F}" srcId="{0DA8DC5A-C2C7-4999-B2FE-A1961F76B826}" destId="{0A2D2A4A-998C-4392-9F34-68A04F9FC094}" srcOrd="2" destOrd="0" parTransId="{7B7A20D8-B31E-48AB-8FAF-BB1D9EF1D400}" sibTransId="{565680D2-4BC6-4013-93A7-7734DAA705B3}"/>
    <dgm:cxn modelId="{6AB5EB5E-7E00-4942-B692-8B8504862A02}" srcId="{0DA8DC5A-C2C7-4999-B2FE-A1961F76B826}" destId="{F2A01E14-C9DC-41D4-92E5-94D943012BAD}" srcOrd="5" destOrd="0" parTransId="{EA5DD34F-FD57-4F8A-8BEC-A27BCAE2DA4A}" sibTransId="{38746778-3979-4E01-BBC1-EDD6EBD9CCD2}"/>
    <dgm:cxn modelId="{8F1C725F-31B6-4C69-A589-F8FFADFE4067}" type="presOf" srcId="{1FEDDBC6-1E44-4879-9983-483211AA3BB4}" destId="{FC91E1E0-A894-4F68-BA28-1AA80986429C}" srcOrd="0" destOrd="0" presId="urn:microsoft.com/office/officeart/2005/8/layout/default"/>
    <dgm:cxn modelId="{A7DE1656-FE10-45BC-A986-73B553EC1ADA}" type="presOf" srcId="{0A2D2A4A-998C-4392-9F34-68A04F9FC094}" destId="{5E2B0891-01CE-412C-AD7C-839D0B39342E}" srcOrd="0" destOrd="0" presId="urn:microsoft.com/office/officeart/2005/8/layout/default"/>
    <dgm:cxn modelId="{4232417B-31C3-4750-B24A-3EC827EEE475}" type="presOf" srcId="{DD9502EE-ED1D-43F7-BF25-005C92EE18FD}" destId="{1287AD2D-1A3C-4CE6-98BD-EF5BC7436C2D}" srcOrd="0" destOrd="0" presId="urn:microsoft.com/office/officeart/2005/8/layout/default"/>
    <dgm:cxn modelId="{B4CF1482-0B57-4BBD-9F5F-A16524654C2E}" type="presOf" srcId="{0F7C4143-B24C-44B5-80E6-3293EED9E2A1}" destId="{DD04A617-C2FA-4997-B42D-7157B0D9E787}" srcOrd="0" destOrd="0" presId="urn:microsoft.com/office/officeart/2005/8/layout/default"/>
    <dgm:cxn modelId="{D2402A87-6DBA-429B-9893-79AD3A4BBCA6}" srcId="{0DA8DC5A-C2C7-4999-B2FE-A1961F76B826}" destId="{B2F398CB-03AE-4429-B317-FC446C39228A}" srcOrd="0" destOrd="0" parTransId="{088AB521-49CB-41E4-83B7-C9F5D3113C62}" sibTransId="{87E0BFCB-9FCE-4DB2-AEFD-EC1612B84425}"/>
    <dgm:cxn modelId="{2F66F389-2BAC-441A-B315-26C2C66D4EFF}" srcId="{0DA8DC5A-C2C7-4999-B2FE-A1961F76B826}" destId="{1FEDDBC6-1E44-4879-9983-483211AA3BB4}" srcOrd="1" destOrd="0" parTransId="{43A1C980-1A63-4EB0-BD9F-099A9DB83F02}" sibTransId="{2AC21AC2-9EDB-463A-AAD1-EEC4AE394925}"/>
    <dgm:cxn modelId="{B04DD690-36EC-4E3F-8038-59F7B870C573}" type="presOf" srcId="{F2A01E14-C9DC-41D4-92E5-94D943012BAD}" destId="{FD065CD0-1D85-43C7-8825-86DC304DB565}" srcOrd="0" destOrd="0" presId="urn:microsoft.com/office/officeart/2005/8/layout/default"/>
    <dgm:cxn modelId="{AD54139D-3BE5-4F3F-92EC-142384CC6D1D}" srcId="{0DA8DC5A-C2C7-4999-B2FE-A1961F76B826}" destId="{0F7C4143-B24C-44B5-80E6-3293EED9E2A1}" srcOrd="4" destOrd="0" parTransId="{3D9885C2-5AEE-4908-BD70-6D48835EE570}" sibTransId="{89FBBCBE-4FC5-4E7D-A471-2C4C58B2AC73}"/>
    <dgm:cxn modelId="{480878E4-846D-4D45-A51A-E0D7A0F70742}" srcId="{0DA8DC5A-C2C7-4999-B2FE-A1961F76B826}" destId="{DD9502EE-ED1D-43F7-BF25-005C92EE18FD}" srcOrd="3" destOrd="0" parTransId="{81CCCD4B-F56A-49A8-8F70-9E5D452E8C87}" sibTransId="{AED1C8BE-8BB7-438B-83DB-61FB20330B8E}"/>
    <dgm:cxn modelId="{8684BF76-5F80-4F46-A68C-0CAD1C228B7E}" type="presParOf" srcId="{E0F780C8-D8B2-452F-A3D8-83B9146A23C1}" destId="{A15D119B-DE20-4CBC-9F3B-6000BE516C1D}" srcOrd="0" destOrd="0" presId="urn:microsoft.com/office/officeart/2005/8/layout/default"/>
    <dgm:cxn modelId="{39EB7589-195B-4455-A260-F222BB608581}" type="presParOf" srcId="{E0F780C8-D8B2-452F-A3D8-83B9146A23C1}" destId="{CEFAD35F-7581-42B6-B044-1E6AED35DC36}" srcOrd="1" destOrd="0" presId="urn:microsoft.com/office/officeart/2005/8/layout/default"/>
    <dgm:cxn modelId="{E91A7C71-3825-4BC4-BCFE-D06A47D7CEFA}" type="presParOf" srcId="{E0F780C8-D8B2-452F-A3D8-83B9146A23C1}" destId="{FC91E1E0-A894-4F68-BA28-1AA80986429C}" srcOrd="2" destOrd="0" presId="urn:microsoft.com/office/officeart/2005/8/layout/default"/>
    <dgm:cxn modelId="{925F7F0B-2050-457D-99C1-74F2ED7479E5}" type="presParOf" srcId="{E0F780C8-D8B2-452F-A3D8-83B9146A23C1}" destId="{F2FAB9F9-CC98-40B6-B558-1E586066CFEC}" srcOrd="3" destOrd="0" presId="urn:microsoft.com/office/officeart/2005/8/layout/default"/>
    <dgm:cxn modelId="{D25A3B3B-C0E8-4710-8DDF-EAB38B8D05B7}" type="presParOf" srcId="{E0F780C8-D8B2-452F-A3D8-83B9146A23C1}" destId="{5E2B0891-01CE-412C-AD7C-839D0B39342E}" srcOrd="4" destOrd="0" presId="urn:microsoft.com/office/officeart/2005/8/layout/default"/>
    <dgm:cxn modelId="{0BFD6C10-4E83-43AF-B5F9-56C99FC6CA81}" type="presParOf" srcId="{E0F780C8-D8B2-452F-A3D8-83B9146A23C1}" destId="{B798D862-21A1-44D3-B664-5EC01C483EF3}" srcOrd="5" destOrd="0" presId="urn:microsoft.com/office/officeart/2005/8/layout/default"/>
    <dgm:cxn modelId="{1A56BF45-D77F-4200-B84C-365123168D4E}" type="presParOf" srcId="{E0F780C8-D8B2-452F-A3D8-83B9146A23C1}" destId="{1287AD2D-1A3C-4CE6-98BD-EF5BC7436C2D}" srcOrd="6" destOrd="0" presId="urn:microsoft.com/office/officeart/2005/8/layout/default"/>
    <dgm:cxn modelId="{E8A07BD6-261A-4CF7-8DEB-9C81B8DB7740}" type="presParOf" srcId="{E0F780C8-D8B2-452F-A3D8-83B9146A23C1}" destId="{9F91B38F-F57E-455F-AF48-B6B7A9E032E1}" srcOrd="7" destOrd="0" presId="urn:microsoft.com/office/officeart/2005/8/layout/default"/>
    <dgm:cxn modelId="{A1162528-B868-4BDD-9652-1B68807DB88D}" type="presParOf" srcId="{E0F780C8-D8B2-452F-A3D8-83B9146A23C1}" destId="{DD04A617-C2FA-4997-B42D-7157B0D9E787}" srcOrd="8" destOrd="0" presId="urn:microsoft.com/office/officeart/2005/8/layout/default"/>
    <dgm:cxn modelId="{3FD3887B-F465-4562-9F04-741BF7BD5422}" type="presParOf" srcId="{E0F780C8-D8B2-452F-A3D8-83B9146A23C1}" destId="{9702324F-68EF-45E9-9141-39A44D810243}" srcOrd="9" destOrd="0" presId="urn:microsoft.com/office/officeart/2005/8/layout/default"/>
    <dgm:cxn modelId="{CBE9135B-10C5-42DD-95DB-A2F3804FC817}" type="presParOf" srcId="{E0F780C8-D8B2-452F-A3D8-83B9146A23C1}" destId="{FD065CD0-1D85-43C7-8825-86DC304DB56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59D428-2BB4-4A85-9DA2-B6FAEF7A5FA3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63E066-B139-495B-8364-39A80BDD0A24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marL="463550" indent="0" rtl="0"/>
          <a:r>
            <a:rPr lang="en-US" sz="3600">
              <a:solidFill>
                <a:schemeClr val="tx1"/>
              </a:solidFill>
            </a:rPr>
            <a:t>Menambahkan pilihan kategori </a:t>
          </a:r>
          <a:r>
            <a:rPr lang="en-US" sz="3600" i="1">
              <a:solidFill>
                <a:schemeClr val="tx1"/>
              </a:solidFill>
            </a:rPr>
            <a:t>output </a:t>
          </a:r>
          <a:r>
            <a:rPr lang="en-US" sz="3600">
              <a:solidFill>
                <a:schemeClr val="tx1"/>
              </a:solidFill>
            </a:rPr>
            <a:t>pada </a:t>
          </a:r>
          <a:r>
            <a:rPr lang="en-US" sz="3600" i="1">
              <a:solidFill>
                <a:schemeClr val="tx1"/>
              </a:solidFill>
            </a:rPr>
            <a:t>form searching</a:t>
          </a:r>
          <a:r>
            <a:rPr lang="en-US" sz="3600">
              <a:solidFill>
                <a:schemeClr val="tx1"/>
              </a:solidFill>
            </a:rPr>
            <a:t> </a:t>
          </a:r>
          <a:endParaRPr lang="id-ID" sz="3600">
            <a:solidFill>
              <a:schemeClr val="tx1"/>
            </a:solidFill>
          </a:endParaRPr>
        </a:p>
      </dgm:t>
    </dgm:pt>
    <dgm:pt modelId="{9CAC68AF-EB6C-4D89-BAED-B4DBAF6A8524}" type="parTrans" cxnId="{BF7203EE-7936-46AA-A3B1-704CF180F16F}">
      <dgm:prSet/>
      <dgm:spPr/>
      <dgm:t>
        <a:bodyPr/>
        <a:lstStyle/>
        <a:p>
          <a:endParaRPr lang="en-US"/>
        </a:p>
      </dgm:t>
    </dgm:pt>
    <dgm:pt modelId="{B1711E15-1BAB-4251-AAB8-8F0894DD9227}" type="sibTrans" cxnId="{BF7203EE-7936-46AA-A3B1-704CF180F16F}">
      <dgm:prSet/>
      <dgm:spPr/>
      <dgm:t>
        <a:bodyPr/>
        <a:lstStyle/>
        <a:p>
          <a:endParaRPr lang="en-US"/>
        </a:p>
      </dgm:t>
    </dgm:pt>
    <dgm:pt modelId="{008E3E2B-6085-48F4-9C2D-9AAA020A9004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marL="463550" indent="0" rtl="0"/>
          <a:r>
            <a:rPr lang="en-US" sz="3600">
              <a:solidFill>
                <a:schemeClr val="tx1"/>
              </a:solidFill>
            </a:rPr>
            <a:t>Menambahkan fitur </a:t>
          </a:r>
          <a:r>
            <a:rPr lang="en-US" sz="3600" i="1">
              <a:solidFill>
                <a:schemeClr val="tx1"/>
              </a:solidFill>
            </a:rPr>
            <a:t>simple searching</a:t>
          </a:r>
          <a:endParaRPr lang="id-ID" sz="3600">
            <a:solidFill>
              <a:schemeClr val="tx1"/>
            </a:solidFill>
          </a:endParaRPr>
        </a:p>
      </dgm:t>
    </dgm:pt>
    <dgm:pt modelId="{94FB1C3E-A448-429B-AC91-6DDFAB5B4598}" type="parTrans" cxnId="{8DE8604F-35B6-43ED-9585-C8204B3D11E9}">
      <dgm:prSet/>
      <dgm:spPr/>
      <dgm:t>
        <a:bodyPr/>
        <a:lstStyle/>
        <a:p>
          <a:endParaRPr lang="en-US"/>
        </a:p>
      </dgm:t>
    </dgm:pt>
    <dgm:pt modelId="{787B4439-9610-4B63-B6EC-27F001472B68}" type="sibTrans" cxnId="{8DE8604F-35B6-43ED-9585-C8204B3D11E9}">
      <dgm:prSet/>
      <dgm:spPr/>
      <dgm:t>
        <a:bodyPr/>
        <a:lstStyle/>
        <a:p>
          <a:endParaRPr lang="en-US"/>
        </a:p>
      </dgm:t>
    </dgm:pt>
    <dgm:pt modelId="{2EBD9CFF-C45C-4BD1-9A71-16DD79B8F2DE}" type="pres">
      <dgm:prSet presAssocID="{4B59D428-2BB4-4A85-9DA2-B6FAEF7A5FA3}" presName="linear" presStyleCnt="0">
        <dgm:presLayoutVars>
          <dgm:dir/>
          <dgm:resizeHandles val="exact"/>
        </dgm:presLayoutVars>
      </dgm:prSet>
      <dgm:spPr/>
    </dgm:pt>
    <dgm:pt modelId="{946D7D5D-F0FD-4891-A8BB-5D6EBE231224}" type="pres">
      <dgm:prSet presAssocID="{9A63E066-B139-495B-8364-39A80BDD0A24}" presName="comp" presStyleCnt="0"/>
      <dgm:spPr/>
    </dgm:pt>
    <dgm:pt modelId="{13424AD5-BAD5-466B-A3C1-8AAD0CF6DF69}" type="pres">
      <dgm:prSet presAssocID="{9A63E066-B139-495B-8364-39A80BDD0A24}" presName="box" presStyleLbl="node1" presStyleIdx="0" presStyleCnt="2"/>
      <dgm:spPr/>
    </dgm:pt>
    <dgm:pt modelId="{BA1E2702-7CED-4112-9407-C76C01A310B8}" type="pres">
      <dgm:prSet presAssocID="{9A63E066-B139-495B-8364-39A80BDD0A24}" presName="img" presStyleLbl="fgImgPlace1" presStyleIdx="0" presStyleCnt="2"/>
      <dgm:spPr/>
    </dgm:pt>
    <dgm:pt modelId="{8F963CC9-0268-4D79-AA06-2B338D64C343}" type="pres">
      <dgm:prSet presAssocID="{9A63E066-B139-495B-8364-39A80BDD0A24}" presName="text" presStyleLbl="node1" presStyleIdx="0" presStyleCnt="2">
        <dgm:presLayoutVars>
          <dgm:bulletEnabled val="1"/>
        </dgm:presLayoutVars>
      </dgm:prSet>
      <dgm:spPr/>
    </dgm:pt>
    <dgm:pt modelId="{58C33224-F181-4232-A704-3B115A5DB3B4}" type="pres">
      <dgm:prSet presAssocID="{B1711E15-1BAB-4251-AAB8-8F0894DD9227}" presName="spacer" presStyleCnt="0"/>
      <dgm:spPr/>
    </dgm:pt>
    <dgm:pt modelId="{198B1813-D8A0-42F0-83BC-202843E0BEA7}" type="pres">
      <dgm:prSet presAssocID="{008E3E2B-6085-48F4-9C2D-9AAA020A9004}" presName="comp" presStyleCnt="0"/>
      <dgm:spPr/>
    </dgm:pt>
    <dgm:pt modelId="{26A766BB-CD07-4C33-82A2-EF074D50F160}" type="pres">
      <dgm:prSet presAssocID="{008E3E2B-6085-48F4-9C2D-9AAA020A9004}" presName="box" presStyleLbl="node1" presStyleIdx="1" presStyleCnt="2"/>
      <dgm:spPr/>
    </dgm:pt>
    <dgm:pt modelId="{5E5E5434-1874-4F89-A295-D4C7F515F2F3}" type="pres">
      <dgm:prSet presAssocID="{008E3E2B-6085-48F4-9C2D-9AAA020A9004}" presName="img" presStyleLbl="fgImgPlace1" presStyleIdx="1" presStyleCnt="2"/>
      <dgm:spPr/>
    </dgm:pt>
    <dgm:pt modelId="{E4F9F758-D2A3-4497-9490-FE3C0E6EEB40}" type="pres">
      <dgm:prSet presAssocID="{008E3E2B-6085-48F4-9C2D-9AAA020A9004}" presName="text" presStyleLbl="node1" presStyleIdx="1" presStyleCnt="2">
        <dgm:presLayoutVars>
          <dgm:bulletEnabled val="1"/>
        </dgm:presLayoutVars>
      </dgm:prSet>
      <dgm:spPr/>
    </dgm:pt>
  </dgm:ptLst>
  <dgm:cxnLst>
    <dgm:cxn modelId="{F190785D-089B-4E72-8F74-CBA06CEF2926}" type="presOf" srcId="{008E3E2B-6085-48F4-9C2D-9AAA020A9004}" destId="{E4F9F758-D2A3-4497-9490-FE3C0E6EEB40}" srcOrd="1" destOrd="0" presId="urn:microsoft.com/office/officeart/2005/8/layout/vList4"/>
    <dgm:cxn modelId="{FFC8FF68-6371-44AA-A931-81FB5DB13451}" type="presOf" srcId="{9A63E066-B139-495B-8364-39A80BDD0A24}" destId="{13424AD5-BAD5-466B-A3C1-8AAD0CF6DF69}" srcOrd="0" destOrd="0" presId="urn:microsoft.com/office/officeart/2005/8/layout/vList4"/>
    <dgm:cxn modelId="{8DE8604F-35B6-43ED-9585-C8204B3D11E9}" srcId="{4B59D428-2BB4-4A85-9DA2-B6FAEF7A5FA3}" destId="{008E3E2B-6085-48F4-9C2D-9AAA020A9004}" srcOrd="1" destOrd="0" parTransId="{94FB1C3E-A448-429B-AC91-6DDFAB5B4598}" sibTransId="{787B4439-9610-4B63-B6EC-27F001472B68}"/>
    <dgm:cxn modelId="{2547BAAF-BA61-4246-8978-CA5E1CDB63FC}" type="presOf" srcId="{9A63E066-B139-495B-8364-39A80BDD0A24}" destId="{8F963CC9-0268-4D79-AA06-2B338D64C343}" srcOrd="1" destOrd="0" presId="urn:microsoft.com/office/officeart/2005/8/layout/vList4"/>
    <dgm:cxn modelId="{B71D6CBF-96DD-427A-BF3C-46A45E2B1159}" type="presOf" srcId="{4B59D428-2BB4-4A85-9DA2-B6FAEF7A5FA3}" destId="{2EBD9CFF-C45C-4BD1-9A71-16DD79B8F2DE}" srcOrd="0" destOrd="0" presId="urn:microsoft.com/office/officeart/2005/8/layout/vList4"/>
    <dgm:cxn modelId="{BF7203EE-7936-46AA-A3B1-704CF180F16F}" srcId="{4B59D428-2BB4-4A85-9DA2-B6FAEF7A5FA3}" destId="{9A63E066-B139-495B-8364-39A80BDD0A24}" srcOrd="0" destOrd="0" parTransId="{9CAC68AF-EB6C-4D89-BAED-B4DBAF6A8524}" sibTransId="{B1711E15-1BAB-4251-AAB8-8F0894DD9227}"/>
    <dgm:cxn modelId="{0EFD0FF8-D99D-470A-B32C-FAAE3E8A6CEC}" type="presOf" srcId="{008E3E2B-6085-48F4-9C2D-9AAA020A9004}" destId="{26A766BB-CD07-4C33-82A2-EF074D50F160}" srcOrd="0" destOrd="0" presId="urn:microsoft.com/office/officeart/2005/8/layout/vList4"/>
    <dgm:cxn modelId="{6A32EF82-3F31-4CD9-B104-BE55C3BB0997}" type="presParOf" srcId="{2EBD9CFF-C45C-4BD1-9A71-16DD79B8F2DE}" destId="{946D7D5D-F0FD-4891-A8BB-5D6EBE231224}" srcOrd="0" destOrd="0" presId="urn:microsoft.com/office/officeart/2005/8/layout/vList4"/>
    <dgm:cxn modelId="{3F1778B0-45A7-4FFA-B018-543BD146E75B}" type="presParOf" srcId="{946D7D5D-F0FD-4891-A8BB-5D6EBE231224}" destId="{13424AD5-BAD5-466B-A3C1-8AAD0CF6DF69}" srcOrd="0" destOrd="0" presId="urn:microsoft.com/office/officeart/2005/8/layout/vList4"/>
    <dgm:cxn modelId="{A0099F17-17A4-4209-8D64-EF1DC74A599A}" type="presParOf" srcId="{946D7D5D-F0FD-4891-A8BB-5D6EBE231224}" destId="{BA1E2702-7CED-4112-9407-C76C01A310B8}" srcOrd="1" destOrd="0" presId="urn:microsoft.com/office/officeart/2005/8/layout/vList4"/>
    <dgm:cxn modelId="{4117E6D1-F713-4C51-B049-BFAA5A3AB542}" type="presParOf" srcId="{946D7D5D-F0FD-4891-A8BB-5D6EBE231224}" destId="{8F963CC9-0268-4D79-AA06-2B338D64C343}" srcOrd="2" destOrd="0" presId="urn:microsoft.com/office/officeart/2005/8/layout/vList4"/>
    <dgm:cxn modelId="{ACE76B4B-B819-4E1E-B363-B2F4F11370FF}" type="presParOf" srcId="{2EBD9CFF-C45C-4BD1-9A71-16DD79B8F2DE}" destId="{58C33224-F181-4232-A704-3B115A5DB3B4}" srcOrd="1" destOrd="0" presId="urn:microsoft.com/office/officeart/2005/8/layout/vList4"/>
    <dgm:cxn modelId="{93EFA427-0D8D-437C-B51F-63567E17A3AA}" type="presParOf" srcId="{2EBD9CFF-C45C-4BD1-9A71-16DD79B8F2DE}" destId="{198B1813-D8A0-42F0-83BC-202843E0BEA7}" srcOrd="2" destOrd="0" presId="urn:microsoft.com/office/officeart/2005/8/layout/vList4"/>
    <dgm:cxn modelId="{42B3BADA-3DDC-4015-A0E8-E4906CAC8704}" type="presParOf" srcId="{198B1813-D8A0-42F0-83BC-202843E0BEA7}" destId="{26A766BB-CD07-4C33-82A2-EF074D50F160}" srcOrd="0" destOrd="0" presId="urn:microsoft.com/office/officeart/2005/8/layout/vList4"/>
    <dgm:cxn modelId="{0BAA585E-1C1E-4957-B2F5-BF39BD63D048}" type="presParOf" srcId="{198B1813-D8A0-42F0-83BC-202843E0BEA7}" destId="{5E5E5434-1874-4F89-A295-D4C7F515F2F3}" srcOrd="1" destOrd="0" presId="urn:microsoft.com/office/officeart/2005/8/layout/vList4"/>
    <dgm:cxn modelId="{B708F56A-B430-4EA6-9CF0-295E3CFEB4A0}" type="presParOf" srcId="{198B1813-D8A0-42F0-83BC-202843E0BEA7}" destId="{E4F9F758-D2A3-4497-9490-FE3C0E6EEB4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97AB1-96DB-47B4-9A80-31A7AD34DF3F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2A3AC-A20E-46D9-AFB8-436123DBDD51}">
      <dsp:nvSpPr>
        <dsp:cNvPr id="0" name=""/>
        <dsp:cNvSpPr/>
      </dsp:nvSpPr>
      <dsp:spPr>
        <a:xfrm>
          <a:off x="4736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Pendahuluan</a:t>
          </a:r>
          <a:endParaRPr lang="id-ID" sz="2400" kern="1200"/>
        </a:p>
      </dsp:txBody>
      <dsp:txXfrm>
        <a:off x="4736" y="0"/>
        <a:ext cx="2278208" cy="1740535"/>
      </dsp:txXfrm>
    </dsp:sp>
    <dsp:sp modelId="{540EA4F7-C1CC-4095-9C09-E76D3DAC74B3}">
      <dsp:nvSpPr>
        <dsp:cNvPr id="0" name=""/>
        <dsp:cNvSpPr/>
      </dsp:nvSpPr>
      <dsp:spPr>
        <a:xfrm>
          <a:off x="92627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FCE02-F68A-4576-8DCC-59ADBCC23BCB}">
      <dsp:nvSpPr>
        <dsp:cNvPr id="0" name=""/>
        <dsp:cNvSpPr/>
      </dsp:nvSpPr>
      <dsp:spPr>
        <a:xfrm>
          <a:off x="2396855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Metodologi Penelitian</a:t>
          </a:r>
          <a:endParaRPr lang="id-ID" sz="2400" kern="1200"/>
        </a:p>
      </dsp:txBody>
      <dsp:txXfrm>
        <a:off x="2396855" y="2610802"/>
        <a:ext cx="2278208" cy="1740535"/>
      </dsp:txXfrm>
    </dsp:sp>
    <dsp:sp modelId="{309CEC6C-E70A-411D-ABA3-F5A0158B74DF}">
      <dsp:nvSpPr>
        <dsp:cNvPr id="0" name=""/>
        <dsp:cNvSpPr/>
      </dsp:nvSpPr>
      <dsp:spPr>
        <a:xfrm>
          <a:off x="331839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FEB47-E2D0-4F0D-B9A5-43D4855B1996}">
      <dsp:nvSpPr>
        <dsp:cNvPr id="0" name=""/>
        <dsp:cNvSpPr/>
      </dsp:nvSpPr>
      <dsp:spPr>
        <a:xfrm>
          <a:off x="4788975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Hasil dan Pembahasan</a:t>
          </a:r>
          <a:endParaRPr lang="id-ID" sz="2400" kern="1200"/>
        </a:p>
      </dsp:txBody>
      <dsp:txXfrm>
        <a:off x="4788975" y="0"/>
        <a:ext cx="2278208" cy="1740535"/>
      </dsp:txXfrm>
    </dsp:sp>
    <dsp:sp modelId="{69FBADE0-F5C4-4DCB-BB82-56E9FFD398A0}">
      <dsp:nvSpPr>
        <dsp:cNvPr id="0" name=""/>
        <dsp:cNvSpPr/>
      </dsp:nvSpPr>
      <dsp:spPr>
        <a:xfrm>
          <a:off x="571051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8AB24-46C3-4FFD-ACEC-3BFD4DA8564D}">
      <dsp:nvSpPr>
        <dsp:cNvPr id="0" name=""/>
        <dsp:cNvSpPr/>
      </dsp:nvSpPr>
      <dsp:spPr>
        <a:xfrm>
          <a:off x="7181094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Penutup</a:t>
          </a:r>
          <a:endParaRPr lang="id-ID" sz="2400" kern="1200"/>
        </a:p>
      </dsp:txBody>
      <dsp:txXfrm>
        <a:off x="7181094" y="2610802"/>
        <a:ext cx="2278208" cy="1740535"/>
      </dsp:txXfrm>
    </dsp:sp>
    <dsp:sp modelId="{4DE69596-AE06-42E9-89C6-EC23BBAEC735}">
      <dsp:nvSpPr>
        <dsp:cNvPr id="0" name=""/>
        <dsp:cNvSpPr/>
      </dsp:nvSpPr>
      <dsp:spPr>
        <a:xfrm>
          <a:off x="810263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342D4-92B1-469F-A059-26D5842F5E0A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C79FC-F9A7-457F-9534-B57AFEDE42F9}">
      <dsp:nvSpPr>
        <dsp:cNvPr id="0" name=""/>
        <dsp:cNvSpPr/>
      </dsp:nvSpPr>
      <dsp:spPr>
        <a:xfrm>
          <a:off x="808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Identifikasi Permasalahan</a:t>
          </a:r>
          <a:endParaRPr lang="id-ID" sz="1200" kern="1200"/>
        </a:p>
      </dsp:txBody>
      <dsp:txXfrm>
        <a:off x="808" y="0"/>
        <a:ext cx="1296222" cy="1740535"/>
      </dsp:txXfrm>
    </dsp:sp>
    <dsp:sp modelId="{0F5FE89F-F165-4F58-B012-46ECF15A7F65}">
      <dsp:nvSpPr>
        <dsp:cNvPr id="0" name=""/>
        <dsp:cNvSpPr/>
      </dsp:nvSpPr>
      <dsp:spPr>
        <a:xfrm>
          <a:off x="43135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E8DEB-28D3-4D50-A203-AD3FFED3D083}">
      <dsp:nvSpPr>
        <dsp:cNvPr id="0" name=""/>
        <dsp:cNvSpPr/>
      </dsp:nvSpPr>
      <dsp:spPr>
        <a:xfrm>
          <a:off x="1361842" y="2610802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Studi Literatur</a:t>
          </a:r>
          <a:endParaRPr lang="id-ID" sz="1200" kern="1200"/>
        </a:p>
      </dsp:txBody>
      <dsp:txXfrm>
        <a:off x="1361842" y="2610802"/>
        <a:ext cx="1296222" cy="1740535"/>
      </dsp:txXfrm>
    </dsp:sp>
    <dsp:sp modelId="{5D2DBCFE-8886-4FA2-8758-284441C46122}">
      <dsp:nvSpPr>
        <dsp:cNvPr id="0" name=""/>
        <dsp:cNvSpPr/>
      </dsp:nvSpPr>
      <dsp:spPr>
        <a:xfrm>
          <a:off x="179238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9DE09-67A4-4909-A01D-58C82AE6EB9C}">
      <dsp:nvSpPr>
        <dsp:cNvPr id="0" name=""/>
        <dsp:cNvSpPr/>
      </dsp:nvSpPr>
      <dsp:spPr>
        <a:xfrm>
          <a:off x="2722875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Pengumpulan Data</a:t>
          </a:r>
          <a:endParaRPr lang="id-ID" sz="1200" kern="1200"/>
        </a:p>
      </dsp:txBody>
      <dsp:txXfrm>
        <a:off x="2722875" y="0"/>
        <a:ext cx="1296222" cy="1740535"/>
      </dsp:txXfrm>
    </dsp:sp>
    <dsp:sp modelId="{B363754F-A8D3-4174-8576-CA5ED6AEEA54}">
      <dsp:nvSpPr>
        <dsp:cNvPr id="0" name=""/>
        <dsp:cNvSpPr/>
      </dsp:nvSpPr>
      <dsp:spPr>
        <a:xfrm>
          <a:off x="315341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F18E6-46B1-4A44-B522-BE9DB868E08D}">
      <dsp:nvSpPr>
        <dsp:cNvPr id="0" name=""/>
        <dsp:cNvSpPr/>
      </dsp:nvSpPr>
      <dsp:spPr>
        <a:xfrm>
          <a:off x="4083908" y="2610802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Pembangunan Ontologi</a:t>
          </a:r>
          <a:endParaRPr lang="id-ID" sz="1200" kern="1200"/>
        </a:p>
      </dsp:txBody>
      <dsp:txXfrm>
        <a:off x="4083908" y="2610802"/>
        <a:ext cx="1296222" cy="1740535"/>
      </dsp:txXfrm>
    </dsp:sp>
    <dsp:sp modelId="{C339F39A-B8C1-4DA8-B242-FE7ACB160900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F4D1C-9CFF-4C1B-A4E1-E096C6F3BC48}">
      <dsp:nvSpPr>
        <dsp:cNvPr id="0" name=""/>
        <dsp:cNvSpPr/>
      </dsp:nvSpPr>
      <dsp:spPr>
        <a:xfrm>
          <a:off x="5444942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Perancangan Sistem</a:t>
          </a:r>
          <a:endParaRPr lang="id-ID" sz="1200" kern="1200"/>
        </a:p>
      </dsp:txBody>
      <dsp:txXfrm>
        <a:off x="5444942" y="0"/>
        <a:ext cx="1296222" cy="1740535"/>
      </dsp:txXfrm>
    </dsp:sp>
    <dsp:sp modelId="{418B8C20-E621-4623-A922-D3EA9F58E46E}">
      <dsp:nvSpPr>
        <dsp:cNvPr id="0" name=""/>
        <dsp:cNvSpPr/>
      </dsp:nvSpPr>
      <dsp:spPr>
        <a:xfrm>
          <a:off x="587548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4E4A9-D145-4CBD-8C86-29B70E2E7C32}">
      <dsp:nvSpPr>
        <dsp:cNvPr id="0" name=""/>
        <dsp:cNvSpPr/>
      </dsp:nvSpPr>
      <dsp:spPr>
        <a:xfrm>
          <a:off x="6805975" y="2610802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Implementasi Sistem</a:t>
          </a:r>
          <a:endParaRPr lang="id-ID" sz="1200" kern="1200"/>
        </a:p>
      </dsp:txBody>
      <dsp:txXfrm>
        <a:off x="6805975" y="2610802"/>
        <a:ext cx="1296222" cy="1740535"/>
      </dsp:txXfrm>
    </dsp:sp>
    <dsp:sp modelId="{5373CCEC-DF40-49D1-BF2D-EEFF3ECFD183}">
      <dsp:nvSpPr>
        <dsp:cNvPr id="0" name=""/>
        <dsp:cNvSpPr/>
      </dsp:nvSpPr>
      <dsp:spPr>
        <a:xfrm>
          <a:off x="723651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4663E-898A-4233-AB70-EAC3D3C8E88B}">
      <dsp:nvSpPr>
        <dsp:cNvPr id="0" name=""/>
        <dsp:cNvSpPr/>
      </dsp:nvSpPr>
      <dsp:spPr>
        <a:xfrm>
          <a:off x="8167009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Pengujian dan Evaluasi</a:t>
          </a:r>
          <a:endParaRPr lang="id-ID" sz="1200" kern="1200"/>
        </a:p>
      </dsp:txBody>
      <dsp:txXfrm>
        <a:off x="8167009" y="0"/>
        <a:ext cx="1296222" cy="1740535"/>
      </dsp:txXfrm>
    </dsp:sp>
    <dsp:sp modelId="{67152B59-2EF0-4635-A195-CF8D8CBB36F7}">
      <dsp:nvSpPr>
        <dsp:cNvPr id="0" name=""/>
        <dsp:cNvSpPr/>
      </dsp:nvSpPr>
      <dsp:spPr>
        <a:xfrm>
          <a:off x="85975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58F78-E48A-4403-9439-AFF341B5B9D0}">
      <dsp:nvSpPr>
        <dsp:cNvPr id="0" name=""/>
        <dsp:cNvSpPr/>
      </dsp:nvSpPr>
      <dsp:spPr>
        <a:xfrm>
          <a:off x="0" y="230485"/>
          <a:ext cx="1611808" cy="96708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chemeClr val="tx1"/>
              </a:solidFill>
              <a:latin typeface="+mj-lt"/>
            </a:rPr>
            <a:t>Spesifikasi</a:t>
          </a:r>
          <a:endParaRPr lang="id-ID" sz="1500" kern="1200">
            <a:solidFill>
              <a:schemeClr val="tx1"/>
            </a:solidFill>
            <a:latin typeface="+mj-lt"/>
          </a:endParaRPr>
        </a:p>
      </dsp:txBody>
      <dsp:txXfrm>
        <a:off x="47209" y="277694"/>
        <a:ext cx="1517390" cy="872667"/>
      </dsp:txXfrm>
    </dsp:sp>
    <dsp:sp modelId="{81292033-C5F8-4194-907E-C77E3D11CC1F}">
      <dsp:nvSpPr>
        <dsp:cNvPr id="0" name=""/>
        <dsp:cNvSpPr/>
      </dsp:nvSpPr>
      <dsp:spPr>
        <a:xfrm>
          <a:off x="1772989" y="230485"/>
          <a:ext cx="1611808" cy="96708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chemeClr val="tx1"/>
              </a:solidFill>
              <a:latin typeface="+mj-lt"/>
            </a:rPr>
            <a:t>Akuisisi Pengetahuan</a:t>
          </a:r>
          <a:endParaRPr lang="id-ID" sz="1500" kern="1200">
            <a:solidFill>
              <a:schemeClr val="tx1"/>
            </a:solidFill>
            <a:latin typeface="+mj-lt"/>
          </a:endParaRPr>
        </a:p>
      </dsp:txBody>
      <dsp:txXfrm>
        <a:off x="1820198" y="277694"/>
        <a:ext cx="1517390" cy="872667"/>
      </dsp:txXfrm>
    </dsp:sp>
    <dsp:sp modelId="{B0BC710A-B715-4FAF-9F58-00A1FF884F0A}">
      <dsp:nvSpPr>
        <dsp:cNvPr id="0" name=""/>
        <dsp:cNvSpPr/>
      </dsp:nvSpPr>
      <dsp:spPr>
        <a:xfrm>
          <a:off x="3545978" y="230485"/>
          <a:ext cx="1611808" cy="96708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chemeClr val="tx1"/>
              </a:solidFill>
              <a:latin typeface="+mj-lt"/>
            </a:rPr>
            <a:t>Konseptualisasi</a:t>
          </a:r>
          <a:endParaRPr lang="id-ID" sz="1500" kern="1200">
            <a:solidFill>
              <a:schemeClr val="tx1"/>
            </a:solidFill>
            <a:latin typeface="+mj-lt"/>
          </a:endParaRPr>
        </a:p>
      </dsp:txBody>
      <dsp:txXfrm>
        <a:off x="3593187" y="277694"/>
        <a:ext cx="1517390" cy="872667"/>
      </dsp:txXfrm>
    </dsp:sp>
    <dsp:sp modelId="{2DEEE838-E824-4921-9918-B6C0196C1FBD}">
      <dsp:nvSpPr>
        <dsp:cNvPr id="0" name=""/>
        <dsp:cNvSpPr/>
      </dsp:nvSpPr>
      <dsp:spPr>
        <a:xfrm>
          <a:off x="0" y="1358751"/>
          <a:ext cx="1611808" cy="96708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chemeClr val="tx1"/>
              </a:solidFill>
              <a:latin typeface="+mj-lt"/>
            </a:rPr>
            <a:t>Integrasi</a:t>
          </a:r>
          <a:endParaRPr lang="id-ID" sz="1500" kern="1200">
            <a:solidFill>
              <a:schemeClr val="tx1"/>
            </a:solidFill>
            <a:latin typeface="+mj-lt"/>
          </a:endParaRPr>
        </a:p>
      </dsp:txBody>
      <dsp:txXfrm>
        <a:off x="47209" y="1405960"/>
        <a:ext cx="1517390" cy="872667"/>
      </dsp:txXfrm>
    </dsp:sp>
    <dsp:sp modelId="{8DB407DB-2092-491A-8042-55A6FE5D99BB}">
      <dsp:nvSpPr>
        <dsp:cNvPr id="0" name=""/>
        <dsp:cNvSpPr/>
      </dsp:nvSpPr>
      <dsp:spPr>
        <a:xfrm>
          <a:off x="1772989" y="1358751"/>
          <a:ext cx="1611808" cy="96708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chemeClr val="tx1"/>
              </a:solidFill>
              <a:latin typeface="+mj-lt"/>
            </a:rPr>
            <a:t>Implementasi</a:t>
          </a:r>
          <a:endParaRPr lang="id-ID" sz="1500" kern="1200">
            <a:solidFill>
              <a:schemeClr val="tx1"/>
            </a:solidFill>
            <a:latin typeface="+mj-lt"/>
          </a:endParaRPr>
        </a:p>
      </dsp:txBody>
      <dsp:txXfrm>
        <a:off x="1820198" y="1405960"/>
        <a:ext cx="1517390" cy="872667"/>
      </dsp:txXfrm>
    </dsp:sp>
    <dsp:sp modelId="{6AC06D96-49D9-4EE1-BBFB-F78C9754538C}">
      <dsp:nvSpPr>
        <dsp:cNvPr id="0" name=""/>
        <dsp:cNvSpPr/>
      </dsp:nvSpPr>
      <dsp:spPr>
        <a:xfrm>
          <a:off x="3545978" y="1358751"/>
          <a:ext cx="1611808" cy="96708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chemeClr val="tx1"/>
              </a:solidFill>
              <a:latin typeface="+mj-lt"/>
            </a:rPr>
            <a:t>Evaluasi</a:t>
          </a:r>
          <a:endParaRPr lang="id-ID" sz="1500" kern="1200">
            <a:solidFill>
              <a:schemeClr val="tx1"/>
            </a:solidFill>
            <a:latin typeface="+mj-lt"/>
          </a:endParaRPr>
        </a:p>
      </dsp:txBody>
      <dsp:txXfrm>
        <a:off x="3593187" y="1405960"/>
        <a:ext cx="1517390" cy="872667"/>
      </dsp:txXfrm>
    </dsp:sp>
    <dsp:sp modelId="{CC8EA2CD-09A9-46B9-B11E-0652BF995C99}">
      <dsp:nvSpPr>
        <dsp:cNvPr id="0" name=""/>
        <dsp:cNvSpPr/>
      </dsp:nvSpPr>
      <dsp:spPr>
        <a:xfrm>
          <a:off x="1772989" y="2487017"/>
          <a:ext cx="1611808" cy="96708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chemeClr val="tx1"/>
              </a:solidFill>
              <a:latin typeface="+mj-lt"/>
            </a:rPr>
            <a:t>Dokumentasi</a:t>
          </a:r>
          <a:endParaRPr lang="id-ID" sz="1500" kern="1200">
            <a:solidFill>
              <a:schemeClr val="tx1"/>
            </a:solidFill>
            <a:latin typeface="+mj-lt"/>
          </a:endParaRPr>
        </a:p>
      </dsp:txBody>
      <dsp:txXfrm>
        <a:off x="1820198" y="2534226"/>
        <a:ext cx="1517390" cy="872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D119B-DE20-4CBC-9F3B-6000BE516C1D}">
      <dsp:nvSpPr>
        <dsp:cNvPr id="0" name=""/>
        <dsp:cNvSpPr/>
      </dsp:nvSpPr>
      <dsp:spPr>
        <a:xfrm>
          <a:off x="659666" y="2363"/>
          <a:ext cx="1839930" cy="1103958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+mj-lt"/>
            </a:rPr>
            <a:t>Pengumpulan Kebutuhan</a:t>
          </a:r>
          <a:endParaRPr lang="id-ID" sz="1800" kern="1200">
            <a:solidFill>
              <a:schemeClr val="tx1"/>
            </a:solidFill>
            <a:latin typeface="+mj-lt"/>
          </a:endParaRPr>
        </a:p>
      </dsp:txBody>
      <dsp:txXfrm>
        <a:off x="713557" y="56254"/>
        <a:ext cx="1732148" cy="996176"/>
      </dsp:txXfrm>
    </dsp:sp>
    <dsp:sp modelId="{FC91E1E0-A894-4F68-BA28-1AA80986429C}">
      <dsp:nvSpPr>
        <dsp:cNvPr id="0" name=""/>
        <dsp:cNvSpPr/>
      </dsp:nvSpPr>
      <dsp:spPr>
        <a:xfrm>
          <a:off x="2683590" y="2363"/>
          <a:ext cx="1839930" cy="1103958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+mj-lt"/>
            </a:rPr>
            <a:t>Pembangunan Prototype</a:t>
          </a:r>
          <a:endParaRPr lang="id-ID" sz="1800" kern="1200">
            <a:solidFill>
              <a:schemeClr val="tx1"/>
            </a:solidFill>
            <a:latin typeface="+mj-lt"/>
          </a:endParaRPr>
        </a:p>
      </dsp:txBody>
      <dsp:txXfrm>
        <a:off x="2737481" y="56254"/>
        <a:ext cx="1732148" cy="996176"/>
      </dsp:txXfrm>
    </dsp:sp>
    <dsp:sp modelId="{5E2B0891-01CE-412C-AD7C-839D0B39342E}">
      <dsp:nvSpPr>
        <dsp:cNvPr id="0" name=""/>
        <dsp:cNvSpPr/>
      </dsp:nvSpPr>
      <dsp:spPr>
        <a:xfrm>
          <a:off x="659666" y="1290314"/>
          <a:ext cx="1839930" cy="1103958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+mj-lt"/>
            </a:rPr>
            <a:t>Evaluasi Prototype</a:t>
          </a:r>
          <a:endParaRPr lang="id-ID" sz="1800" kern="1200">
            <a:solidFill>
              <a:schemeClr val="tx1"/>
            </a:solidFill>
            <a:latin typeface="+mj-lt"/>
          </a:endParaRPr>
        </a:p>
      </dsp:txBody>
      <dsp:txXfrm>
        <a:off x="713557" y="1344205"/>
        <a:ext cx="1732148" cy="996176"/>
      </dsp:txXfrm>
    </dsp:sp>
    <dsp:sp modelId="{1287AD2D-1A3C-4CE6-98BD-EF5BC7436C2D}">
      <dsp:nvSpPr>
        <dsp:cNvPr id="0" name=""/>
        <dsp:cNvSpPr/>
      </dsp:nvSpPr>
      <dsp:spPr>
        <a:xfrm>
          <a:off x="2683590" y="1290314"/>
          <a:ext cx="1839930" cy="1103958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+mj-lt"/>
            </a:rPr>
            <a:t>Pembangunan Sistem</a:t>
          </a:r>
          <a:endParaRPr lang="id-ID" sz="1800" kern="1200">
            <a:solidFill>
              <a:schemeClr val="tx1"/>
            </a:solidFill>
            <a:latin typeface="+mj-lt"/>
          </a:endParaRPr>
        </a:p>
      </dsp:txBody>
      <dsp:txXfrm>
        <a:off x="2737481" y="1344205"/>
        <a:ext cx="1732148" cy="996176"/>
      </dsp:txXfrm>
    </dsp:sp>
    <dsp:sp modelId="{DD04A617-C2FA-4997-B42D-7157B0D9E787}">
      <dsp:nvSpPr>
        <dsp:cNvPr id="0" name=""/>
        <dsp:cNvSpPr/>
      </dsp:nvSpPr>
      <dsp:spPr>
        <a:xfrm>
          <a:off x="659666" y="2578266"/>
          <a:ext cx="1839930" cy="1103958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+mj-lt"/>
            </a:rPr>
            <a:t>Pengujian Sistem</a:t>
          </a:r>
          <a:endParaRPr lang="id-ID" sz="1800" kern="1200">
            <a:solidFill>
              <a:schemeClr val="tx1"/>
            </a:solidFill>
            <a:latin typeface="+mj-lt"/>
          </a:endParaRPr>
        </a:p>
      </dsp:txBody>
      <dsp:txXfrm>
        <a:off x="713557" y="2632157"/>
        <a:ext cx="1732148" cy="996176"/>
      </dsp:txXfrm>
    </dsp:sp>
    <dsp:sp modelId="{FD065CD0-1D85-43C7-8825-86DC304DB565}">
      <dsp:nvSpPr>
        <dsp:cNvPr id="0" name=""/>
        <dsp:cNvSpPr/>
      </dsp:nvSpPr>
      <dsp:spPr>
        <a:xfrm>
          <a:off x="2683590" y="2578266"/>
          <a:ext cx="1839930" cy="1103958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+mj-lt"/>
            </a:rPr>
            <a:t>Evaluasi Sistem</a:t>
          </a:r>
          <a:endParaRPr lang="id-ID" sz="1800" kern="1200">
            <a:solidFill>
              <a:schemeClr val="tx1"/>
            </a:solidFill>
            <a:latin typeface="+mj-lt"/>
          </a:endParaRPr>
        </a:p>
      </dsp:txBody>
      <dsp:txXfrm>
        <a:off x="2737481" y="2632157"/>
        <a:ext cx="1732148" cy="9961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24AD5-BAD5-466B-A3C1-8AAD0CF6DF69}">
      <dsp:nvSpPr>
        <dsp:cNvPr id="0" name=""/>
        <dsp:cNvSpPr/>
      </dsp:nvSpPr>
      <dsp:spPr>
        <a:xfrm>
          <a:off x="0" y="0"/>
          <a:ext cx="10515600" cy="20715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46355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solidFill>
                <a:schemeClr val="tx1"/>
              </a:solidFill>
            </a:rPr>
            <a:t>Menambahkan pilihan kategori </a:t>
          </a:r>
          <a:r>
            <a:rPr lang="en-US" sz="3600" i="1" kern="1200">
              <a:solidFill>
                <a:schemeClr val="tx1"/>
              </a:solidFill>
            </a:rPr>
            <a:t>output </a:t>
          </a:r>
          <a:r>
            <a:rPr lang="en-US" sz="3600" kern="1200">
              <a:solidFill>
                <a:schemeClr val="tx1"/>
              </a:solidFill>
            </a:rPr>
            <a:t>pada </a:t>
          </a:r>
          <a:r>
            <a:rPr lang="en-US" sz="3600" i="1" kern="1200">
              <a:solidFill>
                <a:schemeClr val="tx1"/>
              </a:solidFill>
            </a:rPr>
            <a:t>form searching</a:t>
          </a:r>
          <a:r>
            <a:rPr lang="en-US" sz="3600" kern="1200">
              <a:solidFill>
                <a:schemeClr val="tx1"/>
              </a:solidFill>
            </a:rPr>
            <a:t> </a:t>
          </a:r>
          <a:endParaRPr lang="id-ID" sz="3600" kern="1200">
            <a:solidFill>
              <a:schemeClr val="tx1"/>
            </a:solidFill>
          </a:endParaRPr>
        </a:p>
      </dsp:txBody>
      <dsp:txXfrm>
        <a:off x="2310275" y="0"/>
        <a:ext cx="8205324" cy="2071559"/>
      </dsp:txXfrm>
    </dsp:sp>
    <dsp:sp modelId="{BA1E2702-7CED-4112-9407-C76C01A310B8}">
      <dsp:nvSpPr>
        <dsp:cNvPr id="0" name=""/>
        <dsp:cNvSpPr/>
      </dsp:nvSpPr>
      <dsp:spPr>
        <a:xfrm>
          <a:off x="207155" y="207155"/>
          <a:ext cx="2103120" cy="165724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766BB-CD07-4C33-82A2-EF074D50F160}">
      <dsp:nvSpPr>
        <dsp:cNvPr id="0" name=""/>
        <dsp:cNvSpPr/>
      </dsp:nvSpPr>
      <dsp:spPr>
        <a:xfrm>
          <a:off x="0" y="2278715"/>
          <a:ext cx="10515600" cy="20715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46355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solidFill>
                <a:schemeClr val="tx1"/>
              </a:solidFill>
            </a:rPr>
            <a:t>Menambahkan fitur </a:t>
          </a:r>
          <a:r>
            <a:rPr lang="en-US" sz="3600" i="1" kern="1200">
              <a:solidFill>
                <a:schemeClr val="tx1"/>
              </a:solidFill>
            </a:rPr>
            <a:t>simple searching</a:t>
          </a:r>
          <a:endParaRPr lang="id-ID" sz="3600" kern="1200">
            <a:solidFill>
              <a:schemeClr val="tx1"/>
            </a:solidFill>
          </a:endParaRPr>
        </a:p>
      </dsp:txBody>
      <dsp:txXfrm>
        <a:off x="2310275" y="2278715"/>
        <a:ext cx="8205324" cy="2071559"/>
      </dsp:txXfrm>
    </dsp:sp>
    <dsp:sp modelId="{5E5E5434-1874-4F89-A295-D4C7F515F2F3}">
      <dsp:nvSpPr>
        <dsp:cNvPr id="0" name=""/>
        <dsp:cNvSpPr/>
      </dsp:nvSpPr>
      <dsp:spPr>
        <a:xfrm>
          <a:off x="207155" y="2485871"/>
          <a:ext cx="2103120" cy="165724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930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364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91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95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13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918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926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238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225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215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31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915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://gamelan.oss.web.id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B080E47-6091-488B-8221-EEABF8E696C7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1DE307-5523-4BA6-9B9D-F9D39CF7CC5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2A78449A-98A2-43B7-A054-94EA83FE7D9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0F937EB2-87A1-49C6-9AA4-C25684D728A5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45BCD26B-B09D-4996-8D1B-3B7BF1700CCC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1D8E31C-FAD4-444A-BB6B-D02F8B8ABDBD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2" name="object 116">
                <a:extLst>
                  <a:ext uri="{FF2B5EF4-FFF2-40B4-BE49-F238E27FC236}">
                    <a16:creationId xmlns:a16="http://schemas.microsoft.com/office/drawing/2014/main" id="{DDA56151-7583-4118-966D-45E019BB8F2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7">
                <a:extLst>
                  <a:ext uri="{FF2B5EF4-FFF2-40B4-BE49-F238E27FC236}">
                    <a16:creationId xmlns:a16="http://schemas.microsoft.com/office/drawing/2014/main" id="{13AA5B5D-FA06-436E-BA24-8C72892EE9F8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473933" y="940834"/>
            <a:ext cx="7996491" cy="5009392"/>
          </a:xfrm>
          <a:prstGeom prst="roundRect">
            <a:avLst>
              <a:gd name="adj" fmla="val 628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879" y="1678953"/>
            <a:ext cx="6347792" cy="3290611"/>
          </a:xfrm>
        </p:spPr>
        <p:txBody>
          <a:bodyPr>
            <a:noAutofit/>
          </a:bodyPr>
          <a:lstStyle/>
          <a:p>
            <a:pPr algn="l"/>
            <a:r>
              <a:rPr lang="id-ID" sz="4400" dirty="0"/>
              <a:t>Implementasi Ontologi Semantik </a:t>
            </a:r>
            <a:r>
              <a:rPr lang="en-US" sz="4400" dirty="0"/>
              <a:t>p</a:t>
            </a:r>
            <a:r>
              <a:rPr lang="id-ID" sz="4400" dirty="0"/>
              <a:t>ada Rancang Bangun Sistem Manajemen Pengetahuan Gamelan Bali Berbasis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878" y="5155095"/>
            <a:ext cx="10111409" cy="659296"/>
          </a:xfrm>
        </p:spPr>
        <p:txBody>
          <a:bodyPr/>
          <a:lstStyle/>
          <a:p>
            <a:pPr algn="l"/>
            <a:r>
              <a:rPr lang="en-US"/>
              <a:t>I Made Wardana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866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14990C1-85E3-43EF-9BAF-22574B2692E9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9A15F4-B0F3-497E-A3D0-D56AF6246690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E1BA086F-B6BF-4858-8EB9-3DB96E51126A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2F6A4E55-3D8A-40AD-A00C-25862755F89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734ABC3E-7862-4330-9D00-4B2046BDD60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4871D91-1F5A-4955-837C-75918A28C29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C8A18BB1-B34A-4369-B16F-A4086F56091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8C2039CD-AE4B-48C3-968E-5D5BA4522FE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Tahapan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dirty="0" err="1"/>
              <a:t>Metode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/>
              <a:t>Metode Methontology</a:t>
            </a:r>
            <a:endParaRPr lang="id-ID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5482112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/>
              <a:t>Metode Prototyping</a:t>
            </a:r>
            <a:endParaRPr lang="id-ID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9931714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4001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39F9AD3-6286-4D5E-A43E-0E705FEBE3DB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2F4CDB-7199-437C-BBB2-D6CD6562A2E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FD5E5241-5C3A-4FB4-A6C4-30214ECE297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08E5896C-D66C-4362-B167-E9A1F0F71933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5D9F21EB-A027-4F31-ABF1-A5A5D27D9D29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BA0DC3D-8594-4B9D-8487-849319600B81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BB05A499-2276-4716-B5A8-0B72D0187C38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60036BC1-C374-4F45-99B9-2DE7E73461F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5997575" y="1822750"/>
            <a:ext cx="5248241" cy="4326259"/>
          </a:xfrm>
          <a:prstGeom prst="roundRect">
            <a:avLst>
              <a:gd name="adj" fmla="val 870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 Language (UML)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/>
              <a:t>Use Case</a:t>
            </a:r>
            <a:endParaRPr lang="id-ID"/>
          </a:p>
        </p:txBody>
      </p:sp>
      <p:pic>
        <p:nvPicPr>
          <p:cNvPr id="7" name="Content Placeholder 6" descr="C:\Users\USER\Downloads\Group 12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29" y="2143585"/>
            <a:ext cx="4691707" cy="3684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67FC30-2237-48CB-AC09-75E01FCF48D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07157C-7F55-4FC4-B48C-B8AC305B10BD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D1604588-C182-4132-99F7-DC827BB8A266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299D0E10-4DEE-4BBB-A38D-A22D7B06F233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96F94412-6809-4E00-905C-8622B7CADA5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FF61E2C-E695-4332-AF41-31636E183E8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9DEF6BF0-5813-417B-9E0B-E2ECEA02A32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6ADAEEBE-3E7D-4879-8C68-160C59EB1C22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7278384" y="1681163"/>
            <a:ext cx="3498573" cy="4799150"/>
          </a:xfrm>
          <a:prstGeom prst="roundRect">
            <a:avLst>
              <a:gd name="adj" fmla="val 531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Unified Model Language (UML)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/>
              <a:t>Activity Diagram</a:t>
            </a:r>
            <a:endParaRPr lang="id-ID"/>
          </a:p>
        </p:txBody>
      </p:sp>
      <p:pic>
        <p:nvPicPr>
          <p:cNvPr id="8" name="Content Placeholder 7" descr="C:\Users\USER\Downloads\Group 19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107" y="1842841"/>
            <a:ext cx="3095128" cy="44883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5988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C2516EF-8300-4D3E-A7A1-0F09E43250FA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51A65E-D789-4125-BD6E-9FB045A00C9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9C364040-DD39-412F-B832-8B92A0255000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BFD924C5-8A39-4875-A58A-9D73C5393665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ABE21097-2ABE-4431-99EB-FCE6910FA3CC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F0858BF-BDCF-4435-9E1D-F64825E3B21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82A040D7-41C7-4610-87DC-0C3D3CACE60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9C4F3A31-F203-48FF-B7FD-F20D64E0D8A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161504" y="2178258"/>
            <a:ext cx="11884722" cy="3308142"/>
          </a:xfrm>
          <a:prstGeom prst="roundRect">
            <a:avLst>
              <a:gd name="adj" fmla="val 545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Pengujian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Fungsionalitas</a:t>
            </a:r>
            <a:endParaRPr lang="id-ID" sz="3600" dirty="0">
              <a:solidFill>
                <a:schemeClr val="accent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117636"/>
              </p:ext>
            </p:extLst>
          </p:nvPr>
        </p:nvGraphicFramePr>
        <p:xfrm>
          <a:off x="265458" y="2404040"/>
          <a:ext cx="5724526" cy="2859913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565851">
                  <a:extLst>
                    <a:ext uri="{9D8B030D-6E8A-4147-A177-3AD203B41FA5}">
                      <a16:colId xmlns:a16="http://schemas.microsoft.com/office/drawing/2014/main" val="1814759305"/>
                    </a:ext>
                  </a:extLst>
                </a:gridCol>
                <a:gridCol w="1018532">
                  <a:extLst>
                    <a:ext uri="{9D8B030D-6E8A-4147-A177-3AD203B41FA5}">
                      <a16:colId xmlns:a16="http://schemas.microsoft.com/office/drawing/2014/main" val="1029629581"/>
                    </a:ext>
                  </a:extLst>
                </a:gridCol>
                <a:gridCol w="2139272">
                  <a:extLst>
                    <a:ext uri="{9D8B030D-6E8A-4147-A177-3AD203B41FA5}">
                      <a16:colId xmlns:a16="http://schemas.microsoft.com/office/drawing/2014/main" val="1041460811"/>
                    </a:ext>
                  </a:extLst>
                </a:gridCol>
                <a:gridCol w="326895">
                  <a:extLst>
                    <a:ext uri="{9D8B030D-6E8A-4147-A177-3AD203B41FA5}">
                      <a16:colId xmlns:a16="http://schemas.microsoft.com/office/drawing/2014/main" val="2435054911"/>
                    </a:ext>
                  </a:extLst>
                </a:gridCol>
                <a:gridCol w="547748">
                  <a:extLst>
                    <a:ext uri="{9D8B030D-6E8A-4147-A177-3AD203B41FA5}">
                      <a16:colId xmlns:a16="http://schemas.microsoft.com/office/drawing/2014/main" val="1433038948"/>
                    </a:ext>
                  </a:extLst>
                </a:gridCol>
                <a:gridCol w="1126228">
                  <a:extLst>
                    <a:ext uri="{9D8B030D-6E8A-4147-A177-3AD203B41FA5}">
                      <a16:colId xmlns:a16="http://schemas.microsoft.com/office/drawing/2014/main" val="1009784637"/>
                    </a:ext>
                  </a:extLst>
                </a:gridCol>
              </a:tblGrid>
              <a:tr h="27940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 Kebutuhan: F1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 Pengujian: U20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60400"/>
                  </a:ext>
                </a:extLst>
              </a:tr>
              <a:tr h="27940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Kasus: </a:t>
                      </a:r>
                      <a:endParaRPr lang="id-ID" sz="11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Penjelajahan Guest User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7529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No.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Nama Skenario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Hasil Pengujian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Kesimpulan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2275094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Menampilkan halaman penjelajahan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9205199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UC4-1-2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Penjelajahan berhasil dilakukan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15794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UC4-1-3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Hasil penjelajahan berhasil ditampilkan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47764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052691"/>
              </p:ext>
            </p:extLst>
          </p:nvPr>
        </p:nvGraphicFramePr>
        <p:xfrm>
          <a:off x="6195805" y="2400414"/>
          <a:ext cx="5724526" cy="2859913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565851">
                  <a:extLst>
                    <a:ext uri="{9D8B030D-6E8A-4147-A177-3AD203B41FA5}">
                      <a16:colId xmlns:a16="http://schemas.microsoft.com/office/drawing/2014/main" val="1814759305"/>
                    </a:ext>
                  </a:extLst>
                </a:gridCol>
                <a:gridCol w="1018532">
                  <a:extLst>
                    <a:ext uri="{9D8B030D-6E8A-4147-A177-3AD203B41FA5}">
                      <a16:colId xmlns:a16="http://schemas.microsoft.com/office/drawing/2014/main" val="1029629581"/>
                    </a:ext>
                  </a:extLst>
                </a:gridCol>
                <a:gridCol w="2139272">
                  <a:extLst>
                    <a:ext uri="{9D8B030D-6E8A-4147-A177-3AD203B41FA5}">
                      <a16:colId xmlns:a16="http://schemas.microsoft.com/office/drawing/2014/main" val="1041460811"/>
                    </a:ext>
                  </a:extLst>
                </a:gridCol>
                <a:gridCol w="326895">
                  <a:extLst>
                    <a:ext uri="{9D8B030D-6E8A-4147-A177-3AD203B41FA5}">
                      <a16:colId xmlns:a16="http://schemas.microsoft.com/office/drawing/2014/main" val="2435054911"/>
                    </a:ext>
                  </a:extLst>
                </a:gridCol>
                <a:gridCol w="547748">
                  <a:extLst>
                    <a:ext uri="{9D8B030D-6E8A-4147-A177-3AD203B41FA5}">
                      <a16:colId xmlns:a16="http://schemas.microsoft.com/office/drawing/2014/main" val="1433038948"/>
                    </a:ext>
                  </a:extLst>
                </a:gridCol>
                <a:gridCol w="1126228">
                  <a:extLst>
                    <a:ext uri="{9D8B030D-6E8A-4147-A177-3AD203B41FA5}">
                      <a16:colId xmlns:a16="http://schemas.microsoft.com/office/drawing/2014/main" val="1009784637"/>
                    </a:ext>
                  </a:extLst>
                </a:gridCol>
              </a:tblGrid>
              <a:tr h="27940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 Kebutuhan: F1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 Pengujian: U20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60400"/>
                  </a:ext>
                </a:extLst>
              </a:tr>
              <a:tr h="27940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Kasus: </a:t>
                      </a:r>
                      <a:endParaRPr lang="id-ID" sz="11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Penjelajahan Guest User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7529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No.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Nama Skenario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Hasil Pengujian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Kesimpulan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2275094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Menampilkan halaman penjelajahan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9205199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UC4-1-2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Penjelajahan berhasil dilakukan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15794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UC4-1-3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Hasil penjelajahan berhasil ditampilkan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4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848FECA-F224-4415-98E5-0C9E37CF121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A2E715-D3A7-4E55-8944-EBD09891608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09CE9279-B940-4BA1-A48B-E0BA4FB643C5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4E83B05D-D140-4E65-AC04-50A87AAC094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32215180-3092-4A45-8F72-21B96ADAEF96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6AF5CDB-EC09-48A7-A7CA-F561FE57287A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4CA23978-F3F9-4A53-A271-4D458FF0D5C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817C34A-FB4D-47FF-A52B-100F8A39BA0A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283196" y="1496291"/>
            <a:ext cx="11630508" cy="5037032"/>
          </a:xfrm>
          <a:prstGeom prst="roundRect">
            <a:avLst>
              <a:gd name="adj" fmla="val 896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/>
              <a:t>Fitur Penjelajahan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9" y="2160104"/>
            <a:ext cx="10515600" cy="24317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/>
              <a:t>Peserta</a:t>
            </a:r>
            <a:r>
              <a:rPr lang="en-US" sz="2000" dirty="0"/>
              <a:t> </a:t>
            </a:r>
            <a:r>
              <a:rPr lang="en-US" sz="2000" dirty="0" err="1"/>
              <a:t>diminta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penjelajahan</a:t>
            </a:r>
            <a:r>
              <a:rPr lang="en-US" sz="2000" dirty="0"/>
              <a:t> (</a:t>
            </a:r>
            <a:r>
              <a:rPr lang="en-US" sz="2000" dirty="0" err="1"/>
              <a:t>eksplorasi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mengikuti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tautan</a:t>
            </a:r>
            <a:r>
              <a:rPr lang="en-US" sz="2000" dirty="0"/>
              <a:t> </a:t>
            </a:r>
            <a:r>
              <a:rPr lang="en-US" sz="2000" dirty="0" err="1"/>
              <a:t>menarik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yang lain) pada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penjelajahan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Di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penjelajahan</a:t>
            </a:r>
            <a:r>
              <a:rPr lang="en-US" sz="2000" dirty="0"/>
              <a:t>, </a:t>
            </a:r>
            <a:r>
              <a:rPr lang="en-US" sz="2000" dirty="0" err="1"/>
              <a:t>peserta</a:t>
            </a:r>
            <a:r>
              <a:rPr lang="en-US" sz="2000" dirty="0"/>
              <a:t> </a:t>
            </a:r>
            <a:r>
              <a:rPr lang="en-US" sz="2000" dirty="0" err="1"/>
              <a:t>diminta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menjawab</a:t>
            </a:r>
            <a:r>
              <a:rPr lang="en-US" sz="2000" dirty="0"/>
              <a:t> </a:t>
            </a:r>
            <a:r>
              <a:rPr lang="en-US" sz="2000" dirty="0" err="1"/>
              <a:t>pertanyaan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kueri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penjelajahan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pengetahuan</a:t>
            </a:r>
            <a:endParaRPr lang="id-ID" sz="2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09" y="4218085"/>
            <a:ext cx="11403181" cy="190679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F501860-A331-4EEF-9CAC-1348CDC0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Pengujian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Akurasi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55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544E941-0D56-46DC-BD5A-074DD1A7559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1981AA-7B0D-4304-B6DC-C2C41C264FB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6245494-9F3B-4A0C-82C8-4E124E3FBFE8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4EEB4087-CF25-46C3-9694-B299EB17B94D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15A7248D-0DEF-4D62-BD69-15E06BF631E9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581B45-EB92-42F5-B444-6FF0E898784C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7FE03BCF-8223-43C6-8C59-1A27D6069AF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FFA54109-23C7-4396-8460-C57B49AD9CCC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283196" y="1468582"/>
            <a:ext cx="11630508" cy="5064741"/>
          </a:xfrm>
          <a:prstGeom prst="roundRect">
            <a:avLst>
              <a:gd name="adj" fmla="val 869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4" y="4516295"/>
            <a:ext cx="11279168" cy="18872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Pencarian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9" y="2093842"/>
            <a:ext cx="10515600" cy="28845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/>
              <a:t>Peserta</a:t>
            </a:r>
            <a:r>
              <a:rPr lang="en-US" sz="2000" dirty="0"/>
              <a:t> </a:t>
            </a:r>
            <a:r>
              <a:rPr lang="en-US" sz="2000" dirty="0" err="1"/>
              <a:t>diminta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(</a:t>
            </a:r>
            <a:r>
              <a:rPr lang="en-US" sz="2000" dirty="0" err="1"/>
              <a:t>meminta</a:t>
            </a:r>
            <a:r>
              <a:rPr lang="en-US" sz="2000" dirty="0"/>
              <a:t> </a:t>
            </a:r>
            <a:r>
              <a:rPr lang="en-US" sz="2000" dirty="0" err="1"/>
              <a:t>sepotong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i="1" dirty="0"/>
              <a:t>database</a:t>
            </a:r>
            <a:r>
              <a:rPr lang="en-US" sz="2000" dirty="0"/>
              <a:t>)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pengetahuan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Agar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menjawab</a:t>
            </a:r>
            <a:r>
              <a:rPr lang="en-US" sz="2000" dirty="0"/>
              <a:t> </a:t>
            </a:r>
            <a:r>
              <a:rPr lang="en-US" sz="2000" dirty="0" err="1"/>
              <a:t>pertanyaan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fasilitas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, para </a:t>
            </a:r>
            <a:r>
              <a:rPr lang="en-US" sz="2000" dirty="0" err="1"/>
              <a:t>peserta</a:t>
            </a:r>
            <a:r>
              <a:rPr lang="en-US" sz="2000" dirty="0"/>
              <a:t> </a:t>
            </a:r>
            <a:r>
              <a:rPr lang="en-US" sz="2000" dirty="0" err="1"/>
              <a:t>diminta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i="1" dirty="0"/>
              <a:t>query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i="1" dirty="0"/>
              <a:t>filter input</a:t>
            </a:r>
            <a:r>
              <a:rPr lang="en-US" sz="2000" dirty="0"/>
              <a:t> dan </a:t>
            </a:r>
            <a:r>
              <a:rPr lang="en-US" sz="2000" dirty="0" err="1"/>
              <a:t>membentuk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i="1" dirty="0"/>
              <a:t>query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hirarki</a:t>
            </a:r>
            <a:r>
              <a:rPr lang="en-US" sz="2000" dirty="0"/>
              <a:t> </a:t>
            </a:r>
            <a:r>
              <a:rPr lang="en-US" sz="2000" dirty="0" err="1"/>
              <a:t>ontologi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i="1" dirty="0"/>
              <a:t>filter output</a:t>
            </a:r>
            <a:r>
              <a:rPr lang="en-US" sz="2000" dirty="0"/>
              <a:t>,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diikuti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mengklik</a:t>
            </a:r>
            <a:r>
              <a:rPr lang="en-US" sz="2000" dirty="0"/>
              <a:t> </a:t>
            </a:r>
            <a:r>
              <a:rPr lang="en-US" sz="2000" dirty="0" err="1"/>
              <a:t>tombol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endParaRPr lang="id-ID" sz="20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Pengujian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Akurasi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3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263431-C8CE-47A0-B250-D0EEF65C1C37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2E6C63-123A-4588-9B35-1766378C00DC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45897F1D-C47D-40B3-81D0-ABE85EC8B8AE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93E34A6B-D580-4DCC-87E2-53866CC95085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204448EC-B860-43C9-9FA3-2620771F41F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FBB8F73-7558-45F4-9A9E-FA964914D2E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B2962C6A-B58B-45D7-BF2A-2F1F73D4676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FD4B1D8E-27F0-47AB-9740-7EFF2A0A433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283196" y="1441692"/>
            <a:ext cx="11630508" cy="5091631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528769"/>
            <a:ext cx="10515600" cy="34386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Setelah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penelusuran</a:t>
            </a:r>
            <a:r>
              <a:rPr lang="en-US" sz="2000" dirty="0"/>
              <a:t> dan </a:t>
            </a:r>
            <a:r>
              <a:rPr lang="en-US" sz="2000" dirty="0" err="1"/>
              <a:t>pencarian</a:t>
            </a:r>
            <a:r>
              <a:rPr lang="en-US" sz="2000" dirty="0"/>
              <a:t>, </a:t>
            </a:r>
            <a:r>
              <a:rPr lang="en-US" sz="2000" dirty="0" err="1"/>
              <a:t>dilanjutkan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peserta</a:t>
            </a:r>
            <a:r>
              <a:rPr lang="en-US" sz="2000" dirty="0"/>
              <a:t> </a:t>
            </a:r>
            <a:r>
              <a:rPr lang="en-US" sz="2000" dirty="0" err="1"/>
              <a:t>menjawab</a:t>
            </a:r>
            <a:r>
              <a:rPr lang="en-US" sz="2000" dirty="0"/>
              <a:t> </a:t>
            </a:r>
            <a:r>
              <a:rPr lang="en-US" sz="2000" dirty="0" err="1"/>
              <a:t>serangkaian</a:t>
            </a:r>
            <a:r>
              <a:rPr lang="en-US" sz="2000" dirty="0"/>
              <a:t> </a:t>
            </a:r>
            <a:r>
              <a:rPr lang="en-US" sz="2000" dirty="0" err="1"/>
              <a:t>pertanyaan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kemudahan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dan </a:t>
            </a:r>
            <a:r>
              <a:rPr lang="en-US" sz="2000" dirty="0" err="1"/>
              <a:t>kegunaan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pengetahuan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err="1"/>
              <a:t>Penulis</a:t>
            </a:r>
            <a:r>
              <a:rPr lang="en-US" sz="2000" dirty="0"/>
              <a:t> </a:t>
            </a:r>
            <a:r>
              <a:rPr lang="en-US" sz="2000" dirty="0" err="1"/>
              <a:t>mengadopsi</a:t>
            </a:r>
            <a:r>
              <a:rPr lang="en-US" sz="2000" dirty="0"/>
              <a:t> </a:t>
            </a:r>
            <a:r>
              <a:rPr lang="en-US" sz="2000" dirty="0" err="1"/>
              <a:t>kuesioner</a:t>
            </a:r>
            <a:r>
              <a:rPr lang="en-US" sz="2000" dirty="0"/>
              <a:t> yang </a:t>
            </a:r>
            <a:r>
              <a:rPr lang="en-US" sz="2000" dirty="0" err="1"/>
              <a:t>dibangun</a:t>
            </a:r>
            <a:r>
              <a:rPr lang="en-US" sz="2000" dirty="0"/>
              <a:t> oleh Davis (1989), di mana </a:t>
            </a:r>
            <a:r>
              <a:rPr lang="en-US" sz="2000" dirty="0" err="1"/>
              <a:t>penulis</a:t>
            </a:r>
            <a:r>
              <a:rPr lang="en-US" sz="2000" dirty="0"/>
              <a:t> </a:t>
            </a:r>
            <a:r>
              <a:rPr lang="en-US" sz="2000" dirty="0" err="1"/>
              <a:t>fokus</a:t>
            </a:r>
            <a:r>
              <a:rPr lang="en-US" sz="2000" dirty="0"/>
              <a:t> pada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dimensi</a:t>
            </a:r>
            <a:r>
              <a:rPr lang="en-US" sz="2000" dirty="0"/>
              <a:t>: </a:t>
            </a:r>
            <a:r>
              <a:rPr lang="en-US" sz="2000" dirty="0" err="1"/>
              <a:t>persepsi</a:t>
            </a:r>
            <a:r>
              <a:rPr lang="en-US" sz="2000" dirty="0"/>
              <a:t> </a:t>
            </a:r>
            <a:r>
              <a:rPr lang="en-US" sz="2000" dirty="0" err="1"/>
              <a:t>kegunaan</a:t>
            </a:r>
            <a:r>
              <a:rPr lang="en-US" sz="2000" dirty="0"/>
              <a:t> (</a:t>
            </a:r>
            <a:r>
              <a:rPr lang="en-US" sz="2000" i="1" dirty="0"/>
              <a:t>perceived </a:t>
            </a:r>
            <a:r>
              <a:rPr lang="en-US" sz="2000" i="1" dirty="0" err="1"/>
              <a:t>usefullness</a:t>
            </a:r>
            <a:r>
              <a:rPr lang="en-US" sz="2000" i="1" dirty="0"/>
              <a:t>, </a:t>
            </a:r>
            <a:r>
              <a:rPr lang="en-US" sz="2000" dirty="0"/>
              <a:t>PU) dan </a:t>
            </a:r>
            <a:r>
              <a:rPr lang="en-US" sz="2000" dirty="0" err="1"/>
              <a:t>persepsi</a:t>
            </a:r>
            <a:r>
              <a:rPr lang="en-US" sz="2000" dirty="0"/>
              <a:t> </a:t>
            </a:r>
            <a:r>
              <a:rPr lang="en-US" sz="2000" dirty="0" err="1"/>
              <a:t>kemudahan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(</a:t>
            </a:r>
            <a:r>
              <a:rPr lang="en-US" sz="2000" i="1" dirty="0"/>
              <a:t>perceived ease of use, </a:t>
            </a:r>
            <a:r>
              <a:rPr lang="en-US" sz="2000" dirty="0"/>
              <a:t>PE)</a:t>
            </a:r>
            <a:endParaRPr lang="id-ID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3" y="4098313"/>
            <a:ext cx="11164153" cy="20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686B2AE-B32C-4BB7-9499-3A85D53D89BA}"/>
              </a:ext>
            </a:extLst>
          </p:cNvPr>
          <p:cNvSpPr txBox="1">
            <a:spLocks/>
          </p:cNvSpPr>
          <p:nvPr/>
        </p:nvSpPr>
        <p:spPr>
          <a:xfrm>
            <a:off x="839789" y="116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Evaluasi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Sistem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679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F22A4B-980C-43D2-B4E5-98AB070058F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07E936-168E-494D-9BB0-978CCED8D30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E1AE5AF1-94F7-4A04-B15C-AC70D4CB799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EB77EB7C-FAB0-4FEA-9529-1FCC8B692D4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8B316727-7CAE-4A4D-BA13-132C5673FA0C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E5D6FC-F679-4E41-B5F2-EBF68227A83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C136913A-3F97-407A-BF1A-D06BB887887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F5D79C4A-74CA-44DB-A850-DA764CCF821C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7E75AF4E-00F6-4A40-BA54-071D7E3E98B5}"/>
              </a:ext>
            </a:extLst>
          </p:cNvPr>
          <p:cNvSpPr/>
          <p:nvPr/>
        </p:nvSpPr>
        <p:spPr>
          <a:xfrm>
            <a:off x="283196" y="457243"/>
            <a:ext cx="11630508" cy="6076081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536" y="501720"/>
            <a:ext cx="5157787" cy="584959"/>
          </a:xfrm>
        </p:spPr>
        <p:txBody>
          <a:bodyPr anchor="ctr"/>
          <a:lstStyle/>
          <a:p>
            <a:r>
              <a:rPr lang="en-US" sz="2000">
                <a:latin typeface="+mj-lt"/>
              </a:rPr>
              <a:t>Persepsi Kegunaan</a:t>
            </a:r>
            <a:endParaRPr lang="id-ID" sz="200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536" y="1086678"/>
            <a:ext cx="5157787" cy="4227443"/>
          </a:xfrm>
        </p:spPr>
        <p:txBody>
          <a:bodyPr>
            <a:normAutofit fontScale="47500" lnSpcReduction="20000"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Menggunakan Sistem Manajemen Pengetahuan Gamelan Bali memungkinkan saya menyelesaikan tugas lebih cepat.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Menggunakan Sistem Manajemen Pengetahuan Gamelan Bali memungkinkan saya meningkatkan kinerja tugas saya.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Menggunakan Sistem Manajemen Pengetahuan Gamelan Bali memungkinkan saya meningkatkan produktivitas dalam pekerjaan saya.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Menggunakan Sistem Manajemen Pengetahuan Gamelan Bali memungkinkan saya meningkatkan efektivitas dalam pekerjaan saya.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Menggunakan Sistem Manajemen Pengetahuan Gamelan Bali memungkinkan saya memudahkan untuk melakukan pekerjaan saya.</a:t>
            </a:r>
            <a:endParaRPr lang="id-ID"/>
          </a:p>
          <a:p>
            <a:pPr marL="173038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berguna dalam pekerjaan saya.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8948" y="501720"/>
            <a:ext cx="5183188" cy="584959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+mj-lt"/>
              </a:rPr>
              <a:t>Persepsi Kemudahan Penggunaan</a:t>
            </a:r>
            <a:endParaRPr lang="id-ID" sz="200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8948" y="1086678"/>
            <a:ext cx="5183188" cy="4227443"/>
          </a:xfrm>
        </p:spPr>
        <p:txBody>
          <a:bodyPr>
            <a:normAutofit fontScale="47500" lnSpcReduction="20000"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mudah untuk saya pelajari cara menggunakannya.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mudah digunakan untuk melakukan apa yang saya inginkan.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jelas dan dapat dimengerti untuk berinteraksi dengan sistem.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adalah sistem yang jelas dan mudah dimengerti.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memudahkan saya untuk terampil dalam menggunakan sistem ini.</a:t>
            </a:r>
            <a:endParaRPr lang="id-ID"/>
          </a:p>
          <a:p>
            <a:pPr marL="173038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mudah untuk digunakan.</a:t>
            </a:r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37498"/>
              </p:ext>
            </p:extLst>
          </p:nvPr>
        </p:nvGraphicFramePr>
        <p:xfrm>
          <a:off x="826535" y="5461760"/>
          <a:ext cx="10515600" cy="822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61234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132978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549696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778406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730386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8016136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241229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03839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Skor</a:t>
                      </a:r>
                      <a:endParaRPr lang="id-ID" sz="14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</a:t>
                      </a:r>
                      <a:endParaRPr lang="id-ID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4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Keterangan</a:t>
                      </a:r>
                      <a:endParaRPr lang="id-ID" sz="14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Sangat tidak setuju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Tidak setuju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Agak tidak setuju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Netral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Agak setuju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Setuju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Sangat setuju</a:t>
                      </a:r>
                      <a:endParaRPr lang="id-ID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605299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826535" y="5021641"/>
            <a:ext cx="5157787" cy="44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+mj-lt"/>
              </a:rPr>
              <a:t>Skala Likert</a:t>
            </a:r>
            <a:endParaRPr lang="id-ID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1810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638575" cy="2852737"/>
          </a:xfrm>
        </p:spPr>
        <p:txBody>
          <a:bodyPr/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 dan</a:t>
            </a:r>
            <a:b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dirty="0" err="1">
                <a:solidFill>
                  <a:schemeClr val="accent1"/>
                </a:solidFill>
              </a:rPr>
              <a:t>Pembahasan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261E03-DE78-49B0-8C19-DF8D1DD2A9DC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598388-1661-440E-9D7C-88AE52173C0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2B36304A-AA63-4117-972C-184B6852B71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Donut 4">
              <a:extLst>
                <a:ext uri="{FF2B5EF4-FFF2-40B4-BE49-F238E27FC236}">
                  <a16:creationId xmlns:a16="http://schemas.microsoft.com/office/drawing/2014/main" id="{C164B7DF-1AEC-4B2F-ABD0-DCC0AD475B66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7DE884CA-D869-47EF-8916-6950FC4863F7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EBAA06E-47B1-4E05-A3F9-E69B7187835E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1" name="object 116">
                <a:extLst>
                  <a:ext uri="{FF2B5EF4-FFF2-40B4-BE49-F238E27FC236}">
                    <a16:creationId xmlns:a16="http://schemas.microsoft.com/office/drawing/2014/main" id="{8A426C39-FD41-42B5-8536-D338067811CD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17">
                <a:extLst>
                  <a:ext uri="{FF2B5EF4-FFF2-40B4-BE49-F238E27FC236}">
                    <a16:creationId xmlns:a16="http://schemas.microsoft.com/office/drawing/2014/main" id="{F59083E0-BA09-4C43-834D-B72175CCECCD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7920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AABED90-8200-403C-B9D7-563FB8F7017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3D20F2-F95E-498B-9D27-14AB817D9F1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091CE758-DDB3-4873-A61A-60EF67ADB45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ACF17DD9-45EC-4F46-9195-86BFFAD098A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AA0450AC-4625-4BD6-9380-49CBC8DBE0D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AA588E-8BA2-47EA-AD07-DF91C2A4B6BA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BB718315-0A7A-4C64-B166-FF482EB2A7ED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66DFF2F0-3BE6-4EA9-8773-453D3A0DE5F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665163" y="1681163"/>
            <a:ext cx="5046524" cy="49184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ounded Rectangle 7"/>
          <p:cNvSpPr/>
          <p:nvPr/>
        </p:nvSpPr>
        <p:spPr>
          <a:xfrm>
            <a:off x="5997575" y="1681163"/>
            <a:ext cx="5452303" cy="49184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Metode Methontology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/>
              <a:t>1. Tahap Spesifikasi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832142" cy="368458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id-ID" sz="1800"/>
              <a:t>Domain: Gamelan Bali</a:t>
            </a:r>
          </a:p>
          <a:p>
            <a:pPr lvl="0">
              <a:lnSpc>
                <a:spcPct val="100000"/>
              </a:lnSpc>
            </a:pPr>
            <a:r>
              <a:rPr lang="id-ID" sz="1800"/>
              <a:t>Tujuan: Untuk membangun model ontologi untuk memudahkan pengklasifikasian gamelan Bali</a:t>
            </a:r>
          </a:p>
          <a:p>
            <a:pPr lvl="0">
              <a:lnSpc>
                <a:spcPct val="100000"/>
              </a:lnSpc>
            </a:pPr>
            <a:r>
              <a:rPr lang="id-ID" sz="1800"/>
              <a:t>Tingkat </a:t>
            </a:r>
            <a:r>
              <a:rPr lang="en-US" sz="1800"/>
              <a:t>f</a:t>
            </a:r>
            <a:r>
              <a:rPr lang="id-ID" sz="1800"/>
              <a:t>ormalitas: Semi formal</a:t>
            </a:r>
          </a:p>
          <a:p>
            <a:pPr lvl="0">
              <a:lnSpc>
                <a:spcPct val="100000"/>
              </a:lnSpc>
            </a:pPr>
            <a:r>
              <a:rPr lang="en-US" sz="1800"/>
              <a:t>Ruang l</a:t>
            </a:r>
            <a:r>
              <a:rPr lang="id-ID" sz="1800"/>
              <a:t>ingkup: Gamelan Bali</a:t>
            </a:r>
          </a:p>
          <a:p>
            <a:pPr lvl="0">
              <a:lnSpc>
                <a:spcPct val="100000"/>
              </a:lnSpc>
            </a:pPr>
            <a:r>
              <a:rPr lang="id-ID" sz="1800"/>
              <a:t>Sumber </a:t>
            </a:r>
            <a:r>
              <a:rPr lang="en-US" sz="1800"/>
              <a:t>p</a:t>
            </a:r>
            <a:r>
              <a:rPr lang="id-ID" sz="1800"/>
              <a:t>engetahuan: Buku, jurnal, internet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/>
              <a:t>2. Tahap Akuisisi Pengetahuan</a:t>
            </a:r>
            <a:endParaRPr lang="id-ID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id-ID" sz="1800"/>
              <a:t>Berdiskusi dengan </a:t>
            </a:r>
            <a:r>
              <a:rPr lang="en-US" sz="1800"/>
              <a:t>dosen </a:t>
            </a:r>
            <a:r>
              <a:rPr lang="id-ID" sz="1800"/>
              <a:t>pembimbing maupun </a:t>
            </a:r>
            <a:r>
              <a:rPr lang="en-US" sz="1800"/>
              <a:t>mempelajari s</a:t>
            </a:r>
            <a:r>
              <a:rPr lang="id-ID" sz="1800"/>
              <a:t>umber terkait untuk membangun draf awal dokumen spesifikasi persyaratan.</a:t>
            </a:r>
          </a:p>
          <a:p>
            <a:pPr lvl="0">
              <a:lnSpc>
                <a:spcPct val="100000"/>
              </a:lnSpc>
            </a:pPr>
            <a:r>
              <a:rPr lang="en-US" sz="1800"/>
              <a:t>Melakukan a</a:t>
            </a:r>
            <a:r>
              <a:rPr lang="id-ID" sz="1800"/>
              <a:t>nalisis teks informal, untuk mempelajari konsep-konsep utama yang diberikan dalam buku dan studi pegangan.</a:t>
            </a:r>
          </a:p>
          <a:p>
            <a:pPr>
              <a:lnSpc>
                <a:spcPct val="100000"/>
              </a:lnSpc>
            </a:pPr>
            <a:r>
              <a:rPr lang="en-US" sz="1800"/>
              <a:t>Melakukan a</a:t>
            </a:r>
            <a:r>
              <a:rPr lang="id-ID" sz="1800"/>
              <a:t>nalisis teks formal. Hal yang dilakukan adalah mengidentifikasi struktur yang akan dideteksi (definisi, penegasan, dan lain-lain) dan jenis pengetahuan yang dikontribusikan oleh masing-masing (konsep, atribut, nilai, dan hubungan).</a:t>
            </a:r>
          </a:p>
        </p:txBody>
      </p:sp>
    </p:spTree>
    <p:extLst>
      <p:ext uri="{BB962C8B-B14F-4D97-AF65-F5344CB8AC3E}">
        <p14:creationId xmlns:p14="http://schemas.microsoft.com/office/powerpoint/2010/main" val="382414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F6B6D6A-B894-4F37-BA29-31635106E4B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43BBC3-617D-46DB-A2A2-C19F7C766910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D6E94F36-6BD8-49E6-BF72-0F752CF05BC1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A3202766-5456-4479-B47E-733F19697880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4AA573D7-9E90-4039-8159-A2F6452C316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2DD9B1-DB59-42A7-ADF2-00D72FBF433D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2" name="object 116">
                <a:extLst>
                  <a:ext uri="{FF2B5EF4-FFF2-40B4-BE49-F238E27FC236}">
                    <a16:creationId xmlns:a16="http://schemas.microsoft.com/office/drawing/2014/main" id="{2862ED90-1226-4197-A5BD-4893501F36D2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7">
                <a:extLst>
                  <a:ext uri="{FF2B5EF4-FFF2-40B4-BE49-F238E27FC236}">
                    <a16:creationId xmlns:a16="http://schemas.microsoft.com/office/drawing/2014/main" id="{E2A219A6-FA34-48EE-82A2-AEA122F94EA2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551204" y="2572509"/>
            <a:ext cx="11089592" cy="2857569"/>
          </a:xfrm>
          <a:prstGeom prst="roundRect">
            <a:avLst>
              <a:gd name="adj" fmla="val 11566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Peta </a:t>
            </a:r>
            <a:r>
              <a:rPr lang="en-US" dirty="0" err="1">
                <a:solidFill>
                  <a:schemeClr val="accent1"/>
                </a:solidFill>
              </a:rPr>
              <a:t>Konsep</a:t>
            </a:r>
            <a:endParaRPr lang="id-ID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8101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6794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A0738F-7454-490C-B608-424240E7C62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0DF1C7-1B37-4E4F-9A11-D7C68F3A05D9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7DC47871-6BA3-493A-8310-6C6E6B7A18AA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80D70193-2AB1-4836-B0DF-67C6F7D76C30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AC4CB4C7-4BBA-446B-B7C7-D194EB87DCA5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11820C4-6296-43CB-9C50-79372BE34C8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DC580E3E-270A-4D37-8794-E08317380471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419AD8E4-4605-42EF-9D67-016DDAE1B63A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5890722" y="2350536"/>
            <a:ext cx="5718182" cy="306960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Metode Methontology (Lanjutan)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/>
              <a:t>3. Tahap Konseptualisasi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4633360" cy="39222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Hasil dari konseptualisasi ontologi menghasilkan 9 buah </a:t>
            </a:r>
            <a:r>
              <a:rPr lang="en-US" sz="2400" i="1"/>
              <a:t>concept</a:t>
            </a:r>
            <a:r>
              <a:rPr lang="en-US" sz="2400"/>
              <a:t>.</a:t>
            </a:r>
          </a:p>
          <a:p>
            <a:pPr>
              <a:lnSpc>
                <a:spcPct val="100000"/>
              </a:lnSpc>
            </a:pPr>
            <a:r>
              <a:rPr lang="en-US" sz="2400"/>
              <a:t>Ini merupakan </a:t>
            </a:r>
            <a:r>
              <a:rPr lang="en-US" sz="2400" i="1"/>
              <a:t>concept taxonomies</a:t>
            </a:r>
            <a:r>
              <a:rPr lang="en-US" sz="2400"/>
              <a:t> dari ontologi Gamelan Bali yang menggambarkan </a:t>
            </a:r>
            <a:r>
              <a:rPr lang="en-US" sz="2400" i="1"/>
              <a:t>concept </a:t>
            </a:r>
            <a:r>
              <a:rPr lang="en-US" sz="2400"/>
              <a:t>dan </a:t>
            </a:r>
            <a:r>
              <a:rPr lang="en-US" sz="2400" i="1"/>
              <a:t>ad-hoc binary relation</a:t>
            </a:r>
            <a:r>
              <a:rPr lang="en-US" sz="2400"/>
              <a:t> yang diperoleh.</a:t>
            </a:r>
            <a:endParaRPr lang="id-ID" sz="1800"/>
          </a:p>
        </p:txBody>
      </p:sp>
      <p:pic>
        <p:nvPicPr>
          <p:cNvPr id="11" name="Content Placeholder 7" descr="D:\Download\Group 22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09592"/>
            <a:ext cx="5183188" cy="2547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30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97D7297-CD49-44AF-B25D-846AE7DC17E6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040C2D-0A21-41F2-8331-75AE91B73DE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AF7D5FB0-2BF4-430D-B34C-624D6A88B39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252485E-C7D1-4A91-89B7-608FFE5A7C6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1B32619-6A8E-494E-B8EA-6A8A10D76B2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5040A0-D880-4BAA-B7DD-7ED6A7A9735F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BDC9C37-4DD9-4F4E-91EB-FE5536C057B7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67987FAD-15AD-421B-86A1-3C124EF4E3C8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6356698" y="1789043"/>
            <a:ext cx="4998689" cy="463826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Metode Methontology (Lanjutan)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/>
              <a:t>4. Tahap Integrasi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222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Dalam tahap ini, penulis mengintegrasikan model ontologi yang dibuat dengan kerangka kerja Tri Hita Karana (THK) dan Desa Kala Patra (DKP) yang diusulkan oleh Pramartha (2016). </a:t>
            </a:r>
          </a:p>
          <a:p>
            <a:pPr>
              <a:lnSpc>
                <a:spcPct val="100000"/>
              </a:lnSpc>
            </a:pPr>
            <a:r>
              <a:rPr lang="en-US" sz="2000"/>
              <a:t>Integrasi dilakukan atas dasar kesamaan domain utama dari model ontologi, yaitu pelestarian warisan digital budaya Bali baik artefak maupun praktik terkait.</a:t>
            </a:r>
            <a:endParaRPr lang="id-ID" sz="200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b="28643"/>
          <a:stretch/>
        </p:blipFill>
        <p:spPr bwMode="auto">
          <a:xfrm>
            <a:off x="6356699" y="1789043"/>
            <a:ext cx="4998689" cy="44791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5618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DA92DD2-F730-40C2-A495-EE03C0C8571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BD373C-1504-4370-BFAE-EFECFB042F9A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Donut 5">
              <a:extLst>
                <a:ext uri="{FF2B5EF4-FFF2-40B4-BE49-F238E27FC236}">
                  <a16:creationId xmlns:a16="http://schemas.microsoft.com/office/drawing/2014/main" id="{83761321-2949-41B8-BF37-8C72B9E6FCD1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Donut 4">
              <a:extLst>
                <a:ext uri="{FF2B5EF4-FFF2-40B4-BE49-F238E27FC236}">
                  <a16:creationId xmlns:a16="http://schemas.microsoft.com/office/drawing/2014/main" id="{ABF140B3-5F63-4D45-A5CD-C79BFAE9AB5D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662979E2-4F25-4C29-8EB0-B2F9007A513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4610B2D-DBB4-4403-A468-24F34DA85E63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8" name="object 116">
                <a:extLst>
                  <a:ext uri="{FF2B5EF4-FFF2-40B4-BE49-F238E27FC236}">
                    <a16:creationId xmlns:a16="http://schemas.microsoft.com/office/drawing/2014/main" id="{E113A53A-2BB5-40FA-BEB3-F5ECCBCB2C6A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17">
                <a:extLst>
                  <a:ext uri="{FF2B5EF4-FFF2-40B4-BE49-F238E27FC236}">
                    <a16:creationId xmlns:a16="http://schemas.microsoft.com/office/drawing/2014/main" id="{8B3C479E-2585-4648-A3F2-A00B0ADA1EC0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675948" y="1565722"/>
            <a:ext cx="5840192" cy="5153130"/>
          </a:xfrm>
          <a:prstGeom prst="roundRect">
            <a:avLst>
              <a:gd name="adj" fmla="val 638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Metode Methontology (Lanjutan)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74808"/>
            <a:ext cx="5157787" cy="844322"/>
          </a:xfrm>
        </p:spPr>
        <p:txBody>
          <a:bodyPr anchor="ctr"/>
          <a:lstStyle/>
          <a:p>
            <a:r>
              <a:rPr lang="en-US"/>
              <a:t>5. Tahap Implementasi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633360" cy="4680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Perancangan konseptual ontologi yang telah dilakukan menggunakan Methontology kemudian diformalisasikan menggunakan perangkat lunak Protégé 5.5.0. </a:t>
            </a:r>
          </a:p>
          <a:p>
            <a:pPr>
              <a:lnSpc>
                <a:spcPct val="100000"/>
              </a:lnSpc>
            </a:pPr>
            <a:r>
              <a:rPr lang="en-US" sz="1800"/>
              <a:t>Pada perangkat lunak Protégé 5.5.0, setiap bagian ontologi didefinisikan sesuai dengan hasil dari tiap tahapan tugas pada Methontology, dimana </a:t>
            </a:r>
            <a:r>
              <a:rPr lang="en-US" sz="1800" i="1"/>
              <a:t>concept</a:t>
            </a:r>
            <a:r>
              <a:rPr lang="en-US" sz="1800"/>
              <a:t> didefinisikan sebagai </a:t>
            </a:r>
            <a:r>
              <a:rPr lang="en-US" sz="1800" i="1"/>
              <a:t>class</a:t>
            </a:r>
            <a:r>
              <a:rPr lang="en-US" sz="1800"/>
              <a:t>, </a:t>
            </a:r>
            <a:r>
              <a:rPr lang="en-US" sz="1800" i="1"/>
              <a:t>ad-hoc binary relation</a:t>
            </a:r>
            <a:r>
              <a:rPr lang="en-US" sz="1800"/>
              <a:t> didefinisikan sebagai</a:t>
            </a:r>
            <a:r>
              <a:rPr lang="en-US" sz="1800" i="1"/>
              <a:t> object properties</a:t>
            </a:r>
            <a:r>
              <a:rPr lang="en-US" sz="1800"/>
              <a:t>, dan </a:t>
            </a:r>
            <a:r>
              <a:rPr lang="en-US" sz="1800" i="1"/>
              <a:t>instances</a:t>
            </a:r>
            <a:r>
              <a:rPr lang="en-US" sz="1800"/>
              <a:t> didefinisikan sebagai </a:t>
            </a:r>
            <a:r>
              <a:rPr lang="en-US" sz="1800" i="1"/>
              <a:t>individual</a:t>
            </a:r>
            <a:r>
              <a:rPr lang="en-US" sz="1800"/>
              <a:t>.</a:t>
            </a:r>
            <a:endParaRPr lang="id-ID" sz="10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95" y="1652608"/>
            <a:ext cx="5250346" cy="336835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890495" y="5308601"/>
            <a:ext cx="2839720" cy="85534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890495" y="6163946"/>
            <a:ext cx="2818130" cy="24955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8553768" y="5308601"/>
            <a:ext cx="280162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56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4882717-8D8B-4738-ACFA-8ABDB510474E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83CF0A-49BD-49A1-838B-21286EC5C69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4AAF466A-936C-451C-B850-9D5EC8345F7E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9DB4DD04-D6F2-4F24-9BEA-AF547F1108DE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3621F256-0D75-4188-9BA2-E70A876E23B2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58BE15C-0A7B-4336-BF2E-B2584B79A72B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3F60E8A5-A422-4DCF-B8A3-5C5220E5383B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FF56FCC7-A2E6-47CC-9032-AD8DA826739E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5566527" y="2160104"/>
            <a:ext cx="6055629" cy="3564835"/>
          </a:xfrm>
          <a:prstGeom prst="roundRect">
            <a:avLst>
              <a:gd name="adj" fmla="val 477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Metode Methontology (Lanjutan)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814" y="1333841"/>
            <a:ext cx="5157787" cy="844322"/>
          </a:xfrm>
        </p:spPr>
        <p:txBody>
          <a:bodyPr anchor="ctr"/>
          <a:lstStyle/>
          <a:p>
            <a:r>
              <a:rPr lang="en-US"/>
              <a:t>6. Tahap Evaluasi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408073" cy="4680752"/>
          </a:xfrm>
        </p:spPr>
        <p:txBody>
          <a:bodyPr>
            <a:noAutofit/>
          </a:bodyPr>
          <a:lstStyle/>
          <a:p>
            <a:r>
              <a:rPr lang="en-US" sz="1600"/>
              <a:t>Setelah model formal ontologi dibangun, dilakukan inferensi menggunakan Pellet Reasoner untuk mengecek konsistensi ontologi.</a:t>
            </a:r>
          </a:p>
          <a:p>
            <a:r>
              <a:rPr lang="en-US" sz="1600"/>
              <a:t>Dari proses </a:t>
            </a:r>
            <a:r>
              <a:rPr lang="en-US" sz="1600" i="1"/>
              <a:t>reasoning</a:t>
            </a:r>
            <a:r>
              <a:rPr lang="en-US" sz="1600"/>
              <a:t> yang dilakukan, ontologi Gamelan Bali telah konsisten, yang dibuktikan dengan tidak munculnya pesan “Reasoner Error” sehingga mampu menghasilkan inferensi berupa fakta-fakta baru.</a:t>
            </a:r>
          </a:p>
          <a:p>
            <a:r>
              <a:rPr lang="en-US" sz="1600"/>
              <a:t>Proses </a:t>
            </a:r>
            <a:r>
              <a:rPr lang="en-US" sz="1600" i="1"/>
              <a:t>reasoning</a:t>
            </a:r>
            <a:r>
              <a:rPr lang="en-US" sz="1600"/>
              <a:t> menghasilkan fakta-fakta baru berupa data instances baru, relasi baru, dan atribut baru. </a:t>
            </a:r>
          </a:p>
          <a:p>
            <a:r>
              <a:rPr lang="en-US" sz="1600"/>
              <a:t>Hasil inferensi ini kemudian diekspor menjadi sebuah model formal ontologi baru.</a:t>
            </a:r>
            <a:endParaRPr lang="id-ID" sz="16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9" y="2354664"/>
            <a:ext cx="5798029" cy="31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82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99BEDB-3246-485E-8D1C-D7202D281F1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B354EB-7F4C-46CF-92D0-E050E62C22D9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FC651E79-8E1B-4624-8126-C8E638D90099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918C5BA5-2F15-4E44-824B-023A76BCF12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B8B36A9C-6792-4EB4-B61C-FE3A8B9ECDD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79E3BDB-2A79-4CCB-80A7-F2849EC1A75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7A495F2F-8C9C-4E20-A9D1-3DCE5226E55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AE251B49-B7A9-40DF-A24D-18459A598662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Rounded Rectangle 6"/>
          <p:cNvSpPr/>
          <p:nvPr/>
        </p:nvSpPr>
        <p:spPr>
          <a:xfrm>
            <a:off x="6258769" y="1896969"/>
            <a:ext cx="4846554" cy="3761709"/>
          </a:xfrm>
          <a:prstGeom prst="roundRect">
            <a:avLst>
              <a:gd name="adj" fmla="val 7266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Metode Methontology (Lanjutan)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74808"/>
            <a:ext cx="5157787" cy="844322"/>
          </a:xfrm>
        </p:spPr>
        <p:txBody>
          <a:bodyPr anchor="ctr"/>
          <a:lstStyle/>
          <a:p>
            <a:r>
              <a:rPr lang="en-US"/>
              <a:t>7. Tahap Dokumentasi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633360" cy="4680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id-ID" sz="1800" dirty="0"/>
              <a:t>proses </a:t>
            </a:r>
            <a:r>
              <a:rPr lang="en-US" sz="1800" dirty="0" err="1"/>
              <a:t>dokumentasi</a:t>
            </a:r>
            <a:r>
              <a:rPr lang="id-ID" sz="1800" dirty="0"/>
              <a:t> ontologi ontologi gamelan Bali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ontologi</a:t>
            </a:r>
            <a:r>
              <a:rPr lang="en-US" sz="1800" dirty="0"/>
              <a:t>, </a:t>
            </a:r>
            <a:r>
              <a:rPr lang="id-ID" sz="1800" dirty="0"/>
              <a:t>teks bahasa alami yang dilampirkan pada definisi formal, </a:t>
            </a:r>
            <a:r>
              <a:rPr lang="en-US" sz="1800" dirty="0" err="1"/>
              <a:t>maupun</a:t>
            </a:r>
            <a:r>
              <a:rPr lang="id-ID" sz="1800" dirty="0"/>
              <a:t> makalah yang diterbitkan dalam proses konferensi dan jurnal </a:t>
            </a:r>
            <a:r>
              <a:rPr lang="en-US" sz="1800" dirty="0"/>
              <a:t>yang </a:t>
            </a:r>
            <a:r>
              <a:rPr lang="id-ID" sz="1800" dirty="0"/>
              <a:t>mengatur pertanyaan-pertanyaan penting dari ontologi yang sudah dibangun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Dari </a:t>
            </a:r>
            <a:r>
              <a:rPr lang="en-US" sz="1800" dirty="0" err="1"/>
              <a:t>ontologi</a:t>
            </a:r>
            <a:r>
              <a:rPr lang="en-US" sz="1800" dirty="0"/>
              <a:t> gamelan Bali yang </a:t>
            </a:r>
            <a:r>
              <a:rPr lang="en-US" sz="1800" dirty="0" err="1"/>
              <a:t>dibuat</a:t>
            </a:r>
            <a:r>
              <a:rPr lang="en-US" sz="1800" dirty="0"/>
              <a:t>, </a:t>
            </a:r>
            <a:r>
              <a:rPr lang="en-US" sz="1800" dirty="0" err="1"/>
              <a:t>tersusun</a:t>
            </a:r>
            <a:r>
              <a:rPr lang="en-US" sz="1800" dirty="0"/>
              <a:t> </a:t>
            </a:r>
            <a:r>
              <a:rPr lang="en-US" sz="1800" i="1" dirty="0"/>
              <a:t>metric</a:t>
            </a:r>
            <a:r>
              <a:rPr lang="en-US" sz="1800" dirty="0"/>
              <a:t> </a:t>
            </a:r>
            <a:r>
              <a:rPr lang="en-US" sz="1800" dirty="0" err="1"/>
              <a:t>ontologi</a:t>
            </a:r>
            <a:r>
              <a:rPr lang="en-US" sz="1800" dirty="0"/>
              <a:t> yang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gambaran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matematis</a:t>
            </a:r>
            <a:r>
              <a:rPr lang="en-US" sz="1800" dirty="0"/>
              <a:t> </a:t>
            </a:r>
            <a:r>
              <a:rPr lang="en-US" sz="1800" dirty="0" err="1"/>
              <a:t>komponen</a:t>
            </a:r>
            <a:r>
              <a:rPr lang="en-US" sz="1800" dirty="0"/>
              <a:t> yang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rancangan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endParaRPr lang="id-ID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697" y="2160104"/>
            <a:ext cx="4381569" cy="319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93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347B9F-007C-4E19-97D0-9DA231E0034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9487D5-E061-4FB3-8ED8-605EA489097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C2700952-F0F1-4EA9-A406-FB39CE815CD2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Donut 4">
              <a:extLst>
                <a:ext uri="{FF2B5EF4-FFF2-40B4-BE49-F238E27FC236}">
                  <a16:creationId xmlns:a16="http://schemas.microsoft.com/office/drawing/2014/main" id="{9502E2F1-A409-46D8-928D-38905B66457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4CB0082D-4312-4058-A3E6-BE63DB52B53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6DA645-F657-4C5E-8064-937847F6FFB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502D5D98-08EB-46F9-863B-8C3926A553D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6421203F-F2E2-481C-AC6B-7E261BD0BD6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397565" y="1876439"/>
            <a:ext cx="11396869" cy="4116525"/>
          </a:xfrm>
          <a:prstGeom prst="roundRect">
            <a:avLst>
              <a:gd name="adj" fmla="val 604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Implementasi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Ontologi</a:t>
            </a:r>
            <a:endParaRPr lang="id-ID" dirty="0">
              <a:solidFill>
                <a:schemeClr val="accent1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1156540"/>
              </p:ext>
            </p:extLst>
          </p:nvPr>
        </p:nvGraphicFramePr>
        <p:xfrm>
          <a:off x="624509" y="2154515"/>
          <a:ext cx="10942982" cy="3560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93">
                  <a:extLst>
                    <a:ext uri="{9D8B030D-6E8A-4147-A177-3AD203B41FA5}">
                      <a16:colId xmlns:a16="http://schemas.microsoft.com/office/drawing/2014/main" val="2581804545"/>
                    </a:ext>
                  </a:extLst>
                </a:gridCol>
                <a:gridCol w="10231689">
                  <a:extLst>
                    <a:ext uri="{9D8B030D-6E8A-4147-A177-3AD203B41FA5}">
                      <a16:colId xmlns:a16="http://schemas.microsoft.com/office/drawing/2014/main" val="1810196956"/>
                    </a:ext>
                  </a:extLst>
                </a:gridCol>
              </a:tblGrid>
              <a:tr h="24042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26476" marR="26476" marT="26476" marB="264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Impor library EasyRDF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include("easyrdf/lib/EasyRdf.php");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require_once "easyrdf/examples/html_tag_helpers.php";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	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Pengaturan prefix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EasyRdf_Namespace::set('rdf', 'http://www.w3.org/1999/02/22-rdf-syntax-ns#');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EasyRdf_Namespace::set('rdfs', 'http://www.w3.org/2000/01/rdf-schema#');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EasyRdf_Namespace::set('owl', 'http://www.w3.org/2002/07/owl#');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EasyRdf_Namespace::set('thk', 'http://dpch.oss.web.id/Bali/TriHitaKarana.owl#');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//Inisialisasi koneksi SPARQL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$sparql = new EasyRdf_Sparql_Client('http://localhost:3030/thk/query');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26476" marR="26476" marT="26476" marB="264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0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263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724943" y="2090810"/>
            <a:ext cx="6044687" cy="3435348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Antarmuka Halaman Utama</a:t>
            </a:r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94" y="2368292"/>
            <a:ext cx="5685183" cy="294663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74704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/>
              <a:t>Berikut implementasi halaman utama untuk </a:t>
            </a:r>
            <a:r>
              <a:rPr lang="en-US" i="1"/>
              <a:t>guest user. </a:t>
            </a:r>
          </a:p>
          <a:p>
            <a:pPr>
              <a:lnSpc>
                <a:spcPct val="110000"/>
              </a:lnSpc>
            </a:pPr>
            <a:r>
              <a:rPr lang="en-US"/>
              <a:t>Pada halaman tersebut terdapat deskripsi sistem dan daftar tautan utama pada sistem, yaitu </a:t>
            </a:r>
            <a:r>
              <a:rPr lang="en-US" i="1"/>
              <a:t>browsing, searching, </a:t>
            </a:r>
            <a:r>
              <a:rPr lang="en-US"/>
              <a:t>dan kuesioner. </a:t>
            </a:r>
          </a:p>
          <a:p>
            <a:pPr>
              <a:lnSpc>
                <a:spcPct val="110000"/>
              </a:lnSpc>
            </a:pPr>
            <a:r>
              <a:rPr lang="en-US"/>
              <a:t>Pada halaman tersebut, </a:t>
            </a:r>
            <a:r>
              <a:rPr lang="en-US" i="1"/>
              <a:t>guest user </a:t>
            </a:r>
            <a:r>
              <a:rPr lang="en-US"/>
              <a:t>dapat memilih tautan yang diinginkan.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9143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F729B04-F327-41BD-B21C-BF491058959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3B019B-6F40-4FC8-A5EF-A5E077C56A0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C898792C-4C33-4222-AB38-43BB0482963C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2941152E-A750-4186-BCAB-FFC57B11DBE5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0CE228CF-D5DC-41D1-A7AD-46F757CDF055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52435A-C604-47CE-9534-A6AD8710DB2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35FADC70-98DC-4262-9616-3F2C5C3C148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94623E3B-F745-4904-8457-5DD9AAD43DCB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6229525" y="1520965"/>
            <a:ext cx="4916553" cy="5025609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5524263" y="1906"/>
            <a:ext cx="6695446" cy="685605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00024" y="2535382"/>
            <a:ext cx="3970156" cy="34497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Terdapat</a:t>
            </a:r>
            <a:r>
              <a:rPr lang="en-US" sz="2400" dirty="0"/>
              <a:t> daftar </a:t>
            </a:r>
            <a:r>
              <a:rPr lang="en-US" sz="2400" i="1" dirty="0"/>
              <a:t>instances </a:t>
            </a:r>
            <a:r>
              <a:rPr lang="en-US" sz="2400" dirty="0" err="1"/>
              <a:t>pengetahuan</a:t>
            </a:r>
            <a:r>
              <a:rPr lang="en-US" sz="2400" dirty="0"/>
              <a:t> gamelan Bali</a:t>
            </a:r>
          </a:p>
          <a:p>
            <a:pPr>
              <a:lnSpc>
                <a:spcPct val="100000"/>
              </a:lnSpc>
            </a:pPr>
            <a:r>
              <a:rPr lang="en-US" sz="2400" i="1" dirty="0"/>
              <a:t>Guest user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i="1" dirty="0"/>
              <a:t>instances </a:t>
            </a:r>
            <a:r>
              <a:rPr lang="en-US" sz="2400" dirty="0" err="1"/>
              <a:t>pengetahuan</a:t>
            </a:r>
            <a:r>
              <a:rPr lang="en-US" sz="2400" dirty="0"/>
              <a:t> gamelan Bali yang </a:t>
            </a:r>
            <a:r>
              <a:rPr lang="en-US" sz="2400" dirty="0" err="1"/>
              <a:t>diinginkan</a:t>
            </a:r>
            <a:endParaRPr lang="id-ID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0B567D-88C5-4E9F-BECD-F59CBB1278C6}"/>
              </a:ext>
            </a:extLst>
          </p:cNvPr>
          <p:cNvSpPr txBox="1">
            <a:spLocks/>
          </p:cNvSpPr>
          <p:nvPr/>
        </p:nvSpPr>
        <p:spPr>
          <a:xfrm>
            <a:off x="700024" y="485079"/>
            <a:ext cx="4606267" cy="164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</a:t>
            </a:r>
            <a:br>
              <a:rPr lang="en-US" sz="4000" dirty="0"/>
            </a:br>
            <a:r>
              <a:rPr lang="en-US" sz="4000" dirty="0" err="1">
                <a:solidFill>
                  <a:schemeClr val="accent1"/>
                </a:solidFill>
              </a:rPr>
              <a:t>Halaman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Penjelajahan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27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C60DA7-24EE-4C1A-86B5-00925DF2EF1E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DC8A39-01DB-48C9-ADF5-E23AD6785328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D354F5AD-E8C9-48DC-8444-72522DC19FD4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028DB500-390E-4E8A-BD34-65E0CD440FDF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FE763F66-5061-4E81-B6F1-304AD76EE54D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EEF7668-E621-44B4-82B7-8231A7BDCB1E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DF7DAF96-681C-4BAD-A5DD-B3A3AA5A5E0D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E758E8D6-3ADE-4E8F-B442-02E820581AD6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817708" y="2090809"/>
            <a:ext cx="6044687" cy="3501607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98426" cy="1325563"/>
          </a:xfrm>
        </p:spPr>
        <p:txBody>
          <a:bodyPr/>
          <a:lstStyle/>
          <a:p>
            <a:r>
              <a:rPr lang="en-US"/>
              <a:t>Antarmuka Halaman Hasil Penjelajahan</a:t>
            </a:r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82" y="3523029"/>
            <a:ext cx="3960697" cy="3688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1" y="2935973"/>
            <a:ext cx="6325252" cy="3922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9" y="2606714"/>
            <a:ext cx="3905350" cy="42512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283" y="2281789"/>
            <a:ext cx="4444500" cy="54694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22987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/>
              <a:t>Berikut implementasi halaman penjelajahan untuk </a:t>
            </a:r>
            <a:r>
              <a:rPr lang="en-US" i="1"/>
              <a:t>guest user.</a:t>
            </a:r>
          </a:p>
          <a:p>
            <a:pPr>
              <a:lnSpc>
                <a:spcPct val="100000"/>
              </a:lnSpc>
            </a:pPr>
            <a:r>
              <a:rPr lang="en-US"/>
              <a:t>Pada halaman tersebut terdapat daftar </a:t>
            </a:r>
            <a:r>
              <a:rPr lang="en-US" i="1"/>
              <a:t>instances </a:t>
            </a:r>
            <a:r>
              <a:rPr lang="en-US"/>
              <a:t>pengetahuan gamelan Bali. </a:t>
            </a:r>
          </a:p>
          <a:p>
            <a:pPr>
              <a:lnSpc>
                <a:spcPct val="100000"/>
              </a:lnSpc>
            </a:pPr>
            <a:r>
              <a:rPr lang="en-US"/>
              <a:t>Pada halaman tersebut, </a:t>
            </a:r>
            <a:r>
              <a:rPr lang="en-US" i="1"/>
              <a:t>guest user </a:t>
            </a:r>
            <a:r>
              <a:rPr lang="en-US"/>
              <a:t>dapat memilih </a:t>
            </a:r>
            <a:r>
              <a:rPr lang="en-US" i="1"/>
              <a:t>instances </a:t>
            </a:r>
            <a:r>
              <a:rPr lang="en-US"/>
              <a:t>pengetahuan gamelan Bali yang diinginkan.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8896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925434" y="1690688"/>
            <a:ext cx="4338914" cy="4760705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563"/>
            <a:ext cx="5337313" cy="1325563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</a:t>
            </a:r>
            <a:br>
              <a:rPr lang="en-US" sz="4000" dirty="0"/>
            </a:br>
            <a:r>
              <a:rPr lang="en-US" sz="4000" dirty="0" err="1">
                <a:solidFill>
                  <a:schemeClr val="accent1"/>
                </a:solidFill>
              </a:rPr>
              <a:t>Halaman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Pencarian</a:t>
            </a:r>
            <a:endParaRPr lang="id-ID" sz="40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49" y="0"/>
            <a:ext cx="6299952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609966"/>
            <a:ext cx="5456583" cy="492214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i="1" dirty="0"/>
              <a:t>form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instances </a:t>
            </a:r>
            <a:r>
              <a:rPr lang="en-US" dirty="0" err="1"/>
              <a:t>pengetahuan</a:t>
            </a:r>
            <a:r>
              <a:rPr lang="en-US" dirty="0"/>
              <a:t> gamelan Bali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i="1" dirty="0"/>
              <a:t>Guest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i="1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i="1" dirty="0"/>
              <a:t>instances </a:t>
            </a:r>
            <a:r>
              <a:rPr lang="en-US" dirty="0" err="1"/>
              <a:t>pengetahuan</a:t>
            </a:r>
            <a:r>
              <a:rPr lang="en-US" dirty="0"/>
              <a:t> gamelan Bali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i="1" dirty="0"/>
              <a:t>form output </a:t>
            </a:r>
            <a:r>
              <a:rPr lang="en-US" dirty="0"/>
              <a:t>dan minimal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form</a:t>
            </a:r>
            <a:r>
              <a:rPr lang="en-US" dirty="0"/>
              <a:t> </a:t>
            </a:r>
            <a:r>
              <a:rPr lang="en-US" i="1" dirty="0"/>
              <a:t>input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“Cari” </a:t>
            </a:r>
          </a:p>
          <a:p>
            <a:pPr>
              <a:lnSpc>
                <a:spcPct val="120000"/>
              </a:lnSpc>
            </a:pPr>
            <a:r>
              <a:rPr lang="en-US" dirty="0"/>
              <a:t>Hasil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i="1" dirty="0" err="1"/>
              <a:t>realtime</a:t>
            </a:r>
            <a:r>
              <a:rPr lang="en-US" i="1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i="1" dirty="0"/>
              <a:t>query </a:t>
            </a:r>
            <a:r>
              <a:rPr lang="en-US" dirty="0"/>
              <a:t>SPARQL</a:t>
            </a:r>
            <a:r>
              <a:rPr lang="en-US" i="1" dirty="0"/>
              <a:t>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i="1" dirty="0"/>
              <a:t>Guest user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tautan</a:t>
            </a:r>
            <a:r>
              <a:rPr lang="en-US" dirty="0"/>
              <a:t> </a:t>
            </a:r>
            <a:r>
              <a:rPr lang="en-US" i="1" dirty="0"/>
              <a:t>output </a:t>
            </a:r>
            <a:r>
              <a:rPr lang="en-US" dirty="0"/>
              <a:t>yang </a:t>
            </a:r>
            <a:r>
              <a:rPr lang="en-US" dirty="0" err="1"/>
              <a:t>diinginkan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458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Pendahuluan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7F5049-B35D-46A1-9765-3579C9C3929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7463E2-7BC0-4B18-8635-7A7AD67DD3A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7D123F34-FFA2-40A8-B9F1-52DA69599681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93F32CC8-5BB3-4F3E-AB83-420D49A28D7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66EA1FF5-C856-4230-ABF1-E41EC834692D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C96627-C03B-441B-BFDC-60201D82B6D5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2" name="object 116">
                <a:extLst>
                  <a:ext uri="{FF2B5EF4-FFF2-40B4-BE49-F238E27FC236}">
                    <a16:creationId xmlns:a16="http://schemas.microsoft.com/office/drawing/2014/main" id="{68827D28-AA32-4075-B07C-BE62C38D071B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7">
                <a:extLst>
                  <a:ext uri="{FF2B5EF4-FFF2-40B4-BE49-F238E27FC236}">
                    <a16:creationId xmlns:a16="http://schemas.microsoft.com/office/drawing/2014/main" id="{01FCC21D-289F-4C28-B7E7-7AB63A8113B1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583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00A579-C8D3-4C28-AB62-22610E4D0FEC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372861-E563-4094-9810-29D7319EFAC7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Donut 5">
              <a:extLst>
                <a:ext uri="{FF2B5EF4-FFF2-40B4-BE49-F238E27FC236}">
                  <a16:creationId xmlns:a16="http://schemas.microsoft.com/office/drawing/2014/main" id="{7DE2A339-8621-42FB-94FF-93E8D6476CB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Donut 4">
              <a:extLst>
                <a:ext uri="{FF2B5EF4-FFF2-40B4-BE49-F238E27FC236}">
                  <a16:creationId xmlns:a16="http://schemas.microsoft.com/office/drawing/2014/main" id="{82766383-7B04-42A8-9CF8-45B34B577DCA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4C2A4644-BB46-4169-AE68-08200D2A2AF6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6B0CA5-AE91-4D9B-AFD4-00B11768DC5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8" name="object 116">
                <a:extLst>
                  <a:ext uri="{FF2B5EF4-FFF2-40B4-BE49-F238E27FC236}">
                    <a16:creationId xmlns:a16="http://schemas.microsoft.com/office/drawing/2014/main" id="{D42733FF-0C05-41A7-A5B4-DA75C5F04A79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17">
                <a:extLst>
                  <a:ext uri="{FF2B5EF4-FFF2-40B4-BE49-F238E27FC236}">
                    <a16:creationId xmlns:a16="http://schemas.microsoft.com/office/drawing/2014/main" id="{3AA21CF4-B786-45D9-B39D-E1EDF06315C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0" y="1556574"/>
            <a:ext cx="6325252" cy="3922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574"/>
            <a:ext cx="5869035" cy="3041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48" y="4503214"/>
            <a:ext cx="4344903" cy="5346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51" y="4503213"/>
            <a:ext cx="3960697" cy="3688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65" y="4503213"/>
            <a:ext cx="3905350" cy="42512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2" y="1542129"/>
            <a:ext cx="12174759" cy="5985106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/>
        </p:nvSpPr>
        <p:spPr>
          <a:xfrm>
            <a:off x="3171820" y="3678766"/>
            <a:ext cx="6044687" cy="12013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7585" y="4000174"/>
            <a:ext cx="5181600" cy="6127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latin typeface="+mj-lt"/>
                <a:hlinkClick r:id="rId7"/>
              </a:rPr>
              <a:t>http://gamelan.oss.web.id</a:t>
            </a:r>
            <a:r>
              <a:rPr lang="en-US">
                <a:latin typeface="+mj-lt"/>
              </a:rPr>
              <a:t> </a:t>
            </a:r>
            <a:endParaRPr lang="id-ID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Implementasi Antarmuka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2995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474A02-B980-4B97-877F-8CE163DFCBA5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5770C7-2B37-4F7F-9F18-328C10B1A32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9A1B33C1-DFF8-40C0-BBB4-7DAB75D42DD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3255C4EB-DC83-4822-B13B-B570342A611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818D6FFF-6D16-4BA9-8D66-D822845914E2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77129B-6C04-4194-9399-45D3674B3673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6116D003-3721-41FC-9F9E-9ADD6C6B1F7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30092E36-7235-4E2C-AEB4-3B7688D73C2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506061" y="1796572"/>
            <a:ext cx="11182356" cy="3851481"/>
          </a:xfrm>
          <a:prstGeom prst="roundRect">
            <a:avLst>
              <a:gd name="adj" fmla="val 737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58811"/>
              </p:ext>
            </p:extLst>
          </p:nvPr>
        </p:nvGraphicFramePr>
        <p:xfrm>
          <a:off x="659295" y="2054086"/>
          <a:ext cx="10873409" cy="325416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92427">
                  <a:extLst>
                    <a:ext uri="{9D8B030D-6E8A-4147-A177-3AD203B41FA5}">
                      <a16:colId xmlns:a16="http://schemas.microsoft.com/office/drawing/2014/main" val="1947785932"/>
                    </a:ext>
                  </a:extLst>
                </a:gridCol>
                <a:gridCol w="1086678">
                  <a:extLst>
                    <a:ext uri="{9D8B030D-6E8A-4147-A177-3AD203B41FA5}">
                      <a16:colId xmlns:a16="http://schemas.microsoft.com/office/drawing/2014/main" val="964404736"/>
                    </a:ext>
                  </a:extLst>
                </a:gridCol>
                <a:gridCol w="3480621">
                  <a:extLst>
                    <a:ext uri="{9D8B030D-6E8A-4147-A177-3AD203B41FA5}">
                      <a16:colId xmlns:a16="http://schemas.microsoft.com/office/drawing/2014/main" val="1596757469"/>
                    </a:ext>
                  </a:extLst>
                </a:gridCol>
                <a:gridCol w="2350020">
                  <a:extLst>
                    <a:ext uri="{9D8B030D-6E8A-4147-A177-3AD203B41FA5}">
                      <a16:colId xmlns:a16="http://schemas.microsoft.com/office/drawing/2014/main" val="3542875680"/>
                    </a:ext>
                  </a:extLst>
                </a:gridCol>
                <a:gridCol w="1974889">
                  <a:extLst>
                    <a:ext uri="{9D8B030D-6E8A-4147-A177-3AD203B41FA5}">
                      <a16:colId xmlns:a16="http://schemas.microsoft.com/office/drawing/2014/main" val="3220028411"/>
                    </a:ext>
                  </a:extLst>
                </a:gridCol>
                <a:gridCol w="1288774">
                  <a:extLst>
                    <a:ext uri="{9D8B030D-6E8A-4147-A177-3AD203B41FA5}">
                      <a16:colId xmlns:a16="http://schemas.microsoft.com/office/drawing/2014/main" val="693968102"/>
                    </a:ext>
                  </a:extLst>
                </a:gridCol>
              </a:tblGrid>
              <a:tr h="15756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 Kebutuhan: F1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 Pengujian: U20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44533"/>
                  </a:ext>
                </a:extLst>
              </a:tr>
              <a:tr h="26227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Kasus: </a:t>
                      </a:r>
                      <a:endParaRPr lang="id-ID" sz="1800" b="1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Penjelajahan Guest User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315"/>
                  </a:ext>
                </a:extLst>
              </a:tr>
              <a:tr h="157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No.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Nama Skenario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Hasil Pengujian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Kesimpulan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2733025282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UC4-1-1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Menampilkan halaman penjelajahan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Sistem menampilkan halaman penjelajahan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Sesuai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3300380967"/>
                  </a:ext>
                </a:extLst>
              </a:tr>
              <a:tr h="262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Penjelajahan berhasil dilakukan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800" u="none" strike="noStrike">
                          <a:effectLst/>
                        </a:rPr>
                        <a:t>Sistem menampilkan list hyperlink</a:t>
                      </a:r>
                      <a:endParaRPr lang="id-ID" sz="1800" u="none" strike="noStrike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800" u="none" strike="noStrike">
                          <a:effectLst/>
                        </a:rPr>
                        <a:t>Sistem berhasil melakukan penjelajahan</a:t>
                      </a:r>
                      <a:endParaRPr lang="id-ID" sz="1800" u="none" strike="noStrik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483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Hasil penjelajahan berhasil ditampilkan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Sistem menampilkan hasil penjelajahan pada halaman hasil penjelajahan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813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1D9A0A24-0083-4DB5-A489-1E64FA05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z="2800" dirty="0">
                <a:latin typeface="+mn-lt"/>
              </a:rPr>
              <a:t> </a:t>
            </a:r>
            <a:br>
              <a:rPr lang="en-US" sz="3600" dirty="0">
                <a:latin typeface="+mn-lt"/>
              </a:rPr>
            </a:br>
            <a:r>
              <a:rPr lang="en-US" sz="3600" dirty="0" err="1">
                <a:solidFill>
                  <a:schemeClr val="accent1"/>
                </a:solidFill>
              </a:rPr>
              <a:t>Pengujian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Fungsionalitas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4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447D77-AE3A-45D4-88DE-75E560E05A2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DBB048-84A8-4FFF-9999-64D8557879E4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06119C65-7315-4187-A090-36E9665231C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DCB8509B-FE7D-4844-9B1F-31202CD50FD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B32036EA-DD8F-4997-848C-CD0B5E62E43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875CE3-82BD-4721-B754-5442F3FB2A6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2" name="object 116">
                <a:extLst>
                  <a:ext uri="{FF2B5EF4-FFF2-40B4-BE49-F238E27FC236}">
                    <a16:creationId xmlns:a16="http://schemas.microsoft.com/office/drawing/2014/main" id="{7688BDF6-EAB8-4F6D-8C5D-57ECA785BD6F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7">
                <a:extLst>
                  <a:ext uri="{FF2B5EF4-FFF2-40B4-BE49-F238E27FC236}">
                    <a16:creationId xmlns:a16="http://schemas.microsoft.com/office/drawing/2014/main" id="{2CEB94E8-60F2-4758-9D3A-7D8B63E77443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492809" y="1846954"/>
            <a:ext cx="11235365" cy="4275550"/>
          </a:xfrm>
          <a:prstGeom prst="roundRect">
            <a:avLst>
              <a:gd name="adj" fmla="val 643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z="2800" dirty="0">
                <a:latin typeface="+mn-lt"/>
              </a:rPr>
              <a:t> </a:t>
            </a:r>
            <a:br>
              <a:rPr lang="en-US" sz="3600" dirty="0">
                <a:latin typeface="+mn-lt"/>
              </a:rPr>
            </a:br>
            <a:r>
              <a:rPr lang="en-US" sz="3600" dirty="0" err="1">
                <a:solidFill>
                  <a:schemeClr val="accent1"/>
                </a:solidFill>
              </a:rPr>
              <a:t>Pengujian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Fungsionalitas</a:t>
            </a:r>
            <a:endParaRPr lang="id-ID" sz="3600" dirty="0">
              <a:solidFill>
                <a:schemeClr val="accent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26029"/>
              </p:ext>
            </p:extLst>
          </p:nvPr>
        </p:nvGraphicFramePr>
        <p:xfrm>
          <a:off x="659295" y="2054086"/>
          <a:ext cx="10873409" cy="383836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92427">
                  <a:extLst>
                    <a:ext uri="{9D8B030D-6E8A-4147-A177-3AD203B41FA5}">
                      <a16:colId xmlns:a16="http://schemas.microsoft.com/office/drawing/2014/main" val="1947785932"/>
                    </a:ext>
                  </a:extLst>
                </a:gridCol>
                <a:gridCol w="1086678">
                  <a:extLst>
                    <a:ext uri="{9D8B030D-6E8A-4147-A177-3AD203B41FA5}">
                      <a16:colId xmlns:a16="http://schemas.microsoft.com/office/drawing/2014/main" val="964404736"/>
                    </a:ext>
                  </a:extLst>
                </a:gridCol>
                <a:gridCol w="3480621">
                  <a:extLst>
                    <a:ext uri="{9D8B030D-6E8A-4147-A177-3AD203B41FA5}">
                      <a16:colId xmlns:a16="http://schemas.microsoft.com/office/drawing/2014/main" val="1596757469"/>
                    </a:ext>
                  </a:extLst>
                </a:gridCol>
                <a:gridCol w="2350020">
                  <a:extLst>
                    <a:ext uri="{9D8B030D-6E8A-4147-A177-3AD203B41FA5}">
                      <a16:colId xmlns:a16="http://schemas.microsoft.com/office/drawing/2014/main" val="3542875680"/>
                    </a:ext>
                  </a:extLst>
                </a:gridCol>
                <a:gridCol w="1974889">
                  <a:extLst>
                    <a:ext uri="{9D8B030D-6E8A-4147-A177-3AD203B41FA5}">
                      <a16:colId xmlns:a16="http://schemas.microsoft.com/office/drawing/2014/main" val="3220028411"/>
                    </a:ext>
                  </a:extLst>
                </a:gridCol>
                <a:gridCol w="1288774">
                  <a:extLst>
                    <a:ext uri="{9D8B030D-6E8A-4147-A177-3AD203B41FA5}">
                      <a16:colId xmlns:a16="http://schemas.microsoft.com/office/drawing/2014/main" val="693968102"/>
                    </a:ext>
                  </a:extLst>
                </a:gridCol>
              </a:tblGrid>
              <a:tr h="15756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 Kebutuhan: F1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 Pengujian: U21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44533"/>
                  </a:ext>
                </a:extLst>
              </a:tr>
              <a:tr h="26227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Kasus: </a:t>
                      </a:r>
                      <a:endParaRPr lang="id-ID" sz="1800" b="1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Pencarian Guest User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315"/>
                  </a:ext>
                </a:extLst>
              </a:tr>
              <a:tr h="157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No.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Nama Skenario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Hasil Pengujian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Kesimpulan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2733025282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UC4-1-1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Menampilkan halaman pencarian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Sistem menampilkan halaman pencarian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Sesuai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3300380967"/>
                  </a:ext>
                </a:extLst>
              </a:tr>
              <a:tr h="262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Pencarian berhasil dilakukan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80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Sistem menampilkan </a:t>
                      </a:r>
                      <a:r>
                        <a:rPr lang="en-US" sz="1800" i="1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 output </a:t>
                      </a:r>
                      <a:r>
                        <a:rPr lang="en-US" sz="180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 </a:t>
                      </a:r>
                      <a:r>
                        <a:rPr lang="en-US" sz="1800" i="1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 </a:t>
                      </a:r>
                      <a:r>
                        <a:rPr lang="en-US" sz="180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pencarian</a:t>
                      </a:r>
                      <a:endParaRPr lang="en-US" sz="1600" u="none" strike="noStrike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Sistem berhasil melakukan </a:t>
                      </a:r>
                      <a:r>
                        <a:rPr lang="en-US" sz="18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query </a:t>
                      </a: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pencarian</a:t>
                      </a:r>
                      <a:endParaRPr lang="id-ID" sz="1800" u="none" strike="noStrike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483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Hasil pencarian berhasil ditampilkan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 menampilkan hasil pencarian beserta </a:t>
                      </a:r>
                      <a:r>
                        <a:rPr lang="en-US" sz="18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pencarian pada halaman yang sama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543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9690B7-2ADE-4CA2-B502-A42D347EFBC5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0194E8-A953-44AD-A0C3-3D8497D9F33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34D15606-C8D7-4F54-94E0-22CAE4FF291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E736E3FA-9697-4A24-B4E0-DFDFBDFC5843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B77EEE5D-2D27-4F80-A5BC-6AE582746513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671B713-B3E5-4262-9098-69563C5A08D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4A805A03-0461-47B4-9635-74D88DBD5903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C65B13E4-490E-4994-8274-6EDAA25F7CFB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826" y="365125"/>
            <a:ext cx="10754974" cy="549275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Karakteristik</a:t>
            </a: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Responden</a:t>
            </a:r>
            <a:endParaRPr lang="id-ID" sz="40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8826" y="1166191"/>
            <a:ext cx="11049836" cy="5234609"/>
          </a:xfrm>
          <a:prstGeom prst="roundRect">
            <a:avLst>
              <a:gd name="adj" fmla="val 731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021602"/>
              </p:ext>
            </p:extLst>
          </p:nvPr>
        </p:nvGraphicFramePr>
        <p:xfrm>
          <a:off x="838201" y="1275107"/>
          <a:ext cx="3269974" cy="2522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724914"/>
              </p:ext>
            </p:extLst>
          </p:nvPr>
        </p:nvGraphicFramePr>
        <p:xfrm>
          <a:off x="4306956" y="1275107"/>
          <a:ext cx="3525079" cy="2522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889885"/>
              </p:ext>
            </p:extLst>
          </p:nvPr>
        </p:nvGraphicFramePr>
        <p:xfrm>
          <a:off x="8030817" y="1275108"/>
          <a:ext cx="3322983" cy="2522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285427"/>
              </p:ext>
            </p:extLst>
          </p:nvPr>
        </p:nvGraphicFramePr>
        <p:xfrm>
          <a:off x="1248181" y="3797371"/>
          <a:ext cx="4572000" cy="2460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064130"/>
              </p:ext>
            </p:extLst>
          </p:nvPr>
        </p:nvGraphicFramePr>
        <p:xfrm>
          <a:off x="6230161" y="3783495"/>
          <a:ext cx="4723979" cy="2474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69319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CF922A1-8B85-4200-B256-2AF58D231D53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1A6C9B-3073-4E5F-93DA-1D39D9DF077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6BB4E052-2DB7-4C80-9A70-B95654D5F23C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FE712464-636B-40F3-BD9D-C0211172F95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CD0A8BC1-8F12-42C0-A60B-354BE1579113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F155F6-902A-4490-8918-692AD38E1BAB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1123BC8B-C987-4523-BB79-FD1FF4A414BC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1524E25F-1F0D-4B67-91B8-EAC2FE1BF9F5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678338" y="2118727"/>
            <a:ext cx="10677049" cy="2864090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Pengujian</a:t>
            </a:r>
            <a:endParaRPr lang="id-ID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98713"/>
            <a:ext cx="5157787" cy="55659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Akurasi Penjelajahan Semantik</a:t>
            </a:r>
            <a:endParaRPr lang="id-ID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7918159"/>
              </p:ext>
            </p:extLst>
          </p:nvPr>
        </p:nvGraphicFramePr>
        <p:xfrm>
          <a:off x="839789" y="2283343"/>
          <a:ext cx="10358300" cy="250317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6337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227829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Statistik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Keselu-ruhan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 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P1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P2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P3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P4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P5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P6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effectLst/>
                          <a:latin typeface="+mj-lt"/>
                        </a:rPr>
                        <a:t>Mean</a:t>
                      </a:r>
                      <a:endParaRPr lang="id-ID" sz="1800" b="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6.35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6.10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6.10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6.15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6.125</a:t>
                      </a:r>
                      <a:endParaRPr lang="id-ID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effectLst/>
                          <a:latin typeface="+mj-lt"/>
                        </a:rPr>
                        <a:t>Median</a:t>
                      </a:r>
                      <a:endParaRPr lang="id-ID" sz="1800" b="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6</a:t>
                      </a:r>
                      <a:endParaRPr lang="id-ID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effectLst/>
                          <a:latin typeface="+mj-lt"/>
                        </a:rPr>
                        <a:t>Minimum</a:t>
                      </a:r>
                      <a:endParaRPr lang="id-ID" sz="1800" b="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4</a:t>
                      </a:r>
                      <a:endParaRPr lang="id-ID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effectLst/>
                          <a:latin typeface="+mj-lt"/>
                        </a:rPr>
                        <a:t>Maximum</a:t>
                      </a:r>
                      <a:endParaRPr lang="id-ID" sz="1800" b="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7</a:t>
                      </a:r>
                      <a:endParaRPr lang="id-ID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106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0E16271-E719-45EA-80B6-FB1C6FC2DCD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06F9BE-45B4-4DAF-92C5-A160D7554128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3EF29EA2-8EAA-4B42-9271-CAF20027CBF4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E8AE83AB-23C4-41F0-96A4-2277B81B0AE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40DB4CAB-D22A-4F23-A8AD-45A2A424D686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8BF871A-6AD3-4DB0-82B4-2357FE66AC70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811E311D-EF64-4F2C-88CE-3F22DE058F89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F3B99310-C4C7-4E17-8E36-0EC4A1E1D545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625330" y="2067339"/>
            <a:ext cx="10730058" cy="2928731"/>
          </a:xfrm>
          <a:prstGeom prst="roundRect">
            <a:avLst>
              <a:gd name="adj" fmla="val 395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Pengujian</a:t>
            </a:r>
            <a:endParaRPr lang="id-ID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98713"/>
            <a:ext cx="6038090" cy="55659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Akurasi Pencarian Semantik</a:t>
            </a:r>
            <a:endParaRPr lang="id-ID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8167985"/>
              </p:ext>
            </p:extLst>
          </p:nvPr>
        </p:nvGraphicFramePr>
        <p:xfrm>
          <a:off x="839789" y="2283343"/>
          <a:ext cx="10358300" cy="250317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6337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227829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Statistik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Keselu-ruhan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 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P1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P2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P3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P4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P5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P6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Mean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6.13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Median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Minimum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Maximum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030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9A25E17-4CFC-4DE2-842F-BA69FB120CF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29C170-9BCC-40DC-8A64-4493BDABD32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B9774599-3824-41D7-8FA3-BED208F134BE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4D630C80-B8BD-4966-A070-CCD007D3C6B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02128EF5-FED7-4F95-A15E-1DB9BEF984F2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4186CD6-75CD-45CC-A110-5DACF47DF49D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827ED09-7C15-43D9-8B2C-0155DD347D03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C10911BF-F4A8-4B0B-8301-DFB45C18779F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572321" y="1595162"/>
            <a:ext cx="10917313" cy="4779134"/>
          </a:xfrm>
          <a:prstGeom prst="roundRect">
            <a:avLst>
              <a:gd name="adj" fmla="val 8348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Pengujian Akurasi</a:t>
            </a:r>
            <a:endParaRPr lang="id-ID">
              <a:solidFill>
                <a:schemeClr val="accent1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58945729"/>
              </p:ext>
            </p:extLst>
          </p:nvPr>
        </p:nvGraphicFramePr>
        <p:xfrm>
          <a:off x="6321287" y="1690687"/>
          <a:ext cx="5034101" cy="445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30098863"/>
              </p:ext>
            </p:extLst>
          </p:nvPr>
        </p:nvGraphicFramePr>
        <p:xfrm>
          <a:off x="839788" y="1690687"/>
          <a:ext cx="5070682" cy="445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1250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84EEA8-D894-4CF4-806B-DED6279809BD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E310F0-BA4E-44AC-AA3B-41FBEF5E39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CDC9E39E-AA95-4DA6-B9C6-D6077E8DC18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DA16B8A1-FCC0-4CC6-802A-67F1567D2DB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05B1DE0-B626-4AE6-944F-96E142EB317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0B7DB32-452F-4091-A96F-EB3CE618B94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56F1419F-7984-4276-A462-610DC4CD65D8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D5D0947B-FABF-45AE-89CB-C6A01D6AAFA3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678338" y="2118727"/>
            <a:ext cx="10677049" cy="2864090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Evaluasi</a:t>
            </a:r>
            <a:endParaRPr lang="id-ID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98713"/>
            <a:ext cx="5157787" cy="55659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Persepsi Kegunaan</a:t>
            </a:r>
            <a:endParaRPr lang="id-ID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7918159"/>
              </p:ext>
            </p:extLst>
          </p:nvPr>
        </p:nvGraphicFramePr>
        <p:xfrm>
          <a:off x="839789" y="2283343"/>
          <a:ext cx="10358300" cy="250317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6337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227829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Statistik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Keselu-ruhan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 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P1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P2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P3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P4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P5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P6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effectLst/>
                          <a:latin typeface="+mj-lt"/>
                        </a:rPr>
                        <a:t>Mean</a:t>
                      </a:r>
                      <a:endParaRPr lang="id-ID" sz="1800" b="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6.35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6.10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6.10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6.15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6.125</a:t>
                      </a:r>
                      <a:endParaRPr lang="id-ID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effectLst/>
                          <a:latin typeface="+mj-lt"/>
                        </a:rPr>
                        <a:t>Median</a:t>
                      </a:r>
                      <a:endParaRPr lang="id-ID" sz="1800" b="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6</a:t>
                      </a:r>
                      <a:endParaRPr lang="id-ID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effectLst/>
                          <a:latin typeface="+mj-lt"/>
                        </a:rPr>
                        <a:t>Minimum</a:t>
                      </a:r>
                      <a:endParaRPr lang="id-ID" sz="1800" b="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4</a:t>
                      </a:r>
                      <a:endParaRPr lang="id-ID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effectLst/>
                          <a:latin typeface="+mj-lt"/>
                        </a:rPr>
                        <a:t>Maximum</a:t>
                      </a:r>
                      <a:endParaRPr lang="id-ID" sz="1800" b="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7</a:t>
                      </a:r>
                      <a:endParaRPr lang="id-ID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976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BCD6FB2-5B96-4E53-AB3E-62A7AED81E3D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8D2F40-DC7F-4831-B05A-1F3624C1906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57110414-B68C-4808-89ED-5C2A473F9E36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EC8291AF-F8A5-477D-8DC2-58DAFD7B534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3BCB91C0-67D5-45A6-8027-37D574C7CF01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533F78-284C-4913-9DB9-7F4ADAE6C931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6E1B8FD2-FF56-4AD0-B73E-FBC90DAE700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375578B1-A525-44C8-8844-1951614114D2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625330" y="2067339"/>
            <a:ext cx="10730058" cy="2928731"/>
          </a:xfrm>
          <a:prstGeom prst="roundRect">
            <a:avLst>
              <a:gd name="adj" fmla="val 395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Evaluasi</a:t>
            </a:r>
            <a:endParaRPr lang="id-ID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98713"/>
            <a:ext cx="6038090" cy="55659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Persepsi Kemudahan Penggunaan</a:t>
            </a:r>
            <a:endParaRPr lang="id-ID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8167985"/>
              </p:ext>
            </p:extLst>
          </p:nvPr>
        </p:nvGraphicFramePr>
        <p:xfrm>
          <a:off x="839789" y="2283343"/>
          <a:ext cx="10358300" cy="250317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6337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227829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Statistik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Keselu-ruhan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 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P1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P2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P3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P4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P5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P6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Mean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6.13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Median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Minimum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Maximum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269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AA2FDF-DF6D-44C2-8DF4-264CC1C1336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DB38EB-61C7-4957-B9BA-896C4F6DFED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9E5B45EC-1986-44F3-AA2A-9D03E463301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E64B7BA5-F4A4-424C-A159-D5EB70B416A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2C88203-B85D-4F91-A550-B1EEC737CD4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EF5564A-D19C-415C-AA3A-D515C423C536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FA4A94FA-9FB5-4EBE-BCCE-EF0B0366839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047321EC-6D79-417C-AAEF-3E035A9A928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572321" y="1595162"/>
            <a:ext cx="10917313" cy="4779134"/>
          </a:xfrm>
          <a:prstGeom prst="roundRect">
            <a:avLst>
              <a:gd name="adj" fmla="val 8348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Evaluasi</a:t>
            </a:r>
            <a:endParaRPr lang="id-ID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205"/>
              </p:ext>
            </p:extLst>
          </p:nvPr>
        </p:nvGraphicFramePr>
        <p:xfrm>
          <a:off x="6175513" y="1832112"/>
          <a:ext cx="5029200" cy="4277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331714"/>
              </p:ext>
            </p:extLst>
          </p:nvPr>
        </p:nvGraphicFramePr>
        <p:xfrm>
          <a:off x="839788" y="1832111"/>
          <a:ext cx="5050804" cy="4277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2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FC889D4-3B09-470D-8096-16F201BC524D}"/>
              </a:ext>
            </a:extLst>
          </p:cNvPr>
          <p:cNvSpPr/>
          <p:nvPr/>
        </p:nvSpPr>
        <p:spPr>
          <a:xfrm>
            <a:off x="283196" y="1690688"/>
            <a:ext cx="11630508" cy="4842636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Latar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Belakang</a:t>
            </a:r>
            <a:endParaRPr lang="id-ID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9017"/>
            <a:ext cx="10515600" cy="3987945"/>
          </a:xfrm>
        </p:spPr>
        <p:txBody>
          <a:bodyPr/>
          <a:lstStyle/>
          <a:p>
            <a:r>
              <a:rPr lang="en-US" dirty="0" err="1"/>
              <a:t>Dikembangkan</a:t>
            </a:r>
            <a:r>
              <a:rPr lang="id-ID" dirty="0"/>
              <a:t> ontologi yang kemudian diterapkan ke dalam sistem pengetahuan gamelan Bali berbasis web semantik</a:t>
            </a:r>
            <a:endParaRPr lang="en-US" dirty="0"/>
          </a:p>
          <a:p>
            <a:r>
              <a:rPr lang="id-ID" dirty="0"/>
              <a:t>Pengembangan ontologi menggunakan metode Methontology, sedangkan pembangunan sistem menggunakan metode Prototyping</a:t>
            </a:r>
          </a:p>
        </p:txBody>
      </p:sp>
    </p:spTree>
    <p:extLst>
      <p:ext uri="{BB962C8B-B14F-4D97-AF65-F5344CB8AC3E}">
        <p14:creationId xmlns:p14="http://schemas.microsoft.com/office/powerpoint/2010/main" val="2934985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B204EE3-29F1-40A7-9C23-876EFBF63A6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15038B-C413-49C4-A640-911B7581D054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Donut 5">
              <a:extLst>
                <a:ext uri="{FF2B5EF4-FFF2-40B4-BE49-F238E27FC236}">
                  <a16:creationId xmlns:a16="http://schemas.microsoft.com/office/drawing/2014/main" id="{B3C5CBD5-5EC2-4D9D-9E9E-DAA887284376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7" name="Donut 4">
              <a:extLst>
                <a:ext uri="{FF2B5EF4-FFF2-40B4-BE49-F238E27FC236}">
                  <a16:creationId xmlns:a16="http://schemas.microsoft.com/office/drawing/2014/main" id="{E92643AD-438A-4438-96A2-A274BAA2ABA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7EF5A138-EA26-47FB-9D36-69672E780B9B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E92769-61DE-4099-8140-64F37B74138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0" name="object 116">
                <a:extLst>
                  <a:ext uri="{FF2B5EF4-FFF2-40B4-BE49-F238E27FC236}">
                    <a16:creationId xmlns:a16="http://schemas.microsoft.com/office/drawing/2014/main" id="{C8BE4471-36FB-409B-93AC-CEAB9411BB9A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7">
                <a:extLst>
                  <a:ext uri="{FF2B5EF4-FFF2-40B4-BE49-F238E27FC236}">
                    <a16:creationId xmlns:a16="http://schemas.microsoft.com/office/drawing/2014/main" id="{E9E49AC2-9B75-4504-84B7-144C3307663A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Penutup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0978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028ED6-EDB7-43E8-AD7F-652242B61B0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C84F17-2C68-4941-B54B-0CB96BB96158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FC7B6B27-64D2-49DD-BA10-D99405753DE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59CF9433-E25D-486F-871E-2CBA8CDC919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B0C9F0FE-F14C-4011-95B7-999978F8BBB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63114D-315B-4E70-ABDB-BA19DBC0690A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2" name="object 116">
                <a:extLst>
                  <a:ext uri="{FF2B5EF4-FFF2-40B4-BE49-F238E27FC236}">
                    <a16:creationId xmlns:a16="http://schemas.microsoft.com/office/drawing/2014/main" id="{2284BBEF-4AD5-442B-9D21-33890A89041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7">
                <a:extLst>
                  <a:ext uri="{FF2B5EF4-FFF2-40B4-BE49-F238E27FC236}">
                    <a16:creationId xmlns:a16="http://schemas.microsoft.com/office/drawing/2014/main" id="{CF8414F0-B5E7-48E9-8643-A919876CB36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34C6460F-51D4-4632-BF9B-22685449B977}"/>
              </a:ext>
            </a:extLst>
          </p:cNvPr>
          <p:cNvSpPr/>
          <p:nvPr/>
        </p:nvSpPr>
        <p:spPr>
          <a:xfrm>
            <a:off x="533399" y="1721688"/>
            <a:ext cx="11125201" cy="4281054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Kesimpulan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8145" y="1999213"/>
            <a:ext cx="10515600" cy="4471572"/>
          </a:xfrm>
        </p:spPr>
        <p:txBody>
          <a:bodyPr numCol="1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diimplementasikan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Methontology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mengembangkan</a:t>
            </a:r>
            <a:r>
              <a:rPr lang="en-US" sz="1800" dirty="0"/>
              <a:t> </a:t>
            </a:r>
            <a:r>
              <a:rPr lang="en-US" sz="1800" dirty="0" err="1"/>
              <a:t>ontologi</a:t>
            </a:r>
            <a:r>
              <a:rPr lang="en-US" sz="1800" dirty="0"/>
              <a:t> Gamelan Bali</a:t>
            </a:r>
            <a:endParaRPr lang="id-ID" sz="1800" dirty="0"/>
          </a:p>
          <a:p>
            <a:pPr lvl="0">
              <a:lnSpc>
                <a:spcPct val="100000"/>
              </a:lnSpc>
            </a:pP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diimplementasikan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Prototyping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rancang</a:t>
            </a:r>
            <a:r>
              <a:rPr lang="en-US" sz="1800" dirty="0"/>
              <a:t> </a:t>
            </a:r>
            <a:r>
              <a:rPr lang="en-US" sz="1800" dirty="0" err="1"/>
              <a:t>bangun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manajemen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r>
              <a:rPr lang="en-US" sz="1800" dirty="0"/>
              <a:t> gamelan Bali </a:t>
            </a:r>
            <a:r>
              <a:rPr lang="en-US" sz="1800" dirty="0" err="1"/>
              <a:t>berbasis</a:t>
            </a:r>
            <a:r>
              <a:rPr lang="en-US" sz="1800" dirty="0"/>
              <a:t> web </a:t>
            </a:r>
            <a:r>
              <a:rPr lang="en-US" sz="1800" dirty="0" err="1"/>
              <a:t>beserta</a:t>
            </a:r>
            <a:r>
              <a:rPr lang="en-US" sz="1800" dirty="0"/>
              <a:t> </a:t>
            </a:r>
            <a:r>
              <a:rPr lang="en-US" sz="1800" dirty="0" err="1"/>
              <a:t>implementasi</a:t>
            </a:r>
            <a:r>
              <a:rPr lang="en-US" sz="1800" dirty="0"/>
              <a:t> </a:t>
            </a:r>
            <a:r>
              <a:rPr lang="en-US" sz="1800" dirty="0" err="1"/>
              <a:t>ontologi</a:t>
            </a:r>
            <a:r>
              <a:rPr lang="en-US" sz="1800" dirty="0"/>
              <a:t> gamelan Bali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endParaRPr lang="id-ID" sz="1800" dirty="0"/>
          </a:p>
          <a:p>
            <a:pPr lvl="0">
              <a:lnSpc>
                <a:spcPct val="100000"/>
              </a:lnSpc>
            </a:pPr>
            <a:r>
              <a:rPr lang="en-US" sz="1800" dirty="0"/>
              <a:t>Rata-rata </a:t>
            </a:r>
            <a:r>
              <a:rPr lang="en-US" sz="1800" dirty="0" err="1"/>
              <a:t>akurasi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proses </a:t>
            </a:r>
            <a:r>
              <a:rPr lang="en-US" sz="1800" dirty="0" err="1"/>
              <a:t>penjelajahan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semantik</a:t>
            </a:r>
            <a:r>
              <a:rPr lang="en-US" sz="1800" dirty="0"/>
              <a:t> dan proses </a:t>
            </a:r>
            <a:r>
              <a:rPr lang="en-US" sz="1800" dirty="0" err="1"/>
              <a:t>pencarian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semantik</a:t>
            </a:r>
            <a:r>
              <a:rPr lang="en-US" sz="1800" dirty="0"/>
              <a:t> : 1,08 (</a:t>
            </a:r>
            <a:r>
              <a:rPr lang="en-US" sz="1800" dirty="0" err="1"/>
              <a:t>sebagian</a:t>
            </a:r>
            <a:r>
              <a:rPr lang="en-US" sz="1800" dirty="0"/>
              <a:t> </a:t>
            </a:r>
            <a:r>
              <a:rPr lang="en-US" sz="1800" dirty="0" err="1"/>
              <a:t>benar</a:t>
            </a:r>
            <a:r>
              <a:rPr lang="en-US" sz="1800" dirty="0"/>
              <a:t>) dan 1,8 (</a:t>
            </a:r>
            <a:r>
              <a:rPr lang="en-US" sz="1800" dirty="0" err="1"/>
              <a:t>sepenuhnya</a:t>
            </a:r>
            <a:r>
              <a:rPr lang="en-US" sz="1800" dirty="0"/>
              <a:t> </a:t>
            </a:r>
            <a:r>
              <a:rPr lang="en-US" sz="1800" dirty="0" err="1"/>
              <a:t>benar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Hasil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penjelajahan</a:t>
            </a:r>
            <a:r>
              <a:rPr lang="en-US" sz="1800" dirty="0"/>
              <a:t> </a:t>
            </a:r>
            <a:r>
              <a:rPr lang="en-US" sz="1800" dirty="0" err="1"/>
              <a:t>maupun</a:t>
            </a:r>
            <a:r>
              <a:rPr lang="en-US" sz="1800" dirty="0"/>
              <a:t> </a:t>
            </a:r>
            <a:r>
              <a:rPr lang="en-US" sz="1800" dirty="0" err="1"/>
              <a:t>pencarian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dianggap</a:t>
            </a:r>
            <a:r>
              <a:rPr lang="en-US" sz="1800" dirty="0"/>
              <a:t> </a:t>
            </a:r>
            <a:r>
              <a:rPr lang="en-US" sz="1800" dirty="0" err="1"/>
              <a:t>relatif</a:t>
            </a:r>
            <a:r>
              <a:rPr lang="en-US" sz="1800" dirty="0"/>
              <a:t> </a:t>
            </a:r>
            <a:r>
              <a:rPr lang="en-US" sz="1800" dirty="0" err="1"/>
              <a:t>akurat</a:t>
            </a:r>
            <a:endParaRPr lang="en-US" sz="1800" dirty="0"/>
          </a:p>
          <a:p>
            <a:pPr lvl="0">
              <a:lnSpc>
                <a:spcPct val="100000"/>
              </a:lnSpc>
            </a:pPr>
            <a:r>
              <a:rPr lang="en-US" sz="1800" dirty="0"/>
              <a:t>Rata-rata </a:t>
            </a:r>
            <a:r>
              <a:rPr lang="en-US" sz="1800" dirty="0" err="1"/>
              <a:t>persepsi</a:t>
            </a:r>
            <a:r>
              <a:rPr lang="en-US" sz="1800" dirty="0"/>
              <a:t> </a:t>
            </a:r>
            <a:r>
              <a:rPr lang="en-US" sz="1800" dirty="0" err="1"/>
              <a:t>kegunaan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dan </a:t>
            </a:r>
            <a:r>
              <a:rPr lang="en-US" sz="1800" dirty="0" err="1"/>
              <a:t>persepsi</a:t>
            </a:r>
            <a:r>
              <a:rPr lang="en-US" sz="1800" dirty="0"/>
              <a:t> </a:t>
            </a:r>
            <a:r>
              <a:rPr lang="en-US" sz="1800" dirty="0" err="1"/>
              <a:t>kemudahan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: 6,125 (</a:t>
            </a:r>
            <a:r>
              <a:rPr lang="en-US" sz="1800" dirty="0" err="1"/>
              <a:t>setuju</a:t>
            </a:r>
            <a:r>
              <a:rPr lang="en-US" sz="1800" dirty="0"/>
              <a:t>) dan 6,13 (</a:t>
            </a:r>
            <a:r>
              <a:rPr lang="en-US" sz="1800" dirty="0" err="1"/>
              <a:t>setuju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Rata-rata </a:t>
            </a:r>
            <a:r>
              <a:rPr lang="en-US" sz="1800" dirty="0" err="1"/>
              <a:t>peserta</a:t>
            </a:r>
            <a:r>
              <a:rPr lang="en-US" sz="1800" dirty="0"/>
              <a:t> </a:t>
            </a:r>
            <a:r>
              <a:rPr lang="en-US" sz="1800" dirty="0" err="1"/>
              <a:t>setuju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yang </a:t>
            </a:r>
            <a:r>
              <a:rPr lang="en-US" sz="1800" dirty="0" err="1"/>
              <a:t>dibangun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yang </a:t>
            </a:r>
            <a:r>
              <a:rPr lang="en-US" sz="1800" dirty="0" err="1"/>
              <a:t>relatif</a:t>
            </a:r>
            <a:r>
              <a:rPr lang="en-US" sz="1800" dirty="0"/>
              <a:t> </a:t>
            </a:r>
            <a:r>
              <a:rPr lang="en-US" sz="1800" dirty="0" err="1"/>
              <a:t>berguna</a:t>
            </a:r>
            <a:r>
              <a:rPr lang="en-US" sz="1800" dirty="0"/>
              <a:t> dan </a:t>
            </a: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33573719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435428E-73DA-46C8-8FEE-C929A2C9CAE6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533863-7127-4540-92D7-B6C297D6ED58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A51531E0-8C14-4478-B006-82D4731EEC2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Donut 4">
              <a:extLst>
                <a:ext uri="{FF2B5EF4-FFF2-40B4-BE49-F238E27FC236}">
                  <a16:creationId xmlns:a16="http://schemas.microsoft.com/office/drawing/2014/main" id="{6FB8D85F-575B-433C-8A0D-D6A9D790C09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2C6237F6-4923-4042-807A-A41A8C2B3ECB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25EC39-A661-43D3-83C6-152847DBCDDF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1" name="object 116">
                <a:extLst>
                  <a:ext uri="{FF2B5EF4-FFF2-40B4-BE49-F238E27FC236}">
                    <a16:creationId xmlns:a16="http://schemas.microsoft.com/office/drawing/2014/main" id="{3ABF8C28-F5C9-47B2-A664-ED1A5EE5B56F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17">
                <a:extLst>
                  <a:ext uri="{FF2B5EF4-FFF2-40B4-BE49-F238E27FC236}">
                    <a16:creationId xmlns:a16="http://schemas.microsoft.com/office/drawing/2014/main" id="{5288D20A-2C7A-461B-A919-B85F8AD65D46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Saran</a:t>
            </a:r>
            <a:endParaRPr lang="id-ID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108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125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5E2BC6-AF32-4AF4-8F8E-53774624062A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A9A68C-4E10-4839-85E0-D1DC15AFB2F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2FC92638-4D69-46C9-9884-5AC919D1AB0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Donut 4">
              <a:extLst>
                <a:ext uri="{FF2B5EF4-FFF2-40B4-BE49-F238E27FC236}">
                  <a16:creationId xmlns:a16="http://schemas.microsoft.com/office/drawing/2014/main" id="{520B4D22-00FD-4AD1-B19A-538D5B7D856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56684397-EB9B-451F-91AD-687A299F278B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1A84CC-C894-4995-BCB6-D361D48B7EB5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1" name="object 116">
                <a:extLst>
                  <a:ext uri="{FF2B5EF4-FFF2-40B4-BE49-F238E27FC236}">
                    <a16:creationId xmlns:a16="http://schemas.microsoft.com/office/drawing/2014/main" id="{E7F30614-37A8-49A6-93AA-63D4D08E659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17">
                <a:extLst>
                  <a:ext uri="{FF2B5EF4-FFF2-40B4-BE49-F238E27FC236}">
                    <a16:creationId xmlns:a16="http://schemas.microsoft.com/office/drawing/2014/main" id="{F64A23F1-CCEE-4430-9BA7-6FA3BA4DA3EF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Terima</a:t>
            </a:r>
            <a:r>
              <a:rPr lang="en-US" dirty="0">
                <a:solidFill>
                  <a:schemeClr val="accent1"/>
                </a:solidFill>
              </a:rPr>
              <a:t> Kasih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2933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76D89C-0668-497E-AE40-B0C8CBC5B96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C955ED-66E2-4ECE-B422-01DFF81F6BE6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Donut 5">
              <a:extLst>
                <a:ext uri="{FF2B5EF4-FFF2-40B4-BE49-F238E27FC236}">
                  <a16:creationId xmlns:a16="http://schemas.microsoft.com/office/drawing/2014/main" id="{D626609A-5C1D-4442-B672-507AF43F043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7" name="Donut 4">
              <a:extLst>
                <a:ext uri="{FF2B5EF4-FFF2-40B4-BE49-F238E27FC236}">
                  <a16:creationId xmlns:a16="http://schemas.microsoft.com/office/drawing/2014/main" id="{3DF2C08F-D895-4F38-A654-7B3A9E103EB3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48A3BA8E-270B-4659-B2F5-89AB22C2BB97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53163B-7390-48AC-8BAA-450785786C7F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0" name="object 116">
                <a:extLst>
                  <a:ext uri="{FF2B5EF4-FFF2-40B4-BE49-F238E27FC236}">
                    <a16:creationId xmlns:a16="http://schemas.microsoft.com/office/drawing/2014/main" id="{358B8DD8-7764-4541-A275-B610A853C06F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7">
                <a:extLst>
                  <a:ext uri="{FF2B5EF4-FFF2-40B4-BE49-F238E27FC236}">
                    <a16:creationId xmlns:a16="http://schemas.microsoft.com/office/drawing/2014/main" id="{DC0EDB4C-D32F-47BA-9406-518DD3C95863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Lampiran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2329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363787-28AA-4F4D-BA96-D350B6E811C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78BEF4-6D14-463C-B5F6-5762DE7001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B23BC59-8161-42E5-9E5C-EA2178CF4BC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3637BC2-C68D-405B-83F3-FB5AEB0A819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FB326980-157E-4B3B-8D53-D57DF70787DE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54ABB5-A310-49DB-B36E-DACF11EF21E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7F618F9-B093-4CC9-BC9A-79A16CD49EE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0858776-D3DE-4500-B16C-8290739DD4D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1420459" y="1690688"/>
            <a:ext cx="9221035" cy="4590842"/>
          </a:xfrm>
          <a:prstGeom prst="roundRect">
            <a:avLst>
              <a:gd name="adj" fmla="val 7141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Konseptualisasi</a:t>
            </a:r>
            <a:r>
              <a:rPr lang="en-US" dirty="0"/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Ontologi</a:t>
            </a:r>
            <a:endParaRPr lang="id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7" name="Content Placeholder 7" descr="D:\Download\Group 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564" y="1948484"/>
            <a:ext cx="8468872" cy="416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0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556A1A-4353-49AC-AB9C-CE4A0B3A96B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9A3D8C-B2C4-4423-843F-51A42A0132DC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Donut 5">
              <a:extLst>
                <a:ext uri="{FF2B5EF4-FFF2-40B4-BE49-F238E27FC236}">
                  <a16:creationId xmlns:a16="http://schemas.microsoft.com/office/drawing/2014/main" id="{A0215D1D-C4A3-4576-918E-DCAB5D1EECD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Donut 4">
              <a:extLst>
                <a:ext uri="{FF2B5EF4-FFF2-40B4-BE49-F238E27FC236}">
                  <a16:creationId xmlns:a16="http://schemas.microsoft.com/office/drawing/2014/main" id="{54D41978-E2E7-47C5-AE9A-2A0290BD873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087AA34F-E626-4C43-A480-F2A83A25E23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7F2CE23-D25E-4D0F-B107-8D3EAC32C1AF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9" name="object 116">
                <a:extLst>
                  <a:ext uri="{FF2B5EF4-FFF2-40B4-BE49-F238E27FC236}">
                    <a16:creationId xmlns:a16="http://schemas.microsoft.com/office/drawing/2014/main" id="{64540A5C-F33F-4955-8E9F-C1FED5F34B5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117">
                <a:extLst>
                  <a:ext uri="{FF2B5EF4-FFF2-40B4-BE49-F238E27FC236}">
                    <a16:creationId xmlns:a16="http://schemas.microsoft.com/office/drawing/2014/main" id="{0A806DFB-A962-4AAC-9EA1-25CD079F643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349455" y="332093"/>
            <a:ext cx="5568053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6410185" y="332093"/>
            <a:ext cx="5408715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Rounded Rectangle 11"/>
          <p:cNvSpPr/>
          <p:nvPr/>
        </p:nvSpPr>
        <p:spPr>
          <a:xfrm>
            <a:off x="349456" y="3666030"/>
            <a:ext cx="11469444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6538" y="168793"/>
            <a:ext cx="5157787" cy="823912"/>
          </a:xfrm>
        </p:spPr>
        <p:txBody>
          <a:bodyPr/>
          <a:lstStyle/>
          <a:p>
            <a:r>
              <a:rPr lang="en-US" b="0">
                <a:solidFill>
                  <a:schemeClr val="accent1"/>
                </a:solidFill>
                <a:latin typeface="+mj-lt"/>
              </a:rPr>
              <a:t>Rumusan</a:t>
            </a:r>
            <a:r>
              <a:rPr lang="en-US" b="0">
                <a:latin typeface="+mj-lt"/>
              </a:rPr>
              <a:t> </a:t>
            </a:r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Masalah</a:t>
            </a:r>
            <a:endParaRPr lang="id-ID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6538" y="1156005"/>
            <a:ext cx="5157787" cy="3521288"/>
          </a:xfrm>
        </p:spPr>
        <p:txBody>
          <a:bodyPr>
            <a:noAutofit/>
          </a:bodyPr>
          <a:lstStyle/>
          <a:p>
            <a:r>
              <a:rPr lang="id-ID" sz="1800"/>
              <a:t>Bagaimana metode Methontology digunakan?</a:t>
            </a:r>
          </a:p>
          <a:p>
            <a:r>
              <a:rPr lang="id-ID" sz="1800"/>
              <a:t>Bagaimana metode Prototyping</a:t>
            </a:r>
            <a:r>
              <a:rPr lang="en-US" sz="1800"/>
              <a:t> digunakan</a:t>
            </a:r>
            <a:r>
              <a:rPr lang="id-ID" sz="1800"/>
              <a:t>?</a:t>
            </a:r>
          </a:p>
          <a:p>
            <a:r>
              <a:rPr lang="id-ID" sz="1800"/>
              <a:t>Bagaimana pengujian dan evaluasi dilakukan terhadap sistem?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82095" y="168793"/>
            <a:ext cx="5183188" cy="823912"/>
          </a:xfrm>
        </p:spPr>
        <p:txBody>
          <a:bodyPr/>
          <a:lstStyle/>
          <a:p>
            <a:r>
              <a:rPr lang="en-US" b="0" dirty="0" err="1">
                <a:solidFill>
                  <a:schemeClr val="accent1"/>
                </a:solidFill>
                <a:latin typeface="+mj-lt"/>
              </a:rPr>
              <a:t>Tujuan</a:t>
            </a:r>
            <a:endParaRPr lang="id-ID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682095" y="1156005"/>
            <a:ext cx="5183188" cy="3521288"/>
          </a:xfrm>
        </p:spPr>
        <p:txBody>
          <a:bodyPr>
            <a:noAutofit/>
          </a:bodyPr>
          <a:lstStyle/>
          <a:p>
            <a:pPr lvl="0"/>
            <a:r>
              <a:rPr lang="en-US" sz="1800"/>
              <a:t>Membangun model ontologi </a:t>
            </a:r>
          </a:p>
          <a:p>
            <a:pPr lvl="0"/>
            <a:r>
              <a:rPr lang="en-US" sz="1800"/>
              <a:t>Membangun sistem manajemen pengetahuan gamelan Bali berbasis web</a:t>
            </a:r>
          </a:p>
          <a:p>
            <a:pPr lvl="0"/>
            <a:r>
              <a:rPr lang="en-US" sz="1800"/>
              <a:t>Mengevaluasi seberapa mudah dan seberapa berguna sistem yang dibangun</a:t>
            </a:r>
            <a:endParaRPr lang="id-ID" sz="180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16537" y="405568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chemeClr val="accent1"/>
                </a:solidFill>
                <a:latin typeface="+mj-lt"/>
              </a:rPr>
              <a:t>Batasan</a:t>
            </a:r>
            <a:r>
              <a:rPr lang="en-US" b="0">
                <a:latin typeface="+mj-lt"/>
              </a:rPr>
              <a:t> </a:t>
            </a:r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Masalah</a:t>
            </a:r>
            <a:endParaRPr lang="id-ID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480352" y="4467644"/>
            <a:ext cx="8361740" cy="174052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/>
              <a:t>Mengimplementasikan metode Methontology dan metode </a:t>
            </a:r>
            <a:r>
              <a:rPr lang="en-US" sz="1800" i="1"/>
              <a:t>Prototyping </a:t>
            </a:r>
          </a:p>
          <a:p>
            <a:pPr lvl="0"/>
            <a:r>
              <a:rPr lang="en-US" sz="1800"/>
              <a:t>Mengimplementasikan ontologi gamelan Bali </a:t>
            </a:r>
          </a:p>
          <a:p>
            <a:pPr lvl="0"/>
            <a:r>
              <a:rPr lang="en-US" sz="1800"/>
              <a:t>Lingkup pengetahuan mengenai benda (</a:t>
            </a:r>
            <a:r>
              <a:rPr lang="en-US" sz="1800" i="1"/>
              <a:t>artefact</a:t>
            </a:r>
            <a:r>
              <a:rPr lang="en-US" sz="1800"/>
              <a:t>) dan praktik dari gamelan tradisional di Bali</a:t>
            </a:r>
            <a:endParaRPr lang="id-ID" sz="1800"/>
          </a:p>
          <a:p>
            <a:pPr lvl="0"/>
            <a:r>
              <a:rPr lang="en-US" sz="1800"/>
              <a:t>Bahasa pemrogramanan PHP, JavaScript, dan SPARQL</a:t>
            </a:r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58007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Kajian</a:t>
            </a:r>
            <a:r>
              <a:rPr lang="en-US"/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Terkait</a:t>
            </a:r>
            <a:endParaRPr lang="id-ID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Data, Urgensi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“KNOWLEDGE REPRESENTATION ISSUES IN MUSICAL INSTRUMENT ONTOLOGY DESIGN” (Kolozali, Barthet, Fazekas, &amp; Sandler, 2011) 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Metode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“METHONTOLOGY: FROM ONTOLOGICAL ART TOWARDS ONTOLOGICAL ENGINEERING” (Fernández-López, Gómez-Pérez, &amp; Juristo, 1997)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614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286914" cy="2852737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Metodologi</a:t>
            </a:r>
            <a:r>
              <a:rPr lang="en-US" dirty="0"/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Penelitian</a:t>
            </a:r>
            <a:endParaRPr lang="id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C84544-4989-4CB0-B710-E727DD786B7E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2EDA56-98A5-40ED-96EA-FF1CFF96565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Donut 5">
              <a:extLst>
                <a:ext uri="{FF2B5EF4-FFF2-40B4-BE49-F238E27FC236}">
                  <a16:creationId xmlns:a16="http://schemas.microsoft.com/office/drawing/2014/main" id="{0B603AD0-CF4B-41FB-BBFC-8340E31F2029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7" name="Donut 4">
              <a:extLst>
                <a:ext uri="{FF2B5EF4-FFF2-40B4-BE49-F238E27FC236}">
                  <a16:creationId xmlns:a16="http://schemas.microsoft.com/office/drawing/2014/main" id="{98C95FBE-E88C-46E7-B875-1B82E55B093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FECC9E0C-CF73-4156-B72F-2B88EB8FCD17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85C6542-797D-4B8C-8A51-C5B733281E9F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0" name="object 116">
                <a:extLst>
                  <a:ext uri="{FF2B5EF4-FFF2-40B4-BE49-F238E27FC236}">
                    <a16:creationId xmlns:a16="http://schemas.microsoft.com/office/drawing/2014/main" id="{F9E15D5B-3036-4706-9B7C-6662386B6807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7">
                <a:extLst>
                  <a:ext uri="{FF2B5EF4-FFF2-40B4-BE49-F238E27FC236}">
                    <a16:creationId xmlns:a16="http://schemas.microsoft.com/office/drawing/2014/main" id="{A6BE1671-CBAD-4E60-804E-B3DD56D3EAFF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743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EF0DA9-F139-4EF1-A4F2-5D8173E4BC6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436363-A573-4B0C-8DEC-5DD832294C4D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BB35149F-CD8E-433B-9A1B-D74B47F79D05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AE003205-3219-48F8-9514-40709A3B8560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E2E698C4-972B-4993-8113-C77E9746408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42C0FB5-DA96-43E0-8B4A-9069AF533366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ABE6A54B-AF99-4EEA-AA17-5D011B38EBB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35602E9D-C3FD-4FB2-ACB4-054955387B11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559069" y="2721597"/>
            <a:ext cx="10970322" cy="25262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Penelitian</a:t>
            </a:r>
            <a:endParaRPr lang="id-ID" dirty="0">
              <a:solidFill>
                <a:srgbClr val="00B0F0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6262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4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90F9462-D548-4F28-8B4D-A55276A44EF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ADD6F3-4B6F-4A8E-985E-C1C214B8ED9A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5C895109-F1AC-493C-A93F-FE4C720D17A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4601899D-8752-4F8E-9F09-EDA1C076B0B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0D0ACF3A-0A9C-4C30-9007-B3C4C9E2F3F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174728-5B36-4B22-B669-D32F7134BD7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EC5352C3-2D95-4DB1-BB18-51E384A0E761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1BEB9E21-39AF-4998-B474-974930C8C33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6281530" y="230188"/>
            <a:ext cx="5645427" cy="6435655"/>
          </a:xfrm>
          <a:prstGeom prst="roundRect">
            <a:avLst>
              <a:gd name="adj" fmla="val 373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3330" cy="4351338"/>
          </a:xfrm>
        </p:spPr>
        <p:txBody>
          <a:bodyPr>
            <a:normAutofit/>
          </a:bodyPr>
          <a:lstStyle/>
          <a:p>
            <a:r>
              <a:rPr lang="en-US" sz="2000"/>
              <a:t>Menggunakan data pengetahuan terkait barungan gamelan yang ada di Bali</a:t>
            </a:r>
          </a:p>
          <a:p>
            <a:r>
              <a:rPr lang="en-ID" sz="2000"/>
              <a:t>Didapatkan dari berbagai literatur terkait</a:t>
            </a:r>
            <a:r>
              <a:rPr lang="en-US" sz="2000"/>
              <a:t> (buku tekstual, jurnal) yang termasuk dalam </a:t>
            </a:r>
            <a:r>
              <a:rPr lang="en-US" sz="2000" i="1"/>
              <a:t>domain</a:t>
            </a:r>
            <a:r>
              <a:rPr lang="en-US" sz="2000"/>
              <a:t> gamelan Bali</a:t>
            </a:r>
          </a:p>
          <a:p>
            <a:r>
              <a:rPr lang="en-ID" sz="2000"/>
              <a:t>Data yang diambil adalah nama barungan beserta atribut barungan tersebut</a:t>
            </a:r>
          </a:p>
          <a:p>
            <a:r>
              <a:rPr lang="en-ID" sz="2000"/>
              <a:t>Data yang digunakan sebanyak 30 data barungan gamelan Bali</a:t>
            </a:r>
          </a:p>
          <a:p>
            <a:r>
              <a:rPr lang="en-ID" sz="2000"/>
              <a:t>Data disimpan ke dalam </a:t>
            </a:r>
            <a:r>
              <a:rPr lang="en-ID" sz="2000" i="1"/>
              <a:t>spreadsheet </a:t>
            </a:r>
            <a:r>
              <a:rPr lang="en-ID" sz="2000"/>
              <a:t>untuk kemudian dimasukkan ke dalam ontologi</a:t>
            </a:r>
            <a:endParaRPr lang="id-ID" sz="20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274307"/>
              </p:ext>
            </p:extLst>
          </p:nvPr>
        </p:nvGraphicFramePr>
        <p:xfrm>
          <a:off x="6469539" y="388895"/>
          <a:ext cx="5329852" cy="611824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492870">
                  <a:extLst>
                    <a:ext uri="{9D8B030D-6E8A-4147-A177-3AD203B41FA5}">
                      <a16:colId xmlns:a16="http://schemas.microsoft.com/office/drawing/2014/main" val="3032696708"/>
                    </a:ext>
                  </a:extLst>
                </a:gridCol>
                <a:gridCol w="2590369">
                  <a:extLst>
                    <a:ext uri="{9D8B030D-6E8A-4147-A177-3AD203B41FA5}">
                      <a16:colId xmlns:a16="http://schemas.microsoft.com/office/drawing/2014/main" val="3753512883"/>
                    </a:ext>
                  </a:extLst>
                </a:gridCol>
                <a:gridCol w="2246613">
                  <a:extLst>
                    <a:ext uri="{9D8B030D-6E8A-4147-A177-3AD203B41FA5}">
                      <a16:colId xmlns:a16="http://schemas.microsoft.com/office/drawing/2014/main" val="1383014715"/>
                    </a:ext>
                  </a:extLst>
                </a:gridCol>
              </a:tblGrid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j-lt"/>
                        </a:rPr>
                        <a:t>No.</a:t>
                      </a:r>
                      <a:endParaRPr lang="id-ID" sz="9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j-lt"/>
                        </a:rPr>
                        <a:t>Nama Barungan</a:t>
                      </a:r>
                      <a:endParaRPr lang="id-ID" sz="9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j-lt"/>
                        </a:rPr>
                        <a:t>Sumber</a:t>
                      </a:r>
                      <a:endParaRPr lang="id-ID" sz="9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96077820"/>
                  </a:ext>
                </a:extLst>
              </a:tr>
              <a:tr h="174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Angklung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(Udiyana, Darmawiguna, &amp; Sunarya, 2015),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59595443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Bebonangan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(Pardita, Sugiartha, &amp; Sudirga, 2018)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017489342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Batel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089224894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Batel Barong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9266974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Batel Wayang Kulit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(Surianta, 2017)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307174819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Bebonangan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290942998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Beleganjur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97876837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Gambang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74951858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Gambuh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(Sucipta, 2010),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19077534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Geguntangan/Pangarjaan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112507679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Gender Wayang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(Suryatini, 2010),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28282660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Bheri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684540484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Dewa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08907231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Gede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86828477"/>
                  </a:ext>
                </a:extLst>
              </a:tr>
              <a:tr h="174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Kebyar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(Shiokawa, Umeda, Minagawa, &amp; Kartawan, 2016),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6764742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Luang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(Ivantara, 2011),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43490537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Suling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02346462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Jegog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90860990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Joged Bumbung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302017704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Joged Pingitan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960286931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21.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Manikasanti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85330779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Pelegongan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70507484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23.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Rindik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62939995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Salukat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27440581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25.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Selonding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(Suputra, 2011),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643445322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Selonding Bebandem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(Widiana, 2019)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62164681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27.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Selonding Tenganan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(Widiana, 2019)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8489682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28.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Semaradana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(Ardana, 2014),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48900158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29.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Semar Pegulingan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666531072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Tambur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(Hendra, 2017)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73677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60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Gilroy Bold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2460</Words>
  <Application>Microsoft Office PowerPoint</Application>
  <PresentationFormat>Widescreen</PresentationFormat>
  <Paragraphs>569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Gilroy</vt:lpstr>
      <vt:lpstr>Gilroy Bold</vt:lpstr>
      <vt:lpstr>Office Theme</vt:lpstr>
      <vt:lpstr>Implementasi Ontologi Semantik pada Rancang Bangun Sistem Manajemen Pengetahuan Gamelan Bali Berbasis Web</vt:lpstr>
      <vt:lpstr>Peta Konsep</vt:lpstr>
      <vt:lpstr>Pendahuluan</vt:lpstr>
      <vt:lpstr>Latar Belakang</vt:lpstr>
      <vt:lpstr>PowerPoint Presentation</vt:lpstr>
      <vt:lpstr>Kajian Terkait</vt:lpstr>
      <vt:lpstr>Metodologi Penelitian</vt:lpstr>
      <vt:lpstr>Alur Penelitian</vt:lpstr>
      <vt:lpstr>Data</vt:lpstr>
      <vt:lpstr>Tahapan Metode</vt:lpstr>
      <vt:lpstr>Unified Model Language (UML)</vt:lpstr>
      <vt:lpstr>Unified Model Language (UML)</vt:lpstr>
      <vt:lpstr>Skenario  Pengujian Fungsionalitas</vt:lpstr>
      <vt:lpstr>Skenario  Pengujian Akurasi</vt:lpstr>
      <vt:lpstr>Skenario  Pengujian Akurasi</vt:lpstr>
      <vt:lpstr>PowerPoint Presentation</vt:lpstr>
      <vt:lpstr>PowerPoint Presentation</vt:lpstr>
      <vt:lpstr>Hasil dan Pembahasan</vt:lpstr>
      <vt:lpstr>Metode Methontology</vt:lpstr>
      <vt:lpstr>Metode Methontology (Lanjutan)</vt:lpstr>
      <vt:lpstr>Metode Methontology (Lanjutan)</vt:lpstr>
      <vt:lpstr>Metode Methontology (Lanjutan)</vt:lpstr>
      <vt:lpstr>Metode Methontology (Lanjutan)</vt:lpstr>
      <vt:lpstr>Metode Methontology (Lanjutan)</vt:lpstr>
      <vt:lpstr>Implementasi Ontologi</vt:lpstr>
      <vt:lpstr>Antarmuka Halaman Utama</vt:lpstr>
      <vt:lpstr>PowerPoint Presentation</vt:lpstr>
      <vt:lpstr>Antarmuka Halaman Hasil Penjelajahan</vt:lpstr>
      <vt:lpstr>Antarmuka Halaman Pencarian</vt:lpstr>
      <vt:lpstr>Implementasi Antarmuka</vt:lpstr>
      <vt:lpstr>Hasil  Pengujian Fungsionalitas</vt:lpstr>
      <vt:lpstr>Hasil  Pengujian Fungsionalitas</vt:lpstr>
      <vt:lpstr>Karakteristik Responden</vt:lpstr>
      <vt:lpstr>Hasil Pengujian</vt:lpstr>
      <vt:lpstr>Hasil Pengujian</vt:lpstr>
      <vt:lpstr>Hasil Pengujian Akurasi</vt:lpstr>
      <vt:lpstr>Hasil Evaluasi</vt:lpstr>
      <vt:lpstr>Hasil Evaluasi</vt:lpstr>
      <vt:lpstr>Hasil Evaluasi</vt:lpstr>
      <vt:lpstr>Penutup</vt:lpstr>
      <vt:lpstr>Kesimpulan</vt:lpstr>
      <vt:lpstr>Saran</vt:lpstr>
      <vt:lpstr>Terima Kasih</vt:lpstr>
      <vt:lpstr>Lampiran</vt:lpstr>
      <vt:lpstr>Konseptualisasi Ontologi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ONTOLOGI SEMANTIK PADA RANCANG BANGUN SISTEM MANAJEMEN PENGETAHUAN GAMELAN BALI BERBASIS WEB</dc:title>
  <dc:creator>Made Wardana</dc:creator>
  <cp:lastModifiedBy>OFFICE</cp:lastModifiedBy>
  <cp:revision>68</cp:revision>
  <dcterms:created xsi:type="dcterms:W3CDTF">2020-06-08T09:46:38Z</dcterms:created>
  <dcterms:modified xsi:type="dcterms:W3CDTF">2020-06-14T18:23:57Z</dcterms:modified>
</cp:coreProperties>
</file>