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8" r:id="rId6"/>
    <p:sldId id="259" r:id="rId7"/>
    <p:sldId id="279" r:id="rId8"/>
    <p:sldId id="260" r:id="rId9"/>
    <p:sldId id="261" r:id="rId10"/>
    <p:sldId id="262" r:id="rId11"/>
    <p:sldId id="263" r:id="rId12"/>
    <p:sldId id="295" r:id="rId13"/>
    <p:sldId id="264" r:id="rId14"/>
    <p:sldId id="265" r:id="rId15"/>
    <p:sldId id="296" r:id="rId16"/>
    <p:sldId id="297" r:id="rId17"/>
    <p:sldId id="298" r:id="rId18"/>
    <p:sldId id="280" r:id="rId19"/>
    <p:sldId id="267" r:id="rId20"/>
    <p:sldId id="289" r:id="rId21"/>
    <p:sldId id="292" r:id="rId22"/>
    <p:sldId id="268" r:id="rId23"/>
    <p:sldId id="290" r:id="rId24"/>
    <p:sldId id="291" r:id="rId25"/>
    <p:sldId id="269" r:id="rId26"/>
    <p:sldId id="271" r:id="rId27"/>
    <p:sldId id="299" r:id="rId28"/>
    <p:sldId id="300" r:id="rId29"/>
    <p:sldId id="301" r:id="rId30"/>
    <p:sldId id="302" r:id="rId31"/>
    <p:sldId id="272" r:id="rId32"/>
    <p:sldId id="284" r:id="rId33"/>
    <p:sldId id="273" r:id="rId34"/>
    <p:sldId id="305" r:id="rId35"/>
    <p:sldId id="306" r:id="rId36"/>
    <p:sldId id="287" r:id="rId37"/>
    <p:sldId id="274" r:id="rId38"/>
    <p:sldId id="286" r:id="rId39"/>
    <p:sldId id="303" r:id="rId40"/>
    <p:sldId id="281" r:id="rId41"/>
    <p:sldId id="282" r:id="rId42"/>
    <p:sldId id="283" r:id="rId43"/>
    <p:sldId id="276" r:id="rId44"/>
    <p:sldId id="293" r:id="rId45"/>
    <p:sldId id="294" r:id="rId4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645759491785769"/>
          <c:y val="0.4805680415775842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Jenis Kelamin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36425339687425"/>
          <c:y val="0.52609908136482941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>
                <a:latin typeface="+mn-lt"/>
              </a:defRPr>
            </a:pPr>
            <a:r>
              <a:rPr lang="en-US">
                <a:latin typeface="+mj-lt"/>
              </a:rPr>
              <a:t>Agama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Agama!$D$1</c:f>
              <c:strCache>
                <c:ptCount val="1"/>
                <c:pt idx="0">
                  <c:v>Persentase Agama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2B-48A0-A4FA-D11A58EA590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2B-48A0-A4FA-D11A58EA590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2B-48A0-A4FA-D11A58EA590C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2B-48A0-A4FA-D11A58EA59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Agama!$C$2:$C$5</c:f>
              <c:strCache>
                <c:ptCount val="4"/>
                <c:pt idx="0">
                  <c:v>Hindu</c:v>
                </c:pt>
                <c:pt idx="1">
                  <c:v>Islam</c:v>
                </c:pt>
                <c:pt idx="2">
                  <c:v>Kristen</c:v>
                </c:pt>
                <c:pt idx="3">
                  <c:v>Katholik</c:v>
                </c:pt>
              </c:strCache>
            </c:strRef>
          </c:cat>
          <c:val>
            <c:numRef>
              <c:f>Agama!$D$2:$D$5</c:f>
              <c:numCache>
                <c:formatCode>General</c:formatCode>
                <c:ptCount val="4"/>
                <c:pt idx="0">
                  <c:v>16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2B-48A0-A4FA-D11A58EA59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EA8AE-DC12-4828-B05D-2093B774BAB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7AE926-B01E-42E5-AC31-10458515213C}">
      <dgm:prSet/>
      <dgm:spPr/>
      <dgm:t>
        <a:bodyPr/>
        <a:lstStyle/>
        <a:p>
          <a:pPr rtl="0"/>
          <a:r>
            <a:rPr lang="en-US" smtClean="0"/>
            <a:t>Pendahuluan</a:t>
          </a:r>
          <a:endParaRPr lang="id-ID"/>
        </a:p>
      </dgm:t>
    </dgm:pt>
    <dgm:pt modelId="{4548768E-306C-455F-964D-C645BA48F227}" type="parTrans" cxnId="{A3174C8F-A8E9-4486-BA9B-6100942A202D}">
      <dgm:prSet/>
      <dgm:spPr/>
      <dgm:t>
        <a:bodyPr/>
        <a:lstStyle/>
        <a:p>
          <a:endParaRPr lang="en-US"/>
        </a:p>
      </dgm:t>
    </dgm:pt>
    <dgm:pt modelId="{8D2DE4BB-BF8E-46AE-A8D7-6B7E02E31B26}" type="sibTrans" cxnId="{A3174C8F-A8E9-4486-BA9B-6100942A202D}">
      <dgm:prSet/>
      <dgm:spPr/>
      <dgm:t>
        <a:bodyPr/>
        <a:lstStyle/>
        <a:p>
          <a:endParaRPr lang="en-US"/>
        </a:p>
      </dgm:t>
    </dgm:pt>
    <dgm:pt modelId="{087A46B2-31E2-4917-8803-255E4FB7277C}">
      <dgm:prSet/>
      <dgm:spPr/>
      <dgm:t>
        <a:bodyPr/>
        <a:lstStyle/>
        <a:p>
          <a:pPr rtl="0"/>
          <a:r>
            <a:rPr lang="en-US" smtClean="0"/>
            <a:t>Metodologi Penelitian</a:t>
          </a:r>
          <a:endParaRPr lang="id-ID"/>
        </a:p>
      </dgm:t>
    </dgm:pt>
    <dgm:pt modelId="{8ECD7A7C-731E-453B-8555-BA1BA4ECD40F}" type="parTrans" cxnId="{41AF4393-5473-4608-A2A8-5CDB2474C7B3}">
      <dgm:prSet/>
      <dgm:spPr/>
      <dgm:t>
        <a:bodyPr/>
        <a:lstStyle/>
        <a:p>
          <a:endParaRPr lang="en-US"/>
        </a:p>
      </dgm:t>
    </dgm:pt>
    <dgm:pt modelId="{706D5BBE-EE4F-48EB-91C1-6366D6725B19}" type="sibTrans" cxnId="{41AF4393-5473-4608-A2A8-5CDB2474C7B3}">
      <dgm:prSet/>
      <dgm:spPr/>
      <dgm:t>
        <a:bodyPr/>
        <a:lstStyle/>
        <a:p>
          <a:endParaRPr lang="en-US"/>
        </a:p>
      </dgm:t>
    </dgm:pt>
    <dgm:pt modelId="{6AF05CF7-6201-4F6C-ACE7-C498DDAC4E64}">
      <dgm:prSet/>
      <dgm:spPr/>
      <dgm:t>
        <a:bodyPr/>
        <a:lstStyle/>
        <a:p>
          <a:pPr rtl="0"/>
          <a:r>
            <a:rPr lang="en-US" smtClean="0"/>
            <a:t>Hasil dan Pembahasan</a:t>
          </a:r>
          <a:endParaRPr lang="id-ID"/>
        </a:p>
      </dgm:t>
    </dgm:pt>
    <dgm:pt modelId="{B000598E-3E97-454F-8021-5A501A86DEB3}" type="parTrans" cxnId="{A4ACA7DC-472F-424E-AC5F-564AB0B4F546}">
      <dgm:prSet/>
      <dgm:spPr/>
      <dgm:t>
        <a:bodyPr/>
        <a:lstStyle/>
        <a:p>
          <a:endParaRPr lang="en-US"/>
        </a:p>
      </dgm:t>
    </dgm:pt>
    <dgm:pt modelId="{356E3518-94BB-4D45-A4E8-0D6DAAB19DCF}" type="sibTrans" cxnId="{A4ACA7DC-472F-424E-AC5F-564AB0B4F546}">
      <dgm:prSet/>
      <dgm:spPr/>
      <dgm:t>
        <a:bodyPr/>
        <a:lstStyle/>
        <a:p>
          <a:endParaRPr lang="en-US"/>
        </a:p>
      </dgm:t>
    </dgm:pt>
    <dgm:pt modelId="{19677C39-F19C-490E-A716-47D976CC2553}">
      <dgm:prSet/>
      <dgm:spPr/>
      <dgm:t>
        <a:bodyPr/>
        <a:lstStyle/>
        <a:p>
          <a:pPr rtl="0"/>
          <a:r>
            <a:rPr lang="en-US" smtClean="0"/>
            <a:t>Penutup</a:t>
          </a:r>
          <a:endParaRPr lang="id-ID"/>
        </a:p>
      </dgm:t>
    </dgm:pt>
    <dgm:pt modelId="{9A7C3E85-9D1C-4799-93E7-D870270C807B}" type="parTrans" cxnId="{2A697FCE-51C4-4A9B-996A-6110C4251249}">
      <dgm:prSet/>
      <dgm:spPr/>
      <dgm:t>
        <a:bodyPr/>
        <a:lstStyle/>
        <a:p>
          <a:endParaRPr lang="en-US"/>
        </a:p>
      </dgm:t>
    </dgm:pt>
    <dgm:pt modelId="{4FDD1839-C20B-40C0-B76A-A64F38BBBC50}" type="sibTrans" cxnId="{2A697FCE-51C4-4A9B-996A-6110C4251249}">
      <dgm:prSet/>
      <dgm:spPr/>
      <dgm:t>
        <a:bodyPr/>
        <a:lstStyle/>
        <a:p>
          <a:endParaRPr lang="en-US"/>
        </a:p>
      </dgm:t>
    </dgm:pt>
    <dgm:pt modelId="{696B46EA-C5A3-41DA-AE33-9A4C43C2C122}" type="pres">
      <dgm:prSet presAssocID="{332EA8AE-DC12-4828-B05D-2093B774BA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697AB1-96DB-47B4-9A80-31A7AD34DF3F}" type="pres">
      <dgm:prSet presAssocID="{332EA8AE-DC12-4828-B05D-2093B774BABB}" presName="arrow" presStyleLbl="bgShp" presStyleIdx="0" presStyleCnt="1"/>
      <dgm:spPr/>
    </dgm:pt>
    <dgm:pt modelId="{069D0D18-4400-4019-8F40-7238B0F32EC7}" type="pres">
      <dgm:prSet presAssocID="{332EA8AE-DC12-4828-B05D-2093B774BABB}" presName="points" presStyleCnt="0"/>
      <dgm:spPr/>
    </dgm:pt>
    <dgm:pt modelId="{E9354DE6-8002-4F08-AFFD-8D6EEC323E83}" type="pres">
      <dgm:prSet presAssocID="{6C7AE926-B01E-42E5-AC31-10458515213C}" presName="compositeA" presStyleCnt="0"/>
      <dgm:spPr/>
    </dgm:pt>
    <dgm:pt modelId="{F7C2A3AC-A20E-46D9-AFB8-436123DBDD51}" type="pres">
      <dgm:prSet presAssocID="{6C7AE926-B01E-42E5-AC31-10458515213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EA4F7-C1CC-4095-9C09-E76D3DAC74B3}" type="pres">
      <dgm:prSet presAssocID="{6C7AE926-B01E-42E5-AC31-10458515213C}" presName="circleA" presStyleLbl="node1" presStyleIdx="0" presStyleCnt="4"/>
      <dgm:spPr/>
    </dgm:pt>
    <dgm:pt modelId="{1914D271-4CE5-4A09-9B0F-78DF59C272F1}" type="pres">
      <dgm:prSet presAssocID="{6C7AE926-B01E-42E5-AC31-10458515213C}" presName="spaceA" presStyleCnt="0"/>
      <dgm:spPr/>
    </dgm:pt>
    <dgm:pt modelId="{928F4387-3787-4389-AAAE-5C4739C973C8}" type="pres">
      <dgm:prSet presAssocID="{8D2DE4BB-BF8E-46AE-A8D7-6B7E02E31B26}" presName="space" presStyleCnt="0"/>
      <dgm:spPr/>
    </dgm:pt>
    <dgm:pt modelId="{9A6A00F2-7137-4B3E-9B0E-F8FB1EACE018}" type="pres">
      <dgm:prSet presAssocID="{087A46B2-31E2-4917-8803-255E4FB7277C}" presName="compositeB" presStyleCnt="0"/>
      <dgm:spPr/>
    </dgm:pt>
    <dgm:pt modelId="{180FCE02-F68A-4576-8DCC-59ADBCC23BCB}" type="pres">
      <dgm:prSet presAssocID="{087A46B2-31E2-4917-8803-255E4FB7277C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CEC6C-E70A-411D-ABA3-F5A0158B74DF}" type="pres">
      <dgm:prSet presAssocID="{087A46B2-31E2-4917-8803-255E4FB7277C}" presName="circleB" presStyleLbl="node1" presStyleIdx="1" presStyleCnt="4"/>
      <dgm:spPr/>
    </dgm:pt>
    <dgm:pt modelId="{1BC1182D-4388-4EBB-A4AD-FD3B8F9E9CE7}" type="pres">
      <dgm:prSet presAssocID="{087A46B2-31E2-4917-8803-255E4FB7277C}" presName="spaceB" presStyleCnt="0"/>
      <dgm:spPr/>
    </dgm:pt>
    <dgm:pt modelId="{5534CB77-7FBF-4D03-B27F-488F440D419B}" type="pres">
      <dgm:prSet presAssocID="{706D5BBE-EE4F-48EB-91C1-6366D6725B19}" presName="space" presStyleCnt="0"/>
      <dgm:spPr/>
    </dgm:pt>
    <dgm:pt modelId="{0E0C6657-6B54-4BC7-B995-18A0F32D6334}" type="pres">
      <dgm:prSet presAssocID="{6AF05CF7-6201-4F6C-ACE7-C498DDAC4E64}" presName="compositeA" presStyleCnt="0"/>
      <dgm:spPr/>
    </dgm:pt>
    <dgm:pt modelId="{305FEB47-E2D0-4F0D-B9A5-43D4855B1996}" type="pres">
      <dgm:prSet presAssocID="{6AF05CF7-6201-4F6C-ACE7-C498DDAC4E6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BADE0-F5C4-4DCB-BB82-56E9FFD398A0}" type="pres">
      <dgm:prSet presAssocID="{6AF05CF7-6201-4F6C-ACE7-C498DDAC4E64}" presName="circleA" presStyleLbl="node1" presStyleIdx="2" presStyleCnt="4"/>
      <dgm:spPr/>
    </dgm:pt>
    <dgm:pt modelId="{3E681C63-C948-42FB-AEBD-AD2063C04525}" type="pres">
      <dgm:prSet presAssocID="{6AF05CF7-6201-4F6C-ACE7-C498DDAC4E64}" presName="spaceA" presStyleCnt="0"/>
      <dgm:spPr/>
    </dgm:pt>
    <dgm:pt modelId="{CA1958C5-21F7-4664-82BE-C508107DDD88}" type="pres">
      <dgm:prSet presAssocID="{356E3518-94BB-4D45-A4E8-0D6DAAB19DCF}" presName="space" presStyleCnt="0"/>
      <dgm:spPr/>
    </dgm:pt>
    <dgm:pt modelId="{7FFA4690-1CE9-490A-ADD2-913E2CF6061C}" type="pres">
      <dgm:prSet presAssocID="{19677C39-F19C-490E-A716-47D976CC2553}" presName="compositeB" presStyleCnt="0"/>
      <dgm:spPr/>
    </dgm:pt>
    <dgm:pt modelId="{4408AB24-46C3-4FFD-ACEC-3BFD4DA8564D}" type="pres">
      <dgm:prSet presAssocID="{19677C39-F19C-490E-A716-47D976CC2553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69596-AE06-42E9-89C6-EC23BBAEC735}" type="pres">
      <dgm:prSet presAssocID="{19677C39-F19C-490E-A716-47D976CC2553}" presName="circleB" presStyleLbl="node1" presStyleIdx="3" presStyleCnt="4"/>
      <dgm:spPr/>
    </dgm:pt>
    <dgm:pt modelId="{352C200A-7223-4D14-BF93-7DD5DE725126}" type="pres">
      <dgm:prSet presAssocID="{19677C39-F19C-490E-A716-47D976CC2553}" presName="spaceB" presStyleCnt="0"/>
      <dgm:spPr/>
    </dgm:pt>
  </dgm:ptLst>
  <dgm:cxnLst>
    <dgm:cxn modelId="{2A697FCE-51C4-4A9B-996A-6110C4251249}" srcId="{332EA8AE-DC12-4828-B05D-2093B774BABB}" destId="{19677C39-F19C-490E-A716-47D976CC2553}" srcOrd="3" destOrd="0" parTransId="{9A7C3E85-9D1C-4799-93E7-D870270C807B}" sibTransId="{4FDD1839-C20B-40C0-B76A-A64F38BBBC50}"/>
    <dgm:cxn modelId="{573A02CE-79A2-4EF0-A86E-16EFFC225EF9}" type="presOf" srcId="{332EA8AE-DC12-4828-B05D-2093B774BABB}" destId="{696B46EA-C5A3-41DA-AE33-9A4C43C2C122}" srcOrd="0" destOrd="0" presId="urn:microsoft.com/office/officeart/2005/8/layout/hProcess11"/>
    <dgm:cxn modelId="{E99D1D14-2265-4AC9-8F6A-FD3D48448546}" type="presOf" srcId="{087A46B2-31E2-4917-8803-255E4FB7277C}" destId="{180FCE02-F68A-4576-8DCC-59ADBCC23BCB}" srcOrd="0" destOrd="0" presId="urn:microsoft.com/office/officeart/2005/8/layout/hProcess11"/>
    <dgm:cxn modelId="{F5439D94-3354-4971-9836-247442B99617}" type="presOf" srcId="{19677C39-F19C-490E-A716-47D976CC2553}" destId="{4408AB24-46C3-4FFD-ACEC-3BFD4DA8564D}" srcOrd="0" destOrd="0" presId="urn:microsoft.com/office/officeart/2005/8/layout/hProcess11"/>
    <dgm:cxn modelId="{8354CD03-4CFC-4306-B69A-A2206F067F3A}" type="presOf" srcId="{6C7AE926-B01E-42E5-AC31-10458515213C}" destId="{F7C2A3AC-A20E-46D9-AFB8-436123DBDD51}" srcOrd="0" destOrd="0" presId="urn:microsoft.com/office/officeart/2005/8/layout/hProcess11"/>
    <dgm:cxn modelId="{41AF4393-5473-4608-A2A8-5CDB2474C7B3}" srcId="{332EA8AE-DC12-4828-B05D-2093B774BABB}" destId="{087A46B2-31E2-4917-8803-255E4FB7277C}" srcOrd="1" destOrd="0" parTransId="{8ECD7A7C-731E-453B-8555-BA1BA4ECD40F}" sibTransId="{706D5BBE-EE4F-48EB-91C1-6366D6725B19}"/>
    <dgm:cxn modelId="{DE064FF7-9ACD-46CA-99BB-41391ADA36E6}" type="presOf" srcId="{6AF05CF7-6201-4F6C-ACE7-C498DDAC4E64}" destId="{305FEB47-E2D0-4F0D-B9A5-43D4855B1996}" srcOrd="0" destOrd="0" presId="urn:microsoft.com/office/officeart/2005/8/layout/hProcess11"/>
    <dgm:cxn modelId="{A4ACA7DC-472F-424E-AC5F-564AB0B4F546}" srcId="{332EA8AE-DC12-4828-B05D-2093B774BABB}" destId="{6AF05CF7-6201-4F6C-ACE7-C498DDAC4E64}" srcOrd="2" destOrd="0" parTransId="{B000598E-3E97-454F-8021-5A501A86DEB3}" sibTransId="{356E3518-94BB-4D45-A4E8-0D6DAAB19DCF}"/>
    <dgm:cxn modelId="{A3174C8F-A8E9-4486-BA9B-6100942A202D}" srcId="{332EA8AE-DC12-4828-B05D-2093B774BABB}" destId="{6C7AE926-B01E-42E5-AC31-10458515213C}" srcOrd="0" destOrd="0" parTransId="{4548768E-306C-455F-964D-C645BA48F227}" sibTransId="{8D2DE4BB-BF8E-46AE-A8D7-6B7E02E31B26}"/>
    <dgm:cxn modelId="{BBB3BBDC-03EE-4E11-976A-E0B51E07AA83}" type="presParOf" srcId="{696B46EA-C5A3-41DA-AE33-9A4C43C2C122}" destId="{7F697AB1-96DB-47B4-9A80-31A7AD34DF3F}" srcOrd="0" destOrd="0" presId="urn:microsoft.com/office/officeart/2005/8/layout/hProcess11"/>
    <dgm:cxn modelId="{9C35F8F7-76B7-43B6-A6E6-A66CB6649A40}" type="presParOf" srcId="{696B46EA-C5A3-41DA-AE33-9A4C43C2C122}" destId="{069D0D18-4400-4019-8F40-7238B0F32EC7}" srcOrd="1" destOrd="0" presId="urn:microsoft.com/office/officeart/2005/8/layout/hProcess11"/>
    <dgm:cxn modelId="{D1B8E561-96AD-4E91-B073-21593074F4ED}" type="presParOf" srcId="{069D0D18-4400-4019-8F40-7238B0F32EC7}" destId="{E9354DE6-8002-4F08-AFFD-8D6EEC323E83}" srcOrd="0" destOrd="0" presId="urn:microsoft.com/office/officeart/2005/8/layout/hProcess11"/>
    <dgm:cxn modelId="{8933EFA0-9CCF-4B8C-B5B9-2D851BE73370}" type="presParOf" srcId="{E9354DE6-8002-4F08-AFFD-8D6EEC323E83}" destId="{F7C2A3AC-A20E-46D9-AFB8-436123DBDD51}" srcOrd="0" destOrd="0" presId="urn:microsoft.com/office/officeart/2005/8/layout/hProcess11"/>
    <dgm:cxn modelId="{006C7D65-9596-4AD8-968E-510BFDEE0C5C}" type="presParOf" srcId="{E9354DE6-8002-4F08-AFFD-8D6EEC323E83}" destId="{540EA4F7-C1CC-4095-9C09-E76D3DAC74B3}" srcOrd="1" destOrd="0" presId="urn:microsoft.com/office/officeart/2005/8/layout/hProcess11"/>
    <dgm:cxn modelId="{436498FD-6BAB-4A13-B175-44F31C4BF167}" type="presParOf" srcId="{E9354DE6-8002-4F08-AFFD-8D6EEC323E83}" destId="{1914D271-4CE5-4A09-9B0F-78DF59C272F1}" srcOrd="2" destOrd="0" presId="urn:microsoft.com/office/officeart/2005/8/layout/hProcess11"/>
    <dgm:cxn modelId="{3A829A5C-78F4-4F47-A507-E48B7571E200}" type="presParOf" srcId="{069D0D18-4400-4019-8F40-7238B0F32EC7}" destId="{928F4387-3787-4389-AAAE-5C4739C973C8}" srcOrd="1" destOrd="0" presId="urn:microsoft.com/office/officeart/2005/8/layout/hProcess11"/>
    <dgm:cxn modelId="{0282AF86-0BCE-46F6-892C-19737824A0C1}" type="presParOf" srcId="{069D0D18-4400-4019-8F40-7238B0F32EC7}" destId="{9A6A00F2-7137-4B3E-9B0E-F8FB1EACE018}" srcOrd="2" destOrd="0" presId="urn:microsoft.com/office/officeart/2005/8/layout/hProcess11"/>
    <dgm:cxn modelId="{F628B033-B8E9-4390-A8BB-41F96CF93337}" type="presParOf" srcId="{9A6A00F2-7137-4B3E-9B0E-F8FB1EACE018}" destId="{180FCE02-F68A-4576-8DCC-59ADBCC23BCB}" srcOrd="0" destOrd="0" presId="urn:microsoft.com/office/officeart/2005/8/layout/hProcess11"/>
    <dgm:cxn modelId="{D62D7A7B-7E8E-4ADE-A394-A4405096297F}" type="presParOf" srcId="{9A6A00F2-7137-4B3E-9B0E-F8FB1EACE018}" destId="{309CEC6C-E70A-411D-ABA3-F5A0158B74DF}" srcOrd="1" destOrd="0" presId="urn:microsoft.com/office/officeart/2005/8/layout/hProcess11"/>
    <dgm:cxn modelId="{9238AD6B-94D7-4E60-8EC8-1CCE7FAAF96F}" type="presParOf" srcId="{9A6A00F2-7137-4B3E-9B0E-F8FB1EACE018}" destId="{1BC1182D-4388-4EBB-A4AD-FD3B8F9E9CE7}" srcOrd="2" destOrd="0" presId="urn:microsoft.com/office/officeart/2005/8/layout/hProcess11"/>
    <dgm:cxn modelId="{F63851E8-B0C0-4FF7-AFFE-A8AA97A870E7}" type="presParOf" srcId="{069D0D18-4400-4019-8F40-7238B0F32EC7}" destId="{5534CB77-7FBF-4D03-B27F-488F440D419B}" srcOrd="3" destOrd="0" presId="urn:microsoft.com/office/officeart/2005/8/layout/hProcess11"/>
    <dgm:cxn modelId="{CE0CBE7B-B4DB-46C0-83DC-B11E29AD3AE4}" type="presParOf" srcId="{069D0D18-4400-4019-8F40-7238B0F32EC7}" destId="{0E0C6657-6B54-4BC7-B995-18A0F32D6334}" srcOrd="4" destOrd="0" presId="urn:microsoft.com/office/officeart/2005/8/layout/hProcess11"/>
    <dgm:cxn modelId="{385E362B-7170-4C22-A635-E4BE3C082004}" type="presParOf" srcId="{0E0C6657-6B54-4BC7-B995-18A0F32D6334}" destId="{305FEB47-E2D0-4F0D-B9A5-43D4855B1996}" srcOrd="0" destOrd="0" presId="urn:microsoft.com/office/officeart/2005/8/layout/hProcess11"/>
    <dgm:cxn modelId="{3639262E-9CBA-412A-B36B-4A459DC44065}" type="presParOf" srcId="{0E0C6657-6B54-4BC7-B995-18A0F32D6334}" destId="{69FBADE0-F5C4-4DCB-BB82-56E9FFD398A0}" srcOrd="1" destOrd="0" presId="urn:microsoft.com/office/officeart/2005/8/layout/hProcess11"/>
    <dgm:cxn modelId="{F92FF417-F8DD-4FE5-9E7D-F8F3095949AB}" type="presParOf" srcId="{0E0C6657-6B54-4BC7-B995-18A0F32D6334}" destId="{3E681C63-C948-42FB-AEBD-AD2063C04525}" srcOrd="2" destOrd="0" presId="urn:microsoft.com/office/officeart/2005/8/layout/hProcess11"/>
    <dgm:cxn modelId="{4738E5C5-F056-4229-BEE2-A6602B9FF80D}" type="presParOf" srcId="{069D0D18-4400-4019-8F40-7238B0F32EC7}" destId="{CA1958C5-21F7-4664-82BE-C508107DDD88}" srcOrd="5" destOrd="0" presId="urn:microsoft.com/office/officeart/2005/8/layout/hProcess11"/>
    <dgm:cxn modelId="{20F8109A-4CD3-4437-90F7-168A4235CAA8}" type="presParOf" srcId="{069D0D18-4400-4019-8F40-7238B0F32EC7}" destId="{7FFA4690-1CE9-490A-ADD2-913E2CF6061C}" srcOrd="6" destOrd="0" presId="urn:microsoft.com/office/officeart/2005/8/layout/hProcess11"/>
    <dgm:cxn modelId="{102E67D6-3A42-41CF-9295-7153589284BC}" type="presParOf" srcId="{7FFA4690-1CE9-490A-ADD2-913E2CF6061C}" destId="{4408AB24-46C3-4FFD-ACEC-3BFD4DA8564D}" srcOrd="0" destOrd="0" presId="urn:microsoft.com/office/officeart/2005/8/layout/hProcess11"/>
    <dgm:cxn modelId="{57D6A381-35FB-40F3-A821-A8F4F0C28746}" type="presParOf" srcId="{7FFA4690-1CE9-490A-ADD2-913E2CF6061C}" destId="{4DE69596-AE06-42E9-89C6-EC23BBAEC735}" srcOrd="1" destOrd="0" presId="urn:microsoft.com/office/officeart/2005/8/layout/hProcess11"/>
    <dgm:cxn modelId="{CDEA9F96-0ECB-4D43-8341-3B2C53D1358C}" type="presParOf" srcId="{7FFA4690-1CE9-490A-ADD2-913E2CF6061C}" destId="{352C200A-7223-4D14-BF93-7DD5DE72512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64060D-D7ED-40B3-B57F-FD2FFEEF642E}">
      <dgm:prSet/>
      <dgm:spPr/>
      <dgm:t>
        <a:bodyPr/>
        <a:lstStyle/>
        <a:p>
          <a:pPr rtl="0"/>
          <a:r>
            <a:rPr lang="en-US" smtClean="0"/>
            <a:t>Identifikasi Permasalahan</a:t>
          </a:r>
          <a:endParaRPr lang="id-ID"/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/>
      <dgm:t>
        <a:bodyPr/>
        <a:lstStyle/>
        <a:p>
          <a:endParaRPr lang="en-US"/>
        </a:p>
      </dgm:t>
    </dgm:pt>
    <dgm:pt modelId="{C089CBB5-20C1-489B-92C3-E80B4956D444}">
      <dgm:prSet/>
      <dgm:spPr/>
      <dgm:t>
        <a:bodyPr/>
        <a:lstStyle/>
        <a:p>
          <a:pPr rtl="0"/>
          <a:r>
            <a:rPr lang="en-US" smtClean="0"/>
            <a:t>Studi Literatur</a:t>
          </a:r>
          <a:endParaRPr lang="id-ID"/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/>
      <dgm:t>
        <a:bodyPr/>
        <a:lstStyle/>
        <a:p>
          <a:endParaRPr lang="en-US"/>
        </a:p>
      </dgm:t>
    </dgm:pt>
    <dgm:pt modelId="{EB17C444-C4FE-4C7D-BD00-DE250D7AD259}">
      <dgm:prSet/>
      <dgm:spPr/>
      <dgm:t>
        <a:bodyPr/>
        <a:lstStyle/>
        <a:p>
          <a:pPr rtl="0"/>
          <a:r>
            <a:rPr lang="en-US" smtClean="0"/>
            <a:t>Pengumpulan Data</a:t>
          </a:r>
          <a:endParaRPr lang="id-ID"/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/>
      <dgm:t>
        <a:bodyPr/>
        <a:lstStyle/>
        <a:p>
          <a:endParaRPr lang="en-US"/>
        </a:p>
      </dgm:t>
    </dgm:pt>
    <dgm:pt modelId="{465F8EB7-D3B9-4B23-83F4-ECBAA768A44E}">
      <dgm:prSet/>
      <dgm:spPr/>
      <dgm:t>
        <a:bodyPr/>
        <a:lstStyle/>
        <a:p>
          <a:pPr rtl="0"/>
          <a:r>
            <a:rPr lang="en-US" smtClean="0"/>
            <a:t>Pembangunan Ontologi</a:t>
          </a:r>
          <a:endParaRPr lang="id-ID"/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/>
      <dgm:t>
        <a:bodyPr/>
        <a:lstStyle/>
        <a:p>
          <a:endParaRPr lang="en-US"/>
        </a:p>
      </dgm:t>
    </dgm:pt>
    <dgm:pt modelId="{1BFD8A35-9A3D-44DF-95DB-A2F27BD5E01D}">
      <dgm:prSet/>
      <dgm:spPr/>
      <dgm:t>
        <a:bodyPr/>
        <a:lstStyle/>
        <a:p>
          <a:pPr rtl="0"/>
          <a:r>
            <a:rPr lang="en-US" smtClean="0"/>
            <a:t>Perancangan Sistem</a:t>
          </a:r>
          <a:endParaRPr lang="id-ID"/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/>
      <dgm:t>
        <a:bodyPr/>
        <a:lstStyle/>
        <a:p>
          <a:endParaRPr lang="en-US"/>
        </a:p>
      </dgm:t>
    </dgm:pt>
    <dgm:pt modelId="{83ED62D9-B7B6-4C30-9CF9-1238237049D5}">
      <dgm:prSet/>
      <dgm:spPr/>
      <dgm:t>
        <a:bodyPr/>
        <a:lstStyle/>
        <a:p>
          <a:pPr rtl="0"/>
          <a:r>
            <a:rPr lang="en-US" smtClean="0"/>
            <a:t>Implementasi Sistem</a:t>
          </a:r>
          <a:endParaRPr lang="id-ID"/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/>
      <dgm:t>
        <a:bodyPr/>
        <a:lstStyle/>
        <a:p>
          <a:endParaRPr lang="en-US"/>
        </a:p>
      </dgm:t>
    </dgm:pt>
    <dgm:pt modelId="{39276B0F-007C-4BBD-943F-969E835EF4D3}">
      <dgm:prSet/>
      <dgm:spPr/>
      <dgm:t>
        <a:bodyPr/>
        <a:lstStyle/>
        <a:p>
          <a:pPr rtl="0"/>
          <a:r>
            <a:rPr lang="en-US" smtClean="0"/>
            <a:t>Pengujian dan Evaluasi</a:t>
          </a:r>
          <a:endParaRPr lang="id-ID"/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4D91BDF1-C976-4380-929C-708EA0BFF0DC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F342D4-92B1-469F-A059-26D5842F5E0A}" type="pres">
      <dgm:prSet presAssocID="{14993655-8C8F-4A3D-B9B4-252D85256DAD}" presName="arrow" presStyleLbl="bgShp" presStyleIdx="0" presStyleCnt="1"/>
      <dgm:spPr/>
    </dgm:pt>
    <dgm:pt modelId="{F79C0069-9939-4984-9DC6-49E3BF71A1A2}" type="pres">
      <dgm:prSet presAssocID="{14993655-8C8F-4A3D-B9B4-252D85256DAD}" presName="points" presStyleCnt="0"/>
      <dgm:spPr/>
    </dgm:pt>
    <dgm:pt modelId="{D9D3271E-EE38-486A-9BCE-D5C6FC05FF3D}" type="pres">
      <dgm:prSet presAssocID="{2564060D-D7ED-40B3-B57F-FD2FFEEF642E}" presName="compositeA" presStyleCnt="0"/>
      <dgm:spPr/>
    </dgm:pt>
    <dgm:pt modelId="{895C79FC-F9A7-457F-9534-B57AFEDE42F9}" type="pres">
      <dgm:prSet presAssocID="{2564060D-D7ED-40B3-B57F-FD2FFEEF642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FE89F-F165-4F58-B012-46ECF15A7F65}" type="pres">
      <dgm:prSet presAssocID="{2564060D-D7ED-40B3-B57F-FD2FFEEF642E}" presName="circleA" presStyleLbl="node1" presStyleIdx="0" presStyleCnt="7"/>
      <dgm:spPr/>
    </dgm:pt>
    <dgm:pt modelId="{83AF5E29-3FB8-46CB-8B5C-CA19136A2E0E}" type="pres">
      <dgm:prSet presAssocID="{2564060D-D7ED-40B3-B57F-FD2FFEEF642E}" presName="spaceA" presStyleCnt="0"/>
      <dgm:spPr/>
    </dgm:pt>
    <dgm:pt modelId="{EE480DC3-BF3A-4AF5-AA93-4298AEA23FFE}" type="pres">
      <dgm:prSet presAssocID="{08453C00-79CE-438B-8248-8FFB2A959D9A}" presName="space" presStyleCnt="0"/>
      <dgm:spPr/>
    </dgm:pt>
    <dgm:pt modelId="{EAA3F78D-42F2-4A86-BF5A-621C3DF25336}" type="pres">
      <dgm:prSet presAssocID="{C089CBB5-20C1-489B-92C3-E80B4956D444}" presName="compositeB" presStyleCnt="0"/>
      <dgm:spPr/>
    </dgm:pt>
    <dgm:pt modelId="{95DE8DEB-28D3-4D50-A203-AD3FFED3D083}" type="pres">
      <dgm:prSet presAssocID="{C089CBB5-20C1-489B-92C3-E80B4956D444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DBCFE-8886-4FA2-8758-284441C46122}" type="pres">
      <dgm:prSet presAssocID="{C089CBB5-20C1-489B-92C3-E80B4956D444}" presName="circleB" presStyleLbl="node1" presStyleIdx="1" presStyleCnt="7"/>
      <dgm:spPr/>
    </dgm:pt>
    <dgm:pt modelId="{5D7610D4-63E9-43DD-BC2E-2CEB4B48EE11}" type="pres">
      <dgm:prSet presAssocID="{C089CBB5-20C1-489B-92C3-E80B4956D444}" presName="spaceB" presStyleCnt="0"/>
      <dgm:spPr/>
    </dgm:pt>
    <dgm:pt modelId="{996FA11C-FD7C-46AD-AB50-52D870FDB90C}" type="pres">
      <dgm:prSet presAssocID="{B8A93814-5E48-4F7E-912C-280A32D83F72}" presName="space" presStyleCnt="0"/>
      <dgm:spPr/>
    </dgm:pt>
    <dgm:pt modelId="{3CA7B769-DDD6-49E7-91D2-E2E2F247C6DA}" type="pres">
      <dgm:prSet presAssocID="{EB17C444-C4FE-4C7D-BD00-DE250D7AD259}" presName="compositeA" presStyleCnt="0"/>
      <dgm:spPr/>
    </dgm:pt>
    <dgm:pt modelId="{1539DE09-67A4-4909-A01D-58C82AE6EB9C}" type="pres">
      <dgm:prSet presAssocID="{EB17C444-C4FE-4C7D-BD00-DE250D7AD259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3754F-A8D3-4174-8576-CA5ED6AEEA54}" type="pres">
      <dgm:prSet presAssocID="{EB17C444-C4FE-4C7D-BD00-DE250D7AD259}" presName="circleA" presStyleLbl="node1" presStyleIdx="2" presStyleCnt="7"/>
      <dgm:spPr/>
    </dgm:pt>
    <dgm:pt modelId="{CABF858D-E3BE-4F60-A5A9-81E2B8AE17AA}" type="pres">
      <dgm:prSet presAssocID="{EB17C444-C4FE-4C7D-BD00-DE250D7AD259}" presName="spaceA" presStyleCnt="0"/>
      <dgm:spPr/>
    </dgm:pt>
    <dgm:pt modelId="{B18E8FBC-2FC2-4760-B137-F9DA9FBE9369}" type="pres">
      <dgm:prSet presAssocID="{4976894B-3BE1-4D0F-A728-30D6BA4EA282}" presName="space" presStyleCnt="0"/>
      <dgm:spPr/>
    </dgm:pt>
    <dgm:pt modelId="{F22653A0-212E-494A-8D37-5FDFB8F05A4A}" type="pres">
      <dgm:prSet presAssocID="{465F8EB7-D3B9-4B23-83F4-ECBAA768A44E}" presName="compositeB" presStyleCnt="0"/>
      <dgm:spPr/>
    </dgm:pt>
    <dgm:pt modelId="{BCBF18E6-46B1-4A44-B522-BE9DB868E08D}" type="pres">
      <dgm:prSet presAssocID="{465F8EB7-D3B9-4B23-83F4-ECBAA768A44E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9F39A-B8C1-4DA8-B242-FE7ACB160900}" type="pres">
      <dgm:prSet presAssocID="{465F8EB7-D3B9-4B23-83F4-ECBAA768A44E}" presName="circleB" presStyleLbl="node1" presStyleIdx="3" presStyleCnt="7"/>
      <dgm:spPr/>
    </dgm:pt>
    <dgm:pt modelId="{1E8FDD2F-AB93-424B-A4D4-B46374B5B8E1}" type="pres">
      <dgm:prSet presAssocID="{465F8EB7-D3B9-4B23-83F4-ECBAA768A44E}" presName="spaceB" presStyleCnt="0"/>
      <dgm:spPr/>
    </dgm:pt>
    <dgm:pt modelId="{24546898-29CE-41AC-8FBD-0314E7D4D50A}" type="pres">
      <dgm:prSet presAssocID="{F045ECF2-3A2F-4B83-ACFD-50DB201956AB}" presName="space" presStyleCnt="0"/>
      <dgm:spPr/>
    </dgm:pt>
    <dgm:pt modelId="{05837578-A3E9-49C9-8647-D21E59819030}" type="pres">
      <dgm:prSet presAssocID="{1BFD8A35-9A3D-44DF-95DB-A2F27BD5E01D}" presName="compositeA" presStyleCnt="0"/>
      <dgm:spPr/>
    </dgm:pt>
    <dgm:pt modelId="{C89F4D1C-9CFF-4C1B-A4E1-E096C6F3BC48}" type="pres">
      <dgm:prSet presAssocID="{1BFD8A35-9A3D-44DF-95DB-A2F27BD5E01D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B8C20-E621-4623-A922-D3EA9F58E46E}" type="pres">
      <dgm:prSet presAssocID="{1BFD8A35-9A3D-44DF-95DB-A2F27BD5E01D}" presName="circleA" presStyleLbl="node1" presStyleIdx="4" presStyleCnt="7"/>
      <dgm:spPr/>
    </dgm:pt>
    <dgm:pt modelId="{5FD891D6-B2F8-42ED-8884-8A6342BDC5C9}" type="pres">
      <dgm:prSet presAssocID="{1BFD8A35-9A3D-44DF-95DB-A2F27BD5E01D}" presName="spaceA" presStyleCnt="0"/>
      <dgm:spPr/>
    </dgm:pt>
    <dgm:pt modelId="{D6DFDB87-DB63-42E9-837A-7F41C2DEF1F7}" type="pres">
      <dgm:prSet presAssocID="{7FF0A579-786A-4CEB-B096-7B3C09CF978F}" presName="space" presStyleCnt="0"/>
      <dgm:spPr/>
    </dgm:pt>
    <dgm:pt modelId="{CF171DDD-2A4C-4329-813F-EC12E277C05D}" type="pres">
      <dgm:prSet presAssocID="{83ED62D9-B7B6-4C30-9CF9-1238237049D5}" presName="compositeB" presStyleCnt="0"/>
      <dgm:spPr/>
    </dgm:pt>
    <dgm:pt modelId="{3CD4E4A9-D145-4CBD-8C86-29B70E2E7C32}" type="pres">
      <dgm:prSet presAssocID="{83ED62D9-B7B6-4C30-9CF9-1238237049D5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3CCEC-DF40-49D1-BF2D-EEFF3ECFD183}" type="pres">
      <dgm:prSet presAssocID="{83ED62D9-B7B6-4C30-9CF9-1238237049D5}" presName="circleB" presStyleLbl="node1" presStyleIdx="5" presStyleCnt="7"/>
      <dgm:spPr/>
    </dgm:pt>
    <dgm:pt modelId="{50D6D045-B19E-4A67-B7DB-0B5B93C4E476}" type="pres">
      <dgm:prSet presAssocID="{83ED62D9-B7B6-4C30-9CF9-1238237049D5}" presName="spaceB" presStyleCnt="0"/>
      <dgm:spPr/>
    </dgm:pt>
    <dgm:pt modelId="{EA185BCF-36EE-43DF-82AD-300B81FBF5B5}" type="pres">
      <dgm:prSet presAssocID="{26BF2379-640C-4FF3-9072-388AB8800F68}" presName="space" presStyleCnt="0"/>
      <dgm:spPr/>
    </dgm:pt>
    <dgm:pt modelId="{CF5492D8-9FAE-4252-82CA-4B052D267AB1}" type="pres">
      <dgm:prSet presAssocID="{39276B0F-007C-4BBD-943F-969E835EF4D3}" presName="compositeA" presStyleCnt="0"/>
      <dgm:spPr/>
    </dgm:pt>
    <dgm:pt modelId="{8254663E-898A-4233-AB70-EAC3D3C8E88B}" type="pres">
      <dgm:prSet presAssocID="{39276B0F-007C-4BBD-943F-969E835EF4D3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2B59-2EF0-4635-A195-CF8D8CBB36F7}" type="pres">
      <dgm:prSet presAssocID="{39276B0F-007C-4BBD-943F-969E835EF4D3}" presName="circleA" presStyleLbl="node1" presStyleIdx="6" presStyleCnt="7"/>
      <dgm:spPr/>
    </dgm:pt>
    <dgm:pt modelId="{71B24918-02A1-411A-9FD8-460D08DEA4AB}" type="pres">
      <dgm:prSet presAssocID="{39276B0F-007C-4BBD-943F-969E835EF4D3}" presName="spaceA" presStyleCnt="0"/>
      <dgm:spPr/>
    </dgm:pt>
  </dgm:ptLst>
  <dgm:cxnLst>
    <dgm:cxn modelId="{276862F2-8404-4DD2-9A5E-0392F221592B}" type="presOf" srcId="{EB17C444-C4FE-4C7D-BD00-DE250D7AD259}" destId="{1539DE09-67A4-4909-A01D-58C82AE6EB9C}" srcOrd="0" destOrd="0" presId="urn:microsoft.com/office/officeart/2005/8/layout/hProcess11"/>
    <dgm:cxn modelId="{426187E8-3438-4F82-8075-6C6FE0473BE5}" type="presOf" srcId="{1BFD8A35-9A3D-44DF-95DB-A2F27BD5E01D}" destId="{C89F4D1C-9CFF-4C1B-A4E1-E096C6F3BC48}" srcOrd="0" destOrd="0" presId="urn:microsoft.com/office/officeart/2005/8/layout/hProcess11"/>
    <dgm:cxn modelId="{4B285725-1754-40AD-9B99-CBAC0C6242E9}" type="presOf" srcId="{2564060D-D7ED-40B3-B57F-FD2FFEEF642E}" destId="{895C79FC-F9A7-457F-9534-B57AFEDE42F9}" srcOrd="0" destOrd="0" presId="urn:microsoft.com/office/officeart/2005/8/layout/hProcess11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C74BC7D1-C344-4B03-83C8-E9AB851AF24E}" type="presOf" srcId="{14993655-8C8F-4A3D-B9B4-252D85256DAD}" destId="{4D91BDF1-C976-4380-929C-708EA0BFF0DC}" srcOrd="0" destOrd="0" presId="urn:microsoft.com/office/officeart/2005/8/layout/hProcess11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27D708B3-3031-4468-9A37-FB383ECE2392}" type="presOf" srcId="{83ED62D9-B7B6-4C30-9CF9-1238237049D5}" destId="{3CD4E4A9-D145-4CBD-8C86-29B70E2E7C32}" srcOrd="0" destOrd="0" presId="urn:microsoft.com/office/officeart/2005/8/layout/hProcess11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BC4CF212-BFB5-4C60-89DA-BD1B4F892423}" type="presOf" srcId="{C089CBB5-20C1-489B-92C3-E80B4956D444}" destId="{95DE8DEB-28D3-4D50-A203-AD3FFED3D083}" srcOrd="0" destOrd="0" presId="urn:microsoft.com/office/officeart/2005/8/layout/hProcess11"/>
    <dgm:cxn modelId="{65D24028-1514-4880-B27D-BA20E9FB17FE}" type="presOf" srcId="{465F8EB7-D3B9-4B23-83F4-ECBAA768A44E}" destId="{BCBF18E6-46B1-4A44-B522-BE9DB868E08D}" srcOrd="0" destOrd="0" presId="urn:microsoft.com/office/officeart/2005/8/layout/hProcess11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7DEC8AEA-54E5-4722-9842-3CE5E0092FB5}" type="presOf" srcId="{39276B0F-007C-4BBD-943F-969E835EF4D3}" destId="{8254663E-898A-4233-AB70-EAC3D3C8E88B}" srcOrd="0" destOrd="0" presId="urn:microsoft.com/office/officeart/2005/8/layout/hProcess11"/>
    <dgm:cxn modelId="{3E3FB12F-7BAA-4652-9F42-051420DF3C4E}" type="presParOf" srcId="{4D91BDF1-C976-4380-929C-708EA0BFF0DC}" destId="{DBF342D4-92B1-469F-A059-26D5842F5E0A}" srcOrd="0" destOrd="0" presId="urn:microsoft.com/office/officeart/2005/8/layout/hProcess11"/>
    <dgm:cxn modelId="{3D4B3DE8-F1C9-47DF-A70C-79CF92BAB2A0}" type="presParOf" srcId="{4D91BDF1-C976-4380-929C-708EA0BFF0DC}" destId="{F79C0069-9939-4984-9DC6-49E3BF71A1A2}" srcOrd="1" destOrd="0" presId="urn:microsoft.com/office/officeart/2005/8/layout/hProcess11"/>
    <dgm:cxn modelId="{E3227EC5-9D15-45D0-96CF-3B89BEB01796}" type="presParOf" srcId="{F79C0069-9939-4984-9DC6-49E3BF71A1A2}" destId="{D9D3271E-EE38-486A-9BCE-D5C6FC05FF3D}" srcOrd="0" destOrd="0" presId="urn:microsoft.com/office/officeart/2005/8/layout/hProcess11"/>
    <dgm:cxn modelId="{E5330B7C-1ED5-45F7-941B-29009DF26FCB}" type="presParOf" srcId="{D9D3271E-EE38-486A-9BCE-D5C6FC05FF3D}" destId="{895C79FC-F9A7-457F-9534-B57AFEDE42F9}" srcOrd="0" destOrd="0" presId="urn:microsoft.com/office/officeart/2005/8/layout/hProcess11"/>
    <dgm:cxn modelId="{9075868D-98A1-472E-82C1-E03AF8AE8057}" type="presParOf" srcId="{D9D3271E-EE38-486A-9BCE-D5C6FC05FF3D}" destId="{0F5FE89F-F165-4F58-B012-46ECF15A7F65}" srcOrd="1" destOrd="0" presId="urn:microsoft.com/office/officeart/2005/8/layout/hProcess11"/>
    <dgm:cxn modelId="{A1DF50C6-00BA-4712-B280-0B3E0CBEF00C}" type="presParOf" srcId="{D9D3271E-EE38-486A-9BCE-D5C6FC05FF3D}" destId="{83AF5E29-3FB8-46CB-8B5C-CA19136A2E0E}" srcOrd="2" destOrd="0" presId="urn:microsoft.com/office/officeart/2005/8/layout/hProcess11"/>
    <dgm:cxn modelId="{897155A4-C543-4949-B9B4-4B044962FEE8}" type="presParOf" srcId="{F79C0069-9939-4984-9DC6-49E3BF71A1A2}" destId="{EE480DC3-BF3A-4AF5-AA93-4298AEA23FFE}" srcOrd="1" destOrd="0" presId="urn:microsoft.com/office/officeart/2005/8/layout/hProcess11"/>
    <dgm:cxn modelId="{E78F7BD2-D818-4178-B718-D9864085D4B1}" type="presParOf" srcId="{F79C0069-9939-4984-9DC6-49E3BF71A1A2}" destId="{EAA3F78D-42F2-4A86-BF5A-621C3DF25336}" srcOrd="2" destOrd="0" presId="urn:microsoft.com/office/officeart/2005/8/layout/hProcess11"/>
    <dgm:cxn modelId="{DCD95C49-8667-4EFE-862E-F91538545442}" type="presParOf" srcId="{EAA3F78D-42F2-4A86-BF5A-621C3DF25336}" destId="{95DE8DEB-28D3-4D50-A203-AD3FFED3D083}" srcOrd="0" destOrd="0" presId="urn:microsoft.com/office/officeart/2005/8/layout/hProcess11"/>
    <dgm:cxn modelId="{B03A91FA-54FE-4149-AD73-7DE16F4658C2}" type="presParOf" srcId="{EAA3F78D-42F2-4A86-BF5A-621C3DF25336}" destId="{5D2DBCFE-8886-4FA2-8758-284441C46122}" srcOrd="1" destOrd="0" presId="urn:microsoft.com/office/officeart/2005/8/layout/hProcess11"/>
    <dgm:cxn modelId="{1262569B-E9E7-4CB6-A767-23328A55B3FC}" type="presParOf" srcId="{EAA3F78D-42F2-4A86-BF5A-621C3DF25336}" destId="{5D7610D4-63E9-43DD-BC2E-2CEB4B48EE11}" srcOrd="2" destOrd="0" presId="urn:microsoft.com/office/officeart/2005/8/layout/hProcess11"/>
    <dgm:cxn modelId="{3C0B19D9-6FD0-4508-86D4-467F407D405B}" type="presParOf" srcId="{F79C0069-9939-4984-9DC6-49E3BF71A1A2}" destId="{996FA11C-FD7C-46AD-AB50-52D870FDB90C}" srcOrd="3" destOrd="0" presId="urn:microsoft.com/office/officeart/2005/8/layout/hProcess11"/>
    <dgm:cxn modelId="{96640431-9AB5-431F-A31C-42A6109927B6}" type="presParOf" srcId="{F79C0069-9939-4984-9DC6-49E3BF71A1A2}" destId="{3CA7B769-DDD6-49E7-91D2-E2E2F247C6DA}" srcOrd="4" destOrd="0" presId="urn:microsoft.com/office/officeart/2005/8/layout/hProcess11"/>
    <dgm:cxn modelId="{2F194AE1-07B8-42AF-8267-C34D05A842E3}" type="presParOf" srcId="{3CA7B769-DDD6-49E7-91D2-E2E2F247C6DA}" destId="{1539DE09-67A4-4909-A01D-58C82AE6EB9C}" srcOrd="0" destOrd="0" presId="urn:microsoft.com/office/officeart/2005/8/layout/hProcess11"/>
    <dgm:cxn modelId="{84E2F756-C174-41FB-B46D-930930F8089F}" type="presParOf" srcId="{3CA7B769-DDD6-49E7-91D2-E2E2F247C6DA}" destId="{B363754F-A8D3-4174-8576-CA5ED6AEEA54}" srcOrd="1" destOrd="0" presId="urn:microsoft.com/office/officeart/2005/8/layout/hProcess11"/>
    <dgm:cxn modelId="{874EC664-838D-4871-A655-288DE351BC38}" type="presParOf" srcId="{3CA7B769-DDD6-49E7-91D2-E2E2F247C6DA}" destId="{CABF858D-E3BE-4F60-A5A9-81E2B8AE17AA}" srcOrd="2" destOrd="0" presId="urn:microsoft.com/office/officeart/2005/8/layout/hProcess11"/>
    <dgm:cxn modelId="{68715F25-BE11-4ABE-816C-CDF36F37FF1E}" type="presParOf" srcId="{F79C0069-9939-4984-9DC6-49E3BF71A1A2}" destId="{B18E8FBC-2FC2-4760-B137-F9DA9FBE9369}" srcOrd="5" destOrd="0" presId="urn:microsoft.com/office/officeart/2005/8/layout/hProcess11"/>
    <dgm:cxn modelId="{92E12AE7-77A8-4D6A-8B4D-E6C68C84A296}" type="presParOf" srcId="{F79C0069-9939-4984-9DC6-49E3BF71A1A2}" destId="{F22653A0-212E-494A-8D37-5FDFB8F05A4A}" srcOrd="6" destOrd="0" presId="urn:microsoft.com/office/officeart/2005/8/layout/hProcess11"/>
    <dgm:cxn modelId="{2676AE47-1450-4D49-B0C1-E0761E8AC1B7}" type="presParOf" srcId="{F22653A0-212E-494A-8D37-5FDFB8F05A4A}" destId="{BCBF18E6-46B1-4A44-B522-BE9DB868E08D}" srcOrd="0" destOrd="0" presId="urn:microsoft.com/office/officeart/2005/8/layout/hProcess11"/>
    <dgm:cxn modelId="{C1BF39DC-2BEC-45C9-B716-4F73094B238A}" type="presParOf" srcId="{F22653A0-212E-494A-8D37-5FDFB8F05A4A}" destId="{C339F39A-B8C1-4DA8-B242-FE7ACB160900}" srcOrd="1" destOrd="0" presId="urn:microsoft.com/office/officeart/2005/8/layout/hProcess11"/>
    <dgm:cxn modelId="{AB6720CE-4094-43CD-BD8D-4622DB0D94EA}" type="presParOf" srcId="{F22653A0-212E-494A-8D37-5FDFB8F05A4A}" destId="{1E8FDD2F-AB93-424B-A4D4-B46374B5B8E1}" srcOrd="2" destOrd="0" presId="urn:microsoft.com/office/officeart/2005/8/layout/hProcess11"/>
    <dgm:cxn modelId="{C2F4F4F1-AA8E-4BF0-98DC-8370E1A48F34}" type="presParOf" srcId="{F79C0069-9939-4984-9DC6-49E3BF71A1A2}" destId="{24546898-29CE-41AC-8FBD-0314E7D4D50A}" srcOrd="7" destOrd="0" presId="urn:microsoft.com/office/officeart/2005/8/layout/hProcess11"/>
    <dgm:cxn modelId="{66F3B2C8-3E6C-4532-90AF-85B6D4047BC3}" type="presParOf" srcId="{F79C0069-9939-4984-9DC6-49E3BF71A1A2}" destId="{05837578-A3E9-49C9-8647-D21E59819030}" srcOrd="8" destOrd="0" presId="urn:microsoft.com/office/officeart/2005/8/layout/hProcess11"/>
    <dgm:cxn modelId="{38EC003B-D3C9-495F-B394-A74C182CB91D}" type="presParOf" srcId="{05837578-A3E9-49C9-8647-D21E59819030}" destId="{C89F4D1C-9CFF-4C1B-A4E1-E096C6F3BC48}" srcOrd="0" destOrd="0" presId="urn:microsoft.com/office/officeart/2005/8/layout/hProcess11"/>
    <dgm:cxn modelId="{3389C7AA-E2FE-4BC2-BAD3-A669D89B961F}" type="presParOf" srcId="{05837578-A3E9-49C9-8647-D21E59819030}" destId="{418B8C20-E621-4623-A922-D3EA9F58E46E}" srcOrd="1" destOrd="0" presId="urn:microsoft.com/office/officeart/2005/8/layout/hProcess11"/>
    <dgm:cxn modelId="{F5E265EE-6CFF-48F3-95DC-9ECFCC05B0B6}" type="presParOf" srcId="{05837578-A3E9-49C9-8647-D21E59819030}" destId="{5FD891D6-B2F8-42ED-8884-8A6342BDC5C9}" srcOrd="2" destOrd="0" presId="urn:microsoft.com/office/officeart/2005/8/layout/hProcess11"/>
    <dgm:cxn modelId="{E085CAF1-D5E7-4DF6-845B-F4D01C32163F}" type="presParOf" srcId="{F79C0069-9939-4984-9DC6-49E3BF71A1A2}" destId="{D6DFDB87-DB63-42E9-837A-7F41C2DEF1F7}" srcOrd="9" destOrd="0" presId="urn:microsoft.com/office/officeart/2005/8/layout/hProcess11"/>
    <dgm:cxn modelId="{B0C3A35D-BDD9-4598-982C-808893845980}" type="presParOf" srcId="{F79C0069-9939-4984-9DC6-49E3BF71A1A2}" destId="{CF171DDD-2A4C-4329-813F-EC12E277C05D}" srcOrd="10" destOrd="0" presId="urn:microsoft.com/office/officeart/2005/8/layout/hProcess11"/>
    <dgm:cxn modelId="{0C0E0ACB-17EC-4FBB-9945-BB5315472796}" type="presParOf" srcId="{CF171DDD-2A4C-4329-813F-EC12E277C05D}" destId="{3CD4E4A9-D145-4CBD-8C86-29B70E2E7C32}" srcOrd="0" destOrd="0" presId="urn:microsoft.com/office/officeart/2005/8/layout/hProcess11"/>
    <dgm:cxn modelId="{DA65066D-999A-4EFC-BC2B-584EC6C140AA}" type="presParOf" srcId="{CF171DDD-2A4C-4329-813F-EC12E277C05D}" destId="{5373CCEC-DF40-49D1-BF2D-EEFF3ECFD183}" srcOrd="1" destOrd="0" presId="urn:microsoft.com/office/officeart/2005/8/layout/hProcess11"/>
    <dgm:cxn modelId="{6A23709E-88BA-4E43-B167-5D1314CCB7CA}" type="presParOf" srcId="{CF171DDD-2A4C-4329-813F-EC12E277C05D}" destId="{50D6D045-B19E-4A67-B7DB-0B5B93C4E476}" srcOrd="2" destOrd="0" presId="urn:microsoft.com/office/officeart/2005/8/layout/hProcess11"/>
    <dgm:cxn modelId="{C01562ED-D1D0-4CBB-86FF-72835E56A615}" type="presParOf" srcId="{F79C0069-9939-4984-9DC6-49E3BF71A1A2}" destId="{EA185BCF-36EE-43DF-82AD-300B81FBF5B5}" srcOrd="11" destOrd="0" presId="urn:microsoft.com/office/officeart/2005/8/layout/hProcess11"/>
    <dgm:cxn modelId="{CF42875B-2443-4AEE-B4A0-14CF06BF8C7A}" type="presParOf" srcId="{F79C0069-9939-4984-9DC6-49E3BF71A1A2}" destId="{CF5492D8-9FAE-4252-82CA-4B052D267AB1}" srcOrd="12" destOrd="0" presId="urn:microsoft.com/office/officeart/2005/8/layout/hProcess11"/>
    <dgm:cxn modelId="{B7F0490A-009C-4539-8A40-AEEC9D9A295C}" type="presParOf" srcId="{CF5492D8-9FAE-4252-82CA-4B052D267AB1}" destId="{8254663E-898A-4233-AB70-EAC3D3C8E88B}" srcOrd="0" destOrd="0" presId="urn:microsoft.com/office/officeart/2005/8/layout/hProcess11"/>
    <dgm:cxn modelId="{775C8D0B-3846-40FC-B445-B63AA988D3D4}" type="presParOf" srcId="{CF5492D8-9FAE-4252-82CA-4B052D267AB1}" destId="{67152B59-2EF0-4635-A195-CF8D8CBB36F7}" srcOrd="1" destOrd="0" presId="urn:microsoft.com/office/officeart/2005/8/layout/hProcess11"/>
    <dgm:cxn modelId="{57EE73C4-CE7D-47E0-9DE0-9C78FA43EC9D}" type="presParOf" srcId="{CF5492D8-9FAE-4252-82CA-4B052D267AB1}" destId="{71B24918-02A1-411A-9FD8-460D08DEA4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Spesifikasi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/>
        </a:p>
      </dgm:t>
    </dgm:pt>
    <dgm:pt modelId="{5188AF85-6EEF-4F70-9FAF-37734841BCE2}" type="sibTrans" cxnId="{EAE113CC-D427-4E1F-B3DF-D36605A654E6}">
      <dgm:prSet/>
      <dgm:spPr/>
      <dgm:t>
        <a:bodyPr/>
        <a:lstStyle/>
        <a:p>
          <a:endParaRPr lang="en-US"/>
        </a:p>
      </dgm:t>
    </dgm:pt>
    <dgm:pt modelId="{10DAAFA7-AE7F-4C62-9E7F-3D061E9CE75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Akuisisi Pengetahuan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/>
        </a:p>
      </dgm:t>
    </dgm:pt>
    <dgm:pt modelId="{A3AE7624-C063-43CB-8E79-B1A63624BFA9}" type="sibTrans" cxnId="{9E37808D-DD1D-4339-9A75-291123982FB8}">
      <dgm:prSet/>
      <dgm:spPr/>
      <dgm:t>
        <a:bodyPr/>
        <a:lstStyle/>
        <a:p>
          <a:endParaRPr lang="en-US"/>
        </a:p>
      </dgm:t>
    </dgm:pt>
    <dgm:pt modelId="{1A161830-D911-4548-A810-CDBF38B2DF58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Konseptualisasi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/>
        </a:p>
      </dgm:t>
    </dgm:pt>
    <dgm:pt modelId="{69AE3E26-0CDC-4930-9D6C-DE763BCC8107}" type="sibTrans" cxnId="{9FB3D98F-64A8-4E15-BA92-A95E9FF6BFF3}">
      <dgm:prSet/>
      <dgm:spPr/>
      <dgm:t>
        <a:bodyPr/>
        <a:lstStyle/>
        <a:p>
          <a:endParaRPr lang="en-US"/>
        </a:p>
      </dgm:t>
    </dgm:pt>
    <dgm:pt modelId="{58929ADA-E88B-40A7-911F-872875FDA556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Integrasi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/>
        </a:p>
      </dgm:t>
    </dgm:pt>
    <dgm:pt modelId="{04E8A312-22BF-4E69-9FF0-07F93E56244D}" type="sibTrans" cxnId="{55DA6D56-2256-4716-B737-76E752BB284C}">
      <dgm:prSet/>
      <dgm:spPr/>
      <dgm:t>
        <a:bodyPr/>
        <a:lstStyle/>
        <a:p>
          <a:endParaRPr lang="en-US"/>
        </a:p>
      </dgm:t>
    </dgm:pt>
    <dgm:pt modelId="{B0888853-F45E-4619-BE88-F26B915B111B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Implementasi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/>
        </a:p>
      </dgm:t>
    </dgm:pt>
    <dgm:pt modelId="{150185B1-800D-4C7C-8E30-8BE82A8DC61D}" type="sibTrans" cxnId="{3A060D0B-9398-4A03-A3B7-2C302D83162B}">
      <dgm:prSet/>
      <dgm:spPr/>
      <dgm:t>
        <a:bodyPr/>
        <a:lstStyle/>
        <a:p>
          <a:endParaRPr lang="en-US"/>
        </a:p>
      </dgm:t>
    </dgm:pt>
    <dgm:pt modelId="{B489A87E-6CD3-4FD3-8166-E9A55905409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Evaluasi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/>
        </a:p>
      </dgm:t>
    </dgm:pt>
    <dgm:pt modelId="{5B2C6248-E3DD-454A-AF6A-1F98ACB23A8D}" type="sibTrans" cxnId="{90F439CA-B15F-4C48-901A-B68FEEC7A6B1}">
      <dgm:prSet/>
      <dgm:spPr/>
      <dgm:t>
        <a:bodyPr/>
        <a:lstStyle/>
        <a:p>
          <a:endParaRPr lang="en-US"/>
        </a:p>
      </dgm:t>
    </dgm:pt>
    <dgm:pt modelId="{5DEA8A79-907D-4B7F-8085-FC3ABC59F4D0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Dokumentasi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/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/>
        </a:p>
      </dgm:t>
    </dgm:pt>
    <dgm:pt modelId="{42B06957-F967-429F-8D00-7A2CB8950ABE}" type="pres">
      <dgm:prSet presAssocID="{4778AEEF-AB6E-49EC-A8F1-47AADAB495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558F78-E48A-4403-9439-AFF341B5B9D0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74C4F5C-5CC8-44C0-B7F6-88C6C00D6B25}" type="pres">
      <dgm:prSet presAssocID="{5188AF85-6EEF-4F70-9FAF-37734841BCE2}" presName="sibTrans" presStyleCnt="0"/>
      <dgm:spPr/>
    </dgm:pt>
    <dgm:pt modelId="{81292033-C5F8-4194-907E-C77E3D11CC1F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F00051D-009D-4D92-BAFC-517360A98D34}" type="pres">
      <dgm:prSet presAssocID="{A3AE7624-C063-43CB-8E79-B1A63624BFA9}" presName="sibTrans" presStyleCnt="0"/>
      <dgm:spPr/>
    </dgm:pt>
    <dgm:pt modelId="{B0BC710A-B715-4FAF-9F58-00A1FF884F0A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798001E-3EEE-4C36-9E8B-CEE180ACE1AE}" type="pres">
      <dgm:prSet presAssocID="{69AE3E26-0CDC-4930-9D6C-DE763BCC8107}" presName="sibTrans" presStyleCnt="0"/>
      <dgm:spPr/>
    </dgm:pt>
    <dgm:pt modelId="{2DEEE838-E824-4921-9918-B6C0196C1FBD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D5335BF-9A53-4E6E-887B-F4E7C91CC48D}" type="pres">
      <dgm:prSet presAssocID="{04E8A312-22BF-4E69-9FF0-07F93E56244D}" presName="sibTrans" presStyleCnt="0"/>
      <dgm:spPr/>
    </dgm:pt>
    <dgm:pt modelId="{8DB407DB-2092-491A-8042-55A6FE5D99BB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AC82CDE-8289-480E-AB1C-6D3938F8B1FE}" type="pres">
      <dgm:prSet presAssocID="{150185B1-800D-4C7C-8E30-8BE82A8DC61D}" presName="sibTrans" presStyleCnt="0"/>
      <dgm:spPr/>
    </dgm:pt>
    <dgm:pt modelId="{6AC06D96-49D9-4EE1-BBFB-F78C9754538C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2071672-A3D2-4965-B19B-FFE3C8687DD5}" type="pres">
      <dgm:prSet presAssocID="{5B2C6248-E3DD-454A-AF6A-1F98ACB23A8D}" presName="sibTrans" presStyleCnt="0"/>
      <dgm:spPr/>
    </dgm:pt>
    <dgm:pt modelId="{CC8EA2CD-09A9-46B9-B11E-0652BF995C99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FBC8EFE7-9983-4AB9-9F99-66E89507CF40}" type="presOf" srcId="{58929ADA-E88B-40A7-911F-872875FDA556}" destId="{2DEEE838-E824-4921-9918-B6C0196C1FBD}" srcOrd="0" destOrd="0" presId="urn:microsoft.com/office/officeart/2005/8/layout/default"/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D67AA8C5-6969-435A-ABCB-0835DA10E30A}" type="presOf" srcId="{5DEA8A79-907D-4B7F-8085-FC3ABC59F4D0}" destId="{CC8EA2CD-09A9-46B9-B11E-0652BF995C99}" srcOrd="0" destOrd="0" presId="urn:microsoft.com/office/officeart/2005/8/layout/default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BFED47E0-9961-4AE7-805C-E71DD3DB879C}" type="presOf" srcId="{B489A87E-6CD3-4FD3-8166-E9A55905409E}" destId="{6AC06D96-49D9-4EE1-BBFB-F78C9754538C}" srcOrd="0" destOrd="0" presId="urn:microsoft.com/office/officeart/2005/8/layout/default"/>
    <dgm:cxn modelId="{B061B011-C08F-44AF-AF78-B617983AB00C}" type="presOf" srcId="{F05090F0-8783-4E60-B7E0-A1A52B351147}" destId="{27558F78-E48A-4403-9439-AFF341B5B9D0}" srcOrd="0" destOrd="0" presId="urn:microsoft.com/office/officeart/2005/8/layout/default"/>
    <dgm:cxn modelId="{E6139AF4-36DD-4E23-91A9-6F16B5B33A88}" type="presOf" srcId="{10DAAFA7-AE7F-4C62-9E7F-3D061E9CE75E}" destId="{81292033-C5F8-4194-907E-C77E3D11CC1F}" srcOrd="0" destOrd="0" presId="urn:microsoft.com/office/officeart/2005/8/layout/default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1CF353B2-FB54-4694-A7B2-4503B9AB512C}" type="presOf" srcId="{1A161830-D911-4548-A810-CDBF38B2DF58}" destId="{B0BC710A-B715-4FAF-9F58-00A1FF884F0A}" srcOrd="0" destOrd="0" presId="urn:microsoft.com/office/officeart/2005/8/layout/default"/>
    <dgm:cxn modelId="{6B8CAD46-356B-4D81-92F7-5F37ED6E0978}" type="presOf" srcId="{4778AEEF-AB6E-49EC-A8F1-47AADAB495B5}" destId="{42B06957-F967-429F-8D00-7A2CB8950ABE}" srcOrd="0" destOrd="0" presId="urn:microsoft.com/office/officeart/2005/8/layout/default"/>
    <dgm:cxn modelId="{7E12C3F2-817D-4E47-9C75-8F2067613564}" type="presOf" srcId="{B0888853-F45E-4619-BE88-F26B915B111B}" destId="{8DB407DB-2092-491A-8042-55A6FE5D99BB}" srcOrd="0" destOrd="0" presId="urn:microsoft.com/office/officeart/2005/8/layout/default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A0DA545D-48D7-49A5-96DA-41961DB543E4}" type="presParOf" srcId="{42B06957-F967-429F-8D00-7A2CB8950ABE}" destId="{27558F78-E48A-4403-9439-AFF341B5B9D0}" srcOrd="0" destOrd="0" presId="urn:microsoft.com/office/officeart/2005/8/layout/default"/>
    <dgm:cxn modelId="{CBFA73A8-2192-4255-8823-0BFFAC49474C}" type="presParOf" srcId="{42B06957-F967-429F-8D00-7A2CB8950ABE}" destId="{274C4F5C-5CC8-44C0-B7F6-88C6C00D6B25}" srcOrd="1" destOrd="0" presId="urn:microsoft.com/office/officeart/2005/8/layout/default"/>
    <dgm:cxn modelId="{C0C6135F-63A4-405B-9657-A199F7CE5FEA}" type="presParOf" srcId="{42B06957-F967-429F-8D00-7A2CB8950ABE}" destId="{81292033-C5F8-4194-907E-C77E3D11CC1F}" srcOrd="2" destOrd="0" presId="urn:microsoft.com/office/officeart/2005/8/layout/default"/>
    <dgm:cxn modelId="{C825FE99-754D-43CA-A1FD-F4C373831294}" type="presParOf" srcId="{42B06957-F967-429F-8D00-7A2CB8950ABE}" destId="{9F00051D-009D-4D92-BAFC-517360A98D34}" srcOrd="3" destOrd="0" presId="urn:microsoft.com/office/officeart/2005/8/layout/default"/>
    <dgm:cxn modelId="{22994D3E-F99F-43B4-B4DD-4DD554A01EDA}" type="presParOf" srcId="{42B06957-F967-429F-8D00-7A2CB8950ABE}" destId="{B0BC710A-B715-4FAF-9F58-00A1FF884F0A}" srcOrd="4" destOrd="0" presId="urn:microsoft.com/office/officeart/2005/8/layout/default"/>
    <dgm:cxn modelId="{0D8CB443-B63C-41FC-84FF-F525C39B6D40}" type="presParOf" srcId="{42B06957-F967-429F-8D00-7A2CB8950ABE}" destId="{8798001E-3EEE-4C36-9E8B-CEE180ACE1AE}" srcOrd="5" destOrd="0" presId="urn:microsoft.com/office/officeart/2005/8/layout/default"/>
    <dgm:cxn modelId="{F31F1F79-808F-4C35-8B4C-0BE178C8D0AD}" type="presParOf" srcId="{42B06957-F967-429F-8D00-7A2CB8950ABE}" destId="{2DEEE838-E824-4921-9918-B6C0196C1FBD}" srcOrd="6" destOrd="0" presId="urn:microsoft.com/office/officeart/2005/8/layout/default"/>
    <dgm:cxn modelId="{216E2188-2B72-494B-922C-794EBEC4A9F9}" type="presParOf" srcId="{42B06957-F967-429F-8D00-7A2CB8950ABE}" destId="{AD5335BF-9A53-4E6E-887B-F4E7C91CC48D}" srcOrd="7" destOrd="0" presId="urn:microsoft.com/office/officeart/2005/8/layout/default"/>
    <dgm:cxn modelId="{F6F24223-3730-4849-9F38-186CCDD19FC0}" type="presParOf" srcId="{42B06957-F967-429F-8D00-7A2CB8950ABE}" destId="{8DB407DB-2092-491A-8042-55A6FE5D99BB}" srcOrd="8" destOrd="0" presId="urn:microsoft.com/office/officeart/2005/8/layout/default"/>
    <dgm:cxn modelId="{25110925-CB5A-4867-A099-79FCD0BBAA1A}" type="presParOf" srcId="{42B06957-F967-429F-8D00-7A2CB8950ABE}" destId="{CAC82CDE-8289-480E-AB1C-6D3938F8B1FE}" srcOrd="9" destOrd="0" presId="urn:microsoft.com/office/officeart/2005/8/layout/default"/>
    <dgm:cxn modelId="{C5519FF8-7D4C-4EBE-83F3-F73A41B910AD}" type="presParOf" srcId="{42B06957-F967-429F-8D00-7A2CB8950ABE}" destId="{6AC06D96-49D9-4EE1-BBFB-F78C9754538C}" srcOrd="10" destOrd="0" presId="urn:microsoft.com/office/officeart/2005/8/layout/default"/>
    <dgm:cxn modelId="{F928DD74-A3D4-44DF-841D-629521E89921}" type="presParOf" srcId="{42B06957-F967-429F-8D00-7A2CB8950ABE}" destId="{22071672-A3D2-4965-B19B-FFE3C8687DD5}" srcOrd="11" destOrd="0" presId="urn:microsoft.com/office/officeart/2005/8/layout/default"/>
    <dgm:cxn modelId="{47868F7F-CBEA-4049-8372-F5A41B81B5DC}" type="presParOf" srcId="{42B06957-F967-429F-8D00-7A2CB8950ABE}" destId="{CC8EA2CD-09A9-46B9-B11E-0652BF995C99}" srcOrd="12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Pengumpulan Kebutuhan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/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/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Pembangunan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/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/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Evaluasi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/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/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Pembangunan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/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/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Pengujian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/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/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/>
              </a:solidFill>
              <a:latin typeface="+mj-lt"/>
            </a:rPr>
            <a:t>Evaluasi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/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/>
        </a:p>
      </dgm:t>
    </dgm:pt>
    <dgm:pt modelId="{E0F780C8-D8B2-452F-A3D8-83B9146A23C1}" type="pres">
      <dgm:prSet presAssocID="{0DA8DC5A-C2C7-4999-B2FE-A1961F76B8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5D119B-DE20-4CBC-9F3B-6000BE516C1D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EFAD35F-7581-42B6-B044-1E6AED35DC36}" type="pres">
      <dgm:prSet presAssocID="{87E0BFCB-9FCE-4DB2-AEFD-EC1612B84425}" presName="sibTrans" presStyleCnt="0"/>
      <dgm:spPr/>
    </dgm:pt>
    <dgm:pt modelId="{FC91E1E0-A894-4F68-BA28-1AA80986429C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2FAB9F9-CC98-40B6-B558-1E586066CFEC}" type="pres">
      <dgm:prSet presAssocID="{2AC21AC2-9EDB-463A-AAD1-EEC4AE394925}" presName="sibTrans" presStyleCnt="0"/>
      <dgm:spPr/>
    </dgm:pt>
    <dgm:pt modelId="{5E2B0891-01CE-412C-AD7C-839D0B39342E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798D862-21A1-44D3-B664-5EC01C483EF3}" type="pres">
      <dgm:prSet presAssocID="{565680D2-4BC6-4013-93A7-7734DAA705B3}" presName="sibTrans" presStyleCnt="0"/>
      <dgm:spPr/>
    </dgm:pt>
    <dgm:pt modelId="{1287AD2D-1A3C-4CE6-98BD-EF5BC7436C2D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F91B38F-F57E-455F-AF48-B6B7A9E032E1}" type="pres">
      <dgm:prSet presAssocID="{AED1C8BE-8BB7-438B-83DB-61FB20330B8E}" presName="sibTrans" presStyleCnt="0"/>
      <dgm:spPr/>
    </dgm:pt>
    <dgm:pt modelId="{DD04A617-C2FA-4997-B42D-7157B0D9E787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702324F-68EF-45E9-9141-39A44D810243}" type="pres">
      <dgm:prSet presAssocID="{89FBBCBE-4FC5-4E7D-A471-2C4C58B2AC73}" presName="sibTrans" presStyleCnt="0"/>
      <dgm:spPr/>
    </dgm:pt>
    <dgm:pt modelId="{FD065CD0-1D85-43C7-8825-86DC304DB565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4232417B-31C3-4750-B24A-3EC827EEE475}" type="presOf" srcId="{DD9502EE-ED1D-43F7-BF25-005C92EE18FD}" destId="{1287AD2D-1A3C-4CE6-98BD-EF5BC7436C2D}" srcOrd="0" destOrd="0" presId="urn:microsoft.com/office/officeart/2005/8/layout/default"/>
    <dgm:cxn modelId="{209A651B-5A44-4DA0-868E-0CAE8D77657E}" type="presOf" srcId="{0DA8DC5A-C2C7-4999-B2FE-A1961F76B826}" destId="{E0F780C8-D8B2-452F-A3D8-83B9146A23C1}" srcOrd="0" destOrd="0" presId="urn:microsoft.com/office/officeart/2005/8/layout/default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A7DE1656-FE10-45BC-A986-73B553EC1ADA}" type="presOf" srcId="{0A2D2A4A-998C-4392-9F34-68A04F9FC094}" destId="{5E2B0891-01CE-412C-AD7C-839D0B39342E}" srcOrd="0" destOrd="0" presId="urn:microsoft.com/office/officeart/2005/8/layout/default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B04DD690-36EC-4E3F-8038-59F7B870C573}" type="presOf" srcId="{F2A01E14-C9DC-41D4-92E5-94D943012BAD}" destId="{FD065CD0-1D85-43C7-8825-86DC304DB565}" srcOrd="0" destOrd="0" presId="urn:microsoft.com/office/officeart/2005/8/layout/default"/>
    <dgm:cxn modelId="{8EA11102-8A25-469A-9AF7-2FC67164E148}" type="presOf" srcId="{B2F398CB-03AE-4429-B317-FC446C39228A}" destId="{A15D119B-DE20-4CBC-9F3B-6000BE516C1D}" srcOrd="0" destOrd="0" presId="urn:microsoft.com/office/officeart/2005/8/layout/default"/>
    <dgm:cxn modelId="{B4CF1482-0B57-4BBD-9F5F-A16524654C2E}" type="presOf" srcId="{0F7C4143-B24C-44B5-80E6-3293EED9E2A1}" destId="{DD04A617-C2FA-4997-B42D-7157B0D9E787}" srcOrd="0" destOrd="0" presId="urn:microsoft.com/office/officeart/2005/8/layout/default"/>
    <dgm:cxn modelId="{8F1C725F-31B6-4C69-A589-F8FFADFE4067}" type="presOf" srcId="{1FEDDBC6-1E44-4879-9983-483211AA3BB4}" destId="{FC91E1E0-A894-4F68-BA28-1AA80986429C}" srcOrd="0" destOrd="0" presId="urn:microsoft.com/office/officeart/2005/8/layout/default"/>
    <dgm:cxn modelId="{8684BF76-5F80-4F46-A68C-0CAD1C228B7E}" type="presParOf" srcId="{E0F780C8-D8B2-452F-A3D8-83B9146A23C1}" destId="{A15D119B-DE20-4CBC-9F3B-6000BE516C1D}" srcOrd="0" destOrd="0" presId="urn:microsoft.com/office/officeart/2005/8/layout/default"/>
    <dgm:cxn modelId="{39EB7589-195B-4455-A260-F222BB608581}" type="presParOf" srcId="{E0F780C8-D8B2-452F-A3D8-83B9146A23C1}" destId="{CEFAD35F-7581-42B6-B044-1E6AED35DC36}" srcOrd="1" destOrd="0" presId="urn:microsoft.com/office/officeart/2005/8/layout/default"/>
    <dgm:cxn modelId="{E91A7C71-3825-4BC4-BCFE-D06A47D7CEFA}" type="presParOf" srcId="{E0F780C8-D8B2-452F-A3D8-83B9146A23C1}" destId="{FC91E1E0-A894-4F68-BA28-1AA80986429C}" srcOrd="2" destOrd="0" presId="urn:microsoft.com/office/officeart/2005/8/layout/default"/>
    <dgm:cxn modelId="{925F7F0B-2050-457D-99C1-74F2ED7479E5}" type="presParOf" srcId="{E0F780C8-D8B2-452F-A3D8-83B9146A23C1}" destId="{F2FAB9F9-CC98-40B6-B558-1E586066CFEC}" srcOrd="3" destOrd="0" presId="urn:microsoft.com/office/officeart/2005/8/layout/default"/>
    <dgm:cxn modelId="{D25A3B3B-C0E8-4710-8DDF-EAB38B8D05B7}" type="presParOf" srcId="{E0F780C8-D8B2-452F-A3D8-83B9146A23C1}" destId="{5E2B0891-01CE-412C-AD7C-839D0B39342E}" srcOrd="4" destOrd="0" presId="urn:microsoft.com/office/officeart/2005/8/layout/default"/>
    <dgm:cxn modelId="{0BFD6C10-4E83-43AF-B5F9-56C99FC6CA81}" type="presParOf" srcId="{E0F780C8-D8B2-452F-A3D8-83B9146A23C1}" destId="{B798D862-21A1-44D3-B664-5EC01C483EF3}" srcOrd="5" destOrd="0" presId="urn:microsoft.com/office/officeart/2005/8/layout/default"/>
    <dgm:cxn modelId="{1A56BF45-D77F-4200-B84C-365123168D4E}" type="presParOf" srcId="{E0F780C8-D8B2-452F-A3D8-83B9146A23C1}" destId="{1287AD2D-1A3C-4CE6-98BD-EF5BC7436C2D}" srcOrd="6" destOrd="0" presId="urn:microsoft.com/office/officeart/2005/8/layout/default"/>
    <dgm:cxn modelId="{E8A07BD6-261A-4CF7-8DEB-9C81B8DB7740}" type="presParOf" srcId="{E0F780C8-D8B2-452F-A3D8-83B9146A23C1}" destId="{9F91B38F-F57E-455F-AF48-B6B7A9E032E1}" srcOrd="7" destOrd="0" presId="urn:microsoft.com/office/officeart/2005/8/layout/default"/>
    <dgm:cxn modelId="{A1162528-B868-4BDD-9652-1B68807DB88D}" type="presParOf" srcId="{E0F780C8-D8B2-452F-A3D8-83B9146A23C1}" destId="{DD04A617-C2FA-4997-B42D-7157B0D9E787}" srcOrd="8" destOrd="0" presId="urn:microsoft.com/office/officeart/2005/8/layout/default"/>
    <dgm:cxn modelId="{3FD3887B-F465-4562-9F04-741BF7BD5422}" type="presParOf" srcId="{E0F780C8-D8B2-452F-A3D8-83B9146A23C1}" destId="{9702324F-68EF-45E9-9141-39A44D810243}" srcOrd="9" destOrd="0" presId="urn:microsoft.com/office/officeart/2005/8/layout/default"/>
    <dgm:cxn modelId="{CBE9135B-10C5-42DD-95DB-A2F3804FC817}" type="presParOf" srcId="{E0F780C8-D8B2-452F-A3D8-83B9146A23C1}" destId="{FD065CD0-1D85-43C7-8825-86DC304DB56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59D428-2BB4-4A85-9DA2-B6FAEF7A5FA3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63E066-B139-495B-8364-39A80BDD0A2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 smtClean="0">
              <a:solidFill>
                <a:schemeClr val="tx1"/>
              </a:solidFill>
            </a:rPr>
            <a:t>Menambahkan pilihan kategori </a:t>
          </a:r>
          <a:r>
            <a:rPr lang="en-US" sz="3600" i="1" smtClean="0">
              <a:solidFill>
                <a:schemeClr val="tx1"/>
              </a:solidFill>
            </a:rPr>
            <a:t>output </a:t>
          </a:r>
          <a:r>
            <a:rPr lang="en-US" sz="3600" smtClean="0">
              <a:solidFill>
                <a:schemeClr val="tx1"/>
              </a:solidFill>
            </a:rPr>
            <a:t>pada </a:t>
          </a:r>
          <a:r>
            <a:rPr lang="en-US" sz="3600" i="1" smtClean="0">
              <a:solidFill>
                <a:schemeClr val="tx1"/>
              </a:solidFill>
            </a:rPr>
            <a:t>form searching</a:t>
          </a:r>
          <a:r>
            <a:rPr lang="en-US" sz="3600" smtClean="0">
              <a:solidFill>
                <a:schemeClr val="tx1"/>
              </a:solidFill>
            </a:rPr>
            <a:t> </a:t>
          </a:r>
          <a:endParaRPr lang="id-ID" sz="3600">
            <a:solidFill>
              <a:schemeClr val="tx1"/>
            </a:solidFill>
          </a:endParaRPr>
        </a:p>
      </dgm:t>
    </dgm:pt>
    <dgm:pt modelId="{9CAC68AF-EB6C-4D89-BAED-B4DBAF6A8524}" type="parTrans" cxnId="{BF7203EE-7936-46AA-A3B1-704CF180F16F}">
      <dgm:prSet/>
      <dgm:spPr/>
      <dgm:t>
        <a:bodyPr/>
        <a:lstStyle/>
        <a:p>
          <a:endParaRPr lang="en-US"/>
        </a:p>
      </dgm:t>
    </dgm:pt>
    <dgm:pt modelId="{B1711E15-1BAB-4251-AAB8-8F0894DD9227}" type="sibTrans" cxnId="{BF7203EE-7936-46AA-A3B1-704CF180F16F}">
      <dgm:prSet/>
      <dgm:spPr/>
      <dgm:t>
        <a:bodyPr/>
        <a:lstStyle/>
        <a:p>
          <a:endParaRPr lang="en-US"/>
        </a:p>
      </dgm:t>
    </dgm:pt>
    <dgm:pt modelId="{008E3E2B-6085-48F4-9C2D-9AAA020A900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 smtClean="0">
              <a:solidFill>
                <a:schemeClr val="tx1"/>
              </a:solidFill>
            </a:rPr>
            <a:t>Menambahkan fitur </a:t>
          </a:r>
          <a:r>
            <a:rPr lang="en-US" sz="3600" i="1" smtClean="0">
              <a:solidFill>
                <a:schemeClr val="tx1"/>
              </a:solidFill>
            </a:rPr>
            <a:t>simple searching</a:t>
          </a:r>
          <a:endParaRPr lang="id-ID" sz="3600">
            <a:solidFill>
              <a:schemeClr val="tx1"/>
            </a:solidFill>
          </a:endParaRPr>
        </a:p>
      </dgm:t>
    </dgm:pt>
    <dgm:pt modelId="{94FB1C3E-A448-429B-AC91-6DDFAB5B4598}" type="parTrans" cxnId="{8DE8604F-35B6-43ED-9585-C8204B3D11E9}">
      <dgm:prSet/>
      <dgm:spPr/>
      <dgm:t>
        <a:bodyPr/>
        <a:lstStyle/>
        <a:p>
          <a:endParaRPr lang="en-US"/>
        </a:p>
      </dgm:t>
    </dgm:pt>
    <dgm:pt modelId="{787B4439-9610-4B63-B6EC-27F001472B68}" type="sibTrans" cxnId="{8DE8604F-35B6-43ED-9585-C8204B3D11E9}">
      <dgm:prSet/>
      <dgm:spPr/>
      <dgm:t>
        <a:bodyPr/>
        <a:lstStyle/>
        <a:p>
          <a:endParaRPr lang="en-US"/>
        </a:p>
      </dgm:t>
    </dgm:pt>
    <dgm:pt modelId="{2EBD9CFF-C45C-4BD1-9A71-16DD79B8F2DE}" type="pres">
      <dgm:prSet presAssocID="{4B59D428-2BB4-4A85-9DA2-B6FAEF7A5FA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D7D5D-F0FD-4891-A8BB-5D6EBE231224}" type="pres">
      <dgm:prSet presAssocID="{9A63E066-B139-495B-8364-39A80BDD0A24}" presName="comp" presStyleCnt="0"/>
      <dgm:spPr/>
    </dgm:pt>
    <dgm:pt modelId="{13424AD5-BAD5-466B-A3C1-8AAD0CF6DF69}" type="pres">
      <dgm:prSet presAssocID="{9A63E066-B139-495B-8364-39A80BDD0A24}" presName="box" presStyleLbl="node1" presStyleIdx="0" presStyleCnt="2"/>
      <dgm:spPr/>
      <dgm:t>
        <a:bodyPr/>
        <a:lstStyle/>
        <a:p>
          <a:endParaRPr lang="en-US"/>
        </a:p>
      </dgm:t>
    </dgm:pt>
    <dgm:pt modelId="{BA1E2702-7CED-4112-9407-C76C01A310B8}" type="pres">
      <dgm:prSet presAssocID="{9A63E066-B139-495B-8364-39A80BDD0A24}" presName="img" presStyleLbl="fgImgPlace1" presStyleIdx="0" presStyleCnt="2"/>
      <dgm:spPr/>
    </dgm:pt>
    <dgm:pt modelId="{8F963CC9-0268-4D79-AA06-2B338D64C343}" type="pres">
      <dgm:prSet presAssocID="{9A63E066-B139-495B-8364-39A80BDD0A24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33224-F181-4232-A704-3B115A5DB3B4}" type="pres">
      <dgm:prSet presAssocID="{B1711E15-1BAB-4251-AAB8-8F0894DD9227}" presName="spacer" presStyleCnt="0"/>
      <dgm:spPr/>
    </dgm:pt>
    <dgm:pt modelId="{198B1813-D8A0-42F0-83BC-202843E0BEA7}" type="pres">
      <dgm:prSet presAssocID="{008E3E2B-6085-48F4-9C2D-9AAA020A9004}" presName="comp" presStyleCnt="0"/>
      <dgm:spPr/>
    </dgm:pt>
    <dgm:pt modelId="{26A766BB-CD07-4C33-82A2-EF074D50F160}" type="pres">
      <dgm:prSet presAssocID="{008E3E2B-6085-48F4-9C2D-9AAA020A9004}" presName="box" presStyleLbl="node1" presStyleIdx="1" presStyleCnt="2"/>
      <dgm:spPr/>
      <dgm:t>
        <a:bodyPr/>
        <a:lstStyle/>
        <a:p>
          <a:endParaRPr lang="en-US"/>
        </a:p>
      </dgm:t>
    </dgm:pt>
    <dgm:pt modelId="{5E5E5434-1874-4F89-A295-D4C7F515F2F3}" type="pres">
      <dgm:prSet presAssocID="{008E3E2B-6085-48F4-9C2D-9AAA020A9004}" presName="img" presStyleLbl="fgImgPlace1" presStyleIdx="1" presStyleCnt="2"/>
      <dgm:spPr/>
    </dgm:pt>
    <dgm:pt modelId="{E4F9F758-D2A3-4497-9490-FE3C0E6EEB40}" type="pres">
      <dgm:prSet presAssocID="{008E3E2B-6085-48F4-9C2D-9AAA020A9004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D0FF8-D99D-470A-B32C-FAAE3E8A6CEC}" type="presOf" srcId="{008E3E2B-6085-48F4-9C2D-9AAA020A9004}" destId="{26A766BB-CD07-4C33-82A2-EF074D50F160}" srcOrd="0" destOrd="0" presId="urn:microsoft.com/office/officeart/2005/8/layout/vList4"/>
    <dgm:cxn modelId="{B71D6CBF-96DD-427A-BF3C-46A45E2B1159}" type="presOf" srcId="{4B59D428-2BB4-4A85-9DA2-B6FAEF7A5FA3}" destId="{2EBD9CFF-C45C-4BD1-9A71-16DD79B8F2DE}" srcOrd="0" destOrd="0" presId="urn:microsoft.com/office/officeart/2005/8/layout/vList4"/>
    <dgm:cxn modelId="{2547BAAF-BA61-4246-8978-CA5E1CDB63FC}" type="presOf" srcId="{9A63E066-B139-495B-8364-39A80BDD0A24}" destId="{8F963CC9-0268-4D79-AA06-2B338D64C343}" srcOrd="1" destOrd="0" presId="urn:microsoft.com/office/officeart/2005/8/layout/vList4"/>
    <dgm:cxn modelId="{F190785D-089B-4E72-8F74-CBA06CEF2926}" type="presOf" srcId="{008E3E2B-6085-48F4-9C2D-9AAA020A9004}" destId="{E4F9F758-D2A3-4497-9490-FE3C0E6EEB40}" srcOrd="1" destOrd="0" presId="urn:microsoft.com/office/officeart/2005/8/layout/vList4"/>
    <dgm:cxn modelId="{BF7203EE-7936-46AA-A3B1-704CF180F16F}" srcId="{4B59D428-2BB4-4A85-9DA2-B6FAEF7A5FA3}" destId="{9A63E066-B139-495B-8364-39A80BDD0A24}" srcOrd="0" destOrd="0" parTransId="{9CAC68AF-EB6C-4D89-BAED-B4DBAF6A8524}" sibTransId="{B1711E15-1BAB-4251-AAB8-8F0894DD9227}"/>
    <dgm:cxn modelId="{8DE8604F-35B6-43ED-9585-C8204B3D11E9}" srcId="{4B59D428-2BB4-4A85-9DA2-B6FAEF7A5FA3}" destId="{008E3E2B-6085-48F4-9C2D-9AAA020A9004}" srcOrd="1" destOrd="0" parTransId="{94FB1C3E-A448-429B-AC91-6DDFAB5B4598}" sibTransId="{787B4439-9610-4B63-B6EC-27F001472B68}"/>
    <dgm:cxn modelId="{FFC8FF68-6371-44AA-A931-81FB5DB13451}" type="presOf" srcId="{9A63E066-B139-495B-8364-39A80BDD0A24}" destId="{13424AD5-BAD5-466B-A3C1-8AAD0CF6DF69}" srcOrd="0" destOrd="0" presId="urn:microsoft.com/office/officeart/2005/8/layout/vList4"/>
    <dgm:cxn modelId="{6A32EF82-3F31-4CD9-B104-BE55C3BB0997}" type="presParOf" srcId="{2EBD9CFF-C45C-4BD1-9A71-16DD79B8F2DE}" destId="{946D7D5D-F0FD-4891-A8BB-5D6EBE231224}" srcOrd="0" destOrd="0" presId="urn:microsoft.com/office/officeart/2005/8/layout/vList4"/>
    <dgm:cxn modelId="{3F1778B0-45A7-4FFA-B018-543BD146E75B}" type="presParOf" srcId="{946D7D5D-F0FD-4891-A8BB-5D6EBE231224}" destId="{13424AD5-BAD5-466B-A3C1-8AAD0CF6DF69}" srcOrd="0" destOrd="0" presId="urn:microsoft.com/office/officeart/2005/8/layout/vList4"/>
    <dgm:cxn modelId="{A0099F17-17A4-4209-8D64-EF1DC74A599A}" type="presParOf" srcId="{946D7D5D-F0FD-4891-A8BB-5D6EBE231224}" destId="{BA1E2702-7CED-4112-9407-C76C01A310B8}" srcOrd="1" destOrd="0" presId="urn:microsoft.com/office/officeart/2005/8/layout/vList4"/>
    <dgm:cxn modelId="{4117E6D1-F713-4C51-B049-BFAA5A3AB542}" type="presParOf" srcId="{946D7D5D-F0FD-4891-A8BB-5D6EBE231224}" destId="{8F963CC9-0268-4D79-AA06-2B338D64C343}" srcOrd="2" destOrd="0" presId="urn:microsoft.com/office/officeart/2005/8/layout/vList4"/>
    <dgm:cxn modelId="{ACE76B4B-B819-4E1E-B363-B2F4F11370FF}" type="presParOf" srcId="{2EBD9CFF-C45C-4BD1-9A71-16DD79B8F2DE}" destId="{58C33224-F181-4232-A704-3B115A5DB3B4}" srcOrd="1" destOrd="0" presId="urn:microsoft.com/office/officeart/2005/8/layout/vList4"/>
    <dgm:cxn modelId="{93EFA427-0D8D-437C-B51F-63567E17A3AA}" type="presParOf" srcId="{2EBD9CFF-C45C-4BD1-9A71-16DD79B8F2DE}" destId="{198B1813-D8A0-42F0-83BC-202843E0BEA7}" srcOrd="2" destOrd="0" presId="urn:microsoft.com/office/officeart/2005/8/layout/vList4"/>
    <dgm:cxn modelId="{42B3BADA-3DDC-4015-A0E8-E4906CAC8704}" type="presParOf" srcId="{198B1813-D8A0-42F0-83BC-202843E0BEA7}" destId="{26A766BB-CD07-4C33-82A2-EF074D50F160}" srcOrd="0" destOrd="0" presId="urn:microsoft.com/office/officeart/2005/8/layout/vList4"/>
    <dgm:cxn modelId="{0BAA585E-1C1E-4957-B2F5-BF39BD63D048}" type="presParOf" srcId="{198B1813-D8A0-42F0-83BC-202843E0BEA7}" destId="{5E5E5434-1874-4F89-A295-D4C7F515F2F3}" srcOrd="1" destOrd="0" presId="urn:microsoft.com/office/officeart/2005/8/layout/vList4"/>
    <dgm:cxn modelId="{B708F56A-B430-4EA6-9CF0-295E3CFEB4A0}" type="presParOf" srcId="{198B1813-D8A0-42F0-83BC-202843E0BEA7}" destId="{E4F9F758-D2A3-4497-9490-FE3C0E6EEB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7AB1-96DB-47B4-9A80-31A7AD34DF3F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A3AC-A20E-46D9-AFB8-436123DBDD51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Pendahuluan</a:t>
          </a:r>
          <a:endParaRPr lang="id-ID" sz="2400" kern="1200"/>
        </a:p>
      </dsp:txBody>
      <dsp:txXfrm>
        <a:off x="4736" y="0"/>
        <a:ext cx="2278208" cy="1740535"/>
      </dsp:txXfrm>
    </dsp:sp>
    <dsp:sp modelId="{540EA4F7-C1CC-4095-9C09-E76D3DAC74B3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FCE02-F68A-4576-8DCC-59ADBCC23BCB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Metodologi Penelitian</a:t>
          </a:r>
          <a:endParaRPr lang="id-ID" sz="2400" kern="1200"/>
        </a:p>
      </dsp:txBody>
      <dsp:txXfrm>
        <a:off x="2396855" y="2610802"/>
        <a:ext cx="2278208" cy="1740535"/>
      </dsp:txXfrm>
    </dsp:sp>
    <dsp:sp modelId="{309CEC6C-E70A-411D-ABA3-F5A0158B74DF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FEB47-E2D0-4F0D-B9A5-43D4855B1996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Hasil dan Pembahasan</a:t>
          </a:r>
          <a:endParaRPr lang="id-ID" sz="2400" kern="1200"/>
        </a:p>
      </dsp:txBody>
      <dsp:txXfrm>
        <a:off x="4788975" y="0"/>
        <a:ext cx="2278208" cy="1740535"/>
      </dsp:txXfrm>
    </dsp:sp>
    <dsp:sp modelId="{69FBADE0-F5C4-4DCB-BB82-56E9FFD398A0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8AB24-46C3-4FFD-ACEC-3BFD4DA8564D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Penutup</a:t>
          </a:r>
          <a:endParaRPr lang="id-ID" sz="2400" kern="1200"/>
        </a:p>
      </dsp:txBody>
      <dsp:txXfrm>
        <a:off x="7181094" y="2610802"/>
        <a:ext cx="2278208" cy="1740535"/>
      </dsp:txXfrm>
    </dsp:sp>
    <dsp:sp modelId="{4DE69596-AE06-42E9-89C6-EC23BBAEC735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342D4-92B1-469F-A059-26D5842F5E0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79FC-F9A7-457F-9534-B57AFEDE42F9}">
      <dsp:nvSpPr>
        <dsp:cNvPr id="0" name=""/>
        <dsp:cNvSpPr/>
      </dsp:nvSpPr>
      <dsp:spPr>
        <a:xfrm>
          <a:off x="808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Identifikasi Permasalahan</a:t>
          </a:r>
          <a:endParaRPr lang="id-ID" sz="1200" kern="1200"/>
        </a:p>
      </dsp:txBody>
      <dsp:txXfrm>
        <a:off x="808" y="0"/>
        <a:ext cx="1296222" cy="1740535"/>
      </dsp:txXfrm>
    </dsp:sp>
    <dsp:sp modelId="{0F5FE89F-F165-4F58-B012-46ECF15A7F65}">
      <dsp:nvSpPr>
        <dsp:cNvPr id="0" name=""/>
        <dsp:cNvSpPr/>
      </dsp:nvSpPr>
      <dsp:spPr>
        <a:xfrm>
          <a:off x="43135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E8DEB-28D3-4D50-A203-AD3FFED3D083}">
      <dsp:nvSpPr>
        <dsp:cNvPr id="0" name=""/>
        <dsp:cNvSpPr/>
      </dsp:nvSpPr>
      <dsp:spPr>
        <a:xfrm>
          <a:off x="1361842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Studi Literatur</a:t>
          </a:r>
          <a:endParaRPr lang="id-ID" sz="1200" kern="1200"/>
        </a:p>
      </dsp:txBody>
      <dsp:txXfrm>
        <a:off x="1361842" y="2610802"/>
        <a:ext cx="1296222" cy="1740535"/>
      </dsp:txXfrm>
    </dsp:sp>
    <dsp:sp modelId="{5D2DBCFE-8886-4FA2-8758-284441C46122}">
      <dsp:nvSpPr>
        <dsp:cNvPr id="0" name=""/>
        <dsp:cNvSpPr/>
      </dsp:nvSpPr>
      <dsp:spPr>
        <a:xfrm>
          <a:off x="17923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9DE09-67A4-4909-A01D-58C82AE6EB9C}">
      <dsp:nvSpPr>
        <dsp:cNvPr id="0" name=""/>
        <dsp:cNvSpPr/>
      </dsp:nvSpPr>
      <dsp:spPr>
        <a:xfrm>
          <a:off x="2722875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Pengumpulan Data</a:t>
          </a:r>
          <a:endParaRPr lang="id-ID" sz="1200" kern="1200"/>
        </a:p>
      </dsp:txBody>
      <dsp:txXfrm>
        <a:off x="2722875" y="0"/>
        <a:ext cx="1296222" cy="1740535"/>
      </dsp:txXfrm>
    </dsp:sp>
    <dsp:sp modelId="{B363754F-A8D3-4174-8576-CA5ED6AEEA54}">
      <dsp:nvSpPr>
        <dsp:cNvPr id="0" name=""/>
        <dsp:cNvSpPr/>
      </dsp:nvSpPr>
      <dsp:spPr>
        <a:xfrm>
          <a:off x="31534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18E6-46B1-4A44-B522-BE9DB868E08D}">
      <dsp:nvSpPr>
        <dsp:cNvPr id="0" name=""/>
        <dsp:cNvSpPr/>
      </dsp:nvSpPr>
      <dsp:spPr>
        <a:xfrm>
          <a:off x="4083908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Pembangunan Ontologi</a:t>
          </a:r>
          <a:endParaRPr lang="id-ID" sz="1200" kern="1200"/>
        </a:p>
      </dsp:txBody>
      <dsp:txXfrm>
        <a:off x="4083908" y="2610802"/>
        <a:ext cx="1296222" cy="1740535"/>
      </dsp:txXfrm>
    </dsp:sp>
    <dsp:sp modelId="{C339F39A-B8C1-4DA8-B242-FE7ACB160900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F4D1C-9CFF-4C1B-A4E1-E096C6F3BC48}">
      <dsp:nvSpPr>
        <dsp:cNvPr id="0" name=""/>
        <dsp:cNvSpPr/>
      </dsp:nvSpPr>
      <dsp:spPr>
        <a:xfrm>
          <a:off x="5444942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Perancangan Sistem</a:t>
          </a:r>
          <a:endParaRPr lang="id-ID" sz="1200" kern="1200"/>
        </a:p>
      </dsp:txBody>
      <dsp:txXfrm>
        <a:off x="5444942" y="0"/>
        <a:ext cx="1296222" cy="1740535"/>
      </dsp:txXfrm>
    </dsp:sp>
    <dsp:sp modelId="{418B8C20-E621-4623-A922-D3EA9F58E46E}">
      <dsp:nvSpPr>
        <dsp:cNvPr id="0" name=""/>
        <dsp:cNvSpPr/>
      </dsp:nvSpPr>
      <dsp:spPr>
        <a:xfrm>
          <a:off x="58754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4E4A9-D145-4CBD-8C86-29B70E2E7C32}">
      <dsp:nvSpPr>
        <dsp:cNvPr id="0" name=""/>
        <dsp:cNvSpPr/>
      </dsp:nvSpPr>
      <dsp:spPr>
        <a:xfrm>
          <a:off x="6805975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Implementasi Sistem</a:t>
          </a:r>
          <a:endParaRPr lang="id-ID" sz="1200" kern="1200"/>
        </a:p>
      </dsp:txBody>
      <dsp:txXfrm>
        <a:off x="6805975" y="2610802"/>
        <a:ext cx="1296222" cy="1740535"/>
      </dsp:txXfrm>
    </dsp:sp>
    <dsp:sp modelId="{5373CCEC-DF40-49D1-BF2D-EEFF3ECFD183}">
      <dsp:nvSpPr>
        <dsp:cNvPr id="0" name=""/>
        <dsp:cNvSpPr/>
      </dsp:nvSpPr>
      <dsp:spPr>
        <a:xfrm>
          <a:off x="72365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663E-898A-4233-AB70-EAC3D3C8E88B}">
      <dsp:nvSpPr>
        <dsp:cNvPr id="0" name=""/>
        <dsp:cNvSpPr/>
      </dsp:nvSpPr>
      <dsp:spPr>
        <a:xfrm>
          <a:off x="8167009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Pengujian dan Evaluasi</a:t>
          </a:r>
          <a:endParaRPr lang="id-ID" sz="1200" kern="1200"/>
        </a:p>
      </dsp:txBody>
      <dsp:txXfrm>
        <a:off x="8167009" y="0"/>
        <a:ext cx="1296222" cy="1740535"/>
      </dsp:txXfrm>
    </dsp:sp>
    <dsp:sp modelId="{67152B59-2EF0-4635-A195-CF8D8CBB36F7}">
      <dsp:nvSpPr>
        <dsp:cNvPr id="0" name=""/>
        <dsp:cNvSpPr/>
      </dsp:nvSpPr>
      <dsp:spPr>
        <a:xfrm>
          <a:off x="85975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58F78-E48A-4403-9439-AFF341B5B9D0}">
      <dsp:nvSpPr>
        <dsp:cNvPr id="0" name=""/>
        <dsp:cNvSpPr/>
      </dsp:nvSpPr>
      <dsp:spPr>
        <a:xfrm>
          <a:off x="0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Spesifikasi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47209" y="277694"/>
        <a:ext cx="1517390" cy="872667"/>
      </dsp:txXfrm>
    </dsp:sp>
    <dsp:sp modelId="{81292033-C5F8-4194-907E-C77E3D11CC1F}">
      <dsp:nvSpPr>
        <dsp:cNvPr id="0" name=""/>
        <dsp:cNvSpPr/>
      </dsp:nvSpPr>
      <dsp:spPr>
        <a:xfrm>
          <a:off x="1772989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Akuisisi Pengetahuan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277694"/>
        <a:ext cx="1517390" cy="872667"/>
      </dsp:txXfrm>
    </dsp:sp>
    <dsp:sp modelId="{B0BC710A-B715-4FAF-9F58-00A1FF884F0A}">
      <dsp:nvSpPr>
        <dsp:cNvPr id="0" name=""/>
        <dsp:cNvSpPr/>
      </dsp:nvSpPr>
      <dsp:spPr>
        <a:xfrm>
          <a:off x="3545978" y="230485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Konseptualisasi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3593187" y="277694"/>
        <a:ext cx="1517390" cy="872667"/>
      </dsp:txXfrm>
    </dsp:sp>
    <dsp:sp modelId="{2DEEE838-E824-4921-9918-B6C0196C1FBD}">
      <dsp:nvSpPr>
        <dsp:cNvPr id="0" name=""/>
        <dsp:cNvSpPr/>
      </dsp:nvSpPr>
      <dsp:spPr>
        <a:xfrm>
          <a:off x="0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Integrasi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47209" y="1405960"/>
        <a:ext cx="1517390" cy="872667"/>
      </dsp:txXfrm>
    </dsp:sp>
    <dsp:sp modelId="{8DB407DB-2092-491A-8042-55A6FE5D99BB}">
      <dsp:nvSpPr>
        <dsp:cNvPr id="0" name=""/>
        <dsp:cNvSpPr/>
      </dsp:nvSpPr>
      <dsp:spPr>
        <a:xfrm>
          <a:off x="1772989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Implementasi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1405960"/>
        <a:ext cx="1517390" cy="872667"/>
      </dsp:txXfrm>
    </dsp:sp>
    <dsp:sp modelId="{6AC06D96-49D9-4EE1-BBFB-F78C9754538C}">
      <dsp:nvSpPr>
        <dsp:cNvPr id="0" name=""/>
        <dsp:cNvSpPr/>
      </dsp:nvSpPr>
      <dsp:spPr>
        <a:xfrm>
          <a:off x="3545978" y="1358751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Evaluasi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3593187" y="1405960"/>
        <a:ext cx="1517390" cy="872667"/>
      </dsp:txXfrm>
    </dsp:sp>
    <dsp:sp modelId="{CC8EA2CD-09A9-46B9-B11E-0652BF995C99}">
      <dsp:nvSpPr>
        <dsp:cNvPr id="0" name=""/>
        <dsp:cNvSpPr/>
      </dsp:nvSpPr>
      <dsp:spPr>
        <a:xfrm>
          <a:off x="1772989" y="2487017"/>
          <a:ext cx="1611808" cy="967085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chemeClr val="tx1"/>
              </a:solidFill>
              <a:latin typeface="+mj-lt"/>
            </a:rPr>
            <a:t>Dokumentasi</a:t>
          </a:r>
          <a:endParaRPr lang="id-ID" sz="1500" kern="1200">
            <a:solidFill>
              <a:schemeClr val="tx1"/>
            </a:solidFill>
            <a:latin typeface="+mj-lt"/>
          </a:endParaRPr>
        </a:p>
      </dsp:txBody>
      <dsp:txXfrm>
        <a:off x="1820198" y="2534226"/>
        <a:ext cx="1517390" cy="872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119B-DE20-4CBC-9F3B-6000BE516C1D}">
      <dsp:nvSpPr>
        <dsp:cNvPr id="0" name=""/>
        <dsp:cNvSpPr/>
      </dsp:nvSpPr>
      <dsp:spPr>
        <a:xfrm>
          <a:off x="659666" y="2363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Pengumpulan Kebutuhan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56254"/>
        <a:ext cx="1732148" cy="996176"/>
      </dsp:txXfrm>
    </dsp:sp>
    <dsp:sp modelId="{FC91E1E0-A894-4F68-BA28-1AA80986429C}">
      <dsp:nvSpPr>
        <dsp:cNvPr id="0" name=""/>
        <dsp:cNvSpPr/>
      </dsp:nvSpPr>
      <dsp:spPr>
        <a:xfrm>
          <a:off x="2683590" y="2363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Pembangunan Prototype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56254"/>
        <a:ext cx="1732148" cy="996176"/>
      </dsp:txXfrm>
    </dsp:sp>
    <dsp:sp modelId="{5E2B0891-01CE-412C-AD7C-839D0B39342E}">
      <dsp:nvSpPr>
        <dsp:cNvPr id="0" name=""/>
        <dsp:cNvSpPr/>
      </dsp:nvSpPr>
      <dsp:spPr>
        <a:xfrm>
          <a:off x="659666" y="1290314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Evaluasi Prototype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1344205"/>
        <a:ext cx="1732148" cy="996176"/>
      </dsp:txXfrm>
    </dsp:sp>
    <dsp:sp modelId="{1287AD2D-1A3C-4CE6-98BD-EF5BC7436C2D}">
      <dsp:nvSpPr>
        <dsp:cNvPr id="0" name=""/>
        <dsp:cNvSpPr/>
      </dsp:nvSpPr>
      <dsp:spPr>
        <a:xfrm>
          <a:off x="2683590" y="1290314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Pembangunan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1344205"/>
        <a:ext cx="1732148" cy="996176"/>
      </dsp:txXfrm>
    </dsp:sp>
    <dsp:sp modelId="{DD04A617-C2FA-4997-B42D-7157B0D9E787}">
      <dsp:nvSpPr>
        <dsp:cNvPr id="0" name=""/>
        <dsp:cNvSpPr/>
      </dsp:nvSpPr>
      <dsp:spPr>
        <a:xfrm>
          <a:off x="659666" y="2578266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Pengujian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713557" y="2632157"/>
        <a:ext cx="1732148" cy="996176"/>
      </dsp:txXfrm>
    </dsp:sp>
    <dsp:sp modelId="{FD065CD0-1D85-43C7-8825-86DC304DB565}">
      <dsp:nvSpPr>
        <dsp:cNvPr id="0" name=""/>
        <dsp:cNvSpPr/>
      </dsp:nvSpPr>
      <dsp:spPr>
        <a:xfrm>
          <a:off x="2683590" y="2578266"/>
          <a:ext cx="1839930" cy="1103958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+mj-lt"/>
            </a:rPr>
            <a:t>Evaluasi Sistem</a:t>
          </a:r>
          <a:endParaRPr lang="id-ID" sz="1800" kern="1200">
            <a:solidFill>
              <a:schemeClr val="tx1"/>
            </a:solidFill>
            <a:latin typeface="+mj-lt"/>
          </a:endParaRPr>
        </a:p>
      </dsp:txBody>
      <dsp:txXfrm>
        <a:off x="2737481" y="2632157"/>
        <a:ext cx="1732148" cy="996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24AD5-BAD5-466B-A3C1-8AAD0CF6DF69}">
      <dsp:nvSpPr>
        <dsp:cNvPr id="0" name=""/>
        <dsp:cNvSpPr/>
      </dsp:nvSpPr>
      <dsp:spPr>
        <a:xfrm>
          <a:off x="0" y="0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chemeClr val="tx1"/>
              </a:solidFill>
            </a:rPr>
            <a:t>Menambahkan pilihan kategori </a:t>
          </a:r>
          <a:r>
            <a:rPr lang="en-US" sz="3600" i="1" kern="1200" smtClean="0">
              <a:solidFill>
                <a:schemeClr val="tx1"/>
              </a:solidFill>
            </a:rPr>
            <a:t>output </a:t>
          </a:r>
          <a:r>
            <a:rPr lang="en-US" sz="3600" kern="1200" smtClean="0">
              <a:solidFill>
                <a:schemeClr val="tx1"/>
              </a:solidFill>
            </a:rPr>
            <a:t>pada </a:t>
          </a:r>
          <a:r>
            <a:rPr lang="en-US" sz="3600" i="1" kern="1200" smtClean="0">
              <a:solidFill>
                <a:schemeClr val="tx1"/>
              </a:solidFill>
            </a:rPr>
            <a:t>form searching</a:t>
          </a:r>
          <a:r>
            <a:rPr lang="en-US" sz="3600" kern="1200" smtClean="0">
              <a:solidFill>
                <a:schemeClr val="tx1"/>
              </a:solidFill>
            </a:rPr>
            <a:t> 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0"/>
        <a:ext cx="8205324" cy="2071559"/>
      </dsp:txXfrm>
    </dsp:sp>
    <dsp:sp modelId="{BA1E2702-7CED-4112-9407-C76C01A310B8}">
      <dsp:nvSpPr>
        <dsp:cNvPr id="0" name=""/>
        <dsp:cNvSpPr/>
      </dsp:nvSpPr>
      <dsp:spPr>
        <a:xfrm>
          <a:off x="207155" y="207155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766BB-CD07-4C33-82A2-EF074D50F160}">
      <dsp:nvSpPr>
        <dsp:cNvPr id="0" name=""/>
        <dsp:cNvSpPr/>
      </dsp:nvSpPr>
      <dsp:spPr>
        <a:xfrm>
          <a:off x="0" y="2278715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chemeClr val="tx1"/>
              </a:solidFill>
            </a:rPr>
            <a:t>Menambahkan fitur </a:t>
          </a:r>
          <a:r>
            <a:rPr lang="en-US" sz="3600" i="1" kern="1200" smtClean="0">
              <a:solidFill>
                <a:schemeClr val="tx1"/>
              </a:solidFill>
            </a:rPr>
            <a:t>simple searching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2278715"/>
        <a:ext cx="8205324" cy="2071559"/>
      </dsp:txXfrm>
    </dsp:sp>
    <dsp:sp modelId="{5E5E5434-1874-4F89-A295-D4C7F515F2F3}">
      <dsp:nvSpPr>
        <dsp:cNvPr id="0" name=""/>
        <dsp:cNvSpPr/>
      </dsp:nvSpPr>
      <dsp:spPr>
        <a:xfrm>
          <a:off x="207155" y="2485871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14/06/2020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934" y="940834"/>
            <a:ext cx="7236352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678953"/>
            <a:ext cx="6347792" cy="3290611"/>
          </a:xfrm>
        </p:spPr>
        <p:txBody>
          <a:bodyPr>
            <a:noAutofit/>
          </a:bodyPr>
          <a:lstStyle/>
          <a:p>
            <a:pPr algn="l"/>
            <a:r>
              <a:rPr lang="id-ID" sz="4400" smtClean="0"/>
              <a:t>Implementasi Ontologi Semantik </a:t>
            </a:r>
            <a:r>
              <a:rPr lang="en-US" sz="4400" smtClean="0"/>
              <a:t>p</a:t>
            </a:r>
            <a:r>
              <a:rPr lang="id-ID" sz="4400" smtClean="0"/>
              <a:t>ada Rancang Bangun Sistem Manajemen Pengetahuan Gamelan Bali Berbasis Web</a:t>
            </a:r>
            <a:endParaRPr lang="id-ID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 smtClean="0"/>
              <a:t>I Made Wardana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Tahapan Metode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mtClean="0"/>
              <a:t>Metode Methontology</a:t>
            </a:r>
            <a:endParaRPr lang="id-ID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48211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smtClean="0"/>
              <a:t>Metode Prototyping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9931714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997575" y="1822750"/>
            <a:ext cx="5248241" cy="4326259"/>
          </a:xfrm>
          <a:prstGeom prst="roundRect">
            <a:avLst>
              <a:gd name="adj" fmla="val 870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Unified Model Language (UML)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Use Case</a:t>
            </a:r>
            <a:endParaRPr lang="id-ID"/>
          </a:p>
        </p:txBody>
      </p:sp>
      <p:pic>
        <p:nvPicPr>
          <p:cNvPr id="7" name="Content Placeholder 6" descr="C:\Users\USER\Downloads\Group 12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29" y="2143585"/>
            <a:ext cx="4691707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278384" y="1681163"/>
            <a:ext cx="3498573" cy="4799150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Unified Model Language (UML)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Activity Diagram</a:t>
            </a:r>
            <a:endParaRPr lang="id-ID"/>
          </a:p>
        </p:txBody>
      </p:sp>
      <p:pic>
        <p:nvPicPr>
          <p:cNvPr id="8" name="Content Placeholder 7" descr="C:\Users\USER\Downloads\Group 19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07" y="1842841"/>
            <a:ext cx="3095128" cy="4488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9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1504" y="2178258"/>
            <a:ext cx="11884722" cy="3308142"/>
          </a:xfrm>
          <a:prstGeom prst="roundRect">
            <a:avLst>
              <a:gd name="adj" fmla="val 545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Pengujian Fungsionalitas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17636"/>
              </p:ext>
            </p:extLst>
          </p:nvPr>
        </p:nvGraphicFramePr>
        <p:xfrm>
          <a:off x="265458" y="2404040"/>
          <a:ext cx="5724526" cy="291477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52691"/>
              </p:ext>
            </p:extLst>
          </p:nvPr>
        </p:nvGraphicFramePr>
        <p:xfrm>
          <a:off x="6195805" y="2400414"/>
          <a:ext cx="5724526" cy="291477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Pengujian Akurasi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mtClean="0"/>
              <a:t>Fitur Penjelajahan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2263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Peserta diminta </a:t>
            </a:r>
            <a:r>
              <a:rPr lang="en-US"/>
              <a:t>untuk melakukan tugas penjelajahan (eksplorasi sistem dengan mengikuti satu tautan menarik ke yang lain) pada modul </a:t>
            </a:r>
            <a:r>
              <a:rPr lang="en-US" smtClean="0"/>
              <a:t>penjelajahan.</a:t>
            </a:r>
          </a:p>
          <a:p>
            <a:pPr>
              <a:lnSpc>
                <a:spcPct val="120000"/>
              </a:lnSpc>
            </a:pPr>
            <a:r>
              <a:rPr lang="en-US" smtClean="0"/>
              <a:t>Di </a:t>
            </a:r>
            <a:r>
              <a:rPr lang="en-US"/>
              <a:t>setiap tugas penjelajahan, peserta diminta untuk menjawab pertanyaan dengan membuat beberapa elemen kueri menggunakan modul penjelajahan sistem manajemen pengetahuan.</a:t>
            </a:r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283196" y="4267201"/>
            <a:ext cx="11630508" cy="226612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7" y="4386471"/>
            <a:ext cx="11403181" cy="1906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Pengujian Akurasi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mtClean="0"/>
              <a:t>Fitur Pencarian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3"/>
            <a:ext cx="10515600" cy="2292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P</a:t>
            </a:r>
            <a:r>
              <a:rPr lang="en-US" smtClean="0"/>
              <a:t>eserta </a:t>
            </a:r>
            <a:r>
              <a:rPr lang="en-US"/>
              <a:t>diminta untuk melakukan tugas pencarian (meminta sepotong informasi dari </a:t>
            </a:r>
            <a:r>
              <a:rPr lang="en-US" i="1"/>
              <a:t>database</a:t>
            </a:r>
            <a:r>
              <a:rPr lang="en-US"/>
              <a:t>) menggunakan modul pencarian sistem manajemen pengetahuan.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Agar </a:t>
            </a:r>
            <a:r>
              <a:rPr lang="en-US"/>
              <a:t>dapat menjawab pertanyaan menggunakan fasilitas pencarian, para peserta diminta untuk membangun beberapa elemen dari </a:t>
            </a:r>
            <a:r>
              <a:rPr lang="en-US" i="1"/>
              <a:t>query</a:t>
            </a:r>
            <a:r>
              <a:rPr lang="en-US"/>
              <a:t> sebagai </a:t>
            </a:r>
            <a:r>
              <a:rPr lang="en-US" i="1"/>
              <a:t>filter input</a:t>
            </a:r>
            <a:r>
              <a:rPr lang="en-US"/>
              <a:t> dan membentuk satu </a:t>
            </a:r>
            <a:r>
              <a:rPr lang="en-US" i="1"/>
              <a:t>query</a:t>
            </a:r>
            <a:r>
              <a:rPr lang="en-US"/>
              <a:t> kategori dari hirarki ontologi sebagai </a:t>
            </a:r>
            <a:r>
              <a:rPr lang="en-US" i="1"/>
              <a:t>filter output</a:t>
            </a:r>
            <a:r>
              <a:rPr lang="en-US"/>
              <a:t>, lalu diikuti dengan mengklik tombol pencarian.</a:t>
            </a:r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283196" y="4386471"/>
            <a:ext cx="11630508" cy="21468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4" y="4516295"/>
            <a:ext cx="11279168" cy="1887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Evaluasi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528770"/>
            <a:ext cx="10515600" cy="22926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Setelah melakukan tugas penelusuran dan pencarian, dilanjutkan dengan peserta menjawab serangkaian pertanyaan mengenai kemudahan penggunaan dan kegunaan sistem manajemen pengetahuan.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Penulis </a:t>
            </a:r>
            <a:r>
              <a:rPr lang="en-US"/>
              <a:t>mengadopsi kuesioner yang dibangun oleh Davis (1989), di mana penulis fokus pada dua dimensi: persepsi kegunaan (</a:t>
            </a:r>
            <a:r>
              <a:rPr lang="en-US" i="1"/>
              <a:t>perceived usefullness, </a:t>
            </a:r>
            <a:r>
              <a:rPr lang="en-US"/>
              <a:t>PU) dan persepsi kemudahan penggunaan (</a:t>
            </a:r>
            <a:r>
              <a:rPr lang="en-US" i="1"/>
              <a:t>perceived ease of use, </a:t>
            </a:r>
            <a:r>
              <a:rPr lang="en-US"/>
              <a:t>PE).</a:t>
            </a:r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283196" y="4121426"/>
            <a:ext cx="11630508" cy="24118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5" y="4277755"/>
            <a:ext cx="11164153" cy="20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smtClean="0">
                <a:latin typeface="+mj-lt"/>
              </a:rPr>
              <a:t>Persepsi Kegunaan</a:t>
            </a:r>
            <a:endParaRPr lang="id-ID" sz="200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menyelesaikan tugas lebih cepat.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kinerja tugas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produktivitas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efektivitas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memudahkan untuk melakukan pekerjaan saya.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berguna dalam pekerjaan saya.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smtClean="0">
                <a:latin typeface="+mj-lt"/>
              </a:rPr>
              <a:t>Persepsi Kemudahan Penggunaan</a:t>
            </a:r>
            <a:endParaRPr lang="id-ID" sz="200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saya pelajari cara menggunakannya.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digunakan untuk melakukan apa yang saya inginkan.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jelas dan dapat dimengerti untuk berinteraksi dengan sistem.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adalah sistem yang jelas dan mudah dimengerti.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memudahkan saya untuk terampil dalam menggunakan sistem ini.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digunakan.</a:t>
            </a:r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37498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+mj-lt"/>
                        </a:rPr>
                        <a:t>Skor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6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+mj-lt"/>
                        </a:rPr>
                        <a:t>Keterangan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Sangat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Agak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Netral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Agak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Sangat setuju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+mj-lt"/>
              </a:rPr>
              <a:t>Skala Likert</a:t>
            </a:r>
            <a:endParaRPr lang="id-ID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dan Pembahasan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79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1. Tahap Spesifikasi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Tingkat </a:t>
            </a:r>
            <a:r>
              <a:rPr lang="en-US" sz="1800"/>
              <a:t>f</a:t>
            </a:r>
            <a:r>
              <a:rPr lang="id-ID" sz="1800"/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/>
              <a:t>Ruang l</a:t>
            </a:r>
            <a:r>
              <a:rPr lang="id-ID" sz="1800"/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Sumber </a:t>
            </a:r>
            <a:r>
              <a:rPr lang="en-US" sz="1800"/>
              <a:t>p</a:t>
            </a:r>
            <a:r>
              <a:rPr lang="id-ID" sz="1800"/>
              <a:t>engetahuan: Buku, jurnal, </a:t>
            </a:r>
            <a:r>
              <a:rPr lang="id-ID" sz="1800" smtClean="0"/>
              <a:t>internet</a:t>
            </a:r>
            <a:endParaRPr lang="id-ID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smtClean="0"/>
              <a:t>2. Tahap Akuisisi Pengetahuan</a:t>
            </a:r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Berdiskusi dengan </a:t>
            </a:r>
            <a:r>
              <a:rPr lang="en-US" sz="1800"/>
              <a:t>dosen </a:t>
            </a:r>
            <a:r>
              <a:rPr lang="id-ID" sz="1800"/>
              <a:t>pembimbing maupun </a:t>
            </a:r>
            <a:r>
              <a:rPr lang="en-US" sz="1800"/>
              <a:t>mempelajari s</a:t>
            </a:r>
            <a:r>
              <a:rPr lang="id-ID" sz="1800"/>
              <a:t>umber terkait untuk membangun draf awal dokumen spesifikasi persyaratan.</a:t>
            </a:r>
          </a:p>
          <a:p>
            <a:pPr lvl="0">
              <a:lnSpc>
                <a:spcPct val="100000"/>
              </a:lnSpc>
            </a:pPr>
            <a:r>
              <a:rPr lang="en-US" sz="1800"/>
              <a:t>Melakukan a</a:t>
            </a:r>
            <a:r>
              <a:rPr lang="id-ID" sz="1800"/>
              <a:t>nalisis teks informal, untuk mempelajari konsep-konsep utama yang diberikan dalam buku dan studi pegangan.</a:t>
            </a:r>
          </a:p>
          <a:p>
            <a:pPr>
              <a:lnSpc>
                <a:spcPct val="100000"/>
              </a:lnSpc>
            </a:pPr>
            <a:r>
              <a:rPr lang="en-US" sz="1800"/>
              <a:t>Melakukan a</a:t>
            </a:r>
            <a:r>
              <a:rPr lang="id-ID" sz="1800"/>
              <a:t>nalisis teks formal. Hal yang dilakukan adalah mengidentifikasi struktur yang akan dideteksi (definisi, penegasan, dan lain-lain) dan jenis pengetahuan yang dikontribusikan oleh masing-masing (konsep, atribut, nilai, dan hubungan).</a:t>
            </a: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1204" y="2572509"/>
            <a:ext cx="11089592" cy="2857569"/>
          </a:xfrm>
          <a:prstGeom prst="roundRect">
            <a:avLst>
              <a:gd name="adj" fmla="val 115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Peta Konsep</a:t>
            </a:r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10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79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3. Tahap Konseptualisasi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mtClean="0"/>
              <a:t>Hasil </a:t>
            </a:r>
            <a:r>
              <a:rPr lang="en-US" sz="2400"/>
              <a:t>dari konseptualisasi ontologi menghasilkan 9 buah </a:t>
            </a:r>
            <a:r>
              <a:rPr lang="en-US" sz="2400" i="1" smtClean="0"/>
              <a:t>concept</a:t>
            </a:r>
            <a:r>
              <a:rPr lang="en-US" sz="240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400" smtClean="0"/>
              <a:t>Ini </a:t>
            </a:r>
            <a:r>
              <a:rPr lang="en-US" sz="2400"/>
              <a:t>merupakan </a:t>
            </a:r>
            <a:r>
              <a:rPr lang="en-US" sz="2400" i="1"/>
              <a:t>concept taxonomies</a:t>
            </a:r>
            <a:r>
              <a:rPr lang="en-US" sz="2400"/>
              <a:t> dari ontologi Gamelan Bali yang menggambarkan </a:t>
            </a:r>
            <a:r>
              <a:rPr lang="en-US" sz="2400" i="1"/>
              <a:t>concept </a:t>
            </a:r>
            <a:r>
              <a:rPr lang="en-US" sz="2400"/>
              <a:t>dan </a:t>
            </a:r>
            <a:r>
              <a:rPr lang="en-US" sz="2400" i="1"/>
              <a:t>ad-hoc binary relation</a:t>
            </a:r>
            <a:r>
              <a:rPr lang="en-US" sz="2400"/>
              <a:t> yang diperoleh.</a:t>
            </a:r>
            <a:endParaRPr lang="id-ID" sz="1800"/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mtClean="0"/>
              <a:t>4. Tahap Integrasi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Dalam tahap ini, penulis mengintegrasikan model ontologi yang dibuat dengan kerangka kerja Tri Hita Karana (THK) dan Desa Kala Patra (DKP) yang diusulkan oleh Pramartha (2016). </a:t>
            </a:r>
            <a:endParaRPr lang="en-US" sz="2000" smtClean="0"/>
          </a:p>
          <a:p>
            <a:pPr>
              <a:lnSpc>
                <a:spcPct val="100000"/>
              </a:lnSpc>
            </a:pPr>
            <a:r>
              <a:rPr lang="en-US" sz="2000" smtClean="0"/>
              <a:t>Integrasi </a:t>
            </a:r>
            <a:r>
              <a:rPr lang="en-US" sz="2000"/>
              <a:t>dilakukan atas dasar kesamaan domain utama dari model ontologi, yaitu pelestarian warisan digital budaya Bali baik artefak maupun praktik terkait</a:t>
            </a:r>
            <a:r>
              <a:rPr lang="en-US" sz="2000" smtClean="0"/>
              <a:t>.</a:t>
            </a:r>
            <a:endParaRPr lang="id-ID" sz="200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/>
              <a:t>5. Tahap Implementasi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Perancangan konseptual ontologi yang telah dilakukan menggunakan Methontology kemudian diformalisasikan menggunakan perangkat lunak Protégé 5.5.0. </a:t>
            </a:r>
            <a:endParaRPr lang="en-US" sz="1800" smtClean="0"/>
          </a:p>
          <a:p>
            <a:pPr>
              <a:lnSpc>
                <a:spcPct val="100000"/>
              </a:lnSpc>
            </a:pPr>
            <a:r>
              <a:rPr lang="en-US" sz="1800" smtClean="0"/>
              <a:t>Pada </a:t>
            </a:r>
            <a:r>
              <a:rPr lang="en-US" sz="1800"/>
              <a:t>perangkat lunak Protégé 5.5.0, setiap bagian ontologi didefinisikan sesuai dengan hasil dari tiap tahapan tugas pada Methontology, dimana </a:t>
            </a:r>
            <a:r>
              <a:rPr lang="en-US" sz="1800" i="1"/>
              <a:t>concept</a:t>
            </a:r>
            <a:r>
              <a:rPr lang="en-US" sz="1800"/>
              <a:t> didefinisikan sebagai </a:t>
            </a:r>
            <a:r>
              <a:rPr lang="en-US" sz="1800" i="1"/>
              <a:t>class</a:t>
            </a:r>
            <a:r>
              <a:rPr lang="en-US" sz="1800"/>
              <a:t>, </a:t>
            </a:r>
            <a:r>
              <a:rPr lang="en-US" sz="1800" i="1"/>
              <a:t>ad-hoc binary relation</a:t>
            </a:r>
            <a:r>
              <a:rPr lang="en-US" sz="1800"/>
              <a:t> didefinisikan sebagai</a:t>
            </a:r>
            <a:r>
              <a:rPr lang="en-US" sz="1800" i="1"/>
              <a:t> object properties</a:t>
            </a:r>
            <a:r>
              <a:rPr lang="en-US" sz="1800"/>
              <a:t>, dan </a:t>
            </a:r>
            <a:r>
              <a:rPr lang="en-US" sz="1800" i="1"/>
              <a:t>instances</a:t>
            </a:r>
            <a:r>
              <a:rPr lang="en-US" sz="1800"/>
              <a:t> didefinisikan sebagai </a:t>
            </a:r>
            <a:r>
              <a:rPr lang="en-US" sz="1800" i="1"/>
              <a:t>individual</a:t>
            </a:r>
            <a:r>
              <a:rPr lang="en-US" sz="1800"/>
              <a:t>.</a:t>
            </a:r>
            <a:endParaRPr lang="id-ID" sz="10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814" y="1333841"/>
            <a:ext cx="5157787" cy="844322"/>
          </a:xfrm>
        </p:spPr>
        <p:txBody>
          <a:bodyPr anchor="ctr"/>
          <a:lstStyle/>
          <a:p>
            <a:r>
              <a:rPr lang="en-US" smtClean="0"/>
              <a:t>6. </a:t>
            </a:r>
            <a:r>
              <a:rPr lang="en-US"/>
              <a:t>Tahap </a:t>
            </a:r>
            <a:r>
              <a:rPr lang="en-US" smtClean="0"/>
              <a:t>Evaluasi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408073" cy="4680752"/>
          </a:xfrm>
        </p:spPr>
        <p:txBody>
          <a:bodyPr>
            <a:noAutofit/>
          </a:bodyPr>
          <a:lstStyle/>
          <a:p>
            <a:r>
              <a:rPr lang="en-US" sz="1600"/>
              <a:t>Setelah model formal ontologi dibangun, dilakukan inferensi menggunakan Pellet Reasoner untuk mengecek konsistensi </a:t>
            </a:r>
            <a:r>
              <a:rPr lang="en-US" sz="1600" smtClean="0"/>
              <a:t>ontologi.</a:t>
            </a:r>
          </a:p>
          <a:p>
            <a:r>
              <a:rPr lang="en-US" sz="1600" smtClean="0"/>
              <a:t>Dari </a:t>
            </a:r>
            <a:r>
              <a:rPr lang="en-US" sz="1600"/>
              <a:t>proses </a:t>
            </a:r>
            <a:r>
              <a:rPr lang="en-US" sz="1600" i="1"/>
              <a:t>reasoning</a:t>
            </a:r>
            <a:r>
              <a:rPr lang="en-US" sz="1600"/>
              <a:t> yang dilakukan, ontologi Gamelan Bali telah konsisten, yang dibuktikan dengan tidak munculnya pesan “Reasoner Error” sehingga mampu menghasilkan inferensi berupa fakta-fakta </a:t>
            </a:r>
            <a:r>
              <a:rPr lang="en-US" sz="1600" smtClean="0"/>
              <a:t>baru.</a:t>
            </a:r>
          </a:p>
          <a:p>
            <a:r>
              <a:rPr lang="en-US" sz="1600" smtClean="0"/>
              <a:t>Proses </a:t>
            </a:r>
            <a:r>
              <a:rPr lang="en-US" sz="1600" i="1"/>
              <a:t>reasoning</a:t>
            </a:r>
            <a:r>
              <a:rPr lang="en-US" sz="1600"/>
              <a:t> menghasilkan fakta-fakta baru berupa data instances baru, relasi baru, dan atribut baru. </a:t>
            </a:r>
            <a:endParaRPr lang="en-US" sz="1600" smtClean="0"/>
          </a:p>
          <a:p>
            <a:r>
              <a:rPr lang="en-US" sz="1600" smtClean="0"/>
              <a:t>Hasil </a:t>
            </a:r>
            <a:r>
              <a:rPr lang="en-US" sz="1600"/>
              <a:t>inferensi ini kemudian diekspor menjadi sebuah model formal ontologi baru.</a:t>
            </a:r>
            <a:endParaRPr lang="id-ID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Metode Methontology (Lanjutan)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 smtClean="0"/>
              <a:t>7. </a:t>
            </a:r>
            <a:r>
              <a:rPr lang="en-US"/>
              <a:t>Tahap </a:t>
            </a:r>
            <a:r>
              <a:rPr lang="en-US" smtClean="0"/>
              <a:t>Dokumentasi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Pada tahap terakhir ini, dilakukan </a:t>
            </a:r>
            <a:r>
              <a:rPr lang="id-ID" sz="1800"/>
              <a:t>proses </a:t>
            </a:r>
            <a:r>
              <a:rPr lang="en-US" sz="1800"/>
              <a:t>dokumentasi</a:t>
            </a:r>
            <a:r>
              <a:rPr lang="id-ID" sz="1800"/>
              <a:t> ontologi ontologi gamelan Bali</a:t>
            </a:r>
            <a:r>
              <a:rPr lang="en-US" sz="1800"/>
              <a:t> baik dalam kode ontologi, </a:t>
            </a:r>
            <a:r>
              <a:rPr lang="id-ID" sz="1800"/>
              <a:t>teks bahasa alami yang dilampirkan pada definisi formal, </a:t>
            </a:r>
            <a:r>
              <a:rPr lang="en-US" sz="1800"/>
              <a:t>maupun</a:t>
            </a:r>
            <a:r>
              <a:rPr lang="id-ID" sz="1800"/>
              <a:t> makalah yang diterbitkan dalam proses konferensi dan jurnal </a:t>
            </a:r>
            <a:r>
              <a:rPr lang="en-US" sz="1800"/>
              <a:t>yang </a:t>
            </a:r>
            <a:r>
              <a:rPr lang="id-ID" sz="1800"/>
              <a:t>mengatur pertanyaan-pertanyaan penting dari ontologi yang sudah dibangun.</a:t>
            </a:r>
          </a:p>
          <a:p>
            <a:pPr>
              <a:lnSpc>
                <a:spcPct val="100000"/>
              </a:lnSpc>
            </a:pPr>
            <a:r>
              <a:rPr lang="en-US" sz="1800"/>
              <a:t>Dari ontologi gamelan Bali yang dibuat, tersusun </a:t>
            </a:r>
            <a:r>
              <a:rPr lang="en-US" sz="1800" i="1"/>
              <a:t>metric</a:t>
            </a:r>
            <a:r>
              <a:rPr lang="en-US" sz="1800"/>
              <a:t> ontologi yang memberikan gambaran secara matematis komponen yang ada dalam rancangan </a:t>
            </a:r>
            <a:r>
              <a:rPr lang="en-US" sz="1800" smtClean="0"/>
              <a:t>tersebut.</a:t>
            </a:r>
            <a:endParaRPr lang="id-ID" sz="11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97565" y="1876439"/>
            <a:ext cx="11396869" cy="4116525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Implementasi Ontologi</a:t>
            </a:r>
            <a:endParaRPr lang="id-ID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1156540"/>
              </p:ext>
            </p:extLst>
          </p:nvPr>
        </p:nvGraphicFramePr>
        <p:xfrm>
          <a:off x="624509" y="2154515"/>
          <a:ext cx="10942982" cy="3560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93">
                  <a:extLst>
                    <a:ext uri="{9D8B030D-6E8A-4147-A177-3AD203B41FA5}">
                      <a16:colId xmlns:a16="http://schemas.microsoft.com/office/drawing/2014/main" val="2581804545"/>
                    </a:ext>
                  </a:extLst>
                </a:gridCol>
                <a:gridCol w="10231689">
                  <a:extLst>
                    <a:ext uri="{9D8B030D-6E8A-4147-A177-3AD203B41FA5}">
                      <a16:colId xmlns:a16="http://schemas.microsoft.com/office/drawing/2014/main" val="1810196956"/>
                    </a:ext>
                  </a:extLst>
                </a:gridCol>
              </a:tblGrid>
              <a:tr h="2404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Impor library EasyRDF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include("easyrdf/lib/EasyRdf.php");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require_once "easyrdf/examples/html_tag_helpers.php";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	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Pengaturan prefix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EasyRdf_Namespace::set('rdf', 'http://www.w3.org/1999/02/22-rdf-syntax-ns#');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EasyRdf_Namespace::set('rdfs', 'http://www.w3.org/2000/01/rdf-schema#');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EasyRdf_Namespace::set('owl', 'http://www.w3.org/2002/07/owl#');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EasyRdf_Namespace::set('thk', 'http://dpch.oss.web.id/Bali/TriHitaKarana.owl#');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//Inisialisasi koneksi SPARQL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$sparql = new EasyRdf_Sparql_Client('http://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localhost:3030/thk/query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0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mtClean="0">
                <a:latin typeface="+mj-lt"/>
                <a:hlinkClick r:id="rId7"/>
              </a:rPr>
              <a:t>http://gamelan.oss.web.id</a:t>
            </a:r>
            <a:r>
              <a:rPr lang="en-US" smtClean="0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Implementasi Antarmuka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724943" y="2090810"/>
            <a:ext cx="6044687" cy="3435348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Antarmuka Halaman Utama</a:t>
            </a:r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94" y="2368292"/>
            <a:ext cx="5685183" cy="294663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470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mtClean="0"/>
              <a:t>Berikut </a:t>
            </a:r>
            <a:r>
              <a:rPr lang="en-US"/>
              <a:t>implementasi halaman utama untuk </a:t>
            </a:r>
            <a:r>
              <a:rPr lang="en-US" i="1"/>
              <a:t>guest user. </a:t>
            </a:r>
            <a:endParaRPr lang="en-US" i="1" smtClean="0"/>
          </a:p>
          <a:p>
            <a:pPr>
              <a:lnSpc>
                <a:spcPct val="110000"/>
              </a:lnSpc>
            </a:pPr>
            <a:r>
              <a:rPr lang="en-US" smtClean="0"/>
              <a:t>Pada </a:t>
            </a:r>
            <a:r>
              <a:rPr lang="en-US"/>
              <a:t>halaman tersebut terdapat deskripsi sistem dan daftar tautan utama pada sistem, yaitu </a:t>
            </a:r>
            <a:r>
              <a:rPr lang="en-US" i="1"/>
              <a:t>browsing, searching, </a:t>
            </a:r>
            <a:r>
              <a:rPr lang="en-US"/>
              <a:t>dan kuesioner. </a:t>
            </a:r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memilih tautan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Antarmuka Halaman Penjelajahan</a:t>
            </a:r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452299" y="1690688"/>
            <a:ext cx="4509184" cy="461734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298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mtClean="0"/>
              <a:t>Berikut implementasi </a:t>
            </a:r>
            <a:r>
              <a:rPr lang="en-US"/>
              <a:t>halaman penjelajahan untuk </a:t>
            </a:r>
            <a:r>
              <a:rPr lang="en-US" i="1"/>
              <a:t>guest user</a:t>
            </a:r>
            <a:r>
              <a:rPr lang="en-US" i="1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 terdapat daftar </a:t>
            </a:r>
            <a:r>
              <a:rPr lang="en-US" i="1"/>
              <a:t>instances </a:t>
            </a:r>
            <a:r>
              <a:rPr lang="en-US"/>
              <a:t>pengetahuan gamelan Bali. </a:t>
            </a: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memilih </a:t>
            </a:r>
            <a:r>
              <a:rPr lang="en-US" i="1"/>
              <a:t>instances </a:t>
            </a:r>
            <a:r>
              <a:rPr lang="en-US"/>
              <a:t>pengetahuan gamelan Bali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817708" y="2090809"/>
            <a:ext cx="6044687" cy="3501607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8426" cy="1325563"/>
          </a:xfrm>
        </p:spPr>
        <p:txBody>
          <a:bodyPr/>
          <a:lstStyle/>
          <a:p>
            <a:r>
              <a:rPr lang="en-US" smtClean="0"/>
              <a:t>Antarmuka Halaman Hasil Penjelajahan</a:t>
            </a:r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2" y="3523029"/>
            <a:ext cx="3960697" cy="3688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1" y="2935973"/>
            <a:ext cx="6325252" cy="3922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9" y="2606714"/>
            <a:ext cx="3905350" cy="425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83" y="2281789"/>
            <a:ext cx="4444500" cy="54694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2298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mtClean="0"/>
              <a:t>Berikut implementasi </a:t>
            </a:r>
            <a:r>
              <a:rPr lang="en-US"/>
              <a:t>halaman penjelajahan untuk </a:t>
            </a:r>
            <a:r>
              <a:rPr lang="en-US" i="1"/>
              <a:t>guest user</a:t>
            </a:r>
            <a:r>
              <a:rPr lang="en-US" i="1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 terdapat daftar </a:t>
            </a:r>
            <a:r>
              <a:rPr lang="en-US" i="1"/>
              <a:t>instances </a:t>
            </a:r>
            <a:r>
              <a:rPr lang="en-US"/>
              <a:t>pengetahuan gamelan Bali. </a:t>
            </a: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memilih </a:t>
            </a:r>
            <a:r>
              <a:rPr lang="en-US" i="1"/>
              <a:t>instances </a:t>
            </a:r>
            <a:r>
              <a:rPr lang="en-US"/>
              <a:t>pengetahuan gamelan Bali 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8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83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/>
          <a:lstStyle/>
          <a:p>
            <a:r>
              <a:rPr lang="en-US" sz="2400" smtClean="0">
                <a:latin typeface="+mn-lt"/>
              </a:rPr>
              <a:t>Antarmuka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Halaman Pencarian</a:t>
            </a:r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456583" cy="49221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Berikut adalah </a:t>
            </a:r>
            <a:r>
              <a:rPr lang="en-US"/>
              <a:t>implementasi halaman pencarian untuk </a:t>
            </a:r>
            <a:r>
              <a:rPr lang="en-US" i="1"/>
              <a:t>guest user. </a:t>
            </a:r>
            <a:endParaRPr lang="en-US" i="1" smtClean="0"/>
          </a:p>
          <a:p>
            <a:pPr>
              <a:lnSpc>
                <a:spcPct val="120000"/>
              </a:lnSpc>
            </a:pPr>
            <a:r>
              <a:rPr lang="en-US" smtClean="0"/>
              <a:t>Pada </a:t>
            </a:r>
            <a:r>
              <a:rPr lang="en-US"/>
              <a:t>halaman tersebut terdapat </a:t>
            </a:r>
            <a:r>
              <a:rPr lang="en-US" i="1"/>
              <a:t>form</a:t>
            </a:r>
            <a:r>
              <a:rPr lang="en-US"/>
              <a:t> untuk mencari suatu </a:t>
            </a:r>
            <a:r>
              <a:rPr lang="en-US" i="1"/>
              <a:t>instances </a:t>
            </a:r>
            <a:r>
              <a:rPr lang="en-US"/>
              <a:t>pengetahuan gamelan Bali berdasarkan inputan yang diinginkan.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Pada </a:t>
            </a:r>
            <a:r>
              <a:rPr lang="en-US"/>
              <a:t>halaman tersebut, </a:t>
            </a:r>
            <a:r>
              <a:rPr lang="en-US" i="1"/>
              <a:t>guest user </a:t>
            </a:r>
            <a:r>
              <a:rPr lang="en-US"/>
              <a:t>dapat melakukan</a:t>
            </a:r>
            <a:r>
              <a:rPr lang="en-US" i="1"/>
              <a:t> </a:t>
            </a:r>
            <a:r>
              <a:rPr lang="en-US"/>
              <a:t>pencarian </a:t>
            </a:r>
            <a:r>
              <a:rPr lang="en-US" i="1"/>
              <a:t>instances </a:t>
            </a:r>
            <a:r>
              <a:rPr lang="en-US"/>
              <a:t>pengetahuan gamelan Bali dengan cara mengisi </a:t>
            </a:r>
            <a:r>
              <a:rPr lang="en-US" i="1"/>
              <a:t>form output </a:t>
            </a:r>
            <a:r>
              <a:rPr lang="en-US"/>
              <a:t>dan minimal sebuah </a:t>
            </a:r>
            <a:r>
              <a:rPr lang="en-US" i="1"/>
              <a:t>form</a:t>
            </a:r>
            <a:r>
              <a:rPr lang="en-US"/>
              <a:t> </a:t>
            </a:r>
            <a:r>
              <a:rPr lang="en-US" i="1"/>
              <a:t>input</a:t>
            </a:r>
            <a:r>
              <a:rPr lang="en-US"/>
              <a:t> yang diinginkan, lalu mengklik tombol “Cari”.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smtClean="0"/>
              <a:t>Hasil </a:t>
            </a:r>
            <a:r>
              <a:rPr lang="en-US"/>
              <a:t>pencarian akan ditampilkan secara </a:t>
            </a:r>
            <a:r>
              <a:rPr lang="en-US" i="1"/>
              <a:t>realtime </a:t>
            </a:r>
            <a:r>
              <a:rPr lang="en-US"/>
              <a:t>beserta </a:t>
            </a:r>
            <a:r>
              <a:rPr lang="en-US" i="1"/>
              <a:t>query </a:t>
            </a:r>
            <a:r>
              <a:rPr lang="en-US"/>
              <a:t>SPARQL</a:t>
            </a:r>
            <a:r>
              <a:rPr lang="en-US" i="1"/>
              <a:t> </a:t>
            </a:r>
            <a:r>
              <a:rPr lang="en-US"/>
              <a:t>yang digunakan untuk melakukan pencarian. 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i="1" smtClean="0"/>
              <a:t>Guest </a:t>
            </a:r>
            <a:r>
              <a:rPr lang="en-US" i="1"/>
              <a:t>user </a:t>
            </a:r>
            <a:r>
              <a:rPr lang="en-US"/>
              <a:t>kemudian dapat mengakses tautan </a:t>
            </a:r>
            <a:r>
              <a:rPr lang="en-US" i="1"/>
              <a:t>output </a:t>
            </a:r>
            <a:r>
              <a:rPr lang="en-US"/>
              <a:t>yang diinginkan.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06061" y="1796572"/>
            <a:ext cx="11182356" cy="3851481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Pengujian Fungsionalitas</a:t>
            </a:r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8811"/>
              </p:ext>
            </p:extLst>
          </p:nvPr>
        </p:nvGraphicFramePr>
        <p:xfrm>
          <a:off x="659295" y="2054086"/>
          <a:ext cx="10873409" cy="3254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Pengujian: U20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Penjelajahan 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Penjelajahan 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menampilkan list hyperlink</a:t>
                      </a:r>
                      <a:endParaRPr lang="id-ID" sz="18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berhasil melakukan penjelajahan</a:t>
                      </a:r>
                      <a:endParaRPr lang="id-ID" sz="180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penjelajahan 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hasil penjelajahan pada halaman hasil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2809" y="1846954"/>
            <a:ext cx="11235365" cy="4275550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Pengujian Fungsionalitas</a:t>
            </a:r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6029"/>
              </p:ext>
            </p:extLst>
          </p:nvPr>
        </p:nvGraphicFramePr>
        <p:xfrm>
          <a:off x="659295" y="2054086"/>
          <a:ext cx="10873409" cy="392344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Pengujian: </a:t>
                      </a:r>
                      <a:r>
                        <a:rPr lang="en-US" sz="1800" b="1" smtClean="0">
                          <a:effectLst/>
                          <a:latin typeface="+mj-lt"/>
                        </a:rPr>
                        <a:t>U21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effectLst/>
                          <a:latin typeface="+mj-lt"/>
                        </a:rPr>
                        <a:t>Pencarian </a:t>
                      </a:r>
                      <a:r>
                        <a:rPr lang="en-US" sz="1800" b="1">
                          <a:effectLst/>
                          <a:latin typeface="+mj-lt"/>
                        </a:rPr>
                        <a:t>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halaman </a:t>
                      </a:r>
                      <a:r>
                        <a:rPr lang="en-US" sz="1800" smtClean="0">
                          <a:effectLst/>
                        </a:rPr>
                        <a:t>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halaman </a:t>
                      </a:r>
                      <a:r>
                        <a:rPr lang="en-US" sz="1800" smtClean="0">
                          <a:effectLst/>
                        </a:rPr>
                        <a:t>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Pencarian </a:t>
                      </a:r>
                      <a:r>
                        <a:rPr lang="en-US" sz="1800">
                          <a:effectLst/>
                        </a:rPr>
                        <a:t>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800" i="1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800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800" i="1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800" u="none" strike="noStrike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600" u="none" strike="noStrike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800" i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80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800" u="none" strike="noStrike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</a:t>
                      </a:r>
                      <a:r>
                        <a:rPr lang="en-US" sz="1800" smtClean="0">
                          <a:effectLst/>
                        </a:rPr>
                        <a:t>pencarian </a:t>
                      </a:r>
                      <a:r>
                        <a:rPr lang="en-US" sz="1800">
                          <a:effectLst/>
                        </a:rPr>
                        <a:t>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800" i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 smtClean="0">
                <a:solidFill>
                  <a:schemeClr val="accent1"/>
                </a:solidFill>
              </a:rPr>
              <a:t>Karakteristik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021602"/>
              </p:ext>
            </p:extLst>
          </p:nvPr>
        </p:nvGraphicFramePr>
        <p:xfrm>
          <a:off x="838201" y="1275107"/>
          <a:ext cx="3269974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724914"/>
              </p:ext>
            </p:extLst>
          </p:nvPr>
        </p:nvGraphicFramePr>
        <p:xfrm>
          <a:off x="4306956" y="1275107"/>
          <a:ext cx="3525079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889885"/>
              </p:ext>
            </p:extLst>
          </p:nvPr>
        </p:nvGraphicFramePr>
        <p:xfrm>
          <a:off x="8030817" y="1275108"/>
          <a:ext cx="3322983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285427"/>
              </p:ext>
            </p:extLst>
          </p:nvPr>
        </p:nvGraphicFramePr>
        <p:xfrm>
          <a:off x="1248181" y="3797371"/>
          <a:ext cx="4572000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064130"/>
              </p:ext>
            </p:extLst>
          </p:nvPr>
        </p:nvGraphicFramePr>
        <p:xfrm>
          <a:off x="6230161" y="3783495"/>
          <a:ext cx="4723979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Pengujian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 Penjelajahan Semantik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918159"/>
              </p:ext>
            </p:extLst>
          </p:nvPr>
        </p:nvGraphicFramePr>
        <p:xfrm>
          <a:off x="839789" y="2283343"/>
          <a:ext cx="10358300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6.35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6.125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4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7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1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25330" y="2067339"/>
            <a:ext cx="10730058" cy="2928731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Pengujian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6038090" cy="556591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 Pencarian Semantik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8167985"/>
              </p:ext>
            </p:extLst>
          </p:nvPr>
        </p:nvGraphicFramePr>
        <p:xfrm>
          <a:off x="839789" y="2283343"/>
          <a:ext cx="10358300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Median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Minimum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Maximum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30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 Kegunaan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918159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6.35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6.15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6.125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6.00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6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4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7</a:t>
                      </a:r>
                      <a:endParaRPr lang="id-ID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25330" y="2067339"/>
            <a:ext cx="10730058" cy="2928731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6038090" cy="556591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 Kemudahan Penggunaan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8167985"/>
              </p:ext>
            </p:extLst>
          </p:nvPr>
        </p:nvGraphicFramePr>
        <p:xfrm>
          <a:off x="839789" y="2283343"/>
          <a:ext cx="10358300" cy="25031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Median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Minimum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j-lt"/>
                        </a:rPr>
                        <a:t>Maximum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6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331714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</a:rPr>
              <a:t>Belakang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Dikembangkan</a:t>
            </a:r>
            <a:r>
              <a:rPr lang="id-ID" smtClean="0"/>
              <a:t> ontologi yang kemudian diterapkan ke dalam sistem pengetahuan gamelan Bali berbasis web semantik</a:t>
            </a:r>
            <a:endParaRPr lang="en-US" smtClean="0"/>
          </a:p>
          <a:p>
            <a:r>
              <a:rPr lang="id-ID" smtClean="0"/>
              <a:t>Pengembangan ontologi menggunakan metode Methontology, sedangkan pembangunan sistem menggunakan metode Prototyping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Penutup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978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Kesimpulan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71572"/>
          </a:xfrm>
        </p:spPr>
        <p:txBody>
          <a:bodyPr numCol="1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/>
              <a:t>Telah diimplementasikan metode Methontology dalam mengembangkan ontologi Gamelan </a:t>
            </a:r>
            <a:r>
              <a:rPr lang="en-US" sz="1800" smtClean="0"/>
              <a:t>Bali</a:t>
            </a:r>
            <a:endParaRPr lang="id-ID" sz="1800"/>
          </a:p>
          <a:p>
            <a:pPr lvl="0">
              <a:lnSpc>
                <a:spcPct val="100000"/>
              </a:lnSpc>
            </a:pPr>
            <a:r>
              <a:rPr lang="en-US" sz="1800"/>
              <a:t>Telah diimplementasikan metode Prototyping dalam melakukan rancang bangun sistem manajemen pengetahuan gamelan Bali berbasis web beserta implementasi ontologi gamelan Bali ke dalam </a:t>
            </a:r>
            <a:r>
              <a:rPr lang="en-US" sz="1800" smtClean="0"/>
              <a:t>sistem</a:t>
            </a:r>
            <a:endParaRPr lang="id-ID" sz="1800"/>
          </a:p>
          <a:p>
            <a:pPr lvl="0">
              <a:lnSpc>
                <a:spcPct val="100000"/>
              </a:lnSpc>
            </a:pPr>
            <a:r>
              <a:rPr lang="en-US" sz="1800" smtClean="0"/>
              <a:t>Rata-rata </a:t>
            </a:r>
            <a:r>
              <a:rPr lang="en-US" sz="1800"/>
              <a:t>akurasi dari proses penjelajahan secara semantik dan proses pencarian secara </a:t>
            </a:r>
            <a:r>
              <a:rPr lang="en-US" sz="1800" smtClean="0"/>
              <a:t>semantik : </a:t>
            </a:r>
            <a:r>
              <a:rPr lang="en-US" sz="1800" smtClean="0"/>
              <a:t>1,08 (sebagian benar) </a:t>
            </a:r>
            <a:r>
              <a:rPr lang="en-US" sz="1800"/>
              <a:t>dan </a:t>
            </a:r>
            <a:r>
              <a:rPr lang="en-US" sz="1800" smtClean="0"/>
              <a:t>1,8 (sepenuhnya benar)</a:t>
            </a:r>
            <a:endParaRPr lang="en-US" sz="1800" smtClean="0"/>
          </a:p>
          <a:p>
            <a:pPr lvl="1">
              <a:lnSpc>
                <a:spcPct val="100000"/>
              </a:lnSpc>
            </a:pPr>
            <a:r>
              <a:rPr lang="en-US" sz="1800" smtClean="0"/>
              <a:t>Hasil </a:t>
            </a:r>
            <a:r>
              <a:rPr lang="en-US" sz="1800"/>
              <a:t>dari penjelajahan maupun pencarian sistem telah dapat dianggap relatif </a:t>
            </a:r>
            <a:r>
              <a:rPr lang="en-US" sz="1800" smtClean="0"/>
              <a:t>akurat</a:t>
            </a:r>
          </a:p>
          <a:p>
            <a:pPr lvl="0">
              <a:lnSpc>
                <a:spcPct val="100000"/>
              </a:lnSpc>
            </a:pPr>
            <a:r>
              <a:rPr lang="en-US" sz="1800" smtClean="0"/>
              <a:t>Rata-rata persepsi kegunaan sistem dan persepsi kemudahan penggunaan sistem : 6,125 (setuju) dan 6,13 (setuju)</a:t>
            </a:r>
          </a:p>
          <a:p>
            <a:pPr lvl="1">
              <a:lnSpc>
                <a:spcPct val="100000"/>
              </a:lnSpc>
            </a:pPr>
            <a:r>
              <a:rPr lang="en-US" sz="1800" smtClean="0"/>
              <a:t>Rata-rata </a:t>
            </a:r>
            <a:r>
              <a:rPr lang="en-US" sz="1800"/>
              <a:t>peserta setuju bahwa sistem yang dibangun adalah sistem yang relatif berguna dan mudah </a:t>
            </a:r>
            <a:r>
              <a:rPr lang="en-US" sz="1800" smtClean="0"/>
              <a:t>digunakan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Saran</a:t>
            </a:r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10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12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 Kasih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Lampiran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2329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20459" y="1690688"/>
            <a:ext cx="9221035" cy="4590842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Konseptualisasi Ontologi</a:t>
            </a:r>
            <a:endParaRPr lang="id-ID"/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64" y="1948484"/>
            <a:ext cx="8468872" cy="416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 smtClean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 smtClean="0">
                <a:latin typeface="+mj-lt"/>
              </a:rPr>
              <a:t> </a:t>
            </a:r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3521288"/>
          </a:xfrm>
        </p:spPr>
        <p:txBody>
          <a:bodyPr>
            <a:noAutofit/>
          </a:bodyPr>
          <a:lstStyle/>
          <a:p>
            <a:r>
              <a:rPr lang="id-ID" sz="1800" smtClean="0"/>
              <a:t>Bagaimana metode Methontology digunakan?</a:t>
            </a:r>
          </a:p>
          <a:p>
            <a:r>
              <a:rPr lang="id-ID" sz="1800" smtClean="0"/>
              <a:t>Bagaimana metode Prototyping</a:t>
            </a:r>
            <a:r>
              <a:rPr lang="en-US" sz="1800" smtClean="0"/>
              <a:t> digunakan</a:t>
            </a:r>
            <a:r>
              <a:rPr lang="id-ID" sz="1800" smtClean="0"/>
              <a:t>?</a:t>
            </a:r>
          </a:p>
          <a:p>
            <a:r>
              <a:rPr lang="id-ID" sz="1800" smtClean="0"/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smtClean="0">
                <a:solidFill>
                  <a:schemeClr val="accent1"/>
                </a:solidFill>
                <a:latin typeface="+mj-lt"/>
              </a:rPr>
              <a:t>Tujuan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/>
              <a:t>Membangun model ontologi </a:t>
            </a:r>
            <a:endParaRPr lang="en-US" sz="1800" smtClean="0"/>
          </a:p>
          <a:p>
            <a:pPr lvl="0"/>
            <a:r>
              <a:rPr lang="en-US" sz="1800" smtClean="0"/>
              <a:t>Membangun </a:t>
            </a:r>
            <a:r>
              <a:rPr lang="en-US" sz="1800"/>
              <a:t>sistem manajemen pengetahuan gamelan Bali berbasis </a:t>
            </a:r>
            <a:r>
              <a:rPr lang="en-US" sz="1800" smtClean="0"/>
              <a:t>web</a:t>
            </a:r>
          </a:p>
          <a:p>
            <a:pPr lvl="0"/>
            <a:r>
              <a:rPr lang="en-US" sz="1800" smtClean="0"/>
              <a:t>Mengevaluasi seberapa mudah dan seberapa </a:t>
            </a:r>
            <a:r>
              <a:rPr lang="en-US" sz="1800"/>
              <a:t>berguna sistem yang </a:t>
            </a:r>
            <a:r>
              <a:rPr lang="en-US" sz="1800" smtClean="0"/>
              <a:t>dibangun</a:t>
            </a:r>
            <a:endParaRPr lang="id-ID" sz="180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16537" y="4055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mtClean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 smtClean="0">
                <a:latin typeface="+mj-lt"/>
              </a:rPr>
              <a:t> </a:t>
            </a:r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80352" y="4467644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Mengimplementasikan metode Methontology </a:t>
            </a:r>
            <a:r>
              <a:rPr lang="en-US" sz="1800" smtClean="0"/>
              <a:t>dan </a:t>
            </a:r>
            <a:r>
              <a:rPr lang="en-US" sz="1800"/>
              <a:t>metode </a:t>
            </a:r>
            <a:r>
              <a:rPr lang="en-US" sz="1800" i="1"/>
              <a:t>Prototyping </a:t>
            </a:r>
            <a:endParaRPr lang="en-US" sz="1800" i="1" smtClean="0"/>
          </a:p>
          <a:p>
            <a:pPr lvl="0"/>
            <a:r>
              <a:rPr lang="en-US" sz="1800" smtClean="0"/>
              <a:t>Mengimplementasikan </a:t>
            </a:r>
            <a:r>
              <a:rPr lang="en-US" sz="1800"/>
              <a:t>ontologi gamelan Bali </a:t>
            </a:r>
            <a:endParaRPr lang="en-US" sz="1800" smtClean="0"/>
          </a:p>
          <a:p>
            <a:pPr lvl="0"/>
            <a:r>
              <a:rPr lang="en-US" sz="1800" smtClean="0"/>
              <a:t>Lingkup </a:t>
            </a:r>
            <a:r>
              <a:rPr lang="en-US" sz="1800"/>
              <a:t>pengetahuan </a:t>
            </a:r>
            <a:r>
              <a:rPr lang="en-US" sz="1800" smtClean="0"/>
              <a:t>mengenai </a:t>
            </a:r>
            <a:r>
              <a:rPr lang="en-US" sz="1800"/>
              <a:t>benda (</a:t>
            </a:r>
            <a:r>
              <a:rPr lang="en-US" sz="1800" i="1"/>
              <a:t>artefact</a:t>
            </a:r>
            <a:r>
              <a:rPr lang="en-US" sz="1800"/>
              <a:t>) dan praktik dari gamelan tradisional di </a:t>
            </a:r>
            <a:r>
              <a:rPr lang="en-US" sz="1800" smtClean="0"/>
              <a:t>Bali</a:t>
            </a:r>
            <a:endParaRPr lang="id-ID" sz="1800"/>
          </a:p>
          <a:p>
            <a:pPr lvl="0"/>
            <a:r>
              <a:rPr lang="en-US" sz="1800"/>
              <a:t>Bahasa pemrogramanan </a:t>
            </a:r>
            <a:r>
              <a:rPr lang="en-US" sz="1800" smtClean="0"/>
              <a:t>PHP</a:t>
            </a:r>
            <a:r>
              <a:rPr lang="en-US" sz="1800"/>
              <a:t>, JavaScript, dan </a:t>
            </a:r>
            <a:r>
              <a:rPr lang="en-US" sz="1800" smtClean="0"/>
              <a:t>SPARQL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Kajian</a:t>
            </a:r>
            <a:r>
              <a:rPr lang="en-US" smtClean="0"/>
              <a:t>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Terkait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Data, Urgensi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/>
              <a:t>KNOWLEDGE REPRESENTATION ISSUES IN MUSICAL INSTRUMENT ONTOLOGY DESIGN</a:t>
            </a:r>
            <a:r>
              <a:rPr lang="en-US" smtClean="0"/>
              <a:t>” (Kolozali, Barthet, Fazekas, &amp; Sandler, 2011) 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Metode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“METHONTOLOGY: FROM ONTOLOGICAL ART TOWARDS ONTOLOGICAL ENGINEERING</a:t>
            </a:r>
            <a:r>
              <a:rPr lang="en-US" smtClean="0"/>
              <a:t>”</a:t>
            </a:r>
            <a:r>
              <a:rPr lang="en-US"/>
              <a:t> (Fernández-López, Gómez-Pérez, &amp; Juristo, 1997)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1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Metodologi Penelitian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74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069" y="2721597"/>
            <a:ext cx="10970322" cy="25262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 Penelitian</a:t>
            </a:r>
            <a:endParaRPr lang="id-ID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26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330" cy="4351338"/>
          </a:xfrm>
        </p:spPr>
        <p:txBody>
          <a:bodyPr>
            <a:normAutofit/>
          </a:bodyPr>
          <a:lstStyle/>
          <a:p>
            <a:r>
              <a:rPr lang="en-US" sz="2000" smtClean="0"/>
              <a:t>Menggunakan data </a:t>
            </a:r>
            <a:r>
              <a:rPr lang="en-US" sz="2000"/>
              <a:t>pengetahuan terkait barungan gamelan yang ada di </a:t>
            </a:r>
            <a:r>
              <a:rPr lang="en-US" sz="2000" smtClean="0"/>
              <a:t>Bali</a:t>
            </a:r>
          </a:p>
          <a:p>
            <a:r>
              <a:rPr lang="en-ID" sz="2000" smtClean="0"/>
              <a:t>Didapatkan </a:t>
            </a:r>
            <a:r>
              <a:rPr lang="en-ID" sz="2000"/>
              <a:t>dari berbagai literatur </a:t>
            </a:r>
            <a:r>
              <a:rPr lang="en-ID" sz="2000" smtClean="0"/>
              <a:t>terkait</a:t>
            </a:r>
            <a:r>
              <a:rPr lang="en-US" sz="2000" smtClean="0"/>
              <a:t> (buku tekstual, jurnal) </a:t>
            </a:r>
            <a:r>
              <a:rPr lang="en-US" sz="2000"/>
              <a:t>yang termasuk dalam </a:t>
            </a:r>
            <a:r>
              <a:rPr lang="en-US" sz="2000" i="1"/>
              <a:t>domain</a:t>
            </a:r>
            <a:r>
              <a:rPr lang="en-US" sz="2000"/>
              <a:t> gamelan </a:t>
            </a:r>
            <a:r>
              <a:rPr lang="en-US" sz="2000" smtClean="0"/>
              <a:t>Bali</a:t>
            </a:r>
          </a:p>
          <a:p>
            <a:r>
              <a:rPr lang="en-ID" sz="2000"/>
              <a:t>Data yang diambil adalah nama barungan beserta atribut barungan </a:t>
            </a:r>
            <a:r>
              <a:rPr lang="en-ID" sz="2000" smtClean="0"/>
              <a:t>tersebut</a:t>
            </a:r>
          </a:p>
          <a:p>
            <a:r>
              <a:rPr lang="en-ID" sz="2000"/>
              <a:t>Data yang digunakan sebanyak 30 data barungan gamelan </a:t>
            </a:r>
            <a:r>
              <a:rPr lang="en-ID" sz="2000" smtClean="0"/>
              <a:t>Bali</a:t>
            </a:r>
          </a:p>
          <a:p>
            <a:r>
              <a:rPr lang="en-ID" sz="2000" smtClean="0"/>
              <a:t>Data </a:t>
            </a:r>
            <a:r>
              <a:rPr lang="en-ID" sz="2000"/>
              <a:t>disimpan ke dalam </a:t>
            </a:r>
            <a:r>
              <a:rPr lang="en-ID" sz="2000" i="1"/>
              <a:t>spreadsheet </a:t>
            </a:r>
            <a:r>
              <a:rPr lang="en-ID" sz="2000"/>
              <a:t>untuk kemudian dimasukkan ke dalam </a:t>
            </a:r>
            <a:r>
              <a:rPr lang="en-ID" sz="2000" smtClean="0"/>
              <a:t>ontologi</a:t>
            </a:r>
            <a:endParaRPr lang="id-ID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74307"/>
              </p:ext>
            </p:extLst>
          </p:nvPr>
        </p:nvGraphicFramePr>
        <p:xfrm>
          <a:off x="6469539" y="388895"/>
          <a:ext cx="5329852" cy="611824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No.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Nama Barungan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Sumber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Angklung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(Udiyana, Darmawiguna, &amp; Sunarya, 2015),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(Pardita, Sugiartha, &amp; Sudirga, 2018)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Barong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Wayang Kulit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(Surianta,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Beleganjur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Gambuh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(Sucipta,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Geguntangan/Pangarjaan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Gender Wayang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(Suryatini,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Bheri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Dewa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Gede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1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Kebyar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(Shiokawa, Umeda, Minagawa, &amp; Kartawan, 2016),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Luang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(Ivantara,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Suling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Jegog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Bumbung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Pingitan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Manikasanti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Pelegongan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Rindik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Salukat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(Suputra,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Bebandem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Tenganan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Semaradana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(Ardana, 2014),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 Pegulingan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87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Tambur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(Hendra,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2345</Words>
  <Application>Microsoft Office PowerPoint</Application>
  <PresentationFormat>Widescreen</PresentationFormat>
  <Paragraphs>571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Gilroy</vt:lpstr>
      <vt:lpstr>Gilroy Bold</vt:lpstr>
      <vt:lpstr>Times New Roman</vt:lpstr>
      <vt:lpstr>Office Theme</vt:lpstr>
      <vt:lpstr>Implementasi Ontologi Semantik pada Rancang Bangun Sistem Manajemen Pengetahuan Gamelan Bali Berbasis Web</vt:lpstr>
      <vt:lpstr>Peta Konsep</vt:lpstr>
      <vt:lpstr>Pendahuluan</vt:lpstr>
      <vt:lpstr>Latar Belakang</vt:lpstr>
      <vt:lpstr>PowerPoint Presentation</vt:lpstr>
      <vt:lpstr>Kajian Terkait</vt:lpstr>
      <vt:lpstr>Metodologi Penelitian</vt:lpstr>
      <vt:lpstr>Alur Penelitian</vt:lpstr>
      <vt:lpstr>Data</vt:lpstr>
      <vt:lpstr>Tahapan Metode</vt:lpstr>
      <vt:lpstr>Unified Model Language (UML)</vt:lpstr>
      <vt:lpstr>Unified Model Language (UML)</vt:lpstr>
      <vt:lpstr>Skenario Pengujian Fungsionalitas</vt:lpstr>
      <vt:lpstr>Skenario Pengujian Akurasi</vt:lpstr>
      <vt:lpstr>Skenario Pengujian Akurasi</vt:lpstr>
      <vt:lpstr>Skenario Evaluasi</vt:lpstr>
      <vt:lpstr>PowerPoint Presentation</vt:lpstr>
      <vt:lpstr>Hasil dan Pembahasan</vt:lpstr>
      <vt:lpstr>Metode Methontology</vt:lpstr>
      <vt:lpstr>Metode Methontology (Lanjutan)</vt:lpstr>
      <vt:lpstr>Metode Methontology (Lanjutan)</vt:lpstr>
      <vt:lpstr>Metode Methontology (Lanjutan)</vt:lpstr>
      <vt:lpstr>Metode Methontology (Lanjutan)</vt:lpstr>
      <vt:lpstr>Metode Methontology (Lanjutan)</vt:lpstr>
      <vt:lpstr>Implementasi Ontologi</vt:lpstr>
      <vt:lpstr>Implementasi Antarmuka</vt:lpstr>
      <vt:lpstr>Antarmuka Halaman Utama</vt:lpstr>
      <vt:lpstr>Antarmuka Halaman Penjelajahan</vt:lpstr>
      <vt:lpstr>Antarmuka Halaman Hasil Penjelajahan</vt:lpstr>
      <vt:lpstr>Antarmuka Halaman Pencarian</vt:lpstr>
      <vt:lpstr>Hasil Pengujian Fungsionalitas</vt:lpstr>
      <vt:lpstr>Hasil Pengujian Fungsionalitas</vt:lpstr>
      <vt:lpstr>Karakteristik Responden</vt:lpstr>
      <vt:lpstr>Hasil Pengujian</vt:lpstr>
      <vt:lpstr>Hasil Pengujian</vt:lpstr>
      <vt:lpstr>Hasil Pengujian Akurasi</vt:lpstr>
      <vt:lpstr>Hasil Evaluasi</vt:lpstr>
      <vt:lpstr>Hasil Evaluasi</vt:lpstr>
      <vt:lpstr>Hasil Evaluasi</vt:lpstr>
      <vt:lpstr>Penutup</vt:lpstr>
      <vt:lpstr>Kesimpulan</vt:lpstr>
      <vt:lpstr>Saran</vt:lpstr>
      <vt:lpstr>Terima Kasih</vt:lpstr>
      <vt:lpstr>Lampiran</vt:lpstr>
      <vt:lpstr>Konseptualisasi Ontologi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Made Wardana</cp:lastModifiedBy>
  <cp:revision>64</cp:revision>
  <dcterms:created xsi:type="dcterms:W3CDTF">2020-06-08T09:46:38Z</dcterms:created>
  <dcterms:modified xsi:type="dcterms:W3CDTF">2020-06-14T14:04:23Z</dcterms:modified>
</cp:coreProperties>
</file>