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89" r:id="rId9"/>
    <p:sldId id="292" r:id="rId10"/>
    <p:sldId id="268" r:id="rId11"/>
    <p:sldId id="290" r:id="rId12"/>
    <p:sldId id="291" r:id="rId13"/>
    <p:sldId id="316" r:id="rId14"/>
    <p:sldId id="299" r:id="rId15"/>
    <p:sldId id="300" r:id="rId16"/>
    <p:sldId id="302" r:id="rId17"/>
    <p:sldId id="311" r:id="rId18"/>
    <p:sldId id="310" r:id="rId19"/>
    <p:sldId id="272" r:id="rId20"/>
    <p:sldId id="265" r:id="rId21"/>
    <p:sldId id="296" r:id="rId22"/>
    <p:sldId id="309" r:id="rId23"/>
    <p:sldId id="297" r:id="rId24"/>
    <p:sldId id="298" r:id="rId25"/>
    <p:sldId id="273" r:id="rId26"/>
    <p:sldId id="313" r:id="rId27"/>
    <p:sldId id="315" r:id="rId28"/>
    <p:sldId id="287" r:id="rId29"/>
    <p:sldId id="274" r:id="rId30"/>
    <p:sldId id="303" r:id="rId31"/>
    <p:sldId id="282" r:id="rId32"/>
    <p:sldId id="276" r:id="rId33"/>
    <p:sldId id="307" r:id="rId34"/>
    <p:sldId id="294" r:id="rId35"/>
    <p:sldId id="314" r:id="rId36"/>
    <p:sldId id="271" r:id="rId3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4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Hasil%20Pengujian%20Evaluasi%20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Hasil%20Pengujian%20Evaluasi%20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n-lt"/>
              </a:rPr>
              <a:t>Persentase </a:t>
            </a:r>
          </a:p>
          <a:p>
            <a:pPr>
              <a:defRPr/>
            </a:pPr>
            <a:r>
              <a:rPr lang="en-US"/>
              <a:t>Umur Responden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Umur!$D$1</c:f>
              <c:strCache>
                <c:ptCount val="1"/>
                <c:pt idx="0">
                  <c:v>Persentase Umur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77E-4086-B5B2-4E89831FB43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77E-4086-B5B2-4E89831FB43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77E-4086-B5B2-4E89831FB430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+mn-ea"/>
                      <a:cs typeface="Times New Roman" panose="02020603050405020304" pitchFamily="18" charset="0"/>
                    </a:defRPr>
                  </a:pPr>
                  <a:endParaRPr lang="id-ID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477E-4086-B5B2-4E89831FB4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id-ID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Umur!$C$2:$C$4</c:f>
              <c:strCache>
                <c:ptCount val="3"/>
                <c:pt idx="0">
                  <c:v>Umur 20</c:v>
                </c:pt>
                <c:pt idx="1">
                  <c:v>Umur 21</c:v>
                </c:pt>
                <c:pt idx="2">
                  <c:v>Umur 22</c:v>
                </c:pt>
              </c:strCache>
            </c:strRef>
          </c:cat>
          <c:val>
            <c:numRef>
              <c:f>Umur!$D$2:$D$4</c:f>
              <c:numCache>
                <c:formatCode>General</c:formatCode>
                <c:ptCount val="3"/>
                <c:pt idx="0">
                  <c:v>5</c:v>
                </c:pt>
                <c:pt idx="1">
                  <c:v>9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77E-4086-B5B2-4E89831FB43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83525936789905"/>
          <c:y val="0.48056785491130188"/>
          <c:w val="0.29906873877284645"/>
          <c:h val="0.292418000730041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j-lt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>
                <a:latin typeface="+mj-lt"/>
              </a:rPr>
              <a:t>Rata-Rata Hasil Evaluasi Persepsi Kegunaan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Sheet6!$A$11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Sheet6!$C$10:$H$10</c:f>
              <c:strCache>
                <c:ptCount val="6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</c:strCache>
            </c:strRef>
          </c:cat>
          <c:val>
            <c:numRef>
              <c:f>Sheet6!$C$11:$H$11</c:f>
              <c:numCache>
                <c:formatCode>General</c:formatCode>
                <c:ptCount val="6"/>
                <c:pt idx="0">
                  <c:v>6.35</c:v>
                </c:pt>
                <c:pt idx="1">
                  <c:v>6.1</c:v>
                </c:pt>
                <c:pt idx="2">
                  <c:v>6</c:v>
                </c:pt>
                <c:pt idx="3">
                  <c:v>6.1</c:v>
                </c:pt>
                <c:pt idx="4">
                  <c:v>6.15</c:v>
                </c:pt>
                <c:pt idx="5">
                  <c:v>6.05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6-43C6-BD7B-4EDF3F339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5396432"/>
        <c:axId val="485402008"/>
      </c:barChart>
      <c:catAx>
        <c:axId val="48539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+mn-cs"/>
              </a:defRPr>
            </a:pPr>
            <a:endParaRPr lang="id-ID"/>
          </a:p>
        </c:txPr>
        <c:crossAx val="485402008"/>
        <c:crosses val="autoZero"/>
        <c:auto val="1"/>
        <c:lblAlgn val="ctr"/>
        <c:lblOffset val="100"/>
        <c:noMultiLvlLbl val="0"/>
      </c:catAx>
      <c:valAx>
        <c:axId val="485402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+mn-cs"/>
              </a:defRPr>
            </a:pPr>
            <a:endParaRPr lang="id-ID"/>
          </a:p>
        </c:txPr>
        <c:crossAx val="48539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Gilroy" panose="00000500000000000000" pitchFamily="50" charset="0"/>
        </a:defRPr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n-lt"/>
              </a:rPr>
              <a:t>Persentase</a:t>
            </a:r>
            <a:r>
              <a:rPr lang="en-US"/>
              <a:t> </a:t>
            </a:r>
            <a:endParaRPr lang="en-US" smtClean="0"/>
          </a:p>
          <a:p>
            <a:pPr>
              <a:defRPr/>
            </a:pPr>
            <a:r>
              <a:rPr lang="en-US" smtClean="0"/>
              <a:t>Jenis </a:t>
            </a:r>
            <a:r>
              <a:rPr lang="en-US"/>
              <a:t>Kelamin Responden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'Jenis Kelamin'!$D$1</c:f>
              <c:strCache>
                <c:ptCount val="1"/>
                <c:pt idx="0">
                  <c:v>Persentase Jenis Kelamin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11-4B66-9895-721B6B427D8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11-4B66-9895-721B6B427D8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id-ID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'Jenis Kelamin'!$C$2:$C$3</c:f>
              <c:strCache>
                <c:ptCount val="2"/>
                <c:pt idx="0">
                  <c:v>Laki-Laki</c:v>
                </c:pt>
                <c:pt idx="1">
                  <c:v>Perempuan</c:v>
                </c:pt>
              </c:strCache>
            </c:strRef>
          </c:cat>
          <c:val>
            <c:numRef>
              <c:f>'Jenis Kelamin'!$D$2:$D$3</c:f>
              <c:numCache>
                <c:formatCode>General</c:formatCode>
                <c:ptCount val="2"/>
                <c:pt idx="0">
                  <c:v>16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11-4B66-9895-721B6B427D8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782899591051524"/>
          <c:y val="0.52106401233177813"/>
          <c:w val="0.34197786773005656"/>
          <c:h val="0.204421843102945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j-lt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r>
              <a:rPr lang="en-US"/>
              <a:t>Persentase </a:t>
            </a:r>
            <a:r>
              <a:rPr lang="en-US">
                <a:latin typeface="+mj-lt"/>
              </a:rPr>
              <a:t>Wilayah Tempat Tinggal Responden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Wilayah!$D$1</c:f>
              <c:strCache>
                <c:ptCount val="1"/>
                <c:pt idx="0">
                  <c:v>Persentase Wilayah Tempat Tinggal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49-4707-B269-B22E82BC8E5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49-4707-B269-B22E82BC8E5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49-4707-B269-B22E82BC8E5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49-4707-B269-B22E82BC8E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id-ID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Wilayah!$C$2:$C$3</c:f>
              <c:strCache>
                <c:ptCount val="2"/>
                <c:pt idx="0">
                  <c:v>Perkotaan</c:v>
                </c:pt>
                <c:pt idx="1">
                  <c:v>Perdesaan</c:v>
                </c:pt>
              </c:strCache>
            </c:strRef>
          </c:cat>
          <c:val>
            <c:numRef>
              <c:f>Wilayah!$D$2:$D$3</c:f>
              <c:numCache>
                <c:formatCode>General</c:formatCode>
                <c:ptCount val="2"/>
                <c:pt idx="0">
                  <c:v>10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49-4707-B269-B22E82BC8E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360761154855644"/>
          <c:y val="0.48919918034719012"/>
          <c:w val="0.25139238845144357"/>
          <c:h val="0.22790395983993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n-lt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r>
              <a:rPr lang="en-US"/>
              <a:t>Persentase </a:t>
            </a:r>
            <a:r>
              <a:rPr lang="en-US">
                <a:latin typeface="+mj-lt"/>
              </a:rPr>
              <a:t>Keanggotaan Komunitas Lokal Responden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'Wilayah (2)'!$D$1</c:f>
              <c:strCache>
                <c:ptCount val="1"/>
                <c:pt idx="0">
                  <c:v>Persentase Keanggotaan Komunitas Lokal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74-4453-BFA0-E92AD4412A9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474-4453-BFA0-E92AD4412A97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474-4453-BFA0-E92AD4412A9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474-4453-BFA0-E92AD4412A97}"/>
              </c:ext>
            </c:extLst>
          </c:dPt>
          <c:dPt>
            <c:idx val="4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474-4453-BFA0-E92AD4412A97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+mn-ea"/>
                      <a:cs typeface="Times New Roman" panose="02020603050405020304" pitchFamily="18" charset="0"/>
                    </a:defRPr>
                  </a:pPr>
                  <a:endParaRPr lang="id-ID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A474-4453-BFA0-E92AD4412A9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+mn-ea"/>
                      <a:cs typeface="Times New Roman" panose="02020603050405020304" pitchFamily="18" charset="0"/>
                    </a:defRPr>
                  </a:pPr>
                  <a:endParaRPr lang="id-ID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A474-4453-BFA0-E92AD4412A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id-ID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'Wilayah (2)'!$C$2:$C$5</c:f>
              <c:strCache>
                <c:ptCount val="4"/>
                <c:pt idx="0">
                  <c:v>Banjar</c:v>
                </c:pt>
                <c:pt idx="1">
                  <c:v>Sekehe teruna/teruni</c:v>
                </c:pt>
                <c:pt idx="2">
                  <c:v>Sekehe gong</c:v>
                </c:pt>
                <c:pt idx="3">
                  <c:v>Tidak ada</c:v>
                </c:pt>
              </c:strCache>
            </c:strRef>
          </c:cat>
          <c:val>
            <c:numRef>
              <c:f>'Wilayah (2)'!$D$2:$D$5</c:f>
              <c:numCache>
                <c:formatCode>General</c:formatCode>
                <c:ptCount val="4"/>
                <c:pt idx="0">
                  <c:v>6</c:v>
                </c:pt>
                <c:pt idx="1">
                  <c:v>7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474-4453-BFA0-E92AD4412A9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058063763619622"/>
          <c:y val="0.30199384246519356"/>
          <c:w val="0.41220907205557011"/>
          <c:h val="0.619357182428321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n-lt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5A-42CC-B523-BAC9D2BCFC3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5A-42CC-B523-BAC9D2BCFC3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5A-42CC-B523-BAC9D2BCFC3B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6BC481D3-0DD6-4EE3-9B66-D6E4F3B10E81}" type="PERCENTAGE"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pPr/>
                      <a:t>[PERCENTAGE]</a:t>
                    </a:fld>
                    <a:endParaRPr lang="id-ID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15A-42CC-B523-BAC9D2BCFC3B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46FB168F-534D-4BBB-BB82-6232917E55C2}" type="PERCENTAGE"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pPr/>
                      <a:t>[PERCENTAGE]</a:t>
                    </a:fld>
                    <a:endParaRPr lang="id-ID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15A-42CC-B523-BAC9D2BCFC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id-ID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Akurasi!$F$27:$F$29</c:f>
              <c:strCache>
                <c:ptCount val="3"/>
                <c:pt idx="0">
                  <c:v>Salah</c:v>
                </c:pt>
                <c:pt idx="1">
                  <c:v>Sebagian benar</c:v>
                </c:pt>
                <c:pt idx="2">
                  <c:v>Sepenuhnya benar</c:v>
                </c:pt>
              </c:strCache>
            </c:strRef>
          </c:cat>
          <c:val>
            <c:numRef>
              <c:f>Akurasi!$G$27:$G$29</c:f>
              <c:numCache>
                <c:formatCode>General</c:formatCode>
                <c:ptCount val="3"/>
                <c:pt idx="0">
                  <c:v>2</c:v>
                </c:pt>
                <c:pt idx="1">
                  <c:v>88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5A-42CC-B523-BAC9D2BCFC3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838367113647776"/>
          <c:y val="0.30273099733267328"/>
          <c:w val="0.34684255088471083"/>
          <c:h val="0.39453800533465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44-42A7-803B-F9900ED2286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944-42A7-803B-F9900ED22868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944-42A7-803B-F9900ED2286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id-ID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D944-42A7-803B-F9900ED22868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4C15F438-3B73-4D53-9E21-935FD88420BF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id-ID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944-42A7-803B-F9900ED2286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id-ID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D944-42A7-803B-F9900ED228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id-ID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Akurasi!$K$27:$K$29</c:f>
              <c:strCache>
                <c:ptCount val="3"/>
                <c:pt idx="0">
                  <c:v>Salah</c:v>
                </c:pt>
                <c:pt idx="1">
                  <c:v>Sebagian benar</c:v>
                </c:pt>
                <c:pt idx="2">
                  <c:v>Sepenuhnya benar</c:v>
                </c:pt>
              </c:strCache>
            </c:strRef>
          </c:cat>
          <c:val>
            <c:numRef>
              <c:f>Akurasi!$L$27:$L$29</c:f>
              <c:numCache>
                <c:formatCode>General</c:formatCode>
                <c:ptCount val="3"/>
                <c:pt idx="0">
                  <c:v>1</c:v>
                </c:pt>
                <c:pt idx="1">
                  <c:v>18</c:v>
                </c:pt>
                <c:pt idx="2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944-42A7-803B-F9900ED2286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842429737656015"/>
          <c:y val="0.30273099733267328"/>
          <c:w val="0.3468743683290178"/>
          <c:h val="0.39453800533465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/>
              <a:t>Rerata Hasil Pengujian Akurasi Pencarian Sistem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Sheet8!$C$10:$G$10</c:f>
              <c:strCache>
                <c:ptCount val="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</c:strCache>
            </c:strRef>
          </c:cat>
          <c:val>
            <c:numRef>
              <c:f>Sheet8!$C$11:$G$11</c:f>
              <c:numCache>
                <c:formatCode>General</c:formatCode>
                <c:ptCount val="5"/>
                <c:pt idx="0">
                  <c:v>1.9</c:v>
                </c:pt>
                <c:pt idx="1">
                  <c:v>1.1000000000000001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F5-46D9-A4A0-C76BF601A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5712304"/>
        <c:axId val="495715256"/>
      </c:barChart>
      <c:catAx>
        <c:axId val="49571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495715256"/>
        <c:crosses val="autoZero"/>
        <c:auto val="1"/>
        <c:lblAlgn val="ctr"/>
        <c:lblOffset val="100"/>
        <c:noMultiLvlLbl val="0"/>
      </c:catAx>
      <c:valAx>
        <c:axId val="495715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49571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>
              <a:lumMod val="65000"/>
              <a:lumOff val="35000"/>
            </a:schemeClr>
          </a:solidFill>
          <a:latin typeface="+mj-lt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j-lt"/>
              </a:rPr>
              <a:t>Rerata Hasil Pengujian Akurasi Penjelajahan Sistem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Sheet9!$C$10:$G$10</c:f>
              <c:strCache>
                <c:ptCount val="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</c:strCache>
            </c:strRef>
          </c:cat>
          <c:val>
            <c:numRef>
              <c:f>Sheet9!$C$11:$G$11</c:f>
              <c:numCache>
                <c:formatCode>General</c:formatCode>
                <c:ptCount val="5"/>
                <c:pt idx="0">
                  <c:v>1.1499999999999999</c:v>
                </c:pt>
                <c:pt idx="1">
                  <c:v>1.05</c:v>
                </c:pt>
                <c:pt idx="2">
                  <c:v>1.1000000000000001</c:v>
                </c:pt>
                <c:pt idx="3">
                  <c:v>1.1000000000000001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B8-4FF0-8466-644EEA6D4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8456088"/>
        <c:axId val="398452808"/>
      </c:barChart>
      <c:catAx>
        <c:axId val="398456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398452808"/>
        <c:crosses val="autoZero"/>
        <c:auto val="1"/>
        <c:lblAlgn val="ctr"/>
        <c:lblOffset val="100"/>
        <c:noMultiLvlLbl val="0"/>
      </c:catAx>
      <c:valAx>
        <c:axId val="398452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398456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>
              <a:lumMod val="65000"/>
              <a:lumOff val="35000"/>
            </a:schemeClr>
          </a:solidFill>
          <a:latin typeface="+mn-lt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j-lt"/>
              </a:rPr>
              <a:t>Rata-Rata Hasil Evaluasi Persepsi Kemudahan Penggunaan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Sheet7!$A$11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Sheet7!$C$10:$H$10</c:f>
              <c:strCache>
                <c:ptCount val="6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</c:strCache>
            </c:strRef>
          </c:cat>
          <c:val>
            <c:numRef>
              <c:f>Sheet7!$C$11:$H$11</c:f>
              <c:numCache>
                <c:formatCode>General</c:formatCode>
                <c:ptCount val="6"/>
                <c:pt idx="0">
                  <c:v>6.05</c:v>
                </c:pt>
                <c:pt idx="1">
                  <c:v>5.95</c:v>
                </c:pt>
                <c:pt idx="2">
                  <c:v>6.3</c:v>
                </c:pt>
                <c:pt idx="3">
                  <c:v>6.2</c:v>
                </c:pt>
                <c:pt idx="4">
                  <c:v>6.05</c:v>
                </c:pt>
                <c:pt idx="5">
                  <c:v>6.25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E0-4A6F-A91B-3E60CF397E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6460224"/>
        <c:axId val="486460552"/>
      </c:barChart>
      <c:catAx>
        <c:axId val="48646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486460552"/>
        <c:crosses val="autoZero"/>
        <c:auto val="1"/>
        <c:lblAlgn val="ctr"/>
        <c:lblOffset val="100"/>
        <c:noMultiLvlLbl val="0"/>
      </c:catAx>
      <c:valAx>
        <c:axId val="486460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486460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Gilroy" panose="00000500000000000000" pitchFamily="50" charset="0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D2BABF-C77B-4B42-9D8E-EDCA3AA5B8B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85E8CB-C545-43B1-87E9-50F7B3D93C75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tx1">
                  <a:lumMod val="75000"/>
                  <a:lumOff val="25000"/>
                </a:schemeClr>
              </a:solidFill>
            </a:rPr>
            <a:t>Keragaman pengetahuan gamelan Bali harus didokumentasikan dan dijelaskan dengan baik</a:t>
          </a:r>
          <a:endParaRPr lang="id-ID" sz="18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EA2992D-3A9E-48B7-AB0B-76A8BFB569BF}" type="parTrans" cxnId="{C1E09F6F-4A54-4051-B2F1-1B03C204CF5E}">
      <dgm:prSet/>
      <dgm:spPr/>
      <dgm:t>
        <a:bodyPr/>
        <a:lstStyle/>
        <a:p>
          <a:endParaRPr lang="en-US" sz="2000"/>
        </a:p>
      </dgm:t>
    </dgm:pt>
    <dgm:pt modelId="{12EE034A-40D3-4519-868C-144E6792B7E4}" type="sibTrans" cxnId="{C1E09F6F-4A54-4051-B2F1-1B03C204CF5E}">
      <dgm:prSet custT="1"/>
      <dgm:spPr>
        <a:ln w="38100">
          <a:solidFill>
            <a:schemeClr val="accent1"/>
          </a:solidFill>
        </a:ln>
      </dgm:spPr>
      <dgm:t>
        <a:bodyPr/>
        <a:lstStyle/>
        <a:p>
          <a:endParaRPr lang="en-US" sz="600"/>
        </a:p>
      </dgm:t>
    </dgm:pt>
    <dgm:pt modelId="{B399A06B-E498-4192-B8F1-EB28342AD994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Namun pengetahuan tersebut masih cenderung kurang terkumpul secara eksplisit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69163AD-5B5D-435F-9A0A-73B73F37C168}" type="parTrans" cxnId="{A0600CC9-77C4-4248-8C80-5B1ED1414E3B}">
      <dgm:prSet/>
      <dgm:spPr/>
      <dgm:t>
        <a:bodyPr/>
        <a:lstStyle/>
        <a:p>
          <a:endParaRPr lang="en-US" sz="2000"/>
        </a:p>
      </dgm:t>
    </dgm:pt>
    <dgm:pt modelId="{20FE356E-DC62-4E57-BE73-F08F97873CA8}" type="sibTrans" cxnId="{A0600CC9-77C4-4248-8C80-5B1ED1414E3B}">
      <dgm:prSet/>
      <dgm:spPr/>
      <dgm:t>
        <a:bodyPr/>
        <a:lstStyle/>
        <a:p>
          <a:endParaRPr lang="en-US" sz="2000"/>
        </a:p>
      </dgm:t>
    </dgm:pt>
    <dgm:pt modelId="{7FC18EC6-52BC-42C5-A98B-F263FB1176E8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tx1">
                  <a:lumMod val="75000"/>
                  <a:lumOff val="25000"/>
                </a:schemeClr>
              </a:solidFill>
            </a:rPr>
            <a:t>Ontologi merupakan cara untuk merepresentasikan pengetahuan secara semantik</a:t>
          </a:r>
          <a:endParaRPr lang="id-ID" sz="18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8F0F18E-A3E8-43E5-A456-17732160CB3F}" type="parTrans" cxnId="{711FFB8A-4A81-4CA8-B71C-3E3D2F66534A}">
      <dgm:prSet/>
      <dgm:spPr/>
      <dgm:t>
        <a:bodyPr/>
        <a:lstStyle/>
        <a:p>
          <a:endParaRPr lang="en-US" sz="2000"/>
        </a:p>
      </dgm:t>
    </dgm:pt>
    <dgm:pt modelId="{57AE38B4-53FA-4F3E-A94F-3BCB236F277D}" type="sibTrans" cxnId="{711FFB8A-4A81-4CA8-B71C-3E3D2F66534A}">
      <dgm:prSet custT="1"/>
      <dgm:spPr>
        <a:ln w="38100">
          <a:solidFill>
            <a:schemeClr val="accent1"/>
          </a:solidFill>
        </a:ln>
      </dgm:spPr>
      <dgm:t>
        <a:bodyPr/>
        <a:lstStyle/>
        <a:p>
          <a:endParaRPr lang="en-US" sz="600"/>
        </a:p>
      </dgm:t>
    </dgm:pt>
    <dgm:pt modelId="{755AFA2A-4AC6-4034-A1AB-602D209E85E1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tx1">
                  <a:lumMod val="75000"/>
                  <a:lumOff val="25000"/>
                </a:schemeClr>
              </a:solidFill>
            </a:rPr>
            <a:t>Dalam sistem berbasis web, ontologi dapat digunakan sebagai basis pengetahuan yang menerapkan konsep semantik</a:t>
          </a:r>
          <a:endParaRPr lang="id-ID" sz="18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F936050-FF23-49A0-8796-01285956B6F6}" type="parTrans" cxnId="{82FFC6B0-DD02-46F7-9E8E-768209AF8CA0}">
      <dgm:prSet/>
      <dgm:spPr/>
      <dgm:t>
        <a:bodyPr/>
        <a:lstStyle/>
        <a:p>
          <a:endParaRPr lang="en-US" sz="2000"/>
        </a:p>
      </dgm:t>
    </dgm:pt>
    <dgm:pt modelId="{3A115E8D-E0C4-4A25-B1F0-AE06F42D3746}" type="sibTrans" cxnId="{82FFC6B0-DD02-46F7-9E8E-768209AF8CA0}">
      <dgm:prSet custT="1"/>
      <dgm:spPr>
        <a:ln w="38100">
          <a:solidFill>
            <a:schemeClr val="accent1"/>
          </a:solidFill>
        </a:ln>
      </dgm:spPr>
      <dgm:t>
        <a:bodyPr/>
        <a:lstStyle/>
        <a:p>
          <a:endParaRPr lang="en-US" sz="600"/>
        </a:p>
      </dgm:t>
    </dgm:pt>
    <dgm:pt modelId="{B8456F24-5DC1-40A7-908A-D232AED6864C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Memungkinkan akses penjelajahan maupun pencarian pengetahuan oleh pengguna awam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5BAD63C-9E89-4CF1-ADB0-7187FB9FD81B}" type="parTrans" cxnId="{FCD5E615-9AA5-4742-9DCE-585BB24B5DC2}">
      <dgm:prSet/>
      <dgm:spPr/>
      <dgm:t>
        <a:bodyPr/>
        <a:lstStyle/>
        <a:p>
          <a:endParaRPr lang="en-US" sz="2000"/>
        </a:p>
      </dgm:t>
    </dgm:pt>
    <dgm:pt modelId="{2EC10A57-8518-4B30-8E62-A19C17C91C48}" type="sibTrans" cxnId="{FCD5E615-9AA5-4742-9DCE-585BB24B5DC2}">
      <dgm:prSet/>
      <dgm:spPr/>
      <dgm:t>
        <a:bodyPr/>
        <a:lstStyle/>
        <a:p>
          <a:endParaRPr lang="en-US" sz="2000"/>
        </a:p>
      </dgm:t>
    </dgm:pt>
    <dgm:pt modelId="{F6D93EC0-D5B9-4BFB-BC16-40C97CC8B481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tx1">
                  <a:lumMod val="75000"/>
                  <a:lumOff val="25000"/>
                </a:schemeClr>
              </a:solidFill>
            </a:rPr>
            <a:t>Dikembangkan</a:t>
          </a:r>
          <a:r>
            <a:rPr lang="id-ID" sz="1800" smtClean="0">
              <a:solidFill>
                <a:schemeClr val="tx1">
                  <a:lumMod val="75000"/>
                  <a:lumOff val="25000"/>
                </a:schemeClr>
              </a:solidFill>
            </a:rPr>
            <a:t> ontologi yang kemudian diterapkan ke dalam sistem pengetahuan gamelan Bali berbasis web semantik</a:t>
          </a:r>
          <a:endParaRPr lang="id-ID" sz="18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E5FDF4F-7F9E-4E4A-B295-1C2A2A2E2E20}" type="parTrans" cxnId="{C377EFEF-2096-4E0E-80E2-1671DC2376B4}">
      <dgm:prSet/>
      <dgm:spPr/>
      <dgm:t>
        <a:bodyPr/>
        <a:lstStyle/>
        <a:p>
          <a:endParaRPr lang="en-US" sz="2000"/>
        </a:p>
      </dgm:t>
    </dgm:pt>
    <dgm:pt modelId="{360C6375-0981-42CF-8C33-AF752F70ABCA}" type="sibTrans" cxnId="{C377EFEF-2096-4E0E-80E2-1671DC2376B4}">
      <dgm:prSet/>
      <dgm:spPr/>
      <dgm:t>
        <a:bodyPr/>
        <a:lstStyle/>
        <a:p>
          <a:endParaRPr lang="en-US" sz="2000"/>
        </a:p>
      </dgm:t>
    </dgm:pt>
    <dgm:pt modelId="{A844EB03-8022-4FC3-B420-9ACF6EC9EE3C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id-ID" sz="1400" smtClean="0">
              <a:solidFill>
                <a:schemeClr val="tx1">
                  <a:lumMod val="75000"/>
                  <a:lumOff val="25000"/>
                </a:schemeClr>
              </a:solidFill>
            </a:rPr>
            <a:t>Pengembangan ontologi menggunakan metode Methontology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F2C70C2-5846-498C-B84D-FDDD9B8C0618}" type="parTrans" cxnId="{A84AED30-2226-436C-8C4B-79D702D7BDB5}">
      <dgm:prSet/>
      <dgm:spPr/>
      <dgm:t>
        <a:bodyPr/>
        <a:lstStyle/>
        <a:p>
          <a:endParaRPr lang="en-US" sz="2000"/>
        </a:p>
      </dgm:t>
    </dgm:pt>
    <dgm:pt modelId="{1232F7D6-FC5F-48A6-BD08-86F49D7689BF}" type="sibTrans" cxnId="{A84AED30-2226-436C-8C4B-79D702D7BDB5}">
      <dgm:prSet/>
      <dgm:spPr/>
      <dgm:t>
        <a:bodyPr/>
        <a:lstStyle/>
        <a:p>
          <a:endParaRPr lang="en-US" sz="2000"/>
        </a:p>
      </dgm:t>
    </dgm:pt>
    <dgm:pt modelId="{53789B8F-8E71-4E4A-8CE7-F981F94EC84B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Kemudahan pengorganisasian dan manajemen data akan lebih terjamin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E9D6061-1B68-41EB-94D9-C4071B11EAFA}" type="sibTrans" cxnId="{A1D2FA4E-5E06-4BC3-9773-73B4C60A749F}">
      <dgm:prSet/>
      <dgm:spPr/>
      <dgm:t>
        <a:bodyPr/>
        <a:lstStyle/>
        <a:p>
          <a:endParaRPr lang="en-US" sz="2000"/>
        </a:p>
      </dgm:t>
    </dgm:pt>
    <dgm:pt modelId="{3B80F7FB-F9AC-4437-85C1-824658228445}" type="parTrans" cxnId="{A1D2FA4E-5E06-4BC3-9773-73B4C60A749F}">
      <dgm:prSet/>
      <dgm:spPr/>
      <dgm:t>
        <a:bodyPr/>
        <a:lstStyle/>
        <a:p>
          <a:endParaRPr lang="en-US" sz="2000"/>
        </a:p>
      </dgm:t>
    </dgm:pt>
    <dgm:pt modelId="{491411A9-5E4D-4056-8CEE-472C1D1E42F9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P</a:t>
          </a:r>
          <a:r>
            <a:rPr lang="id-ID" sz="1400" smtClean="0">
              <a:solidFill>
                <a:schemeClr val="tx1">
                  <a:lumMod val="75000"/>
                  <a:lumOff val="25000"/>
                </a:schemeClr>
              </a:solidFill>
            </a:rPr>
            <a:t>embangunan sistem menggunakan metode Prototyping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A2146DE-2348-4F57-884F-EB4425883D06}" type="parTrans" cxnId="{9E6E339F-8FF9-4CDC-BF2A-E55B71B296B2}">
      <dgm:prSet/>
      <dgm:spPr/>
      <dgm:t>
        <a:bodyPr/>
        <a:lstStyle/>
        <a:p>
          <a:endParaRPr lang="en-US" sz="1600"/>
        </a:p>
      </dgm:t>
    </dgm:pt>
    <dgm:pt modelId="{72762D58-E7E0-4AD1-A78B-A094DE37EDB7}" type="sibTrans" cxnId="{9E6E339F-8FF9-4CDC-BF2A-E55B71B296B2}">
      <dgm:prSet/>
      <dgm:spPr/>
      <dgm:t>
        <a:bodyPr/>
        <a:lstStyle/>
        <a:p>
          <a:endParaRPr lang="en-US" sz="1600"/>
        </a:p>
      </dgm:t>
    </dgm:pt>
    <dgm:pt modelId="{B9425C2C-9AB3-4957-817C-47EFEF641D0F}" type="pres">
      <dgm:prSet presAssocID="{21D2BABF-C77B-4B42-9D8E-EDCA3AA5B8B7}" presName="Name0" presStyleCnt="0">
        <dgm:presLayoutVars>
          <dgm:dir/>
          <dgm:resizeHandles val="exact"/>
        </dgm:presLayoutVars>
      </dgm:prSet>
      <dgm:spPr/>
    </dgm:pt>
    <dgm:pt modelId="{1EAFBDB3-EB87-4366-A3E0-A1D82C802D53}" type="pres">
      <dgm:prSet presAssocID="{7F85E8CB-C545-43B1-87E9-50F7B3D93C75}" presName="node" presStyleLbl="node1" presStyleIdx="0" presStyleCnt="4" custScaleX="156360">
        <dgm:presLayoutVars>
          <dgm:bulletEnabled val="1"/>
        </dgm:presLayoutVars>
      </dgm:prSet>
      <dgm:spPr>
        <a:prstGeom prst="roundRect">
          <a:avLst/>
        </a:prstGeom>
      </dgm:spPr>
    </dgm:pt>
    <dgm:pt modelId="{C559EBE9-47C4-4F5C-BD8F-A7CE46173910}" type="pres">
      <dgm:prSet presAssocID="{12EE034A-40D3-4519-868C-144E6792B7E4}" presName="sibTrans" presStyleLbl="sibTrans1D1" presStyleIdx="0" presStyleCnt="3"/>
      <dgm:spPr/>
    </dgm:pt>
    <dgm:pt modelId="{DA04FD4F-0C6A-4088-88ED-1A2F7F0E2CDC}" type="pres">
      <dgm:prSet presAssocID="{12EE034A-40D3-4519-868C-144E6792B7E4}" presName="connectorText" presStyleLbl="sibTrans1D1" presStyleIdx="0" presStyleCnt="3"/>
      <dgm:spPr/>
    </dgm:pt>
    <dgm:pt modelId="{C3EF6A47-E503-4C73-8D35-22BD1DB0C7F2}" type="pres">
      <dgm:prSet presAssocID="{7FC18EC6-52BC-42C5-A98B-F263FB1176E8}" presName="node" presStyleLbl="node1" presStyleIdx="1" presStyleCnt="4" custScaleX="15636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512335C-58DF-490E-BF60-110ED54F0DAC}" type="pres">
      <dgm:prSet presAssocID="{57AE38B4-53FA-4F3E-A94F-3BCB236F277D}" presName="sibTrans" presStyleLbl="sibTrans1D1" presStyleIdx="1" presStyleCnt="3"/>
      <dgm:spPr/>
    </dgm:pt>
    <dgm:pt modelId="{AD146052-7251-4B0C-B1E9-4A3DA97C27CA}" type="pres">
      <dgm:prSet presAssocID="{57AE38B4-53FA-4F3E-A94F-3BCB236F277D}" presName="connectorText" presStyleLbl="sibTrans1D1" presStyleIdx="1" presStyleCnt="3"/>
      <dgm:spPr/>
    </dgm:pt>
    <dgm:pt modelId="{415EE09F-3A1E-4E7D-B4C5-0C6DD40B00FD}" type="pres">
      <dgm:prSet presAssocID="{755AFA2A-4AC6-4034-A1AB-602D209E85E1}" presName="node" presStyleLbl="node1" presStyleIdx="2" presStyleCnt="4" custScaleX="15636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6AAB084-6384-40A2-A66C-92402AA0E237}" type="pres">
      <dgm:prSet presAssocID="{3A115E8D-E0C4-4A25-B1F0-AE06F42D3746}" presName="sibTrans" presStyleLbl="sibTrans1D1" presStyleIdx="2" presStyleCnt="3"/>
      <dgm:spPr/>
    </dgm:pt>
    <dgm:pt modelId="{D7AA08A6-FD34-46DD-B5BE-3447C2FC1879}" type="pres">
      <dgm:prSet presAssocID="{3A115E8D-E0C4-4A25-B1F0-AE06F42D3746}" presName="connectorText" presStyleLbl="sibTrans1D1" presStyleIdx="2" presStyleCnt="3"/>
      <dgm:spPr/>
    </dgm:pt>
    <dgm:pt modelId="{F8AF44B7-E87B-4309-B47D-0194BAB3D7AF}" type="pres">
      <dgm:prSet presAssocID="{F6D93EC0-D5B9-4BFB-BC16-40C97CC8B481}" presName="node" presStyleLbl="node1" presStyleIdx="3" presStyleCnt="4" custScaleX="15636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54728317-4439-45A0-B904-9D302544FCC7}" type="presOf" srcId="{3A115E8D-E0C4-4A25-B1F0-AE06F42D3746}" destId="{56AAB084-6384-40A2-A66C-92402AA0E237}" srcOrd="0" destOrd="0" presId="urn:microsoft.com/office/officeart/2005/8/layout/bProcess3"/>
    <dgm:cxn modelId="{711FFB8A-4A81-4CA8-B71C-3E3D2F66534A}" srcId="{21D2BABF-C77B-4B42-9D8E-EDCA3AA5B8B7}" destId="{7FC18EC6-52BC-42C5-A98B-F263FB1176E8}" srcOrd="1" destOrd="0" parTransId="{F8F0F18E-A3E8-43E5-A456-17732160CB3F}" sibTransId="{57AE38B4-53FA-4F3E-A94F-3BCB236F277D}"/>
    <dgm:cxn modelId="{5225E510-02AF-40E3-A495-709CF2C56B9E}" type="presOf" srcId="{57AE38B4-53FA-4F3E-A94F-3BCB236F277D}" destId="{AD146052-7251-4B0C-B1E9-4A3DA97C27CA}" srcOrd="1" destOrd="0" presId="urn:microsoft.com/office/officeart/2005/8/layout/bProcess3"/>
    <dgm:cxn modelId="{26C8371D-8B73-4D8C-8992-3047051463A9}" type="presOf" srcId="{F6D93EC0-D5B9-4BFB-BC16-40C97CC8B481}" destId="{F8AF44B7-E87B-4309-B47D-0194BAB3D7AF}" srcOrd="0" destOrd="0" presId="urn:microsoft.com/office/officeart/2005/8/layout/bProcess3"/>
    <dgm:cxn modelId="{9E6E339F-8FF9-4CDC-BF2A-E55B71B296B2}" srcId="{F6D93EC0-D5B9-4BFB-BC16-40C97CC8B481}" destId="{491411A9-5E4D-4056-8CEE-472C1D1E42F9}" srcOrd="1" destOrd="0" parTransId="{1A2146DE-2348-4F57-884F-EB4425883D06}" sibTransId="{72762D58-E7E0-4AD1-A78B-A094DE37EDB7}"/>
    <dgm:cxn modelId="{198CE5D5-C947-463E-BC17-3F54532037C8}" type="presOf" srcId="{A844EB03-8022-4FC3-B420-9ACF6EC9EE3C}" destId="{F8AF44B7-E87B-4309-B47D-0194BAB3D7AF}" srcOrd="0" destOrd="1" presId="urn:microsoft.com/office/officeart/2005/8/layout/bProcess3"/>
    <dgm:cxn modelId="{5FA6B3F7-7B3B-44AC-865D-D7B5D3A9A8D4}" type="presOf" srcId="{B8456F24-5DC1-40A7-908A-D232AED6864C}" destId="{415EE09F-3A1E-4E7D-B4C5-0C6DD40B00FD}" srcOrd="0" destOrd="1" presId="urn:microsoft.com/office/officeart/2005/8/layout/bProcess3"/>
    <dgm:cxn modelId="{82FFC6B0-DD02-46F7-9E8E-768209AF8CA0}" srcId="{21D2BABF-C77B-4B42-9D8E-EDCA3AA5B8B7}" destId="{755AFA2A-4AC6-4034-A1AB-602D209E85E1}" srcOrd="2" destOrd="0" parTransId="{EF936050-FF23-49A0-8796-01285956B6F6}" sibTransId="{3A115E8D-E0C4-4A25-B1F0-AE06F42D3746}"/>
    <dgm:cxn modelId="{EA17F3A1-A5D4-4148-891B-E339BB5CA235}" type="presOf" srcId="{755AFA2A-4AC6-4034-A1AB-602D209E85E1}" destId="{415EE09F-3A1E-4E7D-B4C5-0C6DD40B00FD}" srcOrd="0" destOrd="0" presId="urn:microsoft.com/office/officeart/2005/8/layout/bProcess3"/>
    <dgm:cxn modelId="{29F9D004-678F-46BA-939F-548455833509}" type="presOf" srcId="{12EE034A-40D3-4519-868C-144E6792B7E4}" destId="{DA04FD4F-0C6A-4088-88ED-1A2F7F0E2CDC}" srcOrd="1" destOrd="0" presId="urn:microsoft.com/office/officeart/2005/8/layout/bProcess3"/>
    <dgm:cxn modelId="{53D29E64-0AD9-48F2-8225-93792BCB6E94}" type="presOf" srcId="{57AE38B4-53FA-4F3E-A94F-3BCB236F277D}" destId="{0512335C-58DF-490E-BF60-110ED54F0DAC}" srcOrd="0" destOrd="0" presId="urn:microsoft.com/office/officeart/2005/8/layout/bProcess3"/>
    <dgm:cxn modelId="{2BAFACBD-98F2-44FD-AE03-7C624D8C9838}" type="presOf" srcId="{12EE034A-40D3-4519-868C-144E6792B7E4}" destId="{C559EBE9-47C4-4F5C-BD8F-A7CE46173910}" srcOrd="0" destOrd="0" presId="urn:microsoft.com/office/officeart/2005/8/layout/bProcess3"/>
    <dgm:cxn modelId="{A1D2FA4E-5E06-4BC3-9773-73B4C60A749F}" srcId="{7FC18EC6-52BC-42C5-A98B-F263FB1176E8}" destId="{53789B8F-8E71-4E4A-8CE7-F981F94EC84B}" srcOrd="0" destOrd="0" parTransId="{3B80F7FB-F9AC-4437-85C1-824658228445}" sibTransId="{9E9D6061-1B68-41EB-94D9-C4071B11EAFA}"/>
    <dgm:cxn modelId="{C377EFEF-2096-4E0E-80E2-1671DC2376B4}" srcId="{21D2BABF-C77B-4B42-9D8E-EDCA3AA5B8B7}" destId="{F6D93EC0-D5B9-4BFB-BC16-40C97CC8B481}" srcOrd="3" destOrd="0" parTransId="{EE5FDF4F-7F9E-4E4A-B295-1C2A2A2E2E20}" sibTransId="{360C6375-0981-42CF-8C33-AF752F70ABCA}"/>
    <dgm:cxn modelId="{A2ABE0F3-02C0-4495-9907-3FD2D74A2FF8}" type="presOf" srcId="{3A115E8D-E0C4-4A25-B1F0-AE06F42D3746}" destId="{D7AA08A6-FD34-46DD-B5BE-3447C2FC1879}" srcOrd="1" destOrd="0" presId="urn:microsoft.com/office/officeart/2005/8/layout/bProcess3"/>
    <dgm:cxn modelId="{FCD5E615-9AA5-4742-9DCE-585BB24B5DC2}" srcId="{755AFA2A-4AC6-4034-A1AB-602D209E85E1}" destId="{B8456F24-5DC1-40A7-908A-D232AED6864C}" srcOrd="0" destOrd="0" parTransId="{D5BAD63C-9E89-4CF1-ADB0-7187FB9FD81B}" sibTransId="{2EC10A57-8518-4B30-8E62-A19C17C91C48}"/>
    <dgm:cxn modelId="{20FEA9E8-2020-4166-AFC5-35FDC25C17A7}" type="presOf" srcId="{B399A06B-E498-4192-B8F1-EB28342AD994}" destId="{1EAFBDB3-EB87-4366-A3E0-A1D82C802D53}" srcOrd="0" destOrd="1" presId="urn:microsoft.com/office/officeart/2005/8/layout/bProcess3"/>
    <dgm:cxn modelId="{A0600CC9-77C4-4248-8C80-5B1ED1414E3B}" srcId="{7F85E8CB-C545-43B1-87E9-50F7B3D93C75}" destId="{B399A06B-E498-4192-B8F1-EB28342AD994}" srcOrd="0" destOrd="0" parTransId="{D69163AD-5B5D-435F-9A0A-73B73F37C168}" sibTransId="{20FE356E-DC62-4E57-BE73-F08F97873CA8}"/>
    <dgm:cxn modelId="{C1E09F6F-4A54-4051-B2F1-1B03C204CF5E}" srcId="{21D2BABF-C77B-4B42-9D8E-EDCA3AA5B8B7}" destId="{7F85E8CB-C545-43B1-87E9-50F7B3D93C75}" srcOrd="0" destOrd="0" parTransId="{FEA2992D-3A9E-48B7-AB0B-76A8BFB569BF}" sibTransId="{12EE034A-40D3-4519-868C-144E6792B7E4}"/>
    <dgm:cxn modelId="{FE2EDD25-E7DC-41A2-86BC-BE4A767BC5C0}" type="presOf" srcId="{53789B8F-8E71-4E4A-8CE7-F981F94EC84B}" destId="{C3EF6A47-E503-4C73-8D35-22BD1DB0C7F2}" srcOrd="0" destOrd="1" presId="urn:microsoft.com/office/officeart/2005/8/layout/bProcess3"/>
    <dgm:cxn modelId="{F47B54E0-1FE7-49FE-96B3-899B8B6A14E2}" type="presOf" srcId="{491411A9-5E4D-4056-8CEE-472C1D1E42F9}" destId="{F8AF44B7-E87B-4309-B47D-0194BAB3D7AF}" srcOrd="0" destOrd="2" presId="urn:microsoft.com/office/officeart/2005/8/layout/bProcess3"/>
    <dgm:cxn modelId="{84990EA2-E864-48FD-AD44-8BDA6A2EB334}" type="presOf" srcId="{7F85E8CB-C545-43B1-87E9-50F7B3D93C75}" destId="{1EAFBDB3-EB87-4366-A3E0-A1D82C802D53}" srcOrd="0" destOrd="0" presId="urn:microsoft.com/office/officeart/2005/8/layout/bProcess3"/>
    <dgm:cxn modelId="{D56D5E6B-17E8-42E1-99DE-76DC839B5FCC}" type="presOf" srcId="{7FC18EC6-52BC-42C5-A98B-F263FB1176E8}" destId="{C3EF6A47-E503-4C73-8D35-22BD1DB0C7F2}" srcOrd="0" destOrd="0" presId="urn:microsoft.com/office/officeart/2005/8/layout/bProcess3"/>
    <dgm:cxn modelId="{A84AED30-2226-436C-8C4B-79D702D7BDB5}" srcId="{F6D93EC0-D5B9-4BFB-BC16-40C97CC8B481}" destId="{A844EB03-8022-4FC3-B420-9ACF6EC9EE3C}" srcOrd="0" destOrd="0" parTransId="{6F2C70C2-5846-498C-B84D-FDDD9B8C0618}" sibTransId="{1232F7D6-FC5F-48A6-BD08-86F49D7689BF}"/>
    <dgm:cxn modelId="{E2614BA1-8B15-49DF-AE53-7C56AC3F9924}" type="presOf" srcId="{21D2BABF-C77B-4B42-9D8E-EDCA3AA5B8B7}" destId="{B9425C2C-9AB3-4957-817C-47EFEF641D0F}" srcOrd="0" destOrd="0" presId="urn:microsoft.com/office/officeart/2005/8/layout/bProcess3"/>
    <dgm:cxn modelId="{4DFA69A3-7E7E-48C0-9EF4-374C15B0F20F}" type="presParOf" srcId="{B9425C2C-9AB3-4957-817C-47EFEF641D0F}" destId="{1EAFBDB3-EB87-4366-A3E0-A1D82C802D53}" srcOrd="0" destOrd="0" presId="urn:microsoft.com/office/officeart/2005/8/layout/bProcess3"/>
    <dgm:cxn modelId="{A30EAF2D-2B67-40AB-AD70-0BFB32B1458C}" type="presParOf" srcId="{B9425C2C-9AB3-4957-817C-47EFEF641D0F}" destId="{C559EBE9-47C4-4F5C-BD8F-A7CE46173910}" srcOrd="1" destOrd="0" presId="urn:microsoft.com/office/officeart/2005/8/layout/bProcess3"/>
    <dgm:cxn modelId="{F19BF3B7-3FA6-4205-9F3A-AADE20874837}" type="presParOf" srcId="{C559EBE9-47C4-4F5C-BD8F-A7CE46173910}" destId="{DA04FD4F-0C6A-4088-88ED-1A2F7F0E2CDC}" srcOrd="0" destOrd="0" presId="urn:microsoft.com/office/officeart/2005/8/layout/bProcess3"/>
    <dgm:cxn modelId="{9621DDE1-5497-43E7-B141-78896D15A5C0}" type="presParOf" srcId="{B9425C2C-9AB3-4957-817C-47EFEF641D0F}" destId="{C3EF6A47-E503-4C73-8D35-22BD1DB0C7F2}" srcOrd="2" destOrd="0" presId="urn:microsoft.com/office/officeart/2005/8/layout/bProcess3"/>
    <dgm:cxn modelId="{5A3CB7ED-287B-4C94-95B6-1AE0A432F9C8}" type="presParOf" srcId="{B9425C2C-9AB3-4957-817C-47EFEF641D0F}" destId="{0512335C-58DF-490E-BF60-110ED54F0DAC}" srcOrd="3" destOrd="0" presId="urn:microsoft.com/office/officeart/2005/8/layout/bProcess3"/>
    <dgm:cxn modelId="{8EAF1915-396F-48D2-9A56-5A236F687D10}" type="presParOf" srcId="{0512335C-58DF-490E-BF60-110ED54F0DAC}" destId="{AD146052-7251-4B0C-B1E9-4A3DA97C27CA}" srcOrd="0" destOrd="0" presId="urn:microsoft.com/office/officeart/2005/8/layout/bProcess3"/>
    <dgm:cxn modelId="{A108B194-C18D-4BFF-BBF3-5B9665CF6129}" type="presParOf" srcId="{B9425C2C-9AB3-4957-817C-47EFEF641D0F}" destId="{415EE09F-3A1E-4E7D-B4C5-0C6DD40B00FD}" srcOrd="4" destOrd="0" presId="urn:microsoft.com/office/officeart/2005/8/layout/bProcess3"/>
    <dgm:cxn modelId="{1C3F13CC-6F28-404E-859C-8DDD1A61E039}" type="presParOf" srcId="{B9425C2C-9AB3-4957-817C-47EFEF641D0F}" destId="{56AAB084-6384-40A2-A66C-92402AA0E237}" srcOrd="5" destOrd="0" presId="urn:microsoft.com/office/officeart/2005/8/layout/bProcess3"/>
    <dgm:cxn modelId="{AFD5E2F1-8F3F-4EC7-B0C5-A1EB1355DC8C}" type="presParOf" srcId="{56AAB084-6384-40A2-A66C-92402AA0E237}" destId="{D7AA08A6-FD34-46DD-B5BE-3447C2FC1879}" srcOrd="0" destOrd="0" presId="urn:microsoft.com/office/officeart/2005/8/layout/bProcess3"/>
    <dgm:cxn modelId="{57E53B3B-5530-48B3-B205-1F0A291C52E9}" type="presParOf" srcId="{B9425C2C-9AB3-4957-817C-47EFEF641D0F}" destId="{F8AF44B7-E87B-4309-B47D-0194BAB3D7AF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993655-8C8F-4A3D-B9B4-252D85256DAD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64060D-D7ED-40B3-B57F-FD2FFEEF642E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600">
              <a:solidFill>
                <a:schemeClr val="tx1">
                  <a:lumMod val="75000"/>
                  <a:lumOff val="25000"/>
                </a:schemeClr>
              </a:solidFill>
            </a:rPr>
            <a:t>Identifikasi </a:t>
          </a:r>
          <a:endParaRPr lang="en-US" sz="160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rtl="0"/>
          <a:r>
            <a:rPr lang="en-US" sz="2000" smtClean="0">
              <a:solidFill>
                <a:schemeClr val="accent1"/>
              </a:solidFill>
              <a:latin typeface="+mj-lt"/>
            </a:rPr>
            <a:t>Permasalahan</a:t>
          </a:r>
          <a:endParaRPr lang="id-ID" sz="2000">
            <a:solidFill>
              <a:schemeClr val="accent1"/>
            </a:solidFill>
            <a:latin typeface="+mj-lt"/>
          </a:endParaRPr>
        </a:p>
      </dgm:t>
    </dgm:pt>
    <dgm:pt modelId="{A7C059E1-E282-4D26-B94A-714F7C2E2023}" type="parTrans" cxnId="{E6803273-837B-4169-8675-87BB6013ADF3}">
      <dgm:prSet/>
      <dgm:spPr/>
      <dgm:t>
        <a:bodyPr/>
        <a:lstStyle/>
        <a:p>
          <a:endParaRPr lang="en-US"/>
        </a:p>
      </dgm:t>
    </dgm:pt>
    <dgm:pt modelId="{08453C00-79CE-438B-8248-8FFB2A959D9A}" type="sibTrans" cxnId="{E6803273-837B-4169-8675-87BB6013ADF3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C089CBB5-20C1-489B-92C3-E80B4956D444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600" smtClean="0">
              <a:solidFill>
                <a:schemeClr val="tx1">
                  <a:lumMod val="75000"/>
                  <a:lumOff val="25000"/>
                </a:schemeClr>
              </a:solidFill>
            </a:rPr>
            <a:t>Studi</a:t>
          </a:r>
        </a:p>
        <a:p>
          <a:pPr rtl="0"/>
          <a:r>
            <a:rPr lang="en-US" sz="2000" smtClean="0">
              <a:solidFill>
                <a:schemeClr val="accent1"/>
              </a:solidFill>
              <a:latin typeface="+mj-lt"/>
            </a:rPr>
            <a:t>Literatur</a:t>
          </a:r>
          <a:endParaRPr lang="id-ID" sz="2000">
            <a:solidFill>
              <a:schemeClr val="accent1"/>
            </a:solidFill>
            <a:latin typeface="+mj-lt"/>
          </a:endParaRPr>
        </a:p>
      </dgm:t>
    </dgm:pt>
    <dgm:pt modelId="{C2F14F41-E028-41D9-B836-B5B7823806B1}" type="parTrans" cxnId="{16918C20-A50F-4FD7-B2F9-FF042E5AA5E1}">
      <dgm:prSet/>
      <dgm:spPr/>
      <dgm:t>
        <a:bodyPr/>
        <a:lstStyle/>
        <a:p>
          <a:endParaRPr lang="en-US"/>
        </a:p>
      </dgm:t>
    </dgm:pt>
    <dgm:pt modelId="{B8A93814-5E48-4F7E-912C-280A32D83F72}" type="sibTrans" cxnId="{16918C20-A50F-4FD7-B2F9-FF042E5AA5E1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EB17C444-C4FE-4C7D-BD00-DE250D7AD259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600">
              <a:solidFill>
                <a:schemeClr val="tx1">
                  <a:lumMod val="75000"/>
                  <a:lumOff val="25000"/>
                </a:schemeClr>
              </a:solidFill>
            </a:rPr>
            <a:t>Pengumpulan </a:t>
          </a:r>
          <a:endParaRPr lang="en-US" sz="160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rtl="0"/>
          <a:r>
            <a:rPr lang="en-US" sz="2000" smtClean="0">
              <a:solidFill>
                <a:schemeClr val="accent1"/>
              </a:solidFill>
              <a:latin typeface="+mj-lt"/>
            </a:rPr>
            <a:t>Data</a:t>
          </a:r>
          <a:endParaRPr lang="id-ID" sz="2000">
            <a:solidFill>
              <a:schemeClr val="accent1"/>
            </a:solidFill>
            <a:latin typeface="+mj-lt"/>
          </a:endParaRPr>
        </a:p>
      </dgm:t>
    </dgm:pt>
    <dgm:pt modelId="{C9A6BB5A-16D9-4039-B32C-0CF05EC231DB}" type="parTrans" cxnId="{4E4AB6E2-47BA-460F-B523-388DB1384689}">
      <dgm:prSet/>
      <dgm:spPr/>
      <dgm:t>
        <a:bodyPr/>
        <a:lstStyle/>
        <a:p>
          <a:endParaRPr lang="en-US"/>
        </a:p>
      </dgm:t>
    </dgm:pt>
    <dgm:pt modelId="{4976894B-3BE1-4D0F-A728-30D6BA4EA282}" type="sibTrans" cxnId="{4E4AB6E2-47BA-460F-B523-388DB1384689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>
            <a:ln>
              <a:solidFill>
                <a:schemeClr val="bg1"/>
              </a:solidFill>
            </a:ln>
          </a:endParaRPr>
        </a:p>
      </dgm:t>
    </dgm:pt>
    <dgm:pt modelId="{465F8EB7-D3B9-4B23-83F4-ECBAA768A44E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600">
              <a:solidFill>
                <a:schemeClr val="tx1">
                  <a:lumMod val="75000"/>
                  <a:lumOff val="25000"/>
                </a:schemeClr>
              </a:solidFill>
            </a:rPr>
            <a:t>Pembangunan </a:t>
          </a:r>
          <a:endParaRPr lang="en-US" sz="160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rtl="0"/>
          <a:r>
            <a:rPr lang="en-US" sz="2000" smtClean="0">
              <a:solidFill>
                <a:schemeClr val="accent1"/>
              </a:solidFill>
              <a:latin typeface="+mj-lt"/>
            </a:rPr>
            <a:t>Ontologi</a:t>
          </a:r>
          <a:endParaRPr lang="id-ID" sz="2000">
            <a:solidFill>
              <a:schemeClr val="accent1"/>
            </a:solidFill>
            <a:latin typeface="+mj-lt"/>
          </a:endParaRPr>
        </a:p>
      </dgm:t>
    </dgm:pt>
    <dgm:pt modelId="{AE125699-0741-431C-A365-FD3006197D3F}" type="parTrans" cxnId="{DAD477A3-4BF7-456B-AB63-9B4908435548}">
      <dgm:prSet/>
      <dgm:spPr/>
      <dgm:t>
        <a:bodyPr/>
        <a:lstStyle/>
        <a:p>
          <a:endParaRPr lang="en-US"/>
        </a:p>
      </dgm:t>
    </dgm:pt>
    <dgm:pt modelId="{F045ECF2-3A2F-4B83-ACFD-50DB201956AB}" type="sibTrans" cxnId="{DAD477A3-4BF7-456B-AB63-9B4908435548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1BFD8A35-9A3D-44DF-95DB-A2F27BD5E01D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2000" smtClean="0">
              <a:solidFill>
                <a:schemeClr val="accent1"/>
              </a:solidFill>
              <a:latin typeface="+mj-lt"/>
            </a:rPr>
            <a:t>Perancangan</a:t>
          </a:r>
        </a:p>
        <a:p>
          <a:pPr rtl="0"/>
          <a:r>
            <a:rPr lang="en-US" sz="1600" smtClean="0">
              <a:solidFill>
                <a:schemeClr val="tx1">
                  <a:lumMod val="75000"/>
                  <a:lumOff val="25000"/>
                </a:schemeClr>
              </a:solidFill>
            </a:rPr>
            <a:t>Sistem</a:t>
          </a:r>
          <a:endParaRPr lang="id-ID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FCB21A5-EE94-44C7-BDC7-3783B3C55CCD}" type="parTrans" cxnId="{A5817039-2A88-4F6C-A924-52004A43602C}">
      <dgm:prSet/>
      <dgm:spPr/>
      <dgm:t>
        <a:bodyPr/>
        <a:lstStyle/>
        <a:p>
          <a:endParaRPr lang="en-US"/>
        </a:p>
      </dgm:t>
    </dgm:pt>
    <dgm:pt modelId="{7FF0A579-786A-4CEB-B096-7B3C09CF978F}" type="sibTrans" cxnId="{A5817039-2A88-4F6C-A924-52004A43602C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83ED62D9-B7B6-4C30-9CF9-1238237049D5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2000" smtClean="0">
              <a:solidFill>
                <a:schemeClr val="accent1"/>
              </a:solidFill>
              <a:latin typeface="+mj-lt"/>
            </a:rPr>
            <a:t>Implementasi</a:t>
          </a:r>
        </a:p>
        <a:p>
          <a:pPr rtl="0"/>
          <a:r>
            <a:rPr lang="en-US" sz="1600" smtClean="0">
              <a:solidFill>
                <a:schemeClr val="tx1">
                  <a:lumMod val="75000"/>
                  <a:lumOff val="25000"/>
                </a:schemeClr>
              </a:solidFill>
            </a:rPr>
            <a:t>Sistem</a:t>
          </a:r>
          <a:endParaRPr lang="id-ID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7933AC8-094C-4672-993B-E386B507E56A}" type="parTrans" cxnId="{880740A2-D115-4398-9535-962E0579E97D}">
      <dgm:prSet/>
      <dgm:spPr/>
      <dgm:t>
        <a:bodyPr/>
        <a:lstStyle/>
        <a:p>
          <a:endParaRPr lang="en-US"/>
        </a:p>
      </dgm:t>
    </dgm:pt>
    <dgm:pt modelId="{26BF2379-640C-4FF3-9072-388AB8800F68}" type="sibTrans" cxnId="{880740A2-D115-4398-9535-962E0579E97D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9276B0F-007C-4BBD-943F-969E835EF4D3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>
              <a:solidFill>
                <a:schemeClr val="accent1"/>
              </a:solidFill>
              <a:latin typeface="+mj-lt"/>
            </a:rPr>
            <a:t>Pengujian</a:t>
          </a:r>
          <a:r>
            <a:rPr lang="en-US" sz="1800">
              <a:solidFill>
                <a:schemeClr val="accent1"/>
              </a:solidFill>
            </a:rPr>
            <a:t> </a:t>
          </a:r>
          <a:endParaRPr lang="en-US" sz="1800" smtClean="0">
            <a:solidFill>
              <a:schemeClr val="accent1"/>
            </a:solidFill>
          </a:endParaRPr>
        </a:p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dan</a:t>
          </a:r>
        </a:p>
        <a:p>
          <a:pPr rtl="0"/>
          <a:r>
            <a:rPr lang="en-US" sz="180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n-US" sz="1800">
              <a:solidFill>
                <a:schemeClr val="accent1"/>
              </a:solidFill>
              <a:latin typeface="+mj-lt"/>
            </a:rPr>
            <a:t>Evaluasi</a:t>
          </a:r>
          <a:endParaRPr lang="id-ID" sz="1800">
            <a:solidFill>
              <a:schemeClr val="accent1"/>
            </a:solidFill>
            <a:latin typeface="+mj-lt"/>
          </a:endParaRPr>
        </a:p>
      </dgm:t>
    </dgm:pt>
    <dgm:pt modelId="{D8478ACC-4696-4850-BC64-67EFBBD2E7A4}" type="parTrans" cxnId="{AE896D57-C0D2-42A5-A1F2-B3F8AE16A014}">
      <dgm:prSet/>
      <dgm:spPr/>
      <dgm:t>
        <a:bodyPr/>
        <a:lstStyle/>
        <a:p>
          <a:endParaRPr lang="en-US"/>
        </a:p>
      </dgm:t>
    </dgm:pt>
    <dgm:pt modelId="{8755D3F0-A7E0-4FEC-ADC5-96A0B032A0F4}" type="sibTrans" cxnId="{AE896D57-C0D2-42A5-A1F2-B3F8AE16A014}">
      <dgm:prSet/>
      <dgm:spPr/>
      <dgm:t>
        <a:bodyPr/>
        <a:lstStyle/>
        <a:p>
          <a:endParaRPr lang="en-US"/>
        </a:p>
      </dgm:t>
    </dgm:pt>
    <dgm:pt modelId="{8F0C2355-D13F-4E21-8E53-0A7006CD02A5}" type="pres">
      <dgm:prSet presAssocID="{14993655-8C8F-4A3D-B9B4-252D85256DA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98322B-9CFD-4B2A-B4D0-975A2A067972}" type="pres">
      <dgm:prSet presAssocID="{2564060D-D7ED-40B3-B57F-FD2FFEEF642E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0C4D462-B009-4DF5-810B-A0220894233D}" type="pres">
      <dgm:prSet presAssocID="{08453C00-79CE-438B-8248-8FFB2A959D9A}" presName="sibTrans" presStyleLbl="sibTrans1D1" presStyleIdx="0" presStyleCnt="6"/>
      <dgm:spPr/>
      <dgm:t>
        <a:bodyPr/>
        <a:lstStyle/>
        <a:p>
          <a:endParaRPr lang="en-US"/>
        </a:p>
      </dgm:t>
    </dgm:pt>
    <dgm:pt modelId="{8B7C0F99-4E7E-4161-8EF6-B9687981CB25}" type="pres">
      <dgm:prSet presAssocID="{08453C00-79CE-438B-8248-8FFB2A959D9A}" presName="connectorText" presStyleLbl="sibTrans1D1" presStyleIdx="0" presStyleCnt="6"/>
      <dgm:spPr/>
      <dgm:t>
        <a:bodyPr/>
        <a:lstStyle/>
        <a:p>
          <a:endParaRPr lang="en-US"/>
        </a:p>
      </dgm:t>
    </dgm:pt>
    <dgm:pt modelId="{0040400A-4440-4898-A225-E4077EE810E9}" type="pres">
      <dgm:prSet presAssocID="{C089CBB5-20C1-489B-92C3-E80B4956D444}" presName="node" presStyleLbl="node1" presStyleIdx="1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823DA4C9-9FE7-41EE-87D0-A50ABF8906FC}" type="pres">
      <dgm:prSet presAssocID="{B8A93814-5E48-4F7E-912C-280A32D83F72}" presName="sibTrans" presStyleLbl="sibTrans1D1" presStyleIdx="1" presStyleCnt="6"/>
      <dgm:spPr/>
      <dgm:t>
        <a:bodyPr/>
        <a:lstStyle/>
        <a:p>
          <a:endParaRPr lang="en-US"/>
        </a:p>
      </dgm:t>
    </dgm:pt>
    <dgm:pt modelId="{5237F87F-BEF4-43E1-9352-6B1BE5721562}" type="pres">
      <dgm:prSet presAssocID="{B8A93814-5E48-4F7E-912C-280A32D83F72}" presName="connectorText" presStyleLbl="sibTrans1D1" presStyleIdx="1" presStyleCnt="6"/>
      <dgm:spPr/>
      <dgm:t>
        <a:bodyPr/>
        <a:lstStyle/>
        <a:p>
          <a:endParaRPr lang="en-US"/>
        </a:p>
      </dgm:t>
    </dgm:pt>
    <dgm:pt modelId="{C8D07366-6B90-40D2-9128-D5B84D8AA824}" type="pres">
      <dgm:prSet presAssocID="{EB17C444-C4FE-4C7D-BD00-DE250D7AD259}" presName="node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C7B8FF1-CBBF-4C28-8561-3757381EBF11}" type="pres">
      <dgm:prSet presAssocID="{4976894B-3BE1-4D0F-A728-30D6BA4EA282}" presName="sibTrans" presStyleLbl="sibTrans1D1" presStyleIdx="2" presStyleCnt="6"/>
      <dgm:spPr/>
      <dgm:t>
        <a:bodyPr/>
        <a:lstStyle/>
        <a:p>
          <a:endParaRPr lang="en-US"/>
        </a:p>
      </dgm:t>
    </dgm:pt>
    <dgm:pt modelId="{9D937F45-15AC-4446-979A-D685335276E1}" type="pres">
      <dgm:prSet presAssocID="{4976894B-3BE1-4D0F-A728-30D6BA4EA282}" presName="connectorText" presStyleLbl="sibTrans1D1" presStyleIdx="2" presStyleCnt="6"/>
      <dgm:spPr/>
      <dgm:t>
        <a:bodyPr/>
        <a:lstStyle/>
        <a:p>
          <a:endParaRPr lang="en-US"/>
        </a:p>
      </dgm:t>
    </dgm:pt>
    <dgm:pt modelId="{F407DB31-E2F5-405D-B385-B6BFE3EAE84C}" type="pres">
      <dgm:prSet presAssocID="{465F8EB7-D3B9-4B23-83F4-ECBAA768A44E}" presName="node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F30B81D-2FBE-44FC-B1F0-564C63D379DC}" type="pres">
      <dgm:prSet presAssocID="{F045ECF2-3A2F-4B83-ACFD-50DB201956AB}" presName="sibTrans" presStyleLbl="sibTrans1D1" presStyleIdx="3" presStyleCnt="6"/>
      <dgm:spPr/>
      <dgm:t>
        <a:bodyPr/>
        <a:lstStyle/>
        <a:p>
          <a:endParaRPr lang="en-US"/>
        </a:p>
      </dgm:t>
    </dgm:pt>
    <dgm:pt modelId="{3766ADAB-0966-4B49-95CF-D1FA4F94D57F}" type="pres">
      <dgm:prSet presAssocID="{F045ECF2-3A2F-4B83-ACFD-50DB201956AB}" presName="connectorText" presStyleLbl="sibTrans1D1" presStyleIdx="3" presStyleCnt="6"/>
      <dgm:spPr/>
      <dgm:t>
        <a:bodyPr/>
        <a:lstStyle/>
        <a:p>
          <a:endParaRPr lang="en-US"/>
        </a:p>
      </dgm:t>
    </dgm:pt>
    <dgm:pt modelId="{A4B816A3-CE5F-4A6F-9B54-E68A6AA72ECF}" type="pres">
      <dgm:prSet presAssocID="{1BFD8A35-9A3D-44DF-95DB-A2F27BD5E01D}" presName="node" presStyleLbl="node1" presStyleIdx="4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1AF3298-D2D6-4032-AF86-8D1DB96091D8}" type="pres">
      <dgm:prSet presAssocID="{7FF0A579-786A-4CEB-B096-7B3C09CF978F}" presName="sibTrans" presStyleLbl="sibTrans1D1" presStyleIdx="4" presStyleCnt="6"/>
      <dgm:spPr/>
      <dgm:t>
        <a:bodyPr/>
        <a:lstStyle/>
        <a:p>
          <a:endParaRPr lang="en-US"/>
        </a:p>
      </dgm:t>
    </dgm:pt>
    <dgm:pt modelId="{E9E10F95-17BA-4748-A38C-FAFE812D0572}" type="pres">
      <dgm:prSet presAssocID="{7FF0A579-786A-4CEB-B096-7B3C09CF978F}" presName="connectorText" presStyleLbl="sibTrans1D1" presStyleIdx="4" presStyleCnt="6"/>
      <dgm:spPr/>
      <dgm:t>
        <a:bodyPr/>
        <a:lstStyle/>
        <a:p>
          <a:endParaRPr lang="en-US"/>
        </a:p>
      </dgm:t>
    </dgm:pt>
    <dgm:pt modelId="{06441668-75C0-49B0-A70D-605493D180F8}" type="pres">
      <dgm:prSet presAssocID="{83ED62D9-B7B6-4C30-9CF9-1238237049D5}" presName="node" presStyleLbl="node1" presStyleIdx="5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4FD02AB-F079-4358-84D5-230ED4F5F313}" type="pres">
      <dgm:prSet presAssocID="{26BF2379-640C-4FF3-9072-388AB8800F68}" presName="sibTrans" presStyleLbl="sibTrans1D1" presStyleIdx="5" presStyleCnt="6"/>
      <dgm:spPr/>
      <dgm:t>
        <a:bodyPr/>
        <a:lstStyle/>
        <a:p>
          <a:endParaRPr lang="en-US"/>
        </a:p>
      </dgm:t>
    </dgm:pt>
    <dgm:pt modelId="{1A9A6F13-F765-4BF7-BA6B-BF61078F02E5}" type="pres">
      <dgm:prSet presAssocID="{26BF2379-640C-4FF3-9072-388AB8800F68}" presName="connectorText" presStyleLbl="sibTrans1D1" presStyleIdx="5" presStyleCnt="6"/>
      <dgm:spPr/>
      <dgm:t>
        <a:bodyPr/>
        <a:lstStyle/>
        <a:p>
          <a:endParaRPr lang="en-US"/>
        </a:p>
      </dgm:t>
    </dgm:pt>
    <dgm:pt modelId="{36764823-2D7C-4FB4-BF4A-2A462EEC7051}" type="pres">
      <dgm:prSet presAssocID="{39276B0F-007C-4BBD-943F-969E835EF4D3}" presName="node" presStyleLbl="node1" presStyleIdx="6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E6803273-837B-4169-8675-87BB6013ADF3}" srcId="{14993655-8C8F-4A3D-B9B4-252D85256DAD}" destId="{2564060D-D7ED-40B3-B57F-FD2FFEEF642E}" srcOrd="0" destOrd="0" parTransId="{A7C059E1-E282-4D26-B94A-714F7C2E2023}" sibTransId="{08453C00-79CE-438B-8248-8FFB2A959D9A}"/>
    <dgm:cxn modelId="{25C64A42-8ECE-416A-9EF0-78DB0312140B}" type="presOf" srcId="{B8A93814-5E48-4F7E-912C-280A32D83F72}" destId="{5237F87F-BEF4-43E1-9352-6B1BE5721562}" srcOrd="1" destOrd="0" presId="urn:microsoft.com/office/officeart/2005/8/layout/bProcess3"/>
    <dgm:cxn modelId="{ABF11021-16C1-4E66-B1D6-5DE46B5E8509}" type="presOf" srcId="{08453C00-79CE-438B-8248-8FFB2A959D9A}" destId="{8B7C0F99-4E7E-4161-8EF6-B9687981CB25}" srcOrd="1" destOrd="0" presId="urn:microsoft.com/office/officeart/2005/8/layout/bProcess3"/>
    <dgm:cxn modelId="{880740A2-D115-4398-9535-962E0579E97D}" srcId="{14993655-8C8F-4A3D-B9B4-252D85256DAD}" destId="{83ED62D9-B7B6-4C30-9CF9-1238237049D5}" srcOrd="5" destOrd="0" parTransId="{A7933AC8-094C-4672-993B-E386B507E56A}" sibTransId="{26BF2379-640C-4FF3-9072-388AB8800F68}"/>
    <dgm:cxn modelId="{AE896D57-C0D2-42A5-A1F2-B3F8AE16A014}" srcId="{14993655-8C8F-4A3D-B9B4-252D85256DAD}" destId="{39276B0F-007C-4BBD-943F-969E835EF4D3}" srcOrd="6" destOrd="0" parTransId="{D8478ACC-4696-4850-BC64-67EFBBD2E7A4}" sibTransId="{8755D3F0-A7E0-4FEC-ADC5-96A0B032A0F4}"/>
    <dgm:cxn modelId="{14982BFA-11E4-43DC-B2F4-1EE0B26003D7}" type="presOf" srcId="{B8A93814-5E48-4F7E-912C-280A32D83F72}" destId="{823DA4C9-9FE7-41EE-87D0-A50ABF8906FC}" srcOrd="0" destOrd="0" presId="urn:microsoft.com/office/officeart/2005/8/layout/bProcess3"/>
    <dgm:cxn modelId="{F56C9653-8F5F-45AE-84CA-19BF233E7A46}" type="presOf" srcId="{26BF2379-640C-4FF3-9072-388AB8800F68}" destId="{1A9A6F13-F765-4BF7-BA6B-BF61078F02E5}" srcOrd="1" destOrd="0" presId="urn:microsoft.com/office/officeart/2005/8/layout/bProcess3"/>
    <dgm:cxn modelId="{2E6E08E1-370C-4736-8398-2F8F3D12BC30}" type="presOf" srcId="{C089CBB5-20C1-489B-92C3-E80B4956D444}" destId="{0040400A-4440-4898-A225-E4077EE810E9}" srcOrd="0" destOrd="0" presId="urn:microsoft.com/office/officeart/2005/8/layout/bProcess3"/>
    <dgm:cxn modelId="{DAD477A3-4BF7-456B-AB63-9B4908435548}" srcId="{14993655-8C8F-4A3D-B9B4-252D85256DAD}" destId="{465F8EB7-D3B9-4B23-83F4-ECBAA768A44E}" srcOrd="3" destOrd="0" parTransId="{AE125699-0741-431C-A365-FD3006197D3F}" sibTransId="{F045ECF2-3A2F-4B83-ACFD-50DB201956AB}"/>
    <dgm:cxn modelId="{A5817039-2A88-4F6C-A924-52004A43602C}" srcId="{14993655-8C8F-4A3D-B9B4-252D85256DAD}" destId="{1BFD8A35-9A3D-44DF-95DB-A2F27BD5E01D}" srcOrd="4" destOrd="0" parTransId="{8FCB21A5-EE94-44C7-BDC7-3783B3C55CCD}" sibTransId="{7FF0A579-786A-4CEB-B096-7B3C09CF978F}"/>
    <dgm:cxn modelId="{0147151D-43B3-400C-AE7B-1881A445C951}" type="presOf" srcId="{26BF2379-640C-4FF3-9072-388AB8800F68}" destId="{64FD02AB-F079-4358-84D5-230ED4F5F313}" srcOrd="0" destOrd="0" presId="urn:microsoft.com/office/officeart/2005/8/layout/bProcess3"/>
    <dgm:cxn modelId="{ACB454FB-4116-40F8-A415-2E9242B39C24}" type="presOf" srcId="{7FF0A579-786A-4CEB-B096-7B3C09CF978F}" destId="{91AF3298-D2D6-4032-AF86-8D1DB96091D8}" srcOrd="0" destOrd="0" presId="urn:microsoft.com/office/officeart/2005/8/layout/bProcess3"/>
    <dgm:cxn modelId="{B089B99F-F3BC-4F0E-BA1D-80D5C63C0A9E}" type="presOf" srcId="{39276B0F-007C-4BBD-943F-969E835EF4D3}" destId="{36764823-2D7C-4FB4-BF4A-2A462EEC7051}" srcOrd="0" destOrd="0" presId="urn:microsoft.com/office/officeart/2005/8/layout/bProcess3"/>
    <dgm:cxn modelId="{CC498DE6-747B-459E-A5B2-1527ADC56C50}" type="presOf" srcId="{F045ECF2-3A2F-4B83-ACFD-50DB201956AB}" destId="{4F30B81D-2FBE-44FC-B1F0-564C63D379DC}" srcOrd="0" destOrd="0" presId="urn:microsoft.com/office/officeart/2005/8/layout/bProcess3"/>
    <dgm:cxn modelId="{4E4AB6E2-47BA-460F-B523-388DB1384689}" srcId="{14993655-8C8F-4A3D-B9B4-252D85256DAD}" destId="{EB17C444-C4FE-4C7D-BD00-DE250D7AD259}" srcOrd="2" destOrd="0" parTransId="{C9A6BB5A-16D9-4039-B32C-0CF05EC231DB}" sibTransId="{4976894B-3BE1-4D0F-A728-30D6BA4EA282}"/>
    <dgm:cxn modelId="{145CE807-D13B-4AED-966C-501FC9C29732}" type="presOf" srcId="{4976894B-3BE1-4D0F-A728-30D6BA4EA282}" destId="{9D937F45-15AC-4446-979A-D685335276E1}" srcOrd="1" destOrd="0" presId="urn:microsoft.com/office/officeart/2005/8/layout/bProcess3"/>
    <dgm:cxn modelId="{58E9C4B6-78D9-4BEC-94EA-6692B341E7B9}" type="presOf" srcId="{1BFD8A35-9A3D-44DF-95DB-A2F27BD5E01D}" destId="{A4B816A3-CE5F-4A6F-9B54-E68A6AA72ECF}" srcOrd="0" destOrd="0" presId="urn:microsoft.com/office/officeart/2005/8/layout/bProcess3"/>
    <dgm:cxn modelId="{8318AF92-B24A-4B4A-A51E-7D1CD5A8F4D1}" type="presOf" srcId="{08453C00-79CE-438B-8248-8FFB2A959D9A}" destId="{F0C4D462-B009-4DF5-810B-A0220894233D}" srcOrd="0" destOrd="0" presId="urn:microsoft.com/office/officeart/2005/8/layout/bProcess3"/>
    <dgm:cxn modelId="{DB95CCDF-DB36-47E5-AA3B-12035F39CAB8}" type="presOf" srcId="{465F8EB7-D3B9-4B23-83F4-ECBAA768A44E}" destId="{F407DB31-E2F5-405D-B385-B6BFE3EAE84C}" srcOrd="0" destOrd="0" presId="urn:microsoft.com/office/officeart/2005/8/layout/bProcess3"/>
    <dgm:cxn modelId="{A64439DF-217A-4740-B3D1-81C849AA2CBF}" type="presOf" srcId="{7FF0A579-786A-4CEB-B096-7B3C09CF978F}" destId="{E9E10F95-17BA-4748-A38C-FAFE812D0572}" srcOrd="1" destOrd="0" presId="urn:microsoft.com/office/officeart/2005/8/layout/bProcess3"/>
    <dgm:cxn modelId="{D16C012E-FC9C-455A-A082-02BA5A47ED60}" type="presOf" srcId="{EB17C444-C4FE-4C7D-BD00-DE250D7AD259}" destId="{C8D07366-6B90-40D2-9128-D5B84D8AA824}" srcOrd="0" destOrd="0" presId="urn:microsoft.com/office/officeart/2005/8/layout/bProcess3"/>
    <dgm:cxn modelId="{9E6DD876-A2B0-4855-874D-4891C44C60E7}" type="presOf" srcId="{14993655-8C8F-4A3D-B9B4-252D85256DAD}" destId="{8F0C2355-D13F-4E21-8E53-0A7006CD02A5}" srcOrd="0" destOrd="0" presId="urn:microsoft.com/office/officeart/2005/8/layout/bProcess3"/>
    <dgm:cxn modelId="{B880B3EE-B8EB-45C0-BC0F-3C3EE6466826}" type="presOf" srcId="{2564060D-D7ED-40B3-B57F-FD2FFEEF642E}" destId="{0798322B-9CFD-4B2A-B4D0-975A2A067972}" srcOrd="0" destOrd="0" presId="urn:microsoft.com/office/officeart/2005/8/layout/bProcess3"/>
    <dgm:cxn modelId="{9287E945-1A7A-4E75-A890-C57DE385630B}" type="presOf" srcId="{83ED62D9-B7B6-4C30-9CF9-1238237049D5}" destId="{06441668-75C0-49B0-A70D-605493D180F8}" srcOrd="0" destOrd="0" presId="urn:microsoft.com/office/officeart/2005/8/layout/bProcess3"/>
    <dgm:cxn modelId="{ABCCE956-7942-4B75-94F2-5B0F9F35751D}" type="presOf" srcId="{F045ECF2-3A2F-4B83-ACFD-50DB201956AB}" destId="{3766ADAB-0966-4B49-95CF-D1FA4F94D57F}" srcOrd="1" destOrd="0" presId="urn:microsoft.com/office/officeart/2005/8/layout/bProcess3"/>
    <dgm:cxn modelId="{16918C20-A50F-4FD7-B2F9-FF042E5AA5E1}" srcId="{14993655-8C8F-4A3D-B9B4-252D85256DAD}" destId="{C089CBB5-20C1-489B-92C3-E80B4956D444}" srcOrd="1" destOrd="0" parTransId="{C2F14F41-E028-41D9-B836-B5B7823806B1}" sibTransId="{B8A93814-5E48-4F7E-912C-280A32D83F72}"/>
    <dgm:cxn modelId="{A9E2C978-5C7B-4E4C-8B5D-04C02D14A47A}" type="presOf" srcId="{4976894B-3BE1-4D0F-A728-30D6BA4EA282}" destId="{EC7B8FF1-CBBF-4C28-8561-3757381EBF11}" srcOrd="0" destOrd="0" presId="urn:microsoft.com/office/officeart/2005/8/layout/bProcess3"/>
    <dgm:cxn modelId="{73A00D6C-DB01-48BA-89C2-9D3E0D3DA987}" type="presParOf" srcId="{8F0C2355-D13F-4E21-8E53-0A7006CD02A5}" destId="{0798322B-9CFD-4B2A-B4D0-975A2A067972}" srcOrd="0" destOrd="0" presId="urn:microsoft.com/office/officeart/2005/8/layout/bProcess3"/>
    <dgm:cxn modelId="{E728491A-45BB-4167-9B43-58B83B286A21}" type="presParOf" srcId="{8F0C2355-D13F-4E21-8E53-0A7006CD02A5}" destId="{F0C4D462-B009-4DF5-810B-A0220894233D}" srcOrd="1" destOrd="0" presId="urn:microsoft.com/office/officeart/2005/8/layout/bProcess3"/>
    <dgm:cxn modelId="{EE1A1AD9-0673-40B6-9047-9E95917042FA}" type="presParOf" srcId="{F0C4D462-B009-4DF5-810B-A0220894233D}" destId="{8B7C0F99-4E7E-4161-8EF6-B9687981CB25}" srcOrd="0" destOrd="0" presId="urn:microsoft.com/office/officeart/2005/8/layout/bProcess3"/>
    <dgm:cxn modelId="{9FAE28FF-8592-4DA4-B73E-C2848897CC6E}" type="presParOf" srcId="{8F0C2355-D13F-4E21-8E53-0A7006CD02A5}" destId="{0040400A-4440-4898-A225-E4077EE810E9}" srcOrd="2" destOrd="0" presId="urn:microsoft.com/office/officeart/2005/8/layout/bProcess3"/>
    <dgm:cxn modelId="{2D3A77A1-660E-4516-8CB8-79E9DC800483}" type="presParOf" srcId="{8F0C2355-D13F-4E21-8E53-0A7006CD02A5}" destId="{823DA4C9-9FE7-41EE-87D0-A50ABF8906FC}" srcOrd="3" destOrd="0" presId="urn:microsoft.com/office/officeart/2005/8/layout/bProcess3"/>
    <dgm:cxn modelId="{2BE473FB-6129-4E7E-9BF1-9D88B8DF57DC}" type="presParOf" srcId="{823DA4C9-9FE7-41EE-87D0-A50ABF8906FC}" destId="{5237F87F-BEF4-43E1-9352-6B1BE5721562}" srcOrd="0" destOrd="0" presId="urn:microsoft.com/office/officeart/2005/8/layout/bProcess3"/>
    <dgm:cxn modelId="{290DCD0E-4E80-47E4-BC8C-31EAD667AC62}" type="presParOf" srcId="{8F0C2355-D13F-4E21-8E53-0A7006CD02A5}" destId="{C8D07366-6B90-40D2-9128-D5B84D8AA824}" srcOrd="4" destOrd="0" presId="urn:microsoft.com/office/officeart/2005/8/layout/bProcess3"/>
    <dgm:cxn modelId="{3DAFD866-AC44-492B-9D40-68F6624997E7}" type="presParOf" srcId="{8F0C2355-D13F-4E21-8E53-0A7006CD02A5}" destId="{EC7B8FF1-CBBF-4C28-8561-3757381EBF11}" srcOrd="5" destOrd="0" presId="urn:microsoft.com/office/officeart/2005/8/layout/bProcess3"/>
    <dgm:cxn modelId="{FFF36D59-0A3D-4C80-BC36-B23BBD68B291}" type="presParOf" srcId="{EC7B8FF1-CBBF-4C28-8561-3757381EBF11}" destId="{9D937F45-15AC-4446-979A-D685335276E1}" srcOrd="0" destOrd="0" presId="urn:microsoft.com/office/officeart/2005/8/layout/bProcess3"/>
    <dgm:cxn modelId="{2D8C101F-C85E-4A23-BDDF-A397ABF41E54}" type="presParOf" srcId="{8F0C2355-D13F-4E21-8E53-0A7006CD02A5}" destId="{F407DB31-E2F5-405D-B385-B6BFE3EAE84C}" srcOrd="6" destOrd="0" presId="urn:microsoft.com/office/officeart/2005/8/layout/bProcess3"/>
    <dgm:cxn modelId="{047965DD-FBE9-4F66-A16B-AD8F5117533E}" type="presParOf" srcId="{8F0C2355-D13F-4E21-8E53-0A7006CD02A5}" destId="{4F30B81D-2FBE-44FC-B1F0-564C63D379DC}" srcOrd="7" destOrd="0" presId="urn:microsoft.com/office/officeart/2005/8/layout/bProcess3"/>
    <dgm:cxn modelId="{F135DCBD-BDE5-4858-BE0B-CCC8D38BC47E}" type="presParOf" srcId="{4F30B81D-2FBE-44FC-B1F0-564C63D379DC}" destId="{3766ADAB-0966-4B49-95CF-D1FA4F94D57F}" srcOrd="0" destOrd="0" presId="urn:microsoft.com/office/officeart/2005/8/layout/bProcess3"/>
    <dgm:cxn modelId="{187F0622-82A9-47A6-987C-A25782D78681}" type="presParOf" srcId="{8F0C2355-D13F-4E21-8E53-0A7006CD02A5}" destId="{A4B816A3-CE5F-4A6F-9B54-E68A6AA72ECF}" srcOrd="8" destOrd="0" presId="urn:microsoft.com/office/officeart/2005/8/layout/bProcess3"/>
    <dgm:cxn modelId="{CC663475-C5CF-4A21-8A62-A896DA3C1C53}" type="presParOf" srcId="{8F0C2355-D13F-4E21-8E53-0A7006CD02A5}" destId="{91AF3298-D2D6-4032-AF86-8D1DB96091D8}" srcOrd="9" destOrd="0" presId="urn:microsoft.com/office/officeart/2005/8/layout/bProcess3"/>
    <dgm:cxn modelId="{650C05CA-F2F5-4113-965E-2383CAFB9829}" type="presParOf" srcId="{91AF3298-D2D6-4032-AF86-8D1DB96091D8}" destId="{E9E10F95-17BA-4748-A38C-FAFE812D0572}" srcOrd="0" destOrd="0" presId="urn:microsoft.com/office/officeart/2005/8/layout/bProcess3"/>
    <dgm:cxn modelId="{F57FBCAA-5301-4237-9DE7-7ADF1C5B74B0}" type="presParOf" srcId="{8F0C2355-D13F-4E21-8E53-0A7006CD02A5}" destId="{06441668-75C0-49B0-A70D-605493D180F8}" srcOrd="10" destOrd="0" presId="urn:microsoft.com/office/officeart/2005/8/layout/bProcess3"/>
    <dgm:cxn modelId="{ABE0C14A-5544-48CB-A567-79D63F6DFCD7}" type="presParOf" srcId="{8F0C2355-D13F-4E21-8E53-0A7006CD02A5}" destId="{64FD02AB-F079-4358-84D5-230ED4F5F313}" srcOrd="11" destOrd="0" presId="urn:microsoft.com/office/officeart/2005/8/layout/bProcess3"/>
    <dgm:cxn modelId="{BCB2CE6C-6668-4E9F-B74D-018DFD1B431B}" type="presParOf" srcId="{64FD02AB-F079-4358-84D5-230ED4F5F313}" destId="{1A9A6F13-F765-4BF7-BA6B-BF61078F02E5}" srcOrd="0" destOrd="0" presId="urn:microsoft.com/office/officeart/2005/8/layout/bProcess3"/>
    <dgm:cxn modelId="{CCA5094F-4F93-4BF0-81F8-00D2D7531908}" type="presParOf" srcId="{8F0C2355-D13F-4E21-8E53-0A7006CD02A5}" destId="{36764823-2D7C-4FB4-BF4A-2A462EEC705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78AEEF-AB6E-49EC-A8F1-47AADAB495B5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5090F0-8783-4E60-B7E0-A1A52B351147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Spesifikasi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BCDFC9EF-7169-4C9D-8520-0E111E936417}" type="parTrans" cxnId="{EAE113CC-D427-4E1F-B3DF-D36605A654E6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5188AF85-6EEF-4F70-9FAF-37734841BCE2}" type="sibTrans" cxnId="{EAE113CC-D427-4E1F-B3DF-D36605A654E6}">
      <dgm:prSet custT="1"/>
      <dgm:spPr/>
      <dgm:t>
        <a:bodyPr/>
        <a:lstStyle/>
        <a:p>
          <a:endParaRPr lang="en-US" sz="5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10DAAFA7-AE7F-4C62-9E7F-3D061E9CE75E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Akuisisi Pengetahuan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C558BE2-0F0F-4CC4-B927-690001F6DDF5}" type="parTrans" cxnId="{9E37808D-DD1D-4339-9A75-291123982FB8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A3AE7624-C063-43CB-8E79-B1A63624BFA9}" type="sibTrans" cxnId="{9E37808D-DD1D-4339-9A75-291123982FB8}">
      <dgm:prSet custT="1"/>
      <dgm:spPr/>
      <dgm:t>
        <a:bodyPr/>
        <a:lstStyle/>
        <a:p>
          <a:endParaRPr lang="en-US" sz="5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1A161830-D911-4548-A810-CDBF38B2DF58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Konseptualisasi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2F161FD3-8545-4C76-960F-5D908A5110C0}" type="parTrans" cxnId="{9FB3D98F-64A8-4E15-BA92-A95E9FF6BFF3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69AE3E26-0CDC-4930-9D6C-DE763BCC8107}" type="sibTrans" cxnId="{9FB3D98F-64A8-4E15-BA92-A95E9FF6BFF3}">
      <dgm:prSet custT="1"/>
      <dgm:spPr/>
      <dgm:t>
        <a:bodyPr/>
        <a:lstStyle/>
        <a:p>
          <a:endParaRPr lang="en-US" sz="5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58929ADA-E88B-40A7-911F-872875FDA556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Integrasi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F3D6B286-98C9-4630-A878-22D451596608}" type="parTrans" cxnId="{55DA6D56-2256-4716-B737-76E752BB284C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4E8A312-22BF-4E69-9FF0-07F93E56244D}" type="sibTrans" cxnId="{55DA6D56-2256-4716-B737-76E752BB284C}">
      <dgm:prSet custT="1"/>
      <dgm:spPr/>
      <dgm:t>
        <a:bodyPr/>
        <a:lstStyle/>
        <a:p>
          <a:endParaRPr lang="en-US" sz="5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B0888853-F45E-4619-BE88-F26B915B111B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Implementasi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BC6816EF-2ED5-40C2-B75C-FDF5DB233360}" type="parTrans" cxnId="{3A060D0B-9398-4A03-A3B7-2C302D83162B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150185B1-800D-4C7C-8E30-8BE82A8DC61D}" type="sibTrans" cxnId="{3A060D0B-9398-4A03-A3B7-2C302D83162B}">
      <dgm:prSet custT="1"/>
      <dgm:spPr/>
      <dgm:t>
        <a:bodyPr/>
        <a:lstStyle/>
        <a:p>
          <a:endParaRPr lang="en-US" sz="5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B489A87E-6CD3-4FD3-8166-E9A55905409E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Evaluasi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67FDB273-706A-4C4D-BD87-D43E6C046CDB}" type="parTrans" cxnId="{90F439CA-B15F-4C48-901A-B68FEEC7A6B1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5B2C6248-E3DD-454A-AF6A-1F98ACB23A8D}" type="sibTrans" cxnId="{90F439CA-B15F-4C48-901A-B68FEEC7A6B1}">
      <dgm:prSet custT="1"/>
      <dgm:spPr/>
      <dgm:t>
        <a:bodyPr/>
        <a:lstStyle/>
        <a:p>
          <a:endParaRPr lang="en-US" sz="5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5DEA8A79-907D-4B7F-8085-FC3ABC59F4D0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Dokumentasi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F27245F5-3A10-48C3-ADF0-EFD898FFA93E}" type="parTrans" cxnId="{11C8DBB7-329F-40C3-B0C7-4875CA1F3D63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A3782DFF-7640-453C-B1E5-1282EFBD6B44}" type="sibTrans" cxnId="{11C8DBB7-329F-40C3-B0C7-4875CA1F3D63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BA9E0539-4B1B-4687-85D5-5925B206FF50}" type="pres">
      <dgm:prSet presAssocID="{4778AEEF-AB6E-49EC-A8F1-47AADAB495B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AB8B2A-650C-480C-A87A-A9AD68F605D4}" type="pres">
      <dgm:prSet presAssocID="{F05090F0-8783-4E60-B7E0-A1A52B35114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358EB-765F-423E-80FB-77631DCC1FBF}" type="pres">
      <dgm:prSet presAssocID="{5188AF85-6EEF-4F70-9FAF-37734841BCE2}" presName="sibTrans" presStyleLbl="sibTrans1D1" presStyleIdx="0" presStyleCnt="6"/>
      <dgm:spPr/>
      <dgm:t>
        <a:bodyPr/>
        <a:lstStyle/>
        <a:p>
          <a:endParaRPr lang="en-US"/>
        </a:p>
      </dgm:t>
    </dgm:pt>
    <dgm:pt modelId="{6B7B2841-704A-4759-BE59-F19C4E110FDC}" type="pres">
      <dgm:prSet presAssocID="{5188AF85-6EEF-4F70-9FAF-37734841BCE2}" presName="connectorText" presStyleLbl="sibTrans1D1" presStyleIdx="0" presStyleCnt="6"/>
      <dgm:spPr/>
      <dgm:t>
        <a:bodyPr/>
        <a:lstStyle/>
        <a:p>
          <a:endParaRPr lang="en-US"/>
        </a:p>
      </dgm:t>
    </dgm:pt>
    <dgm:pt modelId="{52F624C7-42E3-42E7-911A-49ABA4EB706C}" type="pres">
      <dgm:prSet presAssocID="{10DAAFA7-AE7F-4C62-9E7F-3D061E9CE75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2FA14D-0A11-41B0-82B8-C52AA130F586}" type="pres">
      <dgm:prSet presAssocID="{A3AE7624-C063-43CB-8E79-B1A63624BFA9}" presName="sibTrans" presStyleLbl="sibTrans1D1" presStyleIdx="1" presStyleCnt="6"/>
      <dgm:spPr/>
      <dgm:t>
        <a:bodyPr/>
        <a:lstStyle/>
        <a:p>
          <a:endParaRPr lang="en-US"/>
        </a:p>
      </dgm:t>
    </dgm:pt>
    <dgm:pt modelId="{A18BC43C-3AFD-48AD-9E87-46731B587BEF}" type="pres">
      <dgm:prSet presAssocID="{A3AE7624-C063-43CB-8E79-B1A63624BFA9}" presName="connectorText" presStyleLbl="sibTrans1D1" presStyleIdx="1" presStyleCnt="6"/>
      <dgm:spPr/>
      <dgm:t>
        <a:bodyPr/>
        <a:lstStyle/>
        <a:p>
          <a:endParaRPr lang="en-US"/>
        </a:p>
      </dgm:t>
    </dgm:pt>
    <dgm:pt modelId="{1B44714B-2781-4998-8229-7BD7F6437235}" type="pres">
      <dgm:prSet presAssocID="{1A161830-D911-4548-A810-CDBF38B2DF58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992CF-DFFE-41A1-B122-D19398032378}" type="pres">
      <dgm:prSet presAssocID="{69AE3E26-0CDC-4930-9D6C-DE763BCC8107}" presName="sibTrans" presStyleLbl="sibTrans1D1" presStyleIdx="2" presStyleCnt="6"/>
      <dgm:spPr/>
      <dgm:t>
        <a:bodyPr/>
        <a:lstStyle/>
        <a:p>
          <a:endParaRPr lang="en-US"/>
        </a:p>
      </dgm:t>
    </dgm:pt>
    <dgm:pt modelId="{E5DB7C96-C698-4B8E-BC4C-73C3E3886D22}" type="pres">
      <dgm:prSet presAssocID="{69AE3E26-0CDC-4930-9D6C-DE763BCC8107}" presName="connectorText" presStyleLbl="sibTrans1D1" presStyleIdx="2" presStyleCnt="6"/>
      <dgm:spPr/>
      <dgm:t>
        <a:bodyPr/>
        <a:lstStyle/>
        <a:p>
          <a:endParaRPr lang="en-US"/>
        </a:p>
      </dgm:t>
    </dgm:pt>
    <dgm:pt modelId="{5634FD1C-024B-4F49-81CF-E87FDB6D3624}" type="pres">
      <dgm:prSet presAssocID="{58929ADA-E88B-40A7-911F-872875FDA556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615BC-7799-4CED-97B1-871F914407F8}" type="pres">
      <dgm:prSet presAssocID="{04E8A312-22BF-4E69-9FF0-07F93E56244D}" presName="sibTrans" presStyleLbl="sibTrans1D1" presStyleIdx="3" presStyleCnt="6"/>
      <dgm:spPr/>
      <dgm:t>
        <a:bodyPr/>
        <a:lstStyle/>
        <a:p>
          <a:endParaRPr lang="en-US"/>
        </a:p>
      </dgm:t>
    </dgm:pt>
    <dgm:pt modelId="{4FE58443-28AC-4989-8694-004D31D6B41B}" type="pres">
      <dgm:prSet presAssocID="{04E8A312-22BF-4E69-9FF0-07F93E56244D}" presName="connectorText" presStyleLbl="sibTrans1D1" presStyleIdx="3" presStyleCnt="6"/>
      <dgm:spPr/>
      <dgm:t>
        <a:bodyPr/>
        <a:lstStyle/>
        <a:p>
          <a:endParaRPr lang="en-US"/>
        </a:p>
      </dgm:t>
    </dgm:pt>
    <dgm:pt modelId="{0236C4B3-DCB6-42D8-A245-B4FB813B9E35}" type="pres">
      <dgm:prSet presAssocID="{B0888853-F45E-4619-BE88-F26B915B111B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D08C6-CB24-44CA-907E-9BDA14FE9BCF}" type="pres">
      <dgm:prSet presAssocID="{150185B1-800D-4C7C-8E30-8BE82A8DC61D}" presName="sibTrans" presStyleLbl="sibTrans1D1" presStyleIdx="4" presStyleCnt="6"/>
      <dgm:spPr/>
      <dgm:t>
        <a:bodyPr/>
        <a:lstStyle/>
        <a:p>
          <a:endParaRPr lang="en-US"/>
        </a:p>
      </dgm:t>
    </dgm:pt>
    <dgm:pt modelId="{F106D418-6355-4952-AA75-A51918423C40}" type="pres">
      <dgm:prSet presAssocID="{150185B1-800D-4C7C-8E30-8BE82A8DC61D}" presName="connectorText" presStyleLbl="sibTrans1D1" presStyleIdx="4" presStyleCnt="6"/>
      <dgm:spPr/>
      <dgm:t>
        <a:bodyPr/>
        <a:lstStyle/>
        <a:p>
          <a:endParaRPr lang="en-US"/>
        </a:p>
      </dgm:t>
    </dgm:pt>
    <dgm:pt modelId="{CC5F4DE0-F4C9-43BC-A19C-E35F8F7B2AEA}" type="pres">
      <dgm:prSet presAssocID="{B489A87E-6CD3-4FD3-8166-E9A55905409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5C741-C41B-48FC-B725-37063F3DD555}" type="pres">
      <dgm:prSet presAssocID="{5B2C6248-E3DD-454A-AF6A-1F98ACB23A8D}" presName="sibTrans" presStyleLbl="sibTrans1D1" presStyleIdx="5" presStyleCnt="6"/>
      <dgm:spPr/>
      <dgm:t>
        <a:bodyPr/>
        <a:lstStyle/>
        <a:p>
          <a:endParaRPr lang="en-US"/>
        </a:p>
      </dgm:t>
    </dgm:pt>
    <dgm:pt modelId="{0150DCA2-FF6F-45B8-8111-D94D5CF3994E}" type="pres">
      <dgm:prSet presAssocID="{5B2C6248-E3DD-454A-AF6A-1F98ACB23A8D}" presName="connectorText" presStyleLbl="sibTrans1D1" presStyleIdx="5" presStyleCnt="6"/>
      <dgm:spPr/>
      <dgm:t>
        <a:bodyPr/>
        <a:lstStyle/>
        <a:p>
          <a:endParaRPr lang="en-US"/>
        </a:p>
      </dgm:t>
    </dgm:pt>
    <dgm:pt modelId="{2BD93CA6-488D-40A9-973C-4311E109E687}" type="pres">
      <dgm:prSet presAssocID="{5DEA8A79-907D-4B7F-8085-FC3ABC59F4D0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E113CC-D427-4E1F-B3DF-D36605A654E6}" srcId="{4778AEEF-AB6E-49EC-A8F1-47AADAB495B5}" destId="{F05090F0-8783-4E60-B7E0-A1A52B351147}" srcOrd="0" destOrd="0" parTransId="{BCDFC9EF-7169-4C9D-8520-0E111E936417}" sibTransId="{5188AF85-6EEF-4F70-9FAF-37734841BCE2}"/>
    <dgm:cxn modelId="{B9C9A87C-2259-414F-836E-55682B5C661F}" type="presOf" srcId="{B489A87E-6CD3-4FD3-8166-E9A55905409E}" destId="{CC5F4DE0-F4C9-43BC-A19C-E35F8F7B2AEA}" srcOrd="0" destOrd="0" presId="urn:microsoft.com/office/officeart/2005/8/layout/bProcess3"/>
    <dgm:cxn modelId="{1055320C-F956-4C7C-8BF1-C9F2A1B5105B}" type="presOf" srcId="{5188AF85-6EEF-4F70-9FAF-37734841BCE2}" destId="{6B7B2841-704A-4759-BE59-F19C4E110FDC}" srcOrd="1" destOrd="0" presId="urn:microsoft.com/office/officeart/2005/8/layout/bProcess3"/>
    <dgm:cxn modelId="{0B814BA2-809F-4BED-B875-7E5ACC0818E2}" type="presOf" srcId="{5188AF85-6EEF-4F70-9FAF-37734841BCE2}" destId="{244358EB-765F-423E-80FB-77631DCC1FBF}" srcOrd="0" destOrd="0" presId="urn:microsoft.com/office/officeart/2005/8/layout/bProcess3"/>
    <dgm:cxn modelId="{26CDF812-C738-46EE-9B48-336B7856FCE8}" type="presOf" srcId="{10DAAFA7-AE7F-4C62-9E7F-3D061E9CE75E}" destId="{52F624C7-42E3-42E7-911A-49ABA4EB706C}" srcOrd="0" destOrd="0" presId="urn:microsoft.com/office/officeart/2005/8/layout/bProcess3"/>
    <dgm:cxn modelId="{60BD71F2-2A22-4CA3-9C70-436BD061E7EF}" type="presOf" srcId="{F05090F0-8783-4E60-B7E0-A1A52B351147}" destId="{ADAB8B2A-650C-480C-A87A-A9AD68F605D4}" srcOrd="0" destOrd="0" presId="urn:microsoft.com/office/officeart/2005/8/layout/bProcess3"/>
    <dgm:cxn modelId="{74DB01BD-4DDF-4474-AA5C-063FCB1F3193}" type="presOf" srcId="{A3AE7624-C063-43CB-8E79-B1A63624BFA9}" destId="{392FA14D-0A11-41B0-82B8-C52AA130F586}" srcOrd="0" destOrd="0" presId="urn:microsoft.com/office/officeart/2005/8/layout/bProcess3"/>
    <dgm:cxn modelId="{90F439CA-B15F-4C48-901A-B68FEEC7A6B1}" srcId="{4778AEEF-AB6E-49EC-A8F1-47AADAB495B5}" destId="{B489A87E-6CD3-4FD3-8166-E9A55905409E}" srcOrd="5" destOrd="0" parTransId="{67FDB273-706A-4C4D-BD87-D43E6C046CDB}" sibTransId="{5B2C6248-E3DD-454A-AF6A-1F98ACB23A8D}"/>
    <dgm:cxn modelId="{97B4BDD0-1F42-4C59-AA0A-4F97ADE246AD}" type="presOf" srcId="{5B2C6248-E3DD-454A-AF6A-1F98ACB23A8D}" destId="{0150DCA2-FF6F-45B8-8111-D94D5CF3994E}" srcOrd="1" destOrd="0" presId="urn:microsoft.com/office/officeart/2005/8/layout/bProcess3"/>
    <dgm:cxn modelId="{32240FD3-D350-437F-B969-FE685F7E71F0}" type="presOf" srcId="{69AE3E26-0CDC-4930-9D6C-DE763BCC8107}" destId="{E5DB7C96-C698-4B8E-BC4C-73C3E3886D22}" srcOrd="1" destOrd="0" presId="urn:microsoft.com/office/officeart/2005/8/layout/bProcess3"/>
    <dgm:cxn modelId="{B870BF32-A3DB-429E-8EB8-AD2FB145B8D6}" type="presOf" srcId="{69AE3E26-0CDC-4930-9D6C-DE763BCC8107}" destId="{DC5992CF-DFFE-41A1-B122-D19398032378}" srcOrd="0" destOrd="0" presId="urn:microsoft.com/office/officeart/2005/8/layout/bProcess3"/>
    <dgm:cxn modelId="{4A1FE1F3-CCAE-4DB3-A1B6-CE361EF1A907}" type="presOf" srcId="{04E8A312-22BF-4E69-9FF0-07F93E56244D}" destId="{4FE58443-28AC-4989-8694-004D31D6B41B}" srcOrd="1" destOrd="0" presId="urn:microsoft.com/office/officeart/2005/8/layout/bProcess3"/>
    <dgm:cxn modelId="{78AAD0A1-37BF-4A5A-9E42-A1E2759D204F}" type="presOf" srcId="{5B2C6248-E3DD-454A-AF6A-1F98ACB23A8D}" destId="{11B5C741-C41B-48FC-B725-37063F3DD555}" srcOrd="0" destOrd="0" presId="urn:microsoft.com/office/officeart/2005/8/layout/bProcess3"/>
    <dgm:cxn modelId="{11C8DBB7-329F-40C3-B0C7-4875CA1F3D63}" srcId="{4778AEEF-AB6E-49EC-A8F1-47AADAB495B5}" destId="{5DEA8A79-907D-4B7F-8085-FC3ABC59F4D0}" srcOrd="6" destOrd="0" parTransId="{F27245F5-3A10-48C3-ADF0-EFD898FFA93E}" sibTransId="{A3782DFF-7640-453C-B1E5-1282EFBD6B44}"/>
    <dgm:cxn modelId="{A1B033C2-C0EC-4921-AE00-5E12E953ABEB}" type="presOf" srcId="{1A161830-D911-4548-A810-CDBF38B2DF58}" destId="{1B44714B-2781-4998-8229-7BD7F6437235}" srcOrd="0" destOrd="0" presId="urn:microsoft.com/office/officeart/2005/8/layout/bProcess3"/>
    <dgm:cxn modelId="{687138D1-D5B2-4C9B-872D-B7ED4A16DC09}" type="presOf" srcId="{4778AEEF-AB6E-49EC-A8F1-47AADAB495B5}" destId="{BA9E0539-4B1B-4687-85D5-5925B206FF50}" srcOrd="0" destOrd="0" presId="urn:microsoft.com/office/officeart/2005/8/layout/bProcess3"/>
    <dgm:cxn modelId="{F3B7C73E-38E5-4E83-973B-24B45C92FF7A}" type="presOf" srcId="{A3AE7624-C063-43CB-8E79-B1A63624BFA9}" destId="{A18BC43C-3AFD-48AD-9E87-46731B587BEF}" srcOrd="1" destOrd="0" presId="urn:microsoft.com/office/officeart/2005/8/layout/bProcess3"/>
    <dgm:cxn modelId="{7473E135-8B29-46AE-8734-3269BB4F1510}" type="presOf" srcId="{B0888853-F45E-4619-BE88-F26B915B111B}" destId="{0236C4B3-DCB6-42D8-A245-B4FB813B9E35}" srcOrd="0" destOrd="0" presId="urn:microsoft.com/office/officeart/2005/8/layout/bProcess3"/>
    <dgm:cxn modelId="{7DA5CA9E-5ED5-44BA-92B6-23AF1159FB70}" type="presOf" srcId="{150185B1-800D-4C7C-8E30-8BE82A8DC61D}" destId="{F106D418-6355-4952-AA75-A51918423C40}" srcOrd="1" destOrd="0" presId="urn:microsoft.com/office/officeart/2005/8/layout/bProcess3"/>
    <dgm:cxn modelId="{3A060D0B-9398-4A03-A3B7-2C302D83162B}" srcId="{4778AEEF-AB6E-49EC-A8F1-47AADAB495B5}" destId="{B0888853-F45E-4619-BE88-F26B915B111B}" srcOrd="4" destOrd="0" parTransId="{BC6816EF-2ED5-40C2-B75C-FDF5DB233360}" sibTransId="{150185B1-800D-4C7C-8E30-8BE82A8DC61D}"/>
    <dgm:cxn modelId="{9455156E-6FA7-45F3-9A8F-1B370752FB5D}" type="presOf" srcId="{150185B1-800D-4C7C-8E30-8BE82A8DC61D}" destId="{8C2D08C6-CB24-44CA-907E-9BDA14FE9BCF}" srcOrd="0" destOrd="0" presId="urn:microsoft.com/office/officeart/2005/8/layout/bProcess3"/>
    <dgm:cxn modelId="{C96B2D3F-0A51-440B-B883-CC5D576DC6D2}" type="presOf" srcId="{5DEA8A79-907D-4B7F-8085-FC3ABC59F4D0}" destId="{2BD93CA6-488D-40A9-973C-4311E109E687}" srcOrd="0" destOrd="0" presId="urn:microsoft.com/office/officeart/2005/8/layout/bProcess3"/>
    <dgm:cxn modelId="{55DA6D56-2256-4716-B737-76E752BB284C}" srcId="{4778AEEF-AB6E-49EC-A8F1-47AADAB495B5}" destId="{58929ADA-E88B-40A7-911F-872875FDA556}" srcOrd="3" destOrd="0" parTransId="{F3D6B286-98C9-4630-A878-22D451596608}" sibTransId="{04E8A312-22BF-4E69-9FF0-07F93E56244D}"/>
    <dgm:cxn modelId="{9FB3D98F-64A8-4E15-BA92-A95E9FF6BFF3}" srcId="{4778AEEF-AB6E-49EC-A8F1-47AADAB495B5}" destId="{1A161830-D911-4548-A810-CDBF38B2DF58}" srcOrd="2" destOrd="0" parTransId="{2F161FD3-8545-4C76-960F-5D908A5110C0}" sibTransId="{69AE3E26-0CDC-4930-9D6C-DE763BCC8107}"/>
    <dgm:cxn modelId="{9E37808D-DD1D-4339-9A75-291123982FB8}" srcId="{4778AEEF-AB6E-49EC-A8F1-47AADAB495B5}" destId="{10DAAFA7-AE7F-4C62-9E7F-3D061E9CE75E}" srcOrd="1" destOrd="0" parTransId="{EC558BE2-0F0F-4CC4-B927-690001F6DDF5}" sibTransId="{A3AE7624-C063-43CB-8E79-B1A63624BFA9}"/>
    <dgm:cxn modelId="{DC98FDB9-3F86-400C-A03D-596F20E36B35}" type="presOf" srcId="{58929ADA-E88B-40A7-911F-872875FDA556}" destId="{5634FD1C-024B-4F49-81CF-E87FDB6D3624}" srcOrd="0" destOrd="0" presId="urn:microsoft.com/office/officeart/2005/8/layout/bProcess3"/>
    <dgm:cxn modelId="{45C8AEC6-CC77-496E-B3FA-64463755A867}" type="presOf" srcId="{04E8A312-22BF-4E69-9FF0-07F93E56244D}" destId="{247615BC-7799-4CED-97B1-871F914407F8}" srcOrd="0" destOrd="0" presId="urn:microsoft.com/office/officeart/2005/8/layout/bProcess3"/>
    <dgm:cxn modelId="{574076A5-D00C-424D-9BC8-86DFBB8CC6F2}" type="presParOf" srcId="{BA9E0539-4B1B-4687-85D5-5925B206FF50}" destId="{ADAB8B2A-650C-480C-A87A-A9AD68F605D4}" srcOrd="0" destOrd="0" presId="urn:microsoft.com/office/officeart/2005/8/layout/bProcess3"/>
    <dgm:cxn modelId="{F0D1E853-3F5D-4EF9-B401-039B7D834A23}" type="presParOf" srcId="{BA9E0539-4B1B-4687-85D5-5925B206FF50}" destId="{244358EB-765F-423E-80FB-77631DCC1FBF}" srcOrd="1" destOrd="0" presId="urn:microsoft.com/office/officeart/2005/8/layout/bProcess3"/>
    <dgm:cxn modelId="{377BCF74-78E2-41DF-BCA8-3EF980EC4AC2}" type="presParOf" srcId="{244358EB-765F-423E-80FB-77631DCC1FBF}" destId="{6B7B2841-704A-4759-BE59-F19C4E110FDC}" srcOrd="0" destOrd="0" presId="urn:microsoft.com/office/officeart/2005/8/layout/bProcess3"/>
    <dgm:cxn modelId="{7F8BE3B9-9C7B-499A-8DA0-1FE8D26A170E}" type="presParOf" srcId="{BA9E0539-4B1B-4687-85D5-5925B206FF50}" destId="{52F624C7-42E3-42E7-911A-49ABA4EB706C}" srcOrd="2" destOrd="0" presId="urn:microsoft.com/office/officeart/2005/8/layout/bProcess3"/>
    <dgm:cxn modelId="{E21B6BA4-DB9E-40EE-B947-F34F10EC0DEF}" type="presParOf" srcId="{BA9E0539-4B1B-4687-85D5-5925B206FF50}" destId="{392FA14D-0A11-41B0-82B8-C52AA130F586}" srcOrd="3" destOrd="0" presId="urn:microsoft.com/office/officeart/2005/8/layout/bProcess3"/>
    <dgm:cxn modelId="{05471E4B-8C10-494B-AA82-BF26D935503D}" type="presParOf" srcId="{392FA14D-0A11-41B0-82B8-C52AA130F586}" destId="{A18BC43C-3AFD-48AD-9E87-46731B587BEF}" srcOrd="0" destOrd="0" presId="urn:microsoft.com/office/officeart/2005/8/layout/bProcess3"/>
    <dgm:cxn modelId="{9CB7B452-FEDA-47A8-B681-A80616C50000}" type="presParOf" srcId="{BA9E0539-4B1B-4687-85D5-5925B206FF50}" destId="{1B44714B-2781-4998-8229-7BD7F6437235}" srcOrd="4" destOrd="0" presId="urn:microsoft.com/office/officeart/2005/8/layout/bProcess3"/>
    <dgm:cxn modelId="{5BDEA3D1-089A-453D-A8A1-52E6169AD575}" type="presParOf" srcId="{BA9E0539-4B1B-4687-85D5-5925B206FF50}" destId="{DC5992CF-DFFE-41A1-B122-D19398032378}" srcOrd="5" destOrd="0" presId="urn:microsoft.com/office/officeart/2005/8/layout/bProcess3"/>
    <dgm:cxn modelId="{682F843A-2948-4F8D-93F7-6DD18F00B3E0}" type="presParOf" srcId="{DC5992CF-DFFE-41A1-B122-D19398032378}" destId="{E5DB7C96-C698-4B8E-BC4C-73C3E3886D22}" srcOrd="0" destOrd="0" presId="urn:microsoft.com/office/officeart/2005/8/layout/bProcess3"/>
    <dgm:cxn modelId="{F3CA1DB0-8211-4849-A6C6-53E245702C77}" type="presParOf" srcId="{BA9E0539-4B1B-4687-85D5-5925B206FF50}" destId="{5634FD1C-024B-4F49-81CF-E87FDB6D3624}" srcOrd="6" destOrd="0" presId="urn:microsoft.com/office/officeart/2005/8/layout/bProcess3"/>
    <dgm:cxn modelId="{3621C760-CA0A-4A4D-82D6-656799787F94}" type="presParOf" srcId="{BA9E0539-4B1B-4687-85D5-5925B206FF50}" destId="{247615BC-7799-4CED-97B1-871F914407F8}" srcOrd="7" destOrd="0" presId="urn:microsoft.com/office/officeart/2005/8/layout/bProcess3"/>
    <dgm:cxn modelId="{321B013E-B96F-4035-B8BE-B5621EBCF199}" type="presParOf" srcId="{247615BC-7799-4CED-97B1-871F914407F8}" destId="{4FE58443-28AC-4989-8694-004D31D6B41B}" srcOrd="0" destOrd="0" presId="urn:microsoft.com/office/officeart/2005/8/layout/bProcess3"/>
    <dgm:cxn modelId="{D09A3965-C4B1-4863-8D29-39FCC61CBCC0}" type="presParOf" srcId="{BA9E0539-4B1B-4687-85D5-5925B206FF50}" destId="{0236C4B3-DCB6-42D8-A245-B4FB813B9E35}" srcOrd="8" destOrd="0" presId="urn:microsoft.com/office/officeart/2005/8/layout/bProcess3"/>
    <dgm:cxn modelId="{71D3DADC-0E72-40C4-8AFC-ACC925AC13B4}" type="presParOf" srcId="{BA9E0539-4B1B-4687-85D5-5925B206FF50}" destId="{8C2D08C6-CB24-44CA-907E-9BDA14FE9BCF}" srcOrd="9" destOrd="0" presId="urn:microsoft.com/office/officeart/2005/8/layout/bProcess3"/>
    <dgm:cxn modelId="{41737312-6D8C-4FF6-A277-0D84D700564E}" type="presParOf" srcId="{8C2D08C6-CB24-44CA-907E-9BDA14FE9BCF}" destId="{F106D418-6355-4952-AA75-A51918423C40}" srcOrd="0" destOrd="0" presId="urn:microsoft.com/office/officeart/2005/8/layout/bProcess3"/>
    <dgm:cxn modelId="{4756AF9E-B7D5-43D2-B64E-D3BAB074E401}" type="presParOf" srcId="{BA9E0539-4B1B-4687-85D5-5925B206FF50}" destId="{CC5F4DE0-F4C9-43BC-A19C-E35F8F7B2AEA}" srcOrd="10" destOrd="0" presId="urn:microsoft.com/office/officeart/2005/8/layout/bProcess3"/>
    <dgm:cxn modelId="{275465CD-5752-4CDB-8ACF-163D0C5F3E42}" type="presParOf" srcId="{BA9E0539-4B1B-4687-85D5-5925B206FF50}" destId="{11B5C741-C41B-48FC-B725-37063F3DD555}" srcOrd="11" destOrd="0" presId="urn:microsoft.com/office/officeart/2005/8/layout/bProcess3"/>
    <dgm:cxn modelId="{30422039-D9DC-4D30-91FC-C060B18853D2}" type="presParOf" srcId="{11B5C741-C41B-48FC-B725-37063F3DD555}" destId="{0150DCA2-FF6F-45B8-8111-D94D5CF3994E}" srcOrd="0" destOrd="0" presId="urn:microsoft.com/office/officeart/2005/8/layout/bProcess3"/>
    <dgm:cxn modelId="{0B02447C-863C-45E6-A377-ECD68CFBD700}" type="presParOf" srcId="{BA9E0539-4B1B-4687-85D5-5925B206FF50}" destId="{2BD93CA6-488D-40A9-973C-4311E109E687}" srcOrd="12" destOrd="0" presId="urn:microsoft.com/office/officeart/2005/8/layout/bProcess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A8DC5A-C2C7-4999-B2FE-A1961F76B82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F398CB-03AE-4429-B317-FC446C39228A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Pengumpulan Kebutuhan</a:t>
          </a:r>
          <a:endParaRPr lang="id-ID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88AB521-49CB-41E4-83B7-C9F5D3113C62}" type="parTrans" cxnId="{D2402A87-6DBA-429B-9893-79AD3A4BBCA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87E0BFCB-9FCE-4DB2-AEFD-EC1612B84425}" type="sibTrans" cxnId="{D2402A87-6DBA-429B-9893-79AD3A4BBCA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1FEDDBC6-1E44-4879-9983-483211AA3BB4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Pembangunan Prototype</a:t>
          </a:r>
          <a:endParaRPr lang="id-ID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43A1C980-1A63-4EB0-BD9F-099A9DB83F02}" type="parTrans" cxnId="{2F66F389-2BAC-441A-B315-26C2C66D4EFF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2AC21AC2-9EDB-463A-AAD1-EEC4AE394925}" type="sibTrans" cxnId="{2F66F389-2BAC-441A-B315-26C2C66D4EFF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A2D2A4A-998C-4392-9F34-68A04F9FC094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Evaluasi Prototype</a:t>
          </a:r>
          <a:endParaRPr lang="id-ID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7B7A20D8-B31E-48AB-8FAF-BB1D9EF1D400}" type="parTrans" cxnId="{44370C1F-E564-475A-8EA8-7B5544227B5F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565680D2-4BC6-4013-93A7-7734DAA705B3}" type="sibTrans" cxnId="{44370C1F-E564-475A-8EA8-7B5544227B5F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D9502EE-ED1D-43F7-BF25-005C92EE18FD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Pembangunan Sistem</a:t>
          </a:r>
          <a:endParaRPr lang="id-ID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81CCCD4B-F56A-49A8-8F70-9E5D452E8C87}" type="parTrans" cxnId="{480878E4-846D-4D45-A51A-E0D7A0F70742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AED1C8BE-8BB7-438B-83DB-61FB20330B8E}" type="sibTrans" cxnId="{480878E4-846D-4D45-A51A-E0D7A0F70742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F7C4143-B24C-44B5-80E6-3293EED9E2A1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Pengujian Sistem</a:t>
          </a:r>
          <a:endParaRPr lang="id-ID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3D9885C2-5AEE-4908-BD70-6D48835EE570}" type="parTrans" cxnId="{AD54139D-3BE5-4F3F-92EC-142384CC6D1D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89FBBCBE-4FC5-4E7D-A471-2C4C58B2AC73}" type="sibTrans" cxnId="{AD54139D-3BE5-4F3F-92EC-142384CC6D1D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F2A01E14-C9DC-41D4-92E5-94D943012BAD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Evaluasi Sistem</a:t>
          </a:r>
          <a:endParaRPr lang="id-ID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A5DD34F-FD57-4F8A-8BEC-A27BCAE2DA4A}" type="parTrans" cxnId="{6AB5EB5E-7E00-4942-B692-8B8504862A02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38746778-3979-4E01-BBC1-EDD6EBD9CCD2}" type="sibTrans" cxnId="{6AB5EB5E-7E00-4942-B692-8B8504862A02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7EF5C6AE-921B-4063-AF5F-79A9CEC4F6D3}" type="pres">
      <dgm:prSet presAssocID="{0DA8DC5A-C2C7-4999-B2FE-A1961F76B82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F72824-A867-422E-BE2E-567EADD303B9}" type="pres">
      <dgm:prSet presAssocID="{B2F398CB-03AE-4429-B317-FC446C39228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0EEC6-EAC7-40B3-91C0-F4B490487C4C}" type="pres">
      <dgm:prSet presAssocID="{87E0BFCB-9FCE-4DB2-AEFD-EC1612B84425}" presName="sibTrans" presStyleLbl="sibTrans1D1" presStyleIdx="0" presStyleCnt="5"/>
      <dgm:spPr/>
      <dgm:t>
        <a:bodyPr/>
        <a:lstStyle/>
        <a:p>
          <a:endParaRPr lang="en-US"/>
        </a:p>
      </dgm:t>
    </dgm:pt>
    <dgm:pt modelId="{36F49BB6-AF68-4233-94F4-4F30426137F0}" type="pres">
      <dgm:prSet presAssocID="{87E0BFCB-9FCE-4DB2-AEFD-EC1612B84425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4B01D22B-05F6-45BB-8D4B-18C0F8FD9049}" type="pres">
      <dgm:prSet presAssocID="{1FEDDBC6-1E44-4879-9983-483211AA3BB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CCB19-76AC-4A01-B6D4-A6F45FD67118}" type="pres">
      <dgm:prSet presAssocID="{2AC21AC2-9EDB-463A-AAD1-EEC4AE394925}" presName="sibTrans" presStyleLbl="sibTrans1D1" presStyleIdx="1" presStyleCnt="5"/>
      <dgm:spPr/>
      <dgm:t>
        <a:bodyPr/>
        <a:lstStyle/>
        <a:p>
          <a:endParaRPr lang="en-US"/>
        </a:p>
      </dgm:t>
    </dgm:pt>
    <dgm:pt modelId="{76330820-3F76-4269-8C45-17B7404C9869}" type="pres">
      <dgm:prSet presAssocID="{2AC21AC2-9EDB-463A-AAD1-EEC4AE394925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834343DE-0531-425D-AAD5-F5A154AED1C3}" type="pres">
      <dgm:prSet presAssocID="{0A2D2A4A-998C-4392-9F34-68A04F9FC09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A1126-038A-4799-95CF-7ACAA7FB5C55}" type="pres">
      <dgm:prSet presAssocID="{565680D2-4BC6-4013-93A7-7734DAA705B3}" presName="sibTrans" presStyleLbl="sibTrans1D1" presStyleIdx="2" presStyleCnt="5"/>
      <dgm:spPr/>
      <dgm:t>
        <a:bodyPr/>
        <a:lstStyle/>
        <a:p>
          <a:endParaRPr lang="en-US"/>
        </a:p>
      </dgm:t>
    </dgm:pt>
    <dgm:pt modelId="{8E5F1DB1-FEC3-4511-BE7D-45F6D9B08692}" type="pres">
      <dgm:prSet presAssocID="{565680D2-4BC6-4013-93A7-7734DAA705B3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71EDF56E-3187-4E20-9D4F-7AD24735C5C4}" type="pres">
      <dgm:prSet presAssocID="{DD9502EE-ED1D-43F7-BF25-005C92EE18F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EC1F2D-DE28-4562-A4B9-A0F530F08418}" type="pres">
      <dgm:prSet presAssocID="{AED1C8BE-8BB7-438B-83DB-61FB20330B8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DEA21C56-C042-4932-8FB9-1EE027DEE332}" type="pres">
      <dgm:prSet presAssocID="{AED1C8BE-8BB7-438B-83DB-61FB20330B8E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09A7BB4E-C9C7-4717-B37E-6EE4F3C9CA51}" type="pres">
      <dgm:prSet presAssocID="{0F7C4143-B24C-44B5-80E6-3293EED9E2A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17C7D1-02AB-4679-8C6C-E50C51C73438}" type="pres">
      <dgm:prSet presAssocID="{89FBBCBE-4FC5-4E7D-A471-2C4C58B2AC73}" presName="sibTrans" presStyleLbl="sibTrans1D1" presStyleIdx="4" presStyleCnt="5"/>
      <dgm:spPr/>
      <dgm:t>
        <a:bodyPr/>
        <a:lstStyle/>
        <a:p>
          <a:endParaRPr lang="en-US"/>
        </a:p>
      </dgm:t>
    </dgm:pt>
    <dgm:pt modelId="{268D3229-8996-4F8A-9565-C2CAA848E05C}" type="pres">
      <dgm:prSet presAssocID="{89FBBCBE-4FC5-4E7D-A471-2C4C58B2AC73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87DB56FB-7575-4BFE-B817-771D131F6B21}" type="pres">
      <dgm:prSet presAssocID="{F2A01E14-C9DC-41D4-92E5-94D943012BA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DCC42A-C71A-4148-8C39-B6FB2EBA7D13}" type="presOf" srcId="{AED1C8BE-8BB7-438B-83DB-61FB20330B8E}" destId="{DEA21C56-C042-4932-8FB9-1EE027DEE332}" srcOrd="1" destOrd="0" presId="urn:microsoft.com/office/officeart/2005/8/layout/bProcess3"/>
    <dgm:cxn modelId="{D2402A87-6DBA-429B-9893-79AD3A4BBCA6}" srcId="{0DA8DC5A-C2C7-4999-B2FE-A1961F76B826}" destId="{B2F398CB-03AE-4429-B317-FC446C39228A}" srcOrd="0" destOrd="0" parTransId="{088AB521-49CB-41E4-83B7-C9F5D3113C62}" sibTransId="{87E0BFCB-9FCE-4DB2-AEFD-EC1612B84425}"/>
    <dgm:cxn modelId="{480878E4-846D-4D45-A51A-E0D7A0F70742}" srcId="{0DA8DC5A-C2C7-4999-B2FE-A1961F76B826}" destId="{DD9502EE-ED1D-43F7-BF25-005C92EE18FD}" srcOrd="3" destOrd="0" parTransId="{81CCCD4B-F56A-49A8-8F70-9E5D452E8C87}" sibTransId="{AED1C8BE-8BB7-438B-83DB-61FB20330B8E}"/>
    <dgm:cxn modelId="{27FCB1B5-BF9E-43B9-AEBD-5CC5BC8177B1}" type="presOf" srcId="{0F7C4143-B24C-44B5-80E6-3293EED9E2A1}" destId="{09A7BB4E-C9C7-4717-B37E-6EE4F3C9CA51}" srcOrd="0" destOrd="0" presId="urn:microsoft.com/office/officeart/2005/8/layout/bProcess3"/>
    <dgm:cxn modelId="{72884AB4-8209-4593-BB0C-B1E8EAE3CFAC}" type="presOf" srcId="{0A2D2A4A-998C-4392-9F34-68A04F9FC094}" destId="{834343DE-0531-425D-AAD5-F5A154AED1C3}" srcOrd="0" destOrd="0" presId="urn:microsoft.com/office/officeart/2005/8/layout/bProcess3"/>
    <dgm:cxn modelId="{FBBB6488-B476-43A1-B8EC-07F23F6DA27B}" type="presOf" srcId="{89FBBCBE-4FC5-4E7D-A471-2C4C58B2AC73}" destId="{A717C7D1-02AB-4679-8C6C-E50C51C73438}" srcOrd="0" destOrd="0" presId="urn:microsoft.com/office/officeart/2005/8/layout/bProcess3"/>
    <dgm:cxn modelId="{E49626C5-9028-466C-BD3C-EF5428B54AA3}" type="presOf" srcId="{89FBBCBE-4FC5-4E7D-A471-2C4C58B2AC73}" destId="{268D3229-8996-4F8A-9565-C2CAA848E05C}" srcOrd="1" destOrd="0" presId="urn:microsoft.com/office/officeart/2005/8/layout/bProcess3"/>
    <dgm:cxn modelId="{6AB5EB5E-7E00-4942-B692-8B8504862A02}" srcId="{0DA8DC5A-C2C7-4999-B2FE-A1961F76B826}" destId="{F2A01E14-C9DC-41D4-92E5-94D943012BAD}" srcOrd="5" destOrd="0" parTransId="{EA5DD34F-FD57-4F8A-8BEC-A27BCAE2DA4A}" sibTransId="{38746778-3979-4E01-BBC1-EDD6EBD9CCD2}"/>
    <dgm:cxn modelId="{AD54139D-3BE5-4F3F-92EC-142384CC6D1D}" srcId="{0DA8DC5A-C2C7-4999-B2FE-A1961F76B826}" destId="{0F7C4143-B24C-44B5-80E6-3293EED9E2A1}" srcOrd="4" destOrd="0" parTransId="{3D9885C2-5AEE-4908-BD70-6D48835EE570}" sibTransId="{89FBBCBE-4FC5-4E7D-A471-2C4C58B2AC73}"/>
    <dgm:cxn modelId="{36BF5473-6E4F-4C71-9F54-D583A5BB9F72}" type="presOf" srcId="{87E0BFCB-9FCE-4DB2-AEFD-EC1612B84425}" destId="{7150EEC6-EAC7-40B3-91C0-F4B490487C4C}" srcOrd="0" destOrd="0" presId="urn:microsoft.com/office/officeart/2005/8/layout/bProcess3"/>
    <dgm:cxn modelId="{A45459BD-800E-418A-9EB5-0514B31D6840}" type="presOf" srcId="{F2A01E14-C9DC-41D4-92E5-94D943012BAD}" destId="{87DB56FB-7575-4BFE-B817-771D131F6B21}" srcOrd="0" destOrd="0" presId="urn:microsoft.com/office/officeart/2005/8/layout/bProcess3"/>
    <dgm:cxn modelId="{06A48C55-78A2-4E3F-93A2-CF92EE5DD28D}" type="presOf" srcId="{B2F398CB-03AE-4429-B317-FC446C39228A}" destId="{8AF72824-A867-422E-BE2E-567EADD303B9}" srcOrd="0" destOrd="0" presId="urn:microsoft.com/office/officeart/2005/8/layout/bProcess3"/>
    <dgm:cxn modelId="{44370C1F-E564-475A-8EA8-7B5544227B5F}" srcId="{0DA8DC5A-C2C7-4999-B2FE-A1961F76B826}" destId="{0A2D2A4A-998C-4392-9F34-68A04F9FC094}" srcOrd="2" destOrd="0" parTransId="{7B7A20D8-B31E-48AB-8FAF-BB1D9EF1D400}" sibTransId="{565680D2-4BC6-4013-93A7-7734DAA705B3}"/>
    <dgm:cxn modelId="{2F66F389-2BAC-441A-B315-26C2C66D4EFF}" srcId="{0DA8DC5A-C2C7-4999-B2FE-A1961F76B826}" destId="{1FEDDBC6-1E44-4879-9983-483211AA3BB4}" srcOrd="1" destOrd="0" parTransId="{43A1C980-1A63-4EB0-BD9F-099A9DB83F02}" sibTransId="{2AC21AC2-9EDB-463A-AAD1-EEC4AE394925}"/>
    <dgm:cxn modelId="{E4436F2C-8CB7-4D9F-B50E-A6BCCCF319AF}" type="presOf" srcId="{565680D2-4BC6-4013-93A7-7734DAA705B3}" destId="{8E5F1DB1-FEC3-4511-BE7D-45F6D9B08692}" srcOrd="1" destOrd="0" presId="urn:microsoft.com/office/officeart/2005/8/layout/bProcess3"/>
    <dgm:cxn modelId="{1FEA7D96-8473-40D2-90DC-6D5C24353547}" type="presOf" srcId="{1FEDDBC6-1E44-4879-9983-483211AA3BB4}" destId="{4B01D22B-05F6-45BB-8D4B-18C0F8FD9049}" srcOrd="0" destOrd="0" presId="urn:microsoft.com/office/officeart/2005/8/layout/bProcess3"/>
    <dgm:cxn modelId="{E6C627A9-FF85-4109-9C19-57BC3B11447E}" type="presOf" srcId="{DD9502EE-ED1D-43F7-BF25-005C92EE18FD}" destId="{71EDF56E-3187-4E20-9D4F-7AD24735C5C4}" srcOrd="0" destOrd="0" presId="urn:microsoft.com/office/officeart/2005/8/layout/bProcess3"/>
    <dgm:cxn modelId="{049E8A35-E168-4F06-B2B2-AB7488FDDBF6}" type="presOf" srcId="{0DA8DC5A-C2C7-4999-B2FE-A1961F76B826}" destId="{7EF5C6AE-921B-4063-AF5F-79A9CEC4F6D3}" srcOrd="0" destOrd="0" presId="urn:microsoft.com/office/officeart/2005/8/layout/bProcess3"/>
    <dgm:cxn modelId="{2F8C1BA4-31E4-4EDB-BA93-09900AD28492}" type="presOf" srcId="{2AC21AC2-9EDB-463A-AAD1-EEC4AE394925}" destId="{6B0CCB19-76AC-4A01-B6D4-A6F45FD67118}" srcOrd="0" destOrd="0" presId="urn:microsoft.com/office/officeart/2005/8/layout/bProcess3"/>
    <dgm:cxn modelId="{A3E77BEB-671D-4BCE-AB7B-74991EBFE2E0}" type="presOf" srcId="{AED1C8BE-8BB7-438B-83DB-61FB20330B8E}" destId="{D9EC1F2D-DE28-4562-A4B9-A0F530F08418}" srcOrd="0" destOrd="0" presId="urn:microsoft.com/office/officeart/2005/8/layout/bProcess3"/>
    <dgm:cxn modelId="{66F544B8-A88B-49F6-916D-52B48103325B}" type="presOf" srcId="{2AC21AC2-9EDB-463A-AAD1-EEC4AE394925}" destId="{76330820-3F76-4269-8C45-17B7404C9869}" srcOrd="1" destOrd="0" presId="urn:microsoft.com/office/officeart/2005/8/layout/bProcess3"/>
    <dgm:cxn modelId="{CFD7F275-3A19-422B-8072-CC27E1FAE66A}" type="presOf" srcId="{87E0BFCB-9FCE-4DB2-AEFD-EC1612B84425}" destId="{36F49BB6-AF68-4233-94F4-4F30426137F0}" srcOrd="1" destOrd="0" presId="urn:microsoft.com/office/officeart/2005/8/layout/bProcess3"/>
    <dgm:cxn modelId="{506A8508-EB23-412A-8244-1F3567C32232}" type="presOf" srcId="{565680D2-4BC6-4013-93A7-7734DAA705B3}" destId="{A65A1126-038A-4799-95CF-7ACAA7FB5C55}" srcOrd="0" destOrd="0" presId="urn:microsoft.com/office/officeart/2005/8/layout/bProcess3"/>
    <dgm:cxn modelId="{3202F840-ED0F-4B40-8468-DB415616345C}" type="presParOf" srcId="{7EF5C6AE-921B-4063-AF5F-79A9CEC4F6D3}" destId="{8AF72824-A867-422E-BE2E-567EADD303B9}" srcOrd="0" destOrd="0" presId="urn:microsoft.com/office/officeart/2005/8/layout/bProcess3"/>
    <dgm:cxn modelId="{11CD0666-74B2-470B-BF36-F165A43D7561}" type="presParOf" srcId="{7EF5C6AE-921B-4063-AF5F-79A9CEC4F6D3}" destId="{7150EEC6-EAC7-40B3-91C0-F4B490487C4C}" srcOrd="1" destOrd="0" presId="urn:microsoft.com/office/officeart/2005/8/layout/bProcess3"/>
    <dgm:cxn modelId="{0C30BE75-15AE-49B2-96C2-A9F7988F7387}" type="presParOf" srcId="{7150EEC6-EAC7-40B3-91C0-F4B490487C4C}" destId="{36F49BB6-AF68-4233-94F4-4F30426137F0}" srcOrd="0" destOrd="0" presId="urn:microsoft.com/office/officeart/2005/8/layout/bProcess3"/>
    <dgm:cxn modelId="{7B103E9B-7AD2-47D4-8B2F-93FD04851329}" type="presParOf" srcId="{7EF5C6AE-921B-4063-AF5F-79A9CEC4F6D3}" destId="{4B01D22B-05F6-45BB-8D4B-18C0F8FD9049}" srcOrd="2" destOrd="0" presId="urn:microsoft.com/office/officeart/2005/8/layout/bProcess3"/>
    <dgm:cxn modelId="{6E10392D-94D2-4731-8754-0982EE41FB2F}" type="presParOf" srcId="{7EF5C6AE-921B-4063-AF5F-79A9CEC4F6D3}" destId="{6B0CCB19-76AC-4A01-B6D4-A6F45FD67118}" srcOrd="3" destOrd="0" presId="urn:microsoft.com/office/officeart/2005/8/layout/bProcess3"/>
    <dgm:cxn modelId="{5393F67C-59E4-4D8F-8920-B015F533B822}" type="presParOf" srcId="{6B0CCB19-76AC-4A01-B6D4-A6F45FD67118}" destId="{76330820-3F76-4269-8C45-17B7404C9869}" srcOrd="0" destOrd="0" presId="urn:microsoft.com/office/officeart/2005/8/layout/bProcess3"/>
    <dgm:cxn modelId="{07919672-D0F1-4D9C-A34A-2211C32F1D74}" type="presParOf" srcId="{7EF5C6AE-921B-4063-AF5F-79A9CEC4F6D3}" destId="{834343DE-0531-425D-AAD5-F5A154AED1C3}" srcOrd="4" destOrd="0" presId="urn:microsoft.com/office/officeart/2005/8/layout/bProcess3"/>
    <dgm:cxn modelId="{9B34263F-2F5D-455A-99C8-6F19CEC318C3}" type="presParOf" srcId="{7EF5C6AE-921B-4063-AF5F-79A9CEC4F6D3}" destId="{A65A1126-038A-4799-95CF-7ACAA7FB5C55}" srcOrd="5" destOrd="0" presId="urn:microsoft.com/office/officeart/2005/8/layout/bProcess3"/>
    <dgm:cxn modelId="{093A143E-7FB5-4385-80D7-399CD5B18093}" type="presParOf" srcId="{A65A1126-038A-4799-95CF-7ACAA7FB5C55}" destId="{8E5F1DB1-FEC3-4511-BE7D-45F6D9B08692}" srcOrd="0" destOrd="0" presId="urn:microsoft.com/office/officeart/2005/8/layout/bProcess3"/>
    <dgm:cxn modelId="{FA8A3E8D-5674-4AD5-9F8E-D3F4D6B3A82C}" type="presParOf" srcId="{7EF5C6AE-921B-4063-AF5F-79A9CEC4F6D3}" destId="{71EDF56E-3187-4E20-9D4F-7AD24735C5C4}" srcOrd="6" destOrd="0" presId="urn:microsoft.com/office/officeart/2005/8/layout/bProcess3"/>
    <dgm:cxn modelId="{11AD8328-6D45-40CA-BB94-8D89FED7A2B2}" type="presParOf" srcId="{7EF5C6AE-921B-4063-AF5F-79A9CEC4F6D3}" destId="{D9EC1F2D-DE28-4562-A4B9-A0F530F08418}" srcOrd="7" destOrd="0" presId="urn:microsoft.com/office/officeart/2005/8/layout/bProcess3"/>
    <dgm:cxn modelId="{BF81ABAF-B5DD-42DD-BE8A-D0F20EC78944}" type="presParOf" srcId="{D9EC1F2D-DE28-4562-A4B9-A0F530F08418}" destId="{DEA21C56-C042-4932-8FB9-1EE027DEE332}" srcOrd="0" destOrd="0" presId="urn:microsoft.com/office/officeart/2005/8/layout/bProcess3"/>
    <dgm:cxn modelId="{DDE715A0-FE11-4ECB-9D2B-BDD824D5F2DC}" type="presParOf" srcId="{7EF5C6AE-921B-4063-AF5F-79A9CEC4F6D3}" destId="{09A7BB4E-C9C7-4717-B37E-6EE4F3C9CA51}" srcOrd="8" destOrd="0" presId="urn:microsoft.com/office/officeart/2005/8/layout/bProcess3"/>
    <dgm:cxn modelId="{AAAB2D00-3205-46A9-96CE-63F467DC4C0A}" type="presParOf" srcId="{7EF5C6AE-921B-4063-AF5F-79A9CEC4F6D3}" destId="{A717C7D1-02AB-4679-8C6C-E50C51C73438}" srcOrd="9" destOrd="0" presId="urn:microsoft.com/office/officeart/2005/8/layout/bProcess3"/>
    <dgm:cxn modelId="{CFCC30BA-627F-4E5C-8B4A-12C529D09597}" type="presParOf" srcId="{A717C7D1-02AB-4679-8C6C-E50C51C73438}" destId="{268D3229-8996-4F8A-9565-C2CAA848E05C}" srcOrd="0" destOrd="0" presId="urn:microsoft.com/office/officeart/2005/8/layout/bProcess3"/>
    <dgm:cxn modelId="{C2E0D44A-1043-42AB-B4A2-321A1CC137D1}" type="presParOf" srcId="{7EF5C6AE-921B-4063-AF5F-79A9CEC4F6D3}" destId="{87DB56FB-7575-4BFE-B817-771D131F6B21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969829-2955-4E35-9820-88871E8E09B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E652F2-15BF-41DC-ABD3-42B2A02AE899}">
      <dgm:prSet custT="1"/>
      <dgm:spPr>
        <a:solidFill>
          <a:schemeClr val="bg1"/>
        </a:solidFill>
        <a:ln>
          <a:noFill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accent1"/>
              </a:solidFill>
              <a:latin typeface="+mj-lt"/>
            </a:rPr>
            <a:t>Pengembangan</a:t>
          </a:r>
        </a:p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Ontologi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0227DF6-293E-431E-ABCF-AC5107624284}" type="parTrans" cxnId="{ECB67657-4326-4D5E-AFD0-0E6944B29596}">
      <dgm:prSet/>
      <dgm:spPr/>
      <dgm:t>
        <a:bodyPr/>
        <a:lstStyle/>
        <a:p>
          <a:endParaRPr lang="en-US"/>
        </a:p>
      </dgm:t>
    </dgm:pt>
    <dgm:pt modelId="{D8F7DB57-BC4C-4788-92A7-B488178DE91A}" type="sibTrans" cxnId="{ECB67657-4326-4D5E-AFD0-0E6944B29596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7967216E-85F7-41C7-977D-6153E2B19A9F}">
      <dgm:prSet custT="1"/>
      <dgm:spPr>
        <a:solidFill>
          <a:schemeClr val="bg1"/>
        </a:solidFill>
        <a:ln>
          <a:noFill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accent1"/>
              </a:solidFill>
              <a:latin typeface="+mj-lt"/>
            </a:rPr>
            <a:t>Reasoning</a:t>
          </a:r>
        </a:p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Ontologi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59A393F-C24C-4E57-A93C-3067E8B85E66}" type="parTrans" cxnId="{0BECFEB8-9C36-4395-B0BF-F1DEC16C0B3F}">
      <dgm:prSet/>
      <dgm:spPr/>
      <dgm:t>
        <a:bodyPr/>
        <a:lstStyle/>
        <a:p>
          <a:endParaRPr lang="en-US"/>
        </a:p>
      </dgm:t>
    </dgm:pt>
    <dgm:pt modelId="{3B610947-A3B9-4D20-AAE3-C1A7C40FF79C}" type="sibTrans" cxnId="{0BECFEB8-9C36-4395-B0BF-F1DEC16C0B3F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5D62ECB2-4CA0-48A8-B8F2-0FA85FEED312}">
      <dgm:prSet custT="1"/>
      <dgm:spPr>
        <a:solidFill>
          <a:schemeClr val="bg1"/>
        </a:solidFill>
        <a:ln>
          <a:noFill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accent1"/>
              </a:solidFill>
              <a:latin typeface="+mj-lt"/>
            </a:rPr>
            <a:t>Ekspor</a:t>
          </a:r>
        </a:p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Ontologi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9F1A88B-5B6B-4155-8073-B42658AC4A63}" type="parTrans" cxnId="{043FE30C-FE89-4E74-9DBE-B7A795062A3E}">
      <dgm:prSet/>
      <dgm:spPr/>
      <dgm:t>
        <a:bodyPr/>
        <a:lstStyle/>
        <a:p>
          <a:endParaRPr lang="en-US"/>
        </a:p>
      </dgm:t>
    </dgm:pt>
    <dgm:pt modelId="{9A63673E-8740-409D-8078-2341117D19A1}" type="sibTrans" cxnId="{043FE30C-FE89-4E74-9DBE-B7A795062A3E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73FA33D-7E34-438F-9FB3-46ED64049AF4}">
      <dgm:prSet custT="1"/>
      <dgm:spPr>
        <a:solidFill>
          <a:schemeClr val="bg1"/>
        </a:solidFill>
        <a:ln>
          <a:noFill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Unggah ke </a:t>
          </a:r>
        </a:p>
        <a:p>
          <a:pPr rtl="0"/>
          <a:r>
            <a:rPr lang="en-US" sz="1800" smtClean="0">
              <a:solidFill>
                <a:schemeClr val="accent1"/>
              </a:solidFill>
              <a:latin typeface="+mj-lt"/>
            </a:rPr>
            <a:t>SPARQL Server</a:t>
          </a:r>
          <a:endParaRPr lang="id-ID" sz="1800">
            <a:solidFill>
              <a:schemeClr val="accent1"/>
            </a:solidFill>
            <a:latin typeface="+mj-lt"/>
          </a:endParaRPr>
        </a:p>
      </dgm:t>
    </dgm:pt>
    <dgm:pt modelId="{967864C8-BF3F-48E5-9F2C-37CB52234F10}" type="parTrans" cxnId="{1FBAE7C4-79E3-4DF1-9071-F516D6735E15}">
      <dgm:prSet/>
      <dgm:spPr/>
      <dgm:t>
        <a:bodyPr/>
        <a:lstStyle/>
        <a:p>
          <a:endParaRPr lang="en-US"/>
        </a:p>
      </dgm:t>
    </dgm:pt>
    <dgm:pt modelId="{A24A6F48-C123-4E5B-985C-7F691FB3C89F}" type="sibTrans" cxnId="{1FBAE7C4-79E3-4DF1-9071-F516D6735E15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9C667B5-485E-4A77-828F-72673FAFA42B}">
      <dgm:prSet custT="1"/>
      <dgm:spPr>
        <a:solidFill>
          <a:schemeClr val="bg1"/>
        </a:solidFill>
        <a:ln>
          <a:noFill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accent1"/>
              </a:solidFill>
              <a:latin typeface="+mj-lt"/>
            </a:rPr>
            <a:t>Penggunaan</a:t>
          </a:r>
        </a:p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oleh Sistem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E0C64C2-3304-4FD8-80DE-2A1BEEE3B27C}" type="parTrans" cxnId="{67E9DFF8-21F8-4078-B4BF-2DFEAC67AAB0}">
      <dgm:prSet/>
      <dgm:spPr/>
      <dgm:t>
        <a:bodyPr/>
        <a:lstStyle/>
        <a:p>
          <a:endParaRPr lang="en-US"/>
        </a:p>
      </dgm:t>
    </dgm:pt>
    <dgm:pt modelId="{E3BBCC83-CA98-4515-8046-703388B109A9}" type="sibTrans" cxnId="{67E9DFF8-21F8-4078-B4BF-2DFEAC67AAB0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00C4196E-08F6-4DBD-BFB1-A8E1E5298831}" type="pres">
      <dgm:prSet presAssocID="{9E969829-2955-4E35-9820-88871E8E09BE}" presName="cycle" presStyleCnt="0">
        <dgm:presLayoutVars>
          <dgm:dir/>
          <dgm:resizeHandles val="exact"/>
        </dgm:presLayoutVars>
      </dgm:prSet>
      <dgm:spPr/>
    </dgm:pt>
    <dgm:pt modelId="{EEEDD127-77E1-4998-AD27-775E9DE2B8EA}" type="pres">
      <dgm:prSet presAssocID="{B9E652F2-15BF-41DC-ABD3-42B2A02AE899}" presName="node" presStyleLbl="node1" presStyleIdx="0" presStyleCnt="5" custScaleX="1460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09274F-CDA9-40C8-8C09-453CF3BE7175}" type="pres">
      <dgm:prSet presAssocID="{B9E652F2-15BF-41DC-ABD3-42B2A02AE899}" presName="spNode" presStyleCnt="0"/>
      <dgm:spPr/>
    </dgm:pt>
    <dgm:pt modelId="{1C3A66CD-3B77-46E1-9B9C-0C3E969E74B8}" type="pres">
      <dgm:prSet presAssocID="{D8F7DB57-BC4C-4788-92A7-B488178DE91A}" presName="sibTrans" presStyleLbl="sibTrans1D1" presStyleIdx="0" presStyleCnt="5"/>
      <dgm:spPr/>
      <dgm:t>
        <a:bodyPr/>
        <a:lstStyle/>
        <a:p>
          <a:endParaRPr lang="en-US"/>
        </a:p>
      </dgm:t>
    </dgm:pt>
    <dgm:pt modelId="{7164F449-F185-4769-8908-554BD47B7A16}" type="pres">
      <dgm:prSet presAssocID="{7967216E-85F7-41C7-977D-6153E2B19A9F}" presName="node" presStyleLbl="node1" presStyleIdx="1" presStyleCnt="5" custScaleX="118728" custRadScaleRad="113520" custRadScaleInc="73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D9173-5C7E-46B8-8EE9-1C480957F80F}" type="pres">
      <dgm:prSet presAssocID="{7967216E-85F7-41C7-977D-6153E2B19A9F}" presName="spNode" presStyleCnt="0"/>
      <dgm:spPr/>
    </dgm:pt>
    <dgm:pt modelId="{782DEA1F-D18F-4BD0-93F1-B26E85C9D3FB}" type="pres">
      <dgm:prSet presAssocID="{3B610947-A3B9-4D20-AAE3-C1A7C40FF79C}" presName="sibTrans" presStyleLbl="sibTrans1D1" presStyleIdx="1" presStyleCnt="5"/>
      <dgm:spPr/>
    </dgm:pt>
    <dgm:pt modelId="{D4EF707B-E276-46DC-A7C5-4D053E57B0DF}" type="pres">
      <dgm:prSet presAssocID="{5D62ECB2-4CA0-48A8-B8F2-0FA85FEED312}" presName="node" presStyleLbl="node1" presStyleIdx="2" presStyleCnt="5" custScaleX="118728" custRadScaleRad="109086" custRadScaleInc="-586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805A21-457A-462E-A834-C2A6FCCE8C75}" type="pres">
      <dgm:prSet presAssocID="{5D62ECB2-4CA0-48A8-B8F2-0FA85FEED312}" presName="spNode" presStyleCnt="0"/>
      <dgm:spPr/>
    </dgm:pt>
    <dgm:pt modelId="{D815287B-89B7-45BF-A289-74825CEACE21}" type="pres">
      <dgm:prSet presAssocID="{9A63673E-8740-409D-8078-2341117D19A1}" presName="sibTrans" presStyleLbl="sibTrans1D1" presStyleIdx="2" presStyleCnt="5"/>
      <dgm:spPr/>
    </dgm:pt>
    <dgm:pt modelId="{D6D677FB-6BD9-4DD4-9D51-8349CE1971F6}" type="pres">
      <dgm:prSet presAssocID="{A73FA33D-7E34-438F-9FB3-46ED64049AF4}" presName="node" presStyleLbl="node1" presStyleIdx="3" presStyleCnt="5" custScaleX="139967" custRadScaleRad="103870" custRadScaleInc="44588">
        <dgm:presLayoutVars>
          <dgm:bulletEnabled val="1"/>
        </dgm:presLayoutVars>
      </dgm:prSet>
      <dgm:spPr/>
    </dgm:pt>
    <dgm:pt modelId="{297653C3-CCC0-4581-94A2-4AEB351D14BB}" type="pres">
      <dgm:prSet presAssocID="{A73FA33D-7E34-438F-9FB3-46ED64049AF4}" presName="spNode" presStyleCnt="0"/>
      <dgm:spPr/>
    </dgm:pt>
    <dgm:pt modelId="{E1C4D204-D4B1-4476-A90D-78AA7970F60E}" type="pres">
      <dgm:prSet presAssocID="{A24A6F48-C123-4E5B-985C-7F691FB3C89F}" presName="sibTrans" presStyleLbl="sibTrans1D1" presStyleIdx="3" presStyleCnt="5"/>
      <dgm:spPr/>
    </dgm:pt>
    <dgm:pt modelId="{041325F8-1D3B-4AEF-86F7-99807155BA35}" type="pres">
      <dgm:prSet presAssocID="{A9C667B5-485E-4A77-828F-72673FAFA42B}" presName="node" presStyleLbl="node1" presStyleIdx="4" presStyleCnt="5" custScaleX="118728" custRadScaleRad="107776" custRadScaleInc="-103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C130C-5F7D-4C15-B6B5-220BC8AA410B}" type="pres">
      <dgm:prSet presAssocID="{A9C667B5-485E-4A77-828F-72673FAFA42B}" presName="spNode" presStyleCnt="0"/>
      <dgm:spPr/>
    </dgm:pt>
    <dgm:pt modelId="{77FD07E3-9FDB-41B9-9630-10E5682830C7}" type="pres">
      <dgm:prSet presAssocID="{E3BBCC83-CA98-4515-8046-703388B109A9}" presName="sibTrans" presStyleLbl="sibTrans1D1" presStyleIdx="4" presStyleCnt="5"/>
      <dgm:spPr/>
    </dgm:pt>
  </dgm:ptLst>
  <dgm:cxnLst>
    <dgm:cxn modelId="{2A786B7C-93FD-4181-8E2D-F36B946237E6}" type="presOf" srcId="{9E969829-2955-4E35-9820-88871E8E09BE}" destId="{00C4196E-08F6-4DBD-BFB1-A8E1E5298831}" srcOrd="0" destOrd="0" presId="urn:microsoft.com/office/officeart/2005/8/layout/cycle5"/>
    <dgm:cxn modelId="{373F04CC-EF80-4FD1-B791-B9AD66372AD5}" type="presOf" srcId="{B9E652F2-15BF-41DC-ABD3-42B2A02AE899}" destId="{EEEDD127-77E1-4998-AD27-775E9DE2B8EA}" srcOrd="0" destOrd="0" presId="urn:microsoft.com/office/officeart/2005/8/layout/cycle5"/>
    <dgm:cxn modelId="{043FE30C-FE89-4E74-9DBE-B7A795062A3E}" srcId="{9E969829-2955-4E35-9820-88871E8E09BE}" destId="{5D62ECB2-4CA0-48A8-B8F2-0FA85FEED312}" srcOrd="2" destOrd="0" parTransId="{49F1A88B-5B6B-4155-8073-B42658AC4A63}" sibTransId="{9A63673E-8740-409D-8078-2341117D19A1}"/>
    <dgm:cxn modelId="{F810943C-8981-4A7B-B59D-D7A706A552F0}" type="presOf" srcId="{A24A6F48-C123-4E5B-985C-7F691FB3C89F}" destId="{E1C4D204-D4B1-4476-A90D-78AA7970F60E}" srcOrd="0" destOrd="0" presId="urn:microsoft.com/office/officeart/2005/8/layout/cycle5"/>
    <dgm:cxn modelId="{0BECFEB8-9C36-4395-B0BF-F1DEC16C0B3F}" srcId="{9E969829-2955-4E35-9820-88871E8E09BE}" destId="{7967216E-85F7-41C7-977D-6153E2B19A9F}" srcOrd="1" destOrd="0" parTransId="{F59A393F-C24C-4E57-A93C-3067E8B85E66}" sibTransId="{3B610947-A3B9-4D20-AAE3-C1A7C40FF79C}"/>
    <dgm:cxn modelId="{312724A7-DE6E-4412-8499-682C69604B93}" type="presOf" srcId="{7967216E-85F7-41C7-977D-6153E2B19A9F}" destId="{7164F449-F185-4769-8908-554BD47B7A16}" srcOrd="0" destOrd="0" presId="urn:microsoft.com/office/officeart/2005/8/layout/cycle5"/>
    <dgm:cxn modelId="{5230C260-6248-4680-BBE5-5933FA5CB363}" type="presOf" srcId="{A9C667B5-485E-4A77-828F-72673FAFA42B}" destId="{041325F8-1D3B-4AEF-86F7-99807155BA35}" srcOrd="0" destOrd="0" presId="urn:microsoft.com/office/officeart/2005/8/layout/cycle5"/>
    <dgm:cxn modelId="{B1C592B6-C5E1-422E-9A56-A63E4F9BF5DC}" type="presOf" srcId="{D8F7DB57-BC4C-4788-92A7-B488178DE91A}" destId="{1C3A66CD-3B77-46E1-9B9C-0C3E969E74B8}" srcOrd="0" destOrd="0" presId="urn:microsoft.com/office/officeart/2005/8/layout/cycle5"/>
    <dgm:cxn modelId="{67E9DFF8-21F8-4078-B4BF-2DFEAC67AAB0}" srcId="{9E969829-2955-4E35-9820-88871E8E09BE}" destId="{A9C667B5-485E-4A77-828F-72673FAFA42B}" srcOrd="4" destOrd="0" parTransId="{8E0C64C2-3304-4FD8-80DE-2A1BEEE3B27C}" sibTransId="{E3BBCC83-CA98-4515-8046-703388B109A9}"/>
    <dgm:cxn modelId="{D4A36764-76A3-4838-BC19-F7B22BDCD048}" type="presOf" srcId="{9A63673E-8740-409D-8078-2341117D19A1}" destId="{D815287B-89B7-45BF-A289-74825CEACE21}" srcOrd="0" destOrd="0" presId="urn:microsoft.com/office/officeart/2005/8/layout/cycle5"/>
    <dgm:cxn modelId="{ECB67657-4326-4D5E-AFD0-0E6944B29596}" srcId="{9E969829-2955-4E35-9820-88871E8E09BE}" destId="{B9E652F2-15BF-41DC-ABD3-42B2A02AE899}" srcOrd="0" destOrd="0" parTransId="{40227DF6-293E-431E-ABCF-AC5107624284}" sibTransId="{D8F7DB57-BC4C-4788-92A7-B488178DE91A}"/>
    <dgm:cxn modelId="{408F3389-65A1-400D-8EF9-106149C7EC32}" type="presOf" srcId="{5D62ECB2-4CA0-48A8-B8F2-0FA85FEED312}" destId="{D4EF707B-E276-46DC-A7C5-4D053E57B0DF}" srcOrd="0" destOrd="0" presId="urn:microsoft.com/office/officeart/2005/8/layout/cycle5"/>
    <dgm:cxn modelId="{5532FB9B-3408-45BD-87EF-CBFD863B0005}" type="presOf" srcId="{3B610947-A3B9-4D20-AAE3-C1A7C40FF79C}" destId="{782DEA1F-D18F-4BD0-93F1-B26E85C9D3FB}" srcOrd="0" destOrd="0" presId="urn:microsoft.com/office/officeart/2005/8/layout/cycle5"/>
    <dgm:cxn modelId="{1FBAE7C4-79E3-4DF1-9071-F516D6735E15}" srcId="{9E969829-2955-4E35-9820-88871E8E09BE}" destId="{A73FA33D-7E34-438F-9FB3-46ED64049AF4}" srcOrd="3" destOrd="0" parTransId="{967864C8-BF3F-48E5-9F2C-37CB52234F10}" sibTransId="{A24A6F48-C123-4E5B-985C-7F691FB3C89F}"/>
    <dgm:cxn modelId="{374D0E5D-62A9-4ECA-BB1B-76E2A661DF37}" type="presOf" srcId="{A73FA33D-7E34-438F-9FB3-46ED64049AF4}" destId="{D6D677FB-6BD9-4DD4-9D51-8349CE1971F6}" srcOrd="0" destOrd="0" presId="urn:microsoft.com/office/officeart/2005/8/layout/cycle5"/>
    <dgm:cxn modelId="{976F51F7-1438-4D9C-9C76-51337F765990}" type="presOf" srcId="{E3BBCC83-CA98-4515-8046-703388B109A9}" destId="{77FD07E3-9FDB-41B9-9630-10E5682830C7}" srcOrd="0" destOrd="0" presId="urn:microsoft.com/office/officeart/2005/8/layout/cycle5"/>
    <dgm:cxn modelId="{713F536C-F8F4-4EB2-94D8-F91B3F7214BC}" type="presParOf" srcId="{00C4196E-08F6-4DBD-BFB1-A8E1E5298831}" destId="{EEEDD127-77E1-4998-AD27-775E9DE2B8EA}" srcOrd="0" destOrd="0" presId="urn:microsoft.com/office/officeart/2005/8/layout/cycle5"/>
    <dgm:cxn modelId="{F5991DEC-AE67-45BD-A2C9-9FB6B6D31E07}" type="presParOf" srcId="{00C4196E-08F6-4DBD-BFB1-A8E1E5298831}" destId="{D209274F-CDA9-40C8-8C09-453CF3BE7175}" srcOrd="1" destOrd="0" presId="urn:microsoft.com/office/officeart/2005/8/layout/cycle5"/>
    <dgm:cxn modelId="{4D406130-042F-4BF0-91D2-6BB6DED73647}" type="presParOf" srcId="{00C4196E-08F6-4DBD-BFB1-A8E1E5298831}" destId="{1C3A66CD-3B77-46E1-9B9C-0C3E969E74B8}" srcOrd="2" destOrd="0" presId="urn:microsoft.com/office/officeart/2005/8/layout/cycle5"/>
    <dgm:cxn modelId="{F370A8BA-D9C7-4188-B9CF-9E5F23CA1FC7}" type="presParOf" srcId="{00C4196E-08F6-4DBD-BFB1-A8E1E5298831}" destId="{7164F449-F185-4769-8908-554BD47B7A16}" srcOrd="3" destOrd="0" presId="urn:microsoft.com/office/officeart/2005/8/layout/cycle5"/>
    <dgm:cxn modelId="{0B3270AB-AD91-4CF4-8A45-4B50B31B036C}" type="presParOf" srcId="{00C4196E-08F6-4DBD-BFB1-A8E1E5298831}" destId="{F50D9173-5C7E-46B8-8EE9-1C480957F80F}" srcOrd="4" destOrd="0" presId="urn:microsoft.com/office/officeart/2005/8/layout/cycle5"/>
    <dgm:cxn modelId="{84176BF5-531C-4591-8876-9D50191D2CE0}" type="presParOf" srcId="{00C4196E-08F6-4DBD-BFB1-A8E1E5298831}" destId="{782DEA1F-D18F-4BD0-93F1-B26E85C9D3FB}" srcOrd="5" destOrd="0" presId="urn:microsoft.com/office/officeart/2005/8/layout/cycle5"/>
    <dgm:cxn modelId="{0953D297-C685-45E5-920E-5D161EC20CFB}" type="presParOf" srcId="{00C4196E-08F6-4DBD-BFB1-A8E1E5298831}" destId="{D4EF707B-E276-46DC-A7C5-4D053E57B0DF}" srcOrd="6" destOrd="0" presId="urn:microsoft.com/office/officeart/2005/8/layout/cycle5"/>
    <dgm:cxn modelId="{2E3D51EC-8FE1-4EB4-9674-4B9FC36EF775}" type="presParOf" srcId="{00C4196E-08F6-4DBD-BFB1-A8E1E5298831}" destId="{4F805A21-457A-462E-A834-C2A6FCCE8C75}" srcOrd="7" destOrd="0" presId="urn:microsoft.com/office/officeart/2005/8/layout/cycle5"/>
    <dgm:cxn modelId="{76F44641-A58C-4DAE-A1FF-4BE1AB7F92DE}" type="presParOf" srcId="{00C4196E-08F6-4DBD-BFB1-A8E1E5298831}" destId="{D815287B-89B7-45BF-A289-74825CEACE21}" srcOrd="8" destOrd="0" presId="urn:microsoft.com/office/officeart/2005/8/layout/cycle5"/>
    <dgm:cxn modelId="{988EDD1D-5EC0-49E7-992B-6BA3B39E9658}" type="presParOf" srcId="{00C4196E-08F6-4DBD-BFB1-A8E1E5298831}" destId="{D6D677FB-6BD9-4DD4-9D51-8349CE1971F6}" srcOrd="9" destOrd="0" presId="urn:microsoft.com/office/officeart/2005/8/layout/cycle5"/>
    <dgm:cxn modelId="{E6341D34-2A37-44E7-9203-C3EF0DF6EDD2}" type="presParOf" srcId="{00C4196E-08F6-4DBD-BFB1-A8E1E5298831}" destId="{297653C3-CCC0-4581-94A2-4AEB351D14BB}" srcOrd="10" destOrd="0" presId="urn:microsoft.com/office/officeart/2005/8/layout/cycle5"/>
    <dgm:cxn modelId="{EBDE37D9-BC58-4538-885F-47D15ADD47E2}" type="presParOf" srcId="{00C4196E-08F6-4DBD-BFB1-A8E1E5298831}" destId="{E1C4D204-D4B1-4476-A90D-78AA7970F60E}" srcOrd="11" destOrd="0" presId="urn:microsoft.com/office/officeart/2005/8/layout/cycle5"/>
    <dgm:cxn modelId="{E25D88DB-D874-49CC-81D7-618749599B7B}" type="presParOf" srcId="{00C4196E-08F6-4DBD-BFB1-A8E1E5298831}" destId="{041325F8-1D3B-4AEF-86F7-99807155BA35}" srcOrd="12" destOrd="0" presId="urn:microsoft.com/office/officeart/2005/8/layout/cycle5"/>
    <dgm:cxn modelId="{E8D580C1-C2ED-4976-AF99-9F540100D815}" type="presParOf" srcId="{00C4196E-08F6-4DBD-BFB1-A8E1E5298831}" destId="{E67C130C-5F7D-4C15-B6B5-220BC8AA410B}" srcOrd="13" destOrd="0" presId="urn:microsoft.com/office/officeart/2005/8/layout/cycle5"/>
    <dgm:cxn modelId="{30B82052-F96D-4000-A81D-CB8BD3668BCE}" type="presParOf" srcId="{00C4196E-08F6-4DBD-BFB1-A8E1E5298831}" destId="{77FD07E3-9FDB-41B9-9630-10E5682830C7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6BEFF2-9B34-4EE0-80E5-7486B9510B83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DCDD8F-2FF2-4C79-A384-603D9A27A725}">
      <dgm:prSet/>
      <dgm:spPr>
        <a:solidFill>
          <a:schemeClr val="bg1"/>
        </a:solidFill>
        <a:ln>
          <a:noFill/>
        </a:ln>
        <a:effectLst>
          <a:outerShdw blurRad="2540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mtClean="0">
              <a:solidFill>
                <a:schemeClr val="tx1">
                  <a:lumMod val="65000"/>
                  <a:lumOff val="35000"/>
                </a:schemeClr>
              </a:solidFill>
            </a:rPr>
            <a:t>Telah diimplementasikan:</a:t>
          </a:r>
          <a:endParaRPr lang="id-ID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7F1873E-AD59-4F72-BA01-75508B806F5B}" type="parTrans" cxnId="{6E3499CD-C679-4F62-A03C-1F29D2B92747}">
      <dgm:prSet/>
      <dgm:spPr/>
      <dgm:t>
        <a:bodyPr/>
        <a:lstStyle/>
        <a:p>
          <a:endParaRPr lang="en-US"/>
        </a:p>
      </dgm:t>
    </dgm:pt>
    <dgm:pt modelId="{A32A784A-139E-4F5E-A273-FAED83D31926}" type="sibTrans" cxnId="{6E3499CD-C679-4F62-A03C-1F29D2B92747}">
      <dgm:prSet/>
      <dgm:spPr/>
      <dgm:t>
        <a:bodyPr/>
        <a:lstStyle/>
        <a:p>
          <a:endParaRPr lang="en-US"/>
        </a:p>
      </dgm:t>
    </dgm:pt>
    <dgm:pt modelId="{FD33A21D-8ED8-48A0-ACEF-E7B5021FD6B1}">
      <dgm:prSet custT="1"/>
      <dgm:spPr>
        <a:solidFill>
          <a:schemeClr val="bg1"/>
        </a:solidFill>
        <a:ln>
          <a:noFill/>
        </a:ln>
        <a:effectLst>
          <a:outerShdw blurRad="2540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tx1">
                  <a:lumMod val="65000"/>
                  <a:lumOff val="35000"/>
                </a:schemeClr>
              </a:solidFill>
            </a:rPr>
            <a:t>metode</a:t>
          </a:r>
          <a:r>
            <a:rPr lang="en-US" sz="280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en-US" sz="2300" smtClean="0">
              <a:solidFill>
                <a:schemeClr val="accent1"/>
              </a:solidFill>
              <a:latin typeface="+mj-lt"/>
            </a:rPr>
            <a:t>Prototyping</a:t>
          </a:r>
          <a:endParaRPr lang="id-ID" sz="2300">
            <a:solidFill>
              <a:schemeClr val="accent1"/>
            </a:solidFill>
            <a:latin typeface="+mj-lt"/>
          </a:endParaRPr>
        </a:p>
      </dgm:t>
    </dgm:pt>
    <dgm:pt modelId="{E8E1284E-878F-438E-BB2B-C6710034F1A0}" type="parTrans" cxnId="{DBFEFF1C-45D2-4579-B08D-E28B30FBF4CF}">
      <dgm:prSet/>
      <dgm:spPr/>
      <dgm:t>
        <a:bodyPr/>
        <a:lstStyle/>
        <a:p>
          <a:endParaRPr lang="en-US"/>
        </a:p>
      </dgm:t>
    </dgm:pt>
    <dgm:pt modelId="{729EBD0B-2D3A-40B9-883D-0B28EAED57A3}" type="sibTrans" cxnId="{DBFEFF1C-45D2-4579-B08D-E28B30FBF4CF}">
      <dgm:prSet/>
      <dgm:spPr/>
      <dgm:t>
        <a:bodyPr/>
        <a:lstStyle/>
        <a:p>
          <a:endParaRPr lang="en-US"/>
        </a:p>
      </dgm:t>
    </dgm:pt>
    <dgm:pt modelId="{50BF4EF5-6E73-4D67-A880-BC58303B5F3D}">
      <dgm:prSet custT="1"/>
      <dgm:spPr>
        <a:solidFill>
          <a:schemeClr val="bg1"/>
        </a:solidFill>
        <a:ln>
          <a:noFill/>
        </a:ln>
        <a:effectLst>
          <a:outerShdw blurRad="2540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tx1">
                  <a:lumMod val="65000"/>
                  <a:lumOff val="35000"/>
                </a:schemeClr>
              </a:solidFill>
            </a:rPr>
            <a:t>metode </a:t>
          </a:r>
          <a:r>
            <a:rPr lang="en-US" sz="2300" smtClean="0">
              <a:solidFill>
                <a:schemeClr val="accent1"/>
              </a:solidFill>
              <a:latin typeface="+mj-lt"/>
            </a:rPr>
            <a:t>Methontology </a:t>
          </a:r>
          <a:endParaRPr lang="id-ID" sz="2300">
            <a:solidFill>
              <a:schemeClr val="accent1"/>
            </a:solidFill>
            <a:latin typeface="+mj-lt"/>
          </a:endParaRPr>
        </a:p>
      </dgm:t>
    </dgm:pt>
    <dgm:pt modelId="{D4D17E05-B344-4262-888B-62E3A28EE439}" type="parTrans" cxnId="{69D0F6F7-F84C-4983-8E4E-07AE9190CE42}">
      <dgm:prSet/>
      <dgm:spPr/>
      <dgm:t>
        <a:bodyPr/>
        <a:lstStyle/>
        <a:p>
          <a:endParaRPr lang="en-US"/>
        </a:p>
      </dgm:t>
    </dgm:pt>
    <dgm:pt modelId="{E7AEF9A3-A214-432A-9258-1FA8C0811140}" type="sibTrans" cxnId="{69D0F6F7-F84C-4983-8E4E-07AE9190CE42}">
      <dgm:prSet/>
      <dgm:spPr/>
      <dgm:t>
        <a:bodyPr/>
        <a:lstStyle/>
        <a:p>
          <a:endParaRPr lang="en-US"/>
        </a:p>
      </dgm:t>
    </dgm:pt>
    <dgm:pt modelId="{51D4116D-475C-4B23-B9A9-A0918B1217F8}" type="pres">
      <dgm:prSet presAssocID="{506BEFF2-9B34-4EE0-80E5-7486B9510B8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6A54D5-CAA4-49FE-8C13-1F0DDF024406}" type="pres">
      <dgm:prSet presAssocID="{6DDCDD8F-2FF2-4C79-A384-603D9A27A725}" presName="root" presStyleCnt="0"/>
      <dgm:spPr/>
    </dgm:pt>
    <dgm:pt modelId="{F8FC500C-7ED3-455A-B655-D9806E62C5DE}" type="pres">
      <dgm:prSet presAssocID="{6DDCDD8F-2FF2-4C79-A384-603D9A27A725}" presName="rootComposite" presStyleCnt="0"/>
      <dgm:spPr/>
    </dgm:pt>
    <dgm:pt modelId="{35AE98EB-DFA2-442C-94DC-36DEB4BD6718}" type="pres">
      <dgm:prSet presAssocID="{6DDCDD8F-2FF2-4C79-A384-603D9A27A725}" presName="rootText" presStyleLbl="node1" presStyleIdx="0" presStyleCnt="1"/>
      <dgm:spPr/>
    </dgm:pt>
    <dgm:pt modelId="{45C75CEB-46B0-4610-95EF-AD4478F99B86}" type="pres">
      <dgm:prSet presAssocID="{6DDCDD8F-2FF2-4C79-A384-603D9A27A725}" presName="rootConnector" presStyleLbl="node1" presStyleIdx="0" presStyleCnt="1"/>
      <dgm:spPr/>
    </dgm:pt>
    <dgm:pt modelId="{73F73B5E-73C4-44BC-95A0-B30BCD86F274}" type="pres">
      <dgm:prSet presAssocID="{6DDCDD8F-2FF2-4C79-A384-603D9A27A725}" presName="childShape" presStyleCnt="0"/>
      <dgm:spPr/>
    </dgm:pt>
    <dgm:pt modelId="{DFB79BC3-5333-412D-B1CF-6460735807E5}" type="pres">
      <dgm:prSet presAssocID="{D4D17E05-B344-4262-888B-62E3A28EE439}" presName="Name13" presStyleLbl="parChTrans1D2" presStyleIdx="0" presStyleCnt="2"/>
      <dgm:spPr/>
    </dgm:pt>
    <dgm:pt modelId="{3EFD4E36-0881-4FDF-A14C-547BA37A3011}" type="pres">
      <dgm:prSet presAssocID="{50BF4EF5-6E73-4D67-A880-BC58303B5F3D}" presName="childText" presStyleLbl="bgAcc1" presStyleIdx="0" presStyleCnt="2">
        <dgm:presLayoutVars>
          <dgm:bulletEnabled val="1"/>
        </dgm:presLayoutVars>
      </dgm:prSet>
      <dgm:spPr/>
    </dgm:pt>
    <dgm:pt modelId="{F811D741-8F2E-4F7C-B734-5E58DD12CC24}" type="pres">
      <dgm:prSet presAssocID="{E8E1284E-878F-438E-BB2B-C6710034F1A0}" presName="Name13" presStyleLbl="parChTrans1D2" presStyleIdx="1" presStyleCnt="2"/>
      <dgm:spPr/>
    </dgm:pt>
    <dgm:pt modelId="{EBC20EEB-F67D-4E84-A1FB-AF925E422696}" type="pres">
      <dgm:prSet presAssocID="{FD33A21D-8ED8-48A0-ACEF-E7B5021FD6B1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68D65883-531D-40D0-A9D9-AF36F550155B}" type="presOf" srcId="{6DDCDD8F-2FF2-4C79-A384-603D9A27A725}" destId="{45C75CEB-46B0-4610-95EF-AD4478F99B86}" srcOrd="1" destOrd="0" presId="urn:microsoft.com/office/officeart/2005/8/layout/hierarchy3"/>
    <dgm:cxn modelId="{52F11BA1-2168-4C69-A45B-40C73D1BBFF8}" type="presOf" srcId="{E8E1284E-878F-438E-BB2B-C6710034F1A0}" destId="{F811D741-8F2E-4F7C-B734-5E58DD12CC24}" srcOrd="0" destOrd="0" presId="urn:microsoft.com/office/officeart/2005/8/layout/hierarchy3"/>
    <dgm:cxn modelId="{6E3499CD-C679-4F62-A03C-1F29D2B92747}" srcId="{506BEFF2-9B34-4EE0-80E5-7486B9510B83}" destId="{6DDCDD8F-2FF2-4C79-A384-603D9A27A725}" srcOrd="0" destOrd="0" parTransId="{27F1873E-AD59-4F72-BA01-75508B806F5B}" sibTransId="{A32A784A-139E-4F5E-A273-FAED83D31926}"/>
    <dgm:cxn modelId="{C7821A51-1B4F-4D4C-A73C-F91E8D9DC3C3}" type="presOf" srcId="{50BF4EF5-6E73-4D67-A880-BC58303B5F3D}" destId="{3EFD4E36-0881-4FDF-A14C-547BA37A3011}" srcOrd="0" destOrd="0" presId="urn:microsoft.com/office/officeart/2005/8/layout/hierarchy3"/>
    <dgm:cxn modelId="{70294ABD-033D-4C30-B2E1-C0E8AA01E151}" type="presOf" srcId="{FD33A21D-8ED8-48A0-ACEF-E7B5021FD6B1}" destId="{EBC20EEB-F67D-4E84-A1FB-AF925E422696}" srcOrd="0" destOrd="0" presId="urn:microsoft.com/office/officeart/2005/8/layout/hierarchy3"/>
    <dgm:cxn modelId="{69D0F6F7-F84C-4983-8E4E-07AE9190CE42}" srcId="{6DDCDD8F-2FF2-4C79-A384-603D9A27A725}" destId="{50BF4EF5-6E73-4D67-A880-BC58303B5F3D}" srcOrd="0" destOrd="0" parTransId="{D4D17E05-B344-4262-888B-62E3A28EE439}" sibTransId="{E7AEF9A3-A214-432A-9258-1FA8C0811140}"/>
    <dgm:cxn modelId="{32AFBE3A-2F82-4FE6-B076-D0A3D539EF03}" type="presOf" srcId="{506BEFF2-9B34-4EE0-80E5-7486B9510B83}" destId="{51D4116D-475C-4B23-B9A9-A0918B1217F8}" srcOrd="0" destOrd="0" presId="urn:microsoft.com/office/officeart/2005/8/layout/hierarchy3"/>
    <dgm:cxn modelId="{A7C32313-912A-4387-ACA5-D94830BCE312}" type="presOf" srcId="{6DDCDD8F-2FF2-4C79-A384-603D9A27A725}" destId="{35AE98EB-DFA2-442C-94DC-36DEB4BD6718}" srcOrd="0" destOrd="0" presId="urn:microsoft.com/office/officeart/2005/8/layout/hierarchy3"/>
    <dgm:cxn modelId="{5B9F4D86-7112-4074-B0CF-DEA3456CF036}" type="presOf" srcId="{D4D17E05-B344-4262-888B-62E3A28EE439}" destId="{DFB79BC3-5333-412D-B1CF-6460735807E5}" srcOrd="0" destOrd="0" presId="urn:microsoft.com/office/officeart/2005/8/layout/hierarchy3"/>
    <dgm:cxn modelId="{DBFEFF1C-45D2-4579-B08D-E28B30FBF4CF}" srcId="{6DDCDD8F-2FF2-4C79-A384-603D9A27A725}" destId="{FD33A21D-8ED8-48A0-ACEF-E7B5021FD6B1}" srcOrd="1" destOrd="0" parTransId="{E8E1284E-878F-438E-BB2B-C6710034F1A0}" sibTransId="{729EBD0B-2D3A-40B9-883D-0B28EAED57A3}"/>
    <dgm:cxn modelId="{165E82FC-9C0D-443C-B07E-14BD4878B1FA}" type="presParOf" srcId="{51D4116D-475C-4B23-B9A9-A0918B1217F8}" destId="{C16A54D5-CAA4-49FE-8C13-1F0DDF024406}" srcOrd="0" destOrd="0" presId="urn:microsoft.com/office/officeart/2005/8/layout/hierarchy3"/>
    <dgm:cxn modelId="{003BAD63-379A-4EBE-BF8F-7A65FB56003B}" type="presParOf" srcId="{C16A54D5-CAA4-49FE-8C13-1F0DDF024406}" destId="{F8FC500C-7ED3-455A-B655-D9806E62C5DE}" srcOrd="0" destOrd="0" presId="urn:microsoft.com/office/officeart/2005/8/layout/hierarchy3"/>
    <dgm:cxn modelId="{81445906-6320-43A2-B04E-9E157112F7B8}" type="presParOf" srcId="{F8FC500C-7ED3-455A-B655-D9806E62C5DE}" destId="{35AE98EB-DFA2-442C-94DC-36DEB4BD6718}" srcOrd="0" destOrd="0" presId="urn:microsoft.com/office/officeart/2005/8/layout/hierarchy3"/>
    <dgm:cxn modelId="{24CC06BD-7ACA-41B8-A0D4-C2EEBA91AD12}" type="presParOf" srcId="{F8FC500C-7ED3-455A-B655-D9806E62C5DE}" destId="{45C75CEB-46B0-4610-95EF-AD4478F99B86}" srcOrd="1" destOrd="0" presId="urn:microsoft.com/office/officeart/2005/8/layout/hierarchy3"/>
    <dgm:cxn modelId="{CA34BCFE-615F-473A-8CB3-2057A4D6D541}" type="presParOf" srcId="{C16A54D5-CAA4-49FE-8C13-1F0DDF024406}" destId="{73F73B5E-73C4-44BC-95A0-B30BCD86F274}" srcOrd="1" destOrd="0" presId="urn:microsoft.com/office/officeart/2005/8/layout/hierarchy3"/>
    <dgm:cxn modelId="{AC05A93E-07D3-4006-9EA0-0F0136047375}" type="presParOf" srcId="{73F73B5E-73C4-44BC-95A0-B30BCD86F274}" destId="{DFB79BC3-5333-412D-B1CF-6460735807E5}" srcOrd="0" destOrd="0" presId="urn:microsoft.com/office/officeart/2005/8/layout/hierarchy3"/>
    <dgm:cxn modelId="{F22CD714-2CF2-4ED9-855F-B7943E4CA935}" type="presParOf" srcId="{73F73B5E-73C4-44BC-95A0-B30BCD86F274}" destId="{3EFD4E36-0881-4FDF-A14C-547BA37A3011}" srcOrd="1" destOrd="0" presId="urn:microsoft.com/office/officeart/2005/8/layout/hierarchy3"/>
    <dgm:cxn modelId="{B2780467-E98B-4407-A994-68078C1866D8}" type="presParOf" srcId="{73F73B5E-73C4-44BC-95A0-B30BCD86F274}" destId="{F811D741-8F2E-4F7C-B734-5E58DD12CC24}" srcOrd="2" destOrd="0" presId="urn:microsoft.com/office/officeart/2005/8/layout/hierarchy3"/>
    <dgm:cxn modelId="{4B3D59AC-A767-4912-80A2-1AA92B1FDE83}" type="presParOf" srcId="{73F73B5E-73C4-44BC-95A0-B30BCD86F274}" destId="{EBC20EEB-F67D-4E84-A1FB-AF925E42269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D547F4-B303-440A-A850-4899997281EF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723C00-B9A1-4F22-B68B-8783D6825F25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en-US" sz="2000" smtClean="0">
              <a:solidFill>
                <a:schemeClr val="tx1">
                  <a:lumMod val="65000"/>
                  <a:lumOff val="35000"/>
                </a:schemeClr>
              </a:solidFill>
            </a:rPr>
            <a:t>Hasil dari penjelajahan dan pencarian sistem dianggap </a:t>
          </a:r>
        </a:p>
        <a:p>
          <a:pPr rtl="0">
            <a:lnSpc>
              <a:spcPct val="90000"/>
            </a:lnSpc>
          </a:pPr>
          <a:r>
            <a:rPr lang="en-US" sz="2800" smtClean="0">
              <a:solidFill>
                <a:schemeClr val="accent1"/>
              </a:solidFill>
              <a:latin typeface="+mj-lt"/>
            </a:rPr>
            <a:t>relatif akurat</a:t>
          </a:r>
          <a:endParaRPr lang="id-ID" sz="2800">
            <a:solidFill>
              <a:schemeClr val="accent1"/>
            </a:solidFill>
            <a:latin typeface="+mj-lt"/>
          </a:endParaRPr>
        </a:p>
      </dgm:t>
    </dgm:pt>
    <dgm:pt modelId="{C943EDAA-D5D1-4E22-9BC4-F05BA76FF049}" type="parTrans" cxnId="{05FDA154-B6A8-4A2C-A8CA-2B99F51F8F37}">
      <dgm:prSet/>
      <dgm:spPr/>
      <dgm:t>
        <a:bodyPr/>
        <a:lstStyle/>
        <a:p>
          <a:endParaRPr lang="en-US"/>
        </a:p>
      </dgm:t>
    </dgm:pt>
    <dgm:pt modelId="{C78D9123-647B-44F8-B6A6-7A096111A722}" type="sibTrans" cxnId="{05FDA154-B6A8-4A2C-A8CA-2B99F51F8F37}">
      <dgm:prSet/>
      <dgm:spPr/>
      <dgm:t>
        <a:bodyPr/>
        <a:lstStyle/>
        <a:p>
          <a:endParaRPr lang="en-US"/>
        </a:p>
      </dgm:t>
    </dgm:pt>
    <dgm:pt modelId="{43FCCFAF-5FA8-45EF-A1DD-DAC26D58551F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spcAft>
              <a:spcPts val="600"/>
            </a:spcAft>
          </a:pPr>
          <a:r>
            <a:rPr lang="en-US" sz="3600" smtClean="0">
              <a:solidFill>
                <a:schemeClr val="accent1"/>
              </a:solidFill>
              <a:latin typeface="+mj-lt"/>
            </a:rPr>
            <a:t>1,8</a:t>
          </a:r>
          <a:r>
            <a:rPr lang="en-US" sz="160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</a:p>
        <a:p>
          <a:pPr rtl="0">
            <a:spcAft>
              <a:spcPts val="600"/>
            </a:spcAft>
          </a:pPr>
          <a:r>
            <a:rPr lang="en-US" sz="1400" smtClean="0">
              <a:solidFill>
                <a:schemeClr val="tx1">
                  <a:lumMod val="65000"/>
                  <a:lumOff val="35000"/>
                </a:schemeClr>
              </a:solidFill>
            </a:rPr>
            <a:t>Rata-rata akurasi proses pencarian semantik</a:t>
          </a:r>
          <a:endParaRPr lang="id-ID" sz="14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599C780-A53D-45F3-A637-F6B34C6D67F0}" type="parTrans" cxnId="{32981303-266E-40BA-A07E-4BBF32FCA77B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6151C44-F14A-4FC4-AFDC-95C07530536F}" type="sibTrans" cxnId="{32981303-266E-40BA-A07E-4BBF32FCA77B}">
      <dgm:prSet/>
      <dgm:spPr/>
      <dgm:t>
        <a:bodyPr/>
        <a:lstStyle/>
        <a:p>
          <a:endParaRPr lang="en-US"/>
        </a:p>
      </dgm:t>
    </dgm:pt>
    <dgm:pt modelId="{ECBCA48B-DD47-4F59-B06A-3D8D727F464A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  <a:spcAft>
              <a:spcPts val="600"/>
            </a:spcAft>
          </a:pPr>
          <a:r>
            <a:rPr lang="en-US" sz="3600" smtClean="0">
              <a:solidFill>
                <a:schemeClr val="accent1"/>
              </a:solidFill>
              <a:latin typeface="+mj-lt"/>
            </a:rPr>
            <a:t>1,08 </a:t>
          </a:r>
        </a:p>
        <a:p>
          <a:pPr rtl="0">
            <a:lnSpc>
              <a:spcPct val="100000"/>
            </a:lnSpc>
            <a:spcAft>
              <a:spcPts val="600"/>
            </a:spcAft>
          </a:pPr>
          <a:r>
            <a:rPr lang="en-US" sz="1400" smtClean="0">
              <a:solidFill>
                <a:schemeClr val="tx1">
                  <a:lumMod val="65000"/>
                  <a:lumOff val="35000"/>
                </a:schemeClr>
              </a:solidFill>
            </a:rPr>
            <a:t>Rata-rata akurasi penjelajahan semantik</a:t>
          </a:r>
          <a:endParaRPr lang="id-ID" sz="14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7BBD7D7-AD2D-405A-B4B0-825081E84343}" type="parTrans" cxnId="{DA1574E7-09B5-4BCD-8D1B-4BF9D8D8E4B3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68B87044-8402-42EF-AB79-AEE9890F19D5}" type="sibTrans" cxnId="{DA1574E7-09B5-4BCD-8D1B-4BF9D8D8E4B3}">
      <dgm:prSet/>
      <dgm:spPr/>
      <dgm:t>
        <a:bodyPr/>
        <a:lstStyle/>
        <a:p>
          <a:endParaRPr lang="en-US"/>
        </a:p>
      </dgm:t>
    </dgm:pt>
    <dgm:pt modelId="{F634F88A-12E8-4FF3-A89F-FC042EE1EF8B}" type="pres">
      <dgm:prSet presAssocID="{F9D547F4-B303-440A-A850-4899997281E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ABBC19F-B786-4995-B4A0-3B95EC4E96B7}" type="pres">
      <dgm:prSet presAssocID="{AB723C00-B9A1-4F22-B68B-8783D6825F25}" presName="centerShape" presStyleLbl="node0" presStyleIdx="0" presStyleCnt="1" custScaleX="282174" custScaleY="140748" custLinFactNeighborX="-769" custLinFactNeighborY="27918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4E2B98B-0EEB-4139-BB95-A4BBE96B484E}" type="pres">
      <dgm:prSet presAssocID="{37BBD7D7-AD2D-405A-B4B0-825081E84343}" presName="parTrans" presStyleLbl="bgSibTrans2D1" presStyleIdx="0" presStyleCnt="2"/>
      <dgm:spPr/>
    </dgm:pt>
    <dgm:pt modelId="{C84FDEEF-8236-4F8F-8473-683AB343E771}" type="pres">
      <dgm:prSet presAssocID="{ECBCA48B-DD47-4F59-B06A-3D8D727F464A}" presName="node" presStyleLbl="node1" presStyleIdx="0" presStyleCnt="2" custScaleX="128933" custScaleY="211801" custRadScaleRad="114906" custRadScaleInc="27997">
        <dgm:presLayoutVars>
          <dgm:bulletEnabled val="1"/>
        </dgm:presLayoutVars>
      </dgm:prSet>
      <dgm:spPr>
        <a:prstGeom prst="roundRect">
          <a:avLst/>
        </a:prstGeom>
      </dgm:spPr>
    </dgm:pt>
    <dgm:pt modelId="{170D7CA2-6487-4F80-A96C-A3F67AD1042F}" type="pres">
      <dgm:prSet presAssocID="{F599C780-A53D-45F3-A637-F6B34C6D67F0}" presName="parTrans" presStyleLbl="bgSibTrans2D1" presStyleIdx="1" presStyleCnt="2"/>
      <dgm:spPr/>
    </dgm:pt>
    <dgm:pt modelId="{C52FB029-CEB3-4FDB-9B66-A2696A37639C}" type="pres">
      <dgm:prSet presAssocID="{43FCCFAF-5FA8-45EF-A1DD-DAC26D58551F}" presName="node" presStyleLbl="node1" presStyleIdx="1" presStyleCnt="2" custScaleX="128717" custScaleY="211801" custRadScaleRad="110276" custRadScaleInc="-3075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BA740830-E48F-4C93-A1DD-639A97F6C9EE}" type="presOf" srcId="{37BBD7D7-AD2D-405A-B4B0-825081E84343}" destId="{C4E2B98B-0EEB-4139-BB95-A4BBE96B484E}" srcOrd="0" destOrd="0" presId="urn:microsoft.com/office/officeart/2005/8/layout/radial4"/>
    <dgm:cxn modelId="{6B2BBF39-606A-4B2E-AFD6-DE67285533ED}" type="presOf" srcId="{F599C780-A53D-45F3-A637-F6B34C6D67F0}" destId="{170D7CA2-6487-4F80-A96C-A3F67AD1042F}" srcOrd="0" destOrd="0" presId="urn:microsoft.com/office/officeart/2005/8/layout/radial4"/>
    <dgm:cxn modelId="{B770675C-4F3E-49CB-87E5-9D6E02038595}" type="presOf" srcId="{AB723C00-B9A1-4F22-B68B-8783D6825F25}" destId="{0ABBC19F-B786-4995-B4A0-3B95EC4E96B7}" srcOrd="0" destOrd="0" presId="urn:microsoft.com/office/officeart/2005/8/layout/radial4"/>
    <dgm:cxn modelId="{CC4DD574-D11F-470D-8D99-1AB38E3DC35C}" type="presOf" srcId="{43FCCFAF-5FA8-45EF-A1DD-DAC26D58551F}" destId="{C52FB029-CEB3-4FDB-9B66-A2696A37639C}" srcOrd="0" destOrd="0" presId="urn:microsoft.com/office/officeart/2005/8/layout/radial4"/>
    <dgm:cxn modelId="{32981303-266E-40BA-A07E-4BBF32FCA77B}" srcId="{AB723C00-B9A1-4F22-B68B-8783D6825F25}" destId="{43FCCFAF-5FA8-45EF-A1DD-DAC26D58551F}" srcOrd="1" destOrd="0" parTransId="{F599C780-A53D-45F3-A637-F6B34C6D67F0}" sibTransId="{46151C44-F14A-4FC4-AFDC-95C07530536F}"/>
    <dgm:cxn modelId="{823FB606-8C3D-49B7-8C45-8168EDEB5E79}" type="presOf" srcId="{F9D547F4-B303-440A-A850-4899997281EF}" destId="{F634F88A-12E8-4FF3-A89F-FC042EE1EF8B}" srcOrd="0" destOrd="0" presId="urn:microsoft.com/office/officeart/2005/8/layout/radial4"/>
    <dgm:cxn modelId="{682B6858-90BE-4805-B9FE-F226A989AB61}" type="presOf" srcId="{ECBCA48B-DD47-4F59-B06A-3D8D727F464A}" destId="{C84FDEEF-8236-4F8F-8473-683AB343E771}" srcOrd="0" destOrd="0" presId="urn:microsoft.com/office/officeart/2005/8/layout/radial4"/>
    <dgm:cxn modelId="{05FDA154-B6A8-4A2C-A8CA-2B99F51F8F37}" srcId="{F9D547F4-B303-440A-A850-4899997281EF}" destId="{AB723C00-B9A1-4F22-B68B-8783D6825F25}" srcOrd="0" destOrd="0" parTransId="{C943EDAA-D5D1-4E22-9BC4-F05BA76FF049}" sibTransId="{C78D9123-647B-44F8-B6A6-7A096111A722}"/>
    <dgm:cxn modelId="{DA1574E7-09B5-4BCD-8D1B-4BF9D8D8E4B3}" srcId="{AB723C00-B9A1-4F22-B68B-8783D6825F25}" destId="{ECBCA48B-DD47-4F59-B06A-3D8D727F464A}" srcOrd="0" destOrd="0" parTransId="{37BBD7D7-AD2D-405A-B4B0-825081E84343}" sibTransId="{68B87044-8402-42EF-AB79-AEE9890F19D5}"/>
    <dgm:cxn modelId="{588A145E-0118-4AA1-B3B0-1E7F851AAD6D}" type="presParOf" srcId="{F634F88A-12E8-4FF3-A89F-FC042EE1EF8B}" destId="{0ABBC19F-B786-4995-B4A0-3B95EC4E96B7}" srcOrd="0" destOrd="0" presId="urn:microsoft.com/office/officeart/2005/8/layout/radial4"/>
    <dgm:cxn modelId="{0BEBA8BF-2F03-4D04-941D-D118754E4E43}" type="presParOf" srcId="{F634F88A-12E8-4FF3-A89F-FC042EE1EF8B}" destId="{C4E2B98B-0EEB-4139-BB95-A4BBE96B484E}" srcOrd="1" destOrd="0" presId="urn:microsoft.com/office/officeart/2005/8/layout/radial4"/>
    <dgm:cxn modelId="{C975B698-C45B-46C6-958D-BCC55AF68018}" type="presParOf" srcId="{F634F88A-12E8-4FF3-A89F-FC042EE1EF8B}" destId="{C84FDEEF-8236-4F8F-8473-683AB343E771}" srcOrd="2" destOrd="0" presId="urn:microsoft.com/office/officeart/2005/8/layout/radial4"/>
    <dgm:cxn modelId="{7B7DA785-D844-42BF-8765-B00A5A8E36E4}" type="presParOf" srcId="{F634F88A-12E8-4FF3-A89F-FC042EE1EF8B}" destId="{170D7CA2-6487-4F80-A96C-A3F67AD1042F}" srcOrd="3" destOrd="0" presId="urn:microsoft.com/office/officeart/2005/8/layout/radial4"/>
    <dgm:cxn modelId="{5B73106A-E6F2-4AF3-BE76-D6A23BAD71BF}" type="presParOf" srcId="{F634F88A-12E8-4FF3-A89F-FC042EE1EF8B}" destId="{C52FB029-CEB3-4FDB-9B66-A2696A37639C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9D547F4-B303-440A-A850-4899997281EF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723C00-B9A1-4F22-B68B-8783D6825F25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en-US" sz="1600" smtClean="0">
              <a:solidFill>
                <a:schemeClr val="tx1">
                  <a:lumMod val="65000"/>
                  <a:lumOff val="35000"/>
                </a:schemeClr>
              </a:solidFill>
            </a:rPr>
            <a:t>Rata-rata peserta </a:t>
          </a:r>
        </a:p>
        <a:p>
          <a:pPr rtl="0">
            <a:lnSpc>
              <a:spcPct val="100000"/>
            </a:lnSpc>
            <a:spcAft>
              <a:spcPts val="600"/>
            </a:spcAft>
          </a:pPr>
          <a:r>
            <a:rPr lang="en-US" sz="2800" smtClean="0">
              <a:solidFill>
                <a:schemeClr val="accent1"/>
              </a:solidFill>
              <a:latin typeface="+mj-lt"/>
            </a:rPr>
            <a:t>setuju </a:t>
          </a:r>
        </a:p>
        <a:p>
          <a:pPr rtl="0">
            <a:lnSpc>
              <a:spcPct val="100000"/>
            </a:lnSpc>
            <a:spcAft>
              <a:spcPts val="600"/>
            </a:spcAft>
          </a:pPr>
          <a:r>
            <a:rPr lang="en-US" sz="1400" smtClean="0">
              <a:solidFill>
                <a:schemeClr val="tx1">
                  <a:lumMod val="65000"/>
                  <a:lumOff val="35000"/>
                </a:schemeClr>
              </a:solidFill>
            </a:rPr>
            <a:t>bahwa sistem yang dibangun adalah sistem yang relatif berguna dan mudah digunakan</a:t>
          </a:r>
          <a:endParaRPr lang="id-ID" sz="1800">
            <a:solidFill>
              <a:schemeClr val="tx1">
                <a:lumMod val="65000"/>
                <a:lumOff val="35000"/>
              </a:schemeClr>
            </a:solidFill>
            <a:latin typeface="+mj-lt"/>
          </a:endParaRPr>
        </a:p>
      </dgm:t>
    </dgm:pt>
    <dgm:pt modelId="{C943EDAA-D5D1-4E22-9BC4-F05BA76FF049}" type="parTrans" cxnId="{05FDA154-B6A8-4A2C-A8CA-2B99F51F8F37}">
      <dgm:prSet/>
      <dgm:spPr/>
      <dgm:t>
        <a:bodyPr/>
        <a:lstStyle/>
        <a:p>
          <a:endParaRPr lang="en-US"/>
        </a:p>
      </dgm:t>
    </dgm:pt>
    <dgm:pt modelId="{C78D9123-647B-44F8-B6A6-7A096111A722}" type="sibTrans" cxnId="{05FDA154-B6A8-4A2C-A8CA-2B99F51F8F37}">
      <dgm:prSet/>
      <dgm:spPr/>
      <dgm:t>
        <a:bodyPr/>
        <a:lstStyle/>
        <a:p>
          <a:endParaRPr lang="en-US"/>
        </a:p>
      </dgm:t>
    </dgm:pt>
    <dgm:pt modelId="{43FCCFAF-5FA8-45EF-A1DD-DAC26D58551F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spcAft>
              <a:spcPts val="600"/>
            </a:spcAft>
          </a:pPr>
          <a:r>
            <a:rPr lang="en-US" sz="3600" smtClean="0">
              <a:solidFill>
                <a:schemeClr val="accent1"/>
              </a:solidFill>
              <a:latin typeface="+mj-lt"/>
            </a:rPr>
            <a:t>6,13</a:t>
          </a:r>
          <a:r>
            <a:rPr lang="en-US" sz="160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</a:p>
        <a:p>
          <a:pPr rtl="0">
            <a:spcAft>
              <a:spcPts val="600"/>
            </a:spcAft>
          </a:pPr>
          <a:r>
            <a:rPr lang="en-US" sz="1400" smtClean="0">
              <a:solidFill>
                <a:schemeClr val="tx1">
                  <a:lumMod val="65000"/>
                  <a:lumOff val="35000"/>
                </a:schemeClr>
              </a:solidFill>
            </a:rPr>
            <a:t>Rata-rata evaluasi persepsi kemudahan penggunaan</a:t>
          </a:r>
          <a:endParaRPr lang="id-ID" sz="14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599C780-A53D-45F3-A637-F6B34C6D67F0}" type="parTrans" cxnId="{32981303-266E-40BA-A07E-4BBF32FCA77B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6151C44-F14A-4FC4-AFDC-95C07530536F}" type="sibTrans" cxnId="{32981303-266E-40BA-A07E-4BBF32FCA77B}">
      <dgm:prSet/>
      <dgm:spPr/>
      <dgm:t>
        <a:bodyPr/>
        <a:lstStyle/>
        <a:p>
          <a:endParaRPr lang="en-US"/>
        </a:p>
      </dgm:t>
    </dgm:pt>
    <dgm:pt modelId="{ECBCA48B-DD47-4F59-B06A-3D8D727F464A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  <a:spcAft>
              <a:spcPts val="600"/>
            </a:spcAft>
          </a:pPr>
          <a:r>
            <a:rPr lang="en-US" sz="3600" smtClean="0">
              <a:solidFill>
                <a:schemeClr val="accent1"/>
              </a:solidFill>
              <a:latin typeface="+mj-lt"/>
            </a:rPr>
            <a:t>6,125 </a:t>
          </a:r>
        </a:p>
        <a:p>
          <a:pPr rtl="0">
            <a:lnSpc>
              <a:spcPct val="100000"/>
            </a:lnSpc>
            <a:spcAft>
              <a:spcPts val="600"/>
            </a:spcAft>
          </a:pPr>
          <a:r>
            <a:rPr lang="en-US" sz="1400" smtClean="0">
              <a:solidFill>
                <a:schemeClr val="tx1">
                  <a:lumMod val="65000"/>
                  <a:lumOff val="35000"/>
                </a:schemeClr>
              </a:solidFill>
            </a:rPr>
            <a:t>Rata-rata evaluasi persepsi kegunaan</a:t>
          </a:r>
          <a:endParaRPr lang="id-ID" sz="14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7BBD7D7-AD2D-405A-B4B0-825081E84343}" type="parTrans" cxnId="{DA1574E7-09B5-4BCD-8D1B-4BF9D8D8E4B3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68B87044-8402-42EF-AB79-AEE9890F19D5}" type="sibTrans" cxnId="{DA1574E7-09B5-4BCD-8D1B-4BF9D8D8E4B3}">
      <dgm:prSet/>
      <dgm:spPr/>
      <dgm:t>
        <a:bodyPr/>
        <a:lstStyle/>
        <a:p>
          <a:endParaRPr lang="en-US"/>
        </a:p>
      </dgm:t>
    </dgm:pt>
    <dgm:pt modelId="{F634F88A-12E8-4FF3-A89F-FC042EE1EF8B}" type="pres">
      <dgm:prSet presAssocID="{F9D547F4-B303-440A-A850-4899997281E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ABBC19F-B786-4995-B4A0-3B95EC4E96B7}" type="pres">
      <dgm:prSet presAssocID="{AB723C00-B9A1-4F22-B68B-8783D6825F25}" presName="centerShape" presStyleLbl="node0" presStyleIdx="0" presStyleCnt="1" custScaleX="282174" custScaleY="140748" custLinFactNeighborX="-769" custLinFactNeighborY="27918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4E2B98B-0EEB-4139-BB95-A4BBE96B484E}" type="pres">
      <dgm:prSet presAssocID="{37BBD7D7-AD2D-405A-B4B0-825081E84343}" presName="parTrans" presStyleLbl="bgSibTrans2D1" presStyleIdx="0" presStyleCnt="2"/>
      <dgm:spPr/>
    </dgm:pt>
    <dgm:pt modelId="{C84FDEEF-8236-4F8F-8473-683AB343E771}" type="pres">
      <dgm:prSet presAssocID="{ECBCA48B-DD47-4F59-B06A-3D8D727F464A}" presName="node" presStyleLbl="node1" presStyleIdx="0" presStyleCnt="2" custScaleX="128933" custScaleY="211801" custRadScaleRad="114906" custRadScaleInc="2799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70D7CA2-6487-4F80-A96C-A3F67AD1042F}" type="pres">
      <dgm:prSet presAssocID="{F599C780-A53D-45F3-A637-F6B34C6D67F0}" presName="parTrans" presStyleLbl="bgSibTrans2D1" presStyleIdx="1" presStyleCnt="2"/>
      <dgm:spPr/>
    </dgm:pt>
    <dgm:pt modelId="{C52FB029-CEB3-4FDB-9B66-A2696A37639C}" type="pres">
      <dgm:prSet presAssocID="{43FCCFAF-5FA8-45EF-A1DD-DAC26D58551F}" presName="node" presStyleLbl="node1" presStyleIdx="1" presStyleCnt="2" custScaleX="128717" custScaleY="211801" custRadScaleRad="110276" custRadScaleInc="-3075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CC4DD574-D11F-470D-8D99-1AB38E3DC35C}" type="presOf" srcId="{43FCCFAF-5FA8-45EF-A1DD-DAC26D58551F}" destId="{C52FB029-CEB3-4FDB-9B66-A2696A37639C}" srcOrd="0" destOrd="0" presId="urn:microsoft.com/office/officeart/2005/8/layout/radial4"/>
    <dgm:cxn modelId="{32981303-266E-40BA-A07E-4BBF32FCA77B}" srcId="{AB723C00-B9A1-4F22-B68B-8783D6825F25}" destId="{43FCCFAF-5FA8-45EF-A1DD-DAC26D58551F}" srcOrd="1" destOrd="0" parTransId="{F599C780-A53D-45F3-A637-F6B34C6D67F0}" sibTransId="{46151C44-F14A-4FC4-AFDC-95C07530536F}"/>
    <dgm:cxn modelId="{05FDA154-B6A8-4A2C-A8CA-2B99F51F8F37}" srcId="{F9D547F4-B303-440A-A850-4899997281EF}" destId="{AB723C00-B9A1-4F22-B68B-8783D6825F25}" srcOrd="0" destOrd="0" parTransId="{C943EDAA-D5D1-4E22-9BC4-F05BA76FF049}" sibTransId="{C78D9123-647B-44F8-B6A6-7A096111A722}"/>
    <dgm:cxn modelId="{823FB606-8C3D-49B7-8C45-8168EDEB5E79}" type="presOf" srcId="{F9D547F4-B303-440A-A850-4899997281EF}" destId="{F634F88A-12E8-4FF3-A89F-FC042EE1EF8B}" srcOrd="0" destOrd="0" presId="urn:microsoft.com/office/officeart/2005/8/layout/radial4"/>
    <dgm:cxn modelId="{DA1574E7-09B5-4BCD-8D1B-4BF9D8D8E4B3}" srcId="{AB723C00-B9A1-4F22-B68B-8783D6825F25}" destId="{ECBCA48B-DD47-4F59-B06A-3D8D727F464A}" srcOrd="0" destOrd="0" parTransId="{37BBD7D7-AD2D-405A-B4B0-825081E84343}" sibTransId="{68B87044-8402-42EF-AB79-AEE9890F19D5}"/>
    <dgm:cxn modelId="{6B2BBF39-606A-4B2E-AFD6-DE67285533ED}" type="presOf" srcId="{F599C780-A53D-45F3-A637-F6B34C6D67F0}" destId="{170D7CA2-6487-4F80-A96C-A3F67AD1042F}" srcOrd="0" destOrd="0" presId="urn:microsoft.com/office/officeart/2005/8/layout/radial4"/>
    <dgm:cxn modelId="{B770675C-4F3E-49CB-87E5-9D6E02038595}" type="presOf" srcId="{AB723C00-B9A1-4F22-B68B-8783D6825F25}" destId="{0ABBC19F-B786-4995-B4A0-3B95EC4E96B7}" srcOrd="0" destOrd="0" presId="urn:microsoft.com/office/officeart/2005/8/layout/radial4"/>
    <dgm:cxn modelId="{682B6858-90BE-4805-B9FE-F226A989AB61}" type="presOf" srcId="{ECBCA48B-DD47-4F59-B06A-3D8D727F464A}" destId="{C84FDEEF-8236-4F8F-8473-683AB343E771}" srcOrd="0" destOrd="0" presId="urn:microsoft.com/office/officeart/2005/8/layout/radial4"/>
    <dgm:cxn modelId="{BA740830-E48F-4C93-A1DD-639A97F6C9EE}" type="presOf" srcId="{37BBD7D7-AD2D-405A-B4B0-825081E84343}" destId="{C4E2B98B-0EEB-4139-BB95-A4BBE96B484E}" srcOrd="0" destOrd="0" presId="urn:microsoft.com/office/officeart/2005/8/layout/radial4"/>
    <dgm:cxn modelId="{588A145E-0118-4AA1-B3B0-1E7F851AAD6D}" type="presParOf" srcId="{F634F88A-12E8-4FF3-A89F-FC042EE1EF8B}" destId="{0ABBC19F-B786-4995-B4A0-3B95EC4E96B7}" srcOrd="0" destOrd="0" presId="urn:microsoft.com/office/officeart/2005/8/layout/radial4"/>
    <dgm:cxn modelId="{0BEBA8BF-2F03-4D04-941D-D118754E4E43}" type="presParOf" srcId="{F634F88A-12E8-4FF3-A89F-FC042EE1EF8B}" destId="{C4E2B98B-0EEB-4139-BB95-A4BBE96B484E}" srcOrd="1" destOrd="0" presId="urn:microsoft.com/office/officeart/2005/8/layout/radial4"/>
    <dgm:cxn modelId="{C975B698-C45B-46C6-958D-BCC55AF68018}" type="presParOf" srcId="{F634F88A-12E8-4FF3-A89F-FC042EE1EF8B}" destId="{C84FDEEF-8236-4F8F-8473-683AB343E771}" srcOrd="2" destOrd="0" presId="urn:microsoft.com/office/officeart/2005/8/layout/radial4"/>
    <dgm:cxn modelId="{7B7DA785-D844-42BF-8765-B00A5A8E36E4}" type="presParOf" srcId="{F634F88A-12E8-4FF3-A89F-FC042EE1EF8B}" destId="{170D7CA2-6487-4F80-A96C-A3F67AD1042F}" srcOrd="3" destOrd="0" presId="urn:microsoft.com/office/officeart/2005/8/layout/radial4"/>
    <dgm:cxn modelId="{5B73106A-E6F2-4AF3-BE76-D6A23BAD71BF}" type="presParOf" srcId="{F634F88A-12E8-4FF3-A89F-FC042EE1EF8B}" destId="{C52FB029-CEB3-4FDB-9B66-A2696A37639C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9EBE9-47C4-4F5C-BD8F-A7CE46173910}">
      <dsp:nvSpPr>
        <dsp:cNvPr id="0" name=""/>
        <dsp:cNvSpPr/>
      </dsp:nvSpPr>
      <dsp:spPr>
        <a:xfrm>
          <a:off x="5156954" y="1067747"/>
          <a:ext cx="7273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27395" y="45720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501702" y="1109673"/>
        <a:ext cx="37899" cy="7587"/>
      </dsp:txXfrm>
    </dsp:sp>
    <dsp:sp modelId="{1EAFBDB3-EB87-4366-A3E0-A1D82C802D53}">
      <dsp:nvSpPr>
        <dsp:cNvPr id="0" name=""/>
        <dsp:cNvSpPr/>
      </dsp:nvSpPr>
      <dsp:spPr>
        <a:xfrm>
          <a:off x="5699" y="124776"/>
          <a:ext cx="5153054" cy="197738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Keragaman pengetahuan gamelan Bali harus didokumentasikan dan dijelaskan dengan baik</a:t>
          </a:r>
          <a:endParaRPr lang="id-ID" sz="1800" kern="120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Namun pengetahuan tersebut masih cenderung kurang terkumpul secara eksplisit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02227" y="221304"/>
        <a:ext cx="4959998" cy="1784324"/>
      </dsp:txXfrm>
    </dsp:sp>
    <dsp:sp modelId="{0512335C-58DF-490E-BF60-110ED54F0DAC}">
      <dsp:nvSpPr>
        <dsp:cNvPr id="0" name=""/>
        <dsp:cNvSpPr/>
      </dsp:nvSpPr>
      <dsp:spPr>
        <a:xfrm>
          <a:off x="2582226" y="2100357"/>
          <a:ext cx="5911050" cy="727395"/>
        </a:xfrm>
        <a:custGeom>
          <a:avLst/>
          <a:gdLst/>
          <a:ahLst/>
          <a:cxnLst/>
          <a:rect l="0" t="0" r="0" b="0"/>
          <a:pathLst>
            <a:path>
              <a:moveTo>
                <a:pt x="5911050" y="0"/>
              </a:moveTo>
              <a:lnTo>
                <a:pt x="5911050" y="380797"/>
              </a:lnTo>
              <a:lnTo>
                <a:pt x="0" y="380797"/>
              </a:lnTo>
              <a:lnTo>
                <a:pt x="0" y="727395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388765" y="2460261"/>
        <a:ext cx="297972" cy="7587"/>
      </dsp:txXfrm>
    </dsp:sp>
    <dsp:sp modelId="{C3EF6A47-E503-4C73-8D35-22BD1DB0C7F2}">
      <dsp:nvSpPr>
        <dsp:cNvPr id="0" name=""/>
        <dsp:cNvSpPr/>
      </dsp:nvSpPr>
      <dsp:spPr>
        <a:xfrm>
          <a:off x="5916749" y="124776"/>
          <a:ext cx="5153054" cy="197738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Ontologi merupakan cara untuk merepresentasikan pengetahuan secara semantik</a:t>
          </a:r>
          <a:endParaRPr lang="id-ID" sz="1800" kern="120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Kemudahan pengorganisasian dan manajemen data akan lebih terjamin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013277" y="221304"/>
        <a:ext cx="4959998" cy="1784324"/>
      </dsp:txXfrm>
    </dsp:sp>
    <dsp:sp modelId="{56AAB084-6384-40A2-A66C-92402AA0E237}">
      <dsp:nvSpPr>
        <dsp:cNvPr id="0" name=""/>
        <dsp:cNvSpPr/>
      </dsp:nvSpPr>
      <dsp:spPr>
        <a:xfrm>
          <a:off x="5156954" y="3803123"/>
          <a:ext cx="7273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27395" y="45720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501702" y="3845050"/>
        <a:ext cx="37899" cy="7587"/>
      </dsp:txXfrm>
    </dsp:sp>
    <dsp:sp modelId="{415EE09F-3A1E-4E7D-B4C5-0C6DD40B00FD}">
      <dsp:nvSpPr>
        <dsp:cNvPr id="0" name=""/>
        <dsp:cNvSpPr/>
      </dsp:nvSpPr>
      <dsp:spPr>
        <a:xfrm>
          <a:off x="5699" y="2860153"/>
          <a:ext cx="5153054" cy="197738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Dalam sistem berbasis web, ontologi dapat digunakan sebagai basis pengetahuan yang menerapkan konsep semantik</a:t>
          </a:r>
          <a:endParaRPr lang="id-ID" sz="1800" kern="120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Memungkinkan akses penjelajahan maupun pencarian pengetahuan oleh pengguna awam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02227" y="2956681"/>
        <a:ext cx="4959998" cy="1784324"/>
      </dsp:txXfrm>
    </dsp:sp>
    <dsp:sp modelId="{F8AF44B7-E87B-4309-B47D-0194BAB3D7AF}">
      <dsp:nvSpPr>
        <dsp:cNvPr id="0" name=""/>
        <dsp:cNvSpPr/>
      </dsp:nvSpPr>
      <dsp:spPr>
        <a:xfrm>
          <a:off x="5916749" y="2860153"/>
          <a:ext cx="5153054" cy="197738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Dikembangkan</a:t>
          </a:r>
          <a:r>
            <a:rPr lang="id-ID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 ontologi yang kemudian diterapkan ke dalam sistem pengetahuan gamelan Bali berbasis web semantik</a:t>
          </a:r>
          <a:endParaRPr lang="id-ID" sz="1800" kern="120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Pengembangan ontologi menggunakan metode Methontology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P</a:t>
          </a:r>
          <a:r>
            <a:rPr lang="id-ID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embangunan sistem menggunakan metode Prototyping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013277" y="2956681"/>
        <a:ext cx="4959998" cy="1784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4D462-B009-4DF5-810B-A0220894233D}">
      <dsp:nvSpPr>
        <dsp:cNvPr id="0" name=""/>
        <dsp:cNvSpPr/>
      </dsp:nvSpPr>
      <dsp:spPr>
        <a:xfrm>
          <a:off x="224153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71087" y="1242976"/>
        <a:ext cx="25774" cy="5154"/>
      </dsp:txXfrm>
    </dsp:sp>
    <dsp:sp modelId="{0798322B-9CFD-4B2A-B4D0-975A2A067972}">
      <dsp:nvSpPr>
        <dsp:cNvPr id="0" name=""/>
        <dsp:cNvSpPr/>
      </dsp:nvSpPr>
      <dsp:spPr>
        <a:xfrm>
          <a:off x="2092" y="573182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</a:rPr>
            <a:t>Identifikasi </a:t>
          </a:r>
          <a:endParaRPr lang="en-US" sz="1600" kern="120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1"/>
              </a:solidFill>
              <a:latin typeface="+mj-lt"/>
            </a:rPr>
            <a:t>Permasalahan</a:t>
          </a:r>
          <a:endParaRPr lang="id-ID" sz="2000" kern="1200">
            <a:solidFill>
              <a:schemeClr val="accent1"/>
            </a:solidFill>
            <a:latin typeface="+mj-lt"/>
          </a:endParaRPr>
        </a:p>
      </dsp:txBody>
      <dsp:txXfrm>
        <a:off x="67737" y="638827"/>
        <a:ext cx="2109949" cy="1213453"/>
      </dsp:txXfrm>
    </dsp:sp>
    <dsp:sp modelId="{823DA4C9-9FE7-41EE-87D0-A50ABF8906FC}">
      <dsp:nvSpPr>
        <dsp:cNvPr id="0" name=""/>
        <dsp:cNvSpPr/>
      </dsp:nvSpPr>
      <dsp:spPr>
        <a:xfrm>
          <a:off x="4998257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12" y="1242976"/>
        <a:ext cx="25774" cy="5154"/>
      </dsp:txXfrm>
    </dsp:sp>
    <dsp:sp modelId="{0040400A-4440-4898-A225-E4077EE810E9}">
      <dsp:nvSpPr>
        <dsp:cNvPr id="0" name=""/>
        <dsp:cNvSpPr/>
      </dsp:nvSpPr>
      <dsp:spPr>
        <a:xfrm>
          <a:off x="2758817" y="573182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Studi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1"/>
              </a:solidFill>
              <a:latin typeface="+mj-lt"/>
            </a:rPr>
            <a:t>Literatur</a:t>
          </a:r>
          <a:endParaRPr lang="id-ID" sz="2000" kern="1200">
            <a:solidFill>
              <a:schemeClr val="accent1"/>
            </a:solidFill>
            <a:latin typeface="+mj-lt"/>
          </a:endParaRPr>
        </a:p>
      </dsp:txBody>
      <dsp:txXfrm>
        <a:off x="2824462" y="638827"/>
        <a:ext cx="2109949" cy="1213453"/>
      </dsp:txXfrm>
    </dsp:sp>
    <dsp:sp modelId="{EC7B8FF1-CBBF-4C28-8561-3757381EBF11}">
      <dsp:nvSpPr>
        <dsp:cNvPr id="0" name=""/>
        <dsp:cNvSpPr/>
      </dsp:nvSpPr>
      <dsp:spPr>
        <a:xfrm>
          <a:off x="775498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bg1"/>
              </a:solidFill>
            </a:ln>
          </a:endParaRPr>
        </a:p>
      </dsp:txBody>
      <dsp:txXfrm>
        <a:off x="7984537" y="1242976"/>
        <a:ext cx="25774" cy="5154"/>
      </dsp:txXfrm>
    </dsp:sp>
    <dsp:sp modelId="{C8D07366-6B90-40D2-9128-D5B84D8AA824}">
      <dsp:nvSpPr>
        <dsp:cNvPr id="0" name=""/>
        <dsp:cNvSpPr/>
      </dsp:nvSpPr>
      <dsp:spPr>
        <a:xfrm>
          <a:off x="5515542" y="573182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</a:rPr>
            <a:t>Pengumpulan </a:t>
          </a:r>
          <a:endParaRPr lang="en-US" sz="1600" kern="120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1"/>
              </a:solidFill>
              <a:latin typeface="+mj-lt"/>
            </a:rPr>
            <a:t>Data</a:t>
          </a:r>
          <a:endParaRPr lang="id-ID" sz="2000" kern="1200">
            <a:solidFill>
              <a:schemeClr val="accent1"/>
            </a:solidFill>
            <a:latin typeface="+mj-lt"/>
          </a:endParaRPr>
        </a:p>
      </dsp:txBody>
      <dsp:txXfrm>
        <a:off x="5581187" y="638827"/>
        <a:ext cx="2109949" cy="1213453"/>
      </dsp:txXfrm>
    </dsp:sp>
    <dsp:sp modelId="{4F30B81D-2FBE-44FC-B1F0-564C63D379DC}">
      <dsp:nvSpPr>
        <dsp:cNvPr id="0" name=""/>
        <dsp:cNvSpPr/>
      </dsp:nvSpPr>
      <dsp:spPr>
        <a:xfrm>
          <a:off x="1122712" y="1916126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50644" y="2155991"/>
        <a:ext cx="414311" cy="5154"/>
      </dsp:txXfrm>
    </dsp:sp>
    <dsp:sp modelId="{F407DB31-E2F5-405D-B385-B6BFE3EAE84C}">
      <dsp:nvSpPr>
        <dsp:cNvPr id="0" name=""/>
        <dsp:cNvSpPr/>
      </dsp:nvSpPr>
      <dsp:spPr>
        <a:xfrm>
          <a:off x="8272267" y="573182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</a:rPr>
            <a:t>Pembangunan </a:t>
          </a:r>
          <a:endParaRPr lang="en-US" sz="1600" kern="120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1"/>
              </a:solidFill>
              <a:latin typeface="+mj-lt"/>
            </a:rPr>
            <a:t>Ontologi</a:t>
          </a:r>
          <a:endParaRPr lang="id-ID" sz="2000" kern="1200">
            <a:solidFill>
              <a:schemeClr val="accent1"/>
            </a:solidFill>
            <a:latin typeface="+mj-lt"/>
          </a:endParaRPr>
        </a:p>
      </dsp:txBody>
      <dsp:txXfrm>
        <a:off x="8337912" y="638827"/>
        <a:ext cx="2109949" cy="1213453"/>
      </dsp:txXfrm>
    </dsp:sp>
    <dsp:sp modelId="{91AF3298-D2D6-4032-AF86-8D1DB96091D8}">
      <dsp:nvSpPr>
        <dsp:cNvPr id="0" name=""/>
        <dsp:cNvSpPr/>
      </dsp:nvSpPr>
      <dsp:spPr>
        <a:xfrm>
          <a:off x="224153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71087" y="3103206"/>
        <a:ext cx="25774" cy="5154"/>
      </dsp:txXfrm>
    </dsp:sp>
    <dsp:sp modelId="{A4B816A3-CE5F-4A6F-9B54-E68A6AA72ECF}">
      <dsp:nvSpPr>
        <dsp:cNvPr id="0" name=""/>
        <dsp:cNvSpPr/>
      </dsp:nvSpPr>
      <dsp:spPr>
        <a:xfrm>
          <a:off x="2092" y="2433411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1"/>
              </a:solidFill>
              <a:latin typeface="+mj-lt"/>
            </a:rPr>
            <a:t>Perancangan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Sistem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7737" y="2499056"/>
        <a:ext cx="2109949" cy="1213453"/>
      </dsp:txXfrm>
    </dsp:sp>
    <dsp:sp modelId="{64FD02AB-F079-4358-84D5-230ED4F5F313}">
      <dsp:nvSpPr>
        <dsp:cNvPr id="0" name=""/>
        <dsp:cNvSpPr/>
      </dsp:nvSpPr>
      <dsp:spPr>
        <a:xfrm>
          <a:off x="4998257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12" y="3103206"/>
        <a:ext cx="25774" cy="5154"/>
      </dsp:txXfrm>
    </dsp:sp>
    <dsp:sp modelId="{06441668-75C0-49B0-A70D-605493D180F8}">
      <dsp:nvSpPr>
        <dsp:cNvPr id="0" name=""/>
        <dsp:cNvSpPr/>
      </dsp:nvSpPr>
      <dsp:spPr>
        <a:xfrm>
          <a:off x="2758817" y="2433411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1"/>
              </a:solidFill>
              <a:latin typeface="+mj-lt"/>
            </a:rPr>
            <a:t>Implementasi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Sistem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824462" y="2499056"/>
        <a:ext cx="2109949" cy="1213453"/>
      </dsp:txXfrm>
    </dsp:sp>
    <dsp:sp modelId="{36764823-2D7C-4FB4-BF4A-2A462EEC7051}">
      <dsp:nvSpPr>
        <dsp:cNvPr id="0" name=""/>
        <dsp:cNvSpPr/>
      </dsp:nvSpPr>
      <dsp:spPr>
        <a:xfrm>
          <a:off x="5515542" y="2433411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solidFill>
                <a:schemeClr val="accent1"/>
              </a:solidFill>
              <a:latin typeface="+mj-lt"/>
            </a:rPr>
            <a:t>Pengujian</a:t>
          </a:r>
          <a:r>
            <a:rPr lang="en-US" sz="1800" kern="1200">
              <a:solidFill>
                <a:schemeClr val="accent1"/>
              </a:solidFill>
            </a:rPr>
            <a:t> </a:t>
          </a:r>
          <a:endParaRPr lang="en-US" sz="1800" kern="1200" smtClean="0">
            <a:solidFill>
              <a:schemeClr val="accent1"/>
            </a:solidFill>
          </a:endParaRP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dan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n-US" sz="1800" kern="1200">
              <a:solidFill>
                <a:schemeClr val="accent1"/>
              </a:solidFill>
              <a:latin typeface="+mj-lt"/>
            </a:rPr>
            <a:t>Evaluasi</a:t>
          </a:r>
          <a:endParaRPr lang="id-ID" sz="1800" kern="1200">
            <a:solidFill>
              <a:schemeClr val="accent1"/>
            </a:solidFill>
            <a:latin typeface="+mj-lt"/>
          </a:endParaRPr>
        </a:p>
      </dsp:txBody>
      <dsp:txXfrm>
        <a:off x="5581187" y="2499056"/>
        <a:ext cx="2109949" cy="1213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358EB-765F-423E-80FB-77631DCC1FBF}">
      <dsp:nvSpPr>
        <dsp:cNvPr id="0" name=""/>
        <dsp:cNvSpPr/>
      </dsp:nvSpPr>
      <dsp:spPr>
        <a:xfrm>
          <a:off x="1490558" y="561198"/>
          <a:ext cx="31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7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37866" y="605206"/>
        <a:ext cx="17116" cy="3423"/>
      </dsp:txXfrm>
    </dsp:sp>
    <dsp:sp modelId="{ADAB8B2A-650C-480C-A87A-A9AD68F605D4}">
      <dsp:nvSpPr>
        <dsp:cNvPr id="0" name=""/>
        <dsp:cNvSpPr/>
      </dsp:nvSpPr>
      <dsp:spPr>
        <a:xfrm>
          <a:off x="3953" y="160397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Spesifikasi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953" y="160397"/>
        <a:ext cx="1488404" cy="893042"/>
      </dsp:txXfrm>
    </dsp:sp>
    <dsp:sp modelId="{392FA14D-0A11-41B0-82B8-C52AA130F586}">
      <dsp:nvSpPr>
        <dsp:cNvPr id="0" name=""/>
        <dsp:cNvSpPr/>
      </dsp:nvSpPr>
      <dsp:spPr>
        <a:xfrm>
          <a:off x="3321295" y="561198"/>
          <a:ext cx="31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7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468603" y="605206"/>
        <a:ext cx="17116" cy="3423"/>
      </dsp:txXfrm>
    </dsp:sp>
    <dsp:sp modelId="{52F624C7-42E3-42E7-911A-49ABA4EB706C}">
      <dsp:nvSpPr>
        <dsp:cNvPr id="0" name=""/>
        <dsp:cNvSpPr/>
      </dsp:nvSpPr>
      <dsp:spPr>
        <a:xfrm>
          <a:off x="1834691" y="160397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Akuisisi Pengetahuan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834691" y="160397"/>
        <a:ext cx="1488404" cy="893042"/>
      </dsp:txXfrm>
    </dsp:sp>
    <dsp:sp modelId="{DC5992CF-DFFE-41A1-B122-D19398032378}">
      <dsp:nvSpPr>
        <dsp:cNvPr id="0" name=""/>
        <dsp:cNvSpPr/>
      </dsp:nvSpPr>
      <dsp:spPr>
        <a:xfrm>
          <a:off x="748156" y="1051639"/>
          <a:ext cx="3661474" cy="311733"/>
        </a:xfrm>
        <a:custGeom>
          <a:avLst/>
          <a:gdLst/>
          <a:ahLst/>
          <a:cxnLst/>
          <a:rect l="0" t="0" r="0" b="0"/>
          <a:pathLst>
            <a:path>
              <a:moveTo>
                <a:pt x="3661474" y="0"/>
              </a:moveTo>
              <a:lnTo>
                <a:pt x="3661474" y="172966"/>
              </a:lnTo>
              <a:lnTo>
                <a:pt x="0" y="172966"/>
              </a:lnTo>
              <a:lnTo>
                <a:pt x="0" y="31173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486957" y="1205794"/>
        <a:ext cx="183872" cy="3423"/>
      </dsp:txXfrm>
    </dsp:sp>
    <dsp:sp modelId="{1B44714B-2781-4998-8229-7BD7F6437235}">
      <dsp:nvSpPr>
        <dsp:cNvPr id="0" name=""/>
        <dsp:cNvSpPr/>
      </dsp:nvSpPr>
      <dsp:spPr>
        <a:xfrm>
          <a:off x="3665428" y="160397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Konseptualisasi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665428" y="160397"/>
        <a:ext cx="1488404" cy="893042"/>
      </dsp:txXfrm>
    </dsp:sp>
    <dsp:sp modelId="{247615BC-7799-4CED-97B1-871F914407F8}">
      <dsp:nvSpPr>
        <dsp:cNvPr id="0" name=""/>
        <dsp:cNvSpPr/>
      </dsp:nvSpPr>
      <dsp:spPr>
        <a:xfrm>
          <a:off x="1490558" y="1796574"/>
          <a:ext cx="31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7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37866" y="1840582"/>
        <a:ext cx="17116" cy="3423"/>
      </dsp:txXfrm>
    </dsp:sp>
    <dsp:sp modelId="{5634FD1C-024B-4F49-81CF-E87FDB6D3624}">
      <dsp:nvSpPr>
        <dsp:cNvPr id="0" name=""/>
        <dsp:cNvSpPr/>
      </dsp:nvSpPr>
      <dsp:spPr>
        <a:xfrm>
          <a:off x="3953" y="1395772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Integrasi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953" y="1395772"/>
        <a:ext cx="1488404" cy="893042"/>
      </dsp:txXfrm>
    </dsp:sp>
    <dsp:sp modelId="{8C2D08C6-CB24-44CA-907E-9BDA14FE9BCF}">
      <dsp:nvSpPr>
        <dsp:cNvPr id="0" name=""/>
        <dsp:cNvSpPr/>
      </dsp:nvSpPr>
      <dsp:spPr>
        <a:xfrm>
          <a:off x="3321295" y="1796574"/>
          <a:ext cx="31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7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468603" y="1840582"/>
        <a:ext cx="17116" cy="3423"/>
      </dsp:txXfrm>
    </dsp:sp>
    <dsp:sp modelId="{0236C4B3-DCB6-42D8-A245-B4FB813B9E35}">
      <dsp:nvSpPr>
        <dsp:cNvPr id="0" name=""/>
        <dsp:cNvSpPr/>
      </dsp:nvSpPr>
      <dsp:spPr>
        <a:xfrm>
          <a:off x="1834691" y="1395772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Implementasi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834691" y="1395772"/>
        <a:ext cx="1488404" cy="893042"/>
      </dsp:txXfrm>
    </dsp:sp>
    <dsp:sp modelId="{11B5C741-C41B-48FC-B725-37063F3DD555}">
      <dsp:nvSpPr>
        <dsp:cNvPr id="0" name=""/>
        <dsp:cNvSpPr/>
      </dsp:nvSpPr>
      <dsp:spPr>
        <a:xfrm>
          <a:off x="748156" y="2287015"/>
          <a:ext cx="3661474" cy="311733"/>
        </a:xfrm>
        <a:custGeom>
          <a:avLst/>
          <a:gdLst/>
          <a:ahLst/>
          <a:cxnLst/>
          <a:rect l="0" t="0" r="0" b="0"/>
          <a:pathLst>
            <a:path>
              <a:moveTo>
                <a:pt x="3661474" y="0"/>
              </a:moveTo>
              <a:lnTo>
                <a:pt x="3661474" y="172966"/>
              </a:lnTo>
              <a:lnTo>
                <a:pt x="0" y="172966"/>
              </a:lnTo>
              <a:lnTo>
                <a:pt x="0" y="31173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486957" y="2441170"/>
        <a:ext cx="183872" cy="3423"/>
      </dsp:txXfrm>
    </dsp:sp>
    <dsp:sp modelId="{CC5F4DE0-F4C9-43BC-A19C-E35F8F7B2AEA}">
      <dsp:nvSpPr>
        <dsp:cNvPr id="0" name=""/>
        <dsp:cNvSpPr/>
      </dsp:nvSpPr>
      <dsp:spPr>
        <a:xfrm>
          <a:off x="3665428" y="1395772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Evaluasi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665428" y="1395772"/>
        <a:ext cx="1488404" cy="893042"/>
      </dsp:txXfrm>
    </dsp:sp>
    <dsp:sp modelId="{2BD93CA6-488D-40A9-973C-4311E109E687}">
      <dsp:nvSpPr>
        <dsp:cNvPr id="0" name=""/>
        <dsp:cNvSpPr/>
      </dsp:nvSpPr>
      <dsp:spPr>
        <a:xfrm>
          <a:off x="3953" y="2631148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Dokumentasi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953" y="2631148"/>
        <a:ext cx="1488404" cy="8930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0EEC6-EAC7-40B3-91C0-F4B490487C4C}">
      <dsp:nvSpPr>
        <dsp:cNvPr id="0" name=""/>
        <dsp:cNvSpPr/>
      </dsp:nvSpPr>
      <dsp:spPr>
        <a:xfrm>
          <a:off x="2402358" y="443782"/>
          <a:ext cx="344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2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565122" y="487627"/>
        <a:ext cx="18743" cy="3748"/>
      </dsp:txXfrm>
    </dsp:sp>
    <dsp:sp modelId="{8AF72824-A867-422E-BE2E-567EADD303B9}">
      <dsp:nvSpPr>
        <dsp:cNvPr id="0" name=""/>
        <dsp:cNvSpPr/>
      </dsp:nvSpPr>
      <dsp:spPr>
        <a:xfrm>
          <a:off x="774289" y="541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Pengumpulan Kebutuhan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774289" y="541"/>
        <a:ext cx="1629869" cy="977921"/>
      </dsp:txXfrm>
    </dsp:sp>
    <dsp:sp modelId="{6B0CCB19-76AC-4A01-B6D4-A6F45FD67118}">
      <dsp:nvSpPr>
        <dsp:cNvPr id="0" name=""/>
        <dsp:cNvSpPr/>
      </dsp:nvSpPr>
      <dsp:spPr>
        <a:xfrm>
          <a:off x="1589224" y="976663"/>
          <a:ext cx="2004739" cy="344270"/>
        </a:xfrm>
        <a:custGeom>
          <a:avLst/>
          <a:gdLst/>
          <a:ahLst/>
          <a:cxnLst/>
          <a:rect l="0" t="0" r="0" b="0"/>
          <a:pathLst>
            <a:path>
              <a:moveTo>
                <a:pt x="2004739" y="0"/>
              </a:moveTo>
              <a:lnTo>
                <a:pt x="2004739" y="189235"/>
              </a:lnTo>
              <a:lnTo>
                <a:pt x="0" y="189235"/>
              </a:lnTo>
              <a:lnTo>
                <a:pt x="0" y="34427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540606" y="1146923"/>
        <a:ext cx="101974" cy="3748"/>
      </dsp:txXfrm>
    </dsp:sp>
    <dsp:sp modelId="{4B01D22B-05F6-45BB-8D4B-18C0F8FD9049}">
      <dsp:nvSpPr>
        <dsp:cNvPr id="0" name=""/>
        <dsp:cNvSpPr/>
      </dsp:nvSpPr>
      <dsp:spPr>
        <a:xfrm>
          <a:off x="2779029" y="541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Pembangunan Prototype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779029" y="541"/>
        <a:ext cx="1629869" cy="977921"/>
      </dsp:txXfrm>
    </dsp:sp>
    <dsp:sp modelId="{A65A1126-038A-4799-95CF-7ACAA7FB5C55}">
      <dsp:nvSpPr>
        <dsp:cNvPr id="0" name=""/>
        <dsp:cNvSpPr/>
      </dsp:nvSpPr>
      <dsp:spPr>
        <a:xfrm>
          <a:off x="2402358" y="1796573"/>
          <a:ext cx="344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2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565122" y="1840419"/>
        <a:ext cx="18743" cy="3748"/>
      </dsp:txXfrm>
    </dsp:sp>
    <dsp:sp modelId="{834343DE-0531-425D-AAD5-F5A154AED1C3}">
      <dsp:nvSpPr>
        <dsp:cNvPr id="0" name=""/>
        <dsp:cNvSpPr/>
      </dsp:nvSpPr>
      <dsp:spPr>
        <a:xfrm>
          <a:off x="774289" y="1353333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Evaluasi Prototype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774289" y="1353333"/>
        <a:ext cx="1629869" cy="977921"/>
      </dsp:txXfrm>
    </dsp:sp>
    <dsp:sp modelId="{D9EC1F2D-DE28-4562-A4B9-A0F530F08418}">
      <dsp:nvSpPr>
        <dsp:cNvPr id="0" name=""/>
        <dsp:cNvSpPr/>
      </dsp:nvSpPr>
      <dsp:spPr>
        <a:xfrm>
          <a:off x="1589224" y="2329454"/>
          <a:ext cx="2004739" cy="344270"/>
        </a:xfrm>
        <a:custGeom>
          <a:avLst/>
          <a:gdLst/>
          <a:ahLst/>
          <a:cxnLst/>
          <a:rect l="0" t="0" r="0" b="0"/>
          <a:pathLst>
            <a:path>
              <a:moveTo>
                <a:pt x="2004739" y="0"/>
              </a:moveTo>
              <a:lnTo>
                <a:pt x="2004739" y="189235"/>
              </a:lnTo>
              <a:lnTo>
                <a:pt x="0" y="189235"/>
              </a:lnTo>
              <a:lnTo>
                <a:pt x="0" y="34427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540606" y="2499715"/>
        <a:ext cx="101974" cy="3748"/>
      </dsp:txXfrm>
    </dsp:sp>
    <dsp:sp modelId="{71EDF56E-3187-4E20-9D4F-7AD24735C5C4}">
      <dsp:nvSpPr>
        <dsp:cNvPr id="0" name=""/>
        <dsp:cNvSpPr/>
      </dsp:nvSpPr>
      <dsp:spPr>
        <a:xfrm>
          <a:off x="2779029" y="1353333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Pembangunan Sistem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779029" y="1353333"/>
        <a:ext cx="1629869" cy="977921"/>
      </dsp:txXfrm>
    </dsp:sp>
    <dsp:sp modelId="{A717C7D1-02AB-4679-8C6C-E50C51C73438}">
      <dsp:nvSpPr>
        <dsp:cNvPr id="0" name=""/>
        <dsp:cNvSpPr/>
      </dsp:nvSpPr>
      <dsp:spPr>
        <a:xfrm>
          <a:off x="2402358" y="3149365"/>
          <a:ext cx="344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2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565122" y="3193211"/>
        <a:ext cx="18743" cy="3748"/>
      </dsp:txXfrm>
    </dsp:sp>
    <dsp:sp modelId="{09A7BB4E-C9C7-4717-B37E-6EE4F3C9CA51}">
      <dsp:nvSpPr>
        <dsp:cNvPr id="0" name=""/>
        <dsp:cNvSpPr/>
      </dsp:nvSpPr>
      <dsp:spPr>
        <a:xfrm>
          <a:off x="774289" y="2706124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Pengujian Sistem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774289" y="2706124"/>
        <a:ext cx="1629869" cy="977921"/>
      </dsp:txXfrm>
    </dsp:sp>
    <dsp:sp modelId="{87DB56FB-7575-4BFE-B817-771D131F6B21}">
      <dsp:nvSpPr>
        <dsp:cNvPr id="0" name=""/>
        <dsp:cNvSpPr/>
      </dsp:nvSpPr>
      <dsp:spPr>
        <a:xfrm>
          <a:off x="2779029" y="2706124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Evaluasi Sistem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779029" y="2706124"/>
        <a:ext cx="1629869" cy="9779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DD127-77E1-4998-AD27-775E9DE2B8EA}">
      <dsp:nvSpPr>
        <dsp:cNvPr id="0" name=""/>
        <dsp:cNvSpPr/>
      </dsp:nvSpPr>
      <dsp:spPr>
        <a:xfrm>
          <a:off x="4199195" y="2286"/>
          <a:ext cx="2313963" cy="1030174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accent1"/>
              </a:solidFill>
              <a:latin typeface="+mj-lt"/>
            </a:rPr>
            <a:t>Pengembangan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Ontologi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4249484" y="52575"/>
        <a:ext cx="2213385" cy="929596"/>
      </dsp:txXfrm>
    </dsp:sp>
    <dsp:sp modelId="{1C3A66CD-3B77-46E1-9B9C-0C3E969E74B8}">
      <dsp:nvSpPr>
        <dsp:cNvPr id="0" name=""/>
        <dsp:cNvSpPr/>
      </dsp:nvSpPr>
      <dsp:spPr>
        <a:xfrm>
          <a:off x="3839451" y="779448"/>
          <a:ext cx="4120255" cy="4120255"/>
        </a:xfrm>
        <a:custGeom>
          <a:avLst/>
          <a:gdLst/>
          <a:ahLst/>
          <a:cxnLst/>
          <a:rect l="0" t="0" r="0" b="0"/>
          <a:pathLst>
            <a:path>
              <a:moveTo>
                <a:pt x="2865285" y="163855"/>
              </a:moveTo>
              <a:arcTo wR="2060127" hR="2060127" stAng="17580365" swAng="1040044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4F449-F185-4769-8908-554BD47B7A16}">
      <dsp:nvSpPr>
        <dsp:cNvPr id="0" name=""/>
        <dsp:cNvSpPr/>
      </dsp:nvSpPr>
      <dsp:spPr>
        <a:xfrm>
          <a:off x="6660839" y="1408971"/>
          <a:ext cx="1881701" cy="1030174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accent1"/>
              </a:solidFill>
              <a:latin typeface="+mj-lt"/>
            </a:rPr>
            <a:t>Reasoning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Ontologi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711128" y="1459260"/>
        <a:ext cx="1781123" cy="929596"/>
      </dsp:txXfrm>
    </dsp:sp>
    <dsp:sp modelId="{782DEA1F-D18F-4BD0-93F1-B26E85C9D3FB}">
      <dsp:nvSpPr>
        <dsp:cNvPr id="0" name=""/>
        <dsp:cNvSpPr/>
      </dsp:nvSpPr>
      <dsp:spPr>
        <a:xfrm>
          <a:off x="3570543" y="394802"/>
          <a:ext cx="4120255" cy="4120255"/>
        </a:xfrm>
        <a:custGeom>
          <a:avLst/>
          <a:gdLst/>
          <a:ahLst/>
          <a:cxnLst/>
          <a:rect l="0" t="0" r="0" b="0"/>
          <a:pathLst>
            <a:path>
              <a:moveTo>
                <a:pt x="4110074" y="2264689"/>
              </a:moveTo>
              <a:arcTo wR="2060127" hR="2060127" stAng="21941916" swAng="1127518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F707B-E276-46DC-A7C5-4D053E57B0DF}">
      <dsp:nvSpPr>
        <dsp:cNvPr id="0" name=""/>
        <dsp:cNvSpPr/>
      </dsp:nvSpPr>
      <dsp:spPr>
        <a:xfrm>
          <a:off x="6138932" y="3504492"/>
          <a:ext cx="1881701" cy="1030174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accent1"/>
              </a:solidFill>
              <a:latin typeface="+mj-lt"/>
            </a:rPr>
            <a:t>Ekspor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Ontologi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189221" y="3554781"/>
        <a:ext cx="1781123" cy="929596"/>
      </dsp:txXfrm>
    </dsp:sp>
    <dsp:sp modelId="{D815287B-89B7-45BF-A289-74825CEACE21}">
      <dsp:nvSpPr>
        <dsp:cNvPr id="0" name=""/>
        <dsp:cNvSpPr/>
      </dsp:nvSpPr>
      <dsp:spPr>
        <a:xfrm>
          <a:off x="3421410" y="661965"/>
          <a:ext cx="4120255" cy="4120255"/>
        </a:xfrm>
        <a:custGeom>
          <a:avLst/>
          <a:gdLst/>
          <a:ahLst/>
          <a:cxnLst/>
          <a:rect l="0" t="0" r="0" b="0"/>
          <a:pathLst>
            <a:path>
              <a:moveTo>
                <a:pt x="2688341" y="4022135"/>
              </a:moveTo>
              <a:arcTo wR="2060127" hR="2060127" stAng="4334731" swAng="2038939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677FB-6BD9-4DD4-9D51-8349CE1971F6}">
      <dsp:nvSpPr>
        <dsp:cNvPr id="0" name=""/>
        <dsp:cNvSpPr/>
      </dsp:nvSpPr>
      <dsp:spPr>
        <a:xfrm>
          <a:off x="2689663" y="3529935"/>
          <a:ext cx="2218315" cy="1030174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Unggah ke </a:t>
          </a: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accent1"/>
              </a:solidFill>
              <a:latin typeface="+mj-lt"/>
            </a:rPr>
            <a:t>SPARQL Server</a:t>
          </a:r>
          <a:endParaRPr lang="id-ID" sz="1800" kern="1200">
            <a:solidFill>
              <a:schemeClr val="accent1"/>
            </a:solidFill>
            <a:latin typeface="+mj-lt"/>
          </a:endParaRPr>
        </a:p>
      </dsp:txBody>
      <dsp:txXfrm>
        <a:off x="2739952" y="3580224"/>
        <a:ext cx="2117737" cy="929596"/>
      </dsp:txXfrm>
    </dsp:sp>
    <dsp:sp modelId="{E1C4D204-D4B1-4476-A90D-78AA7970F60E}">
      <dsp:nvSpPr>
        <dsp:cNvPr id="0" name=""/>
        <dsp:cNvSpPr/>
      </dsp:nvSpPr>
      <dsp:spPr>
        <a:xfrm>
          <a:off x="3136801" y="394064"/>
          <a:ext cx="4120255" cy="4120255"/>
        </a:xfrm>
        <a:custGeom>
          <a:avLst/>
          <a:gdLst/>
          <a:ahLst/>
          <a:cxnLst/>
          <a:rect l="0" t="0" r="0" b="0"/>
          <a:pathLst>
            <a:path>
              <a:moveTo>
                <a:pt x="200644" y="2946948"/>
              </a:moveTo>
              <a:arcTo wR="2060127" hR="2060127" stAng="9270162" swAng="1097566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325F8-1D3B-4AEF-86F7-99807155BA35}">
      <dsp:nvSpPr>
        <dsp:cNvPr id="0" name=""/>
        <dsp:cNvSpPr/>
      </dsp:nvSpPr>
      <dsp:spPr>
        <a:xfrm>
          <a:off x="2276045" y="1468013"/>
          <a:ext cx="1881701" cy="1030174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accent1"/>
              </a:solidFill>
              <a:latin typeface="+mj-lt"/>
            </a:rPr>
            <a:t>Penggunaan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oleh Sistem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326334" y="1518302"/>
        <a:ext cx="1781123" cy="929596"/>
      </dsp:txXfrm>
    </dsp:sp>
    <dsp:sp modelId="{77FD07E3-9FDB-41B9-9630-10E5682830C7}">
      <dsp:nvSpPr>
        <dsp:cNvPr id="0" name=""/>
        <dsp:cNvSpPr/>
      </dsp:nvSpPr>
      <dsp:spPr>
        <a:xfrm>
          <a:off x="2983995" y="691704"/>
          <a:ext cx="4120255" cy="4120255"/>
        </a:xfrm>
        <a:custGeom>
          <a:avLst/>
          <a:gdLst/>
          <a:ahLst/>
          <a:cxnLst/>
          <a:rect l="0" t="0" r="0" b="0"/>
          <a:pathLst>
            <a:path>
              <a:moveTo>
                <a:pt x="576819" y="630469"/>
              </a:moveTo>
              <a:arcTo wR="2060127" hR="2060127" stAng="13436692" swAng="986723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E98EB-DFA2-442C-94DC-36DEB4BD6718}">
      <dsp:nvSpPr>
        <dsp:cNvPr id="0" name=""/>
        <dsp:cNvSpPr/>
      </dsp:nvSpPr>
      <dsp:spPr>
        <a:xfrm>
          <a:off x="9113" y="282"/>
          <a:ext cx="2647984" cy="132399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540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Telah diimplementasikan:</a:t>
          </a:r>
          <a:endParaRPr lang="id-ID" sz="21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7891" y="39060"/>
        <a:ext cx="2570428" cy="1246436"/>
      </dsp:txXfrm>
    </dsp:sp>
    <dsp:sp modelId="{DFB79BC3-5333-412D-B1CF-6460735807E5}">
      <dsp:nvSpPr>
        <dsp:cNvPr id="0" name=""/>
        <dsp:cNvSpPr/>
      </dsp:nvSpPr>
      <dsp:spPr>
        <a:xfrm>
          <a:off x="273911" y="1324275"/>
          <a:ext cx="264798" cy="992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994"/>
              </a:lnTo>
              <a:lnTo>
                <a:pt x="264798" y="9929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D4E36-0881-4FDF-A14C-547BA37A3011}">
      <dsp:nvSpPr>
        <dsp:cNvPr id="0" name=""/>
        <dsp:cNvSpPr/>
      </dsp:nvSpPr>
      <dsp:spPr>
        <a:xfrm>
          <a:off x="538710" y="1655273"/>
          <a:ext cx="2118387" cy="132399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540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metode </a:t>
          </a:r>
          <a:r>
            <a:rPr lang="en-US" sz="2300" kern="1200" smtClean="0">
              <a:solidFill>
                <a:schemeClr val="accent1"/>
              </a:solidFill>
              <a:latin typeface="+mj-lt"/>
            </a:rPr>
            <a:t>Methontology </a:t>
          </a:r>
          <a:endParaRPr lang="id-ID" sz="2300" kern="1200">
            <a:solidFill>
              <a:schemeClr val="accent1"/>
            </a:solidFill>
            <a:latin typeface="+mj-lt"/>
          </a:endParaRPr>
        </a:p>
      </dsp:txBody>
      <dsp:txXfrm>
        <a:off x="577488" y="1694051"/>
        <a:ext cx="2040831" cy="1246436"/>
      </dsp:txXfrm>
    </dsp:sp>
    <dsp:sp modelId="{F811D741-8F2E-4F7C-B734-5E58DD12CC24}">
      <dsp:nvSpPr>
        <dsp:cNvPr id="0" name=""/>
        <dsp:cNvSpPr/>
      </dsp:nvSpPr>
      <dsp:spPr>
        <a:xfrm>
          <a:off x="273911" y="1324275"/>
          <a:ext cx="264798" cy="2647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7984"/>
              </a:lnTo>
              <a:lnTo>
                <a:pt x="264798" y="26479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20EEB-F67D-4E84-A1FB-AF925E422696}">
      <dsp:nvSpPr>
        <dsp:cNvPr id="0" name=""/>
        <dsp:cNvSpPr/>
      </dsp:nvSpPr>
      <dsp:spPr>
        <a:xfrm>
          <a:off x="538710" y="3310263"/>
          <a:ext cx="2118387" cy="132399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540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metode</a:t>
          </a:r>
          <a:r>
            <a:rPr lang="en-US" sz="28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en-US" sz="2300" kern="1200" smtClean="0">
              <a:solidFill>
                <a:schemeClr val="accent1"/>
              </a:solidFill>
              <a:latin typeface="+mj-lt"/>
            </a:rPr>
            <a:t>Prototyping</a:t>
          </a:r>
          <a:endParaRPr lang="id-ID" sz="2300" kern="1200">
            <a:solidFill>
              <a:schemeClr val="accent1"/>
            </a:solidFill>
            <a:latin typeface="+mj-lt"/>
          </a:endParaRPr>
        </a:p>
      </dsp:txBody>
      <dsp:txXfrm>
        <a:off x="577488" y="3349041"/>
        <a:ext cx="2040831" cy="12464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BC19F-B786-4995-B4A0-3B95EC4E96B7}">
      <dsp:nvSpPr>
        <dsp:cNvPr id="0" name=""/>
        <dsp:cNvSpPr/>
      </dsp:nvSpPr>
      <dsp:spPr>
        <a:xfrm>
          <a:off x="198226" y="3215508"/>
          <a:ext cx="3654688" cy="182295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Hasil dari penjelajahan dan pencarian sistem dianggap 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solidFill>
                <a:schemeClr val="accent1"/>
              </a:solidFill>
              <a:latin typeface="+mj-lt"/>
            </a:rPr>
            <a:t>relatif akurat</a:t>
          </a:r>
          <a:endParaRPr lang="id-ID" sz="2800" kern="1200">
            <a:solidFill>
              <a:schemeClr val="accent1"/>
            </a:solidFill>
            <a:latin typeface="+mj-lt"/>
          </a:endParaRPr>
        </a:p>
      </dsp:txBody>
      <dsp:txXfrm>
        <a:off x="287215" y="3304497"/>
        <a:ext cx="3476710" cy="1644975"/>
      </dsp:txXfrm>
    </dsp:sp>
    <dsp:sp modelId="{C4E2B98B-0EEB-4139-BB95-A4BBE96B484E}">
      <dsp:nvSpPr>
        <dsp:cNvPr id="0" name=""/>
        <dsp:cNvSpPr/>
      </dsp:nvSpPr>
      <dsp:spPr>
        <a:xfrm rot="15020373">
          <a:off x="448066" y="2084478"/>
          <a:ext cx="1827423" cy="36912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FDEEF-8236-4F8F-8473-683AB343E771}">
      <dsp:nvSpPr>
        <dsp:cNvPr id="0" name=""/>
        <dsp:cNvSpPr/>
      </dsp:nvSpPr>
      <dsp:spPr>
        <a:xfrm>
          <a:off x="261148" y="366172"/>
          <a:ext cx="1586430" cy="208485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3600" kern="1200" smtClean="0">
              <a:solidFill>
                <a:schemeClr val="accent1"/>
              </a:solidFill>
              <a:latin typeface="+mj-lt"/>
            </a:rPr>
            <a:t>1,08 </a:t>
          </a:r>
        </a:p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14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Rata-rata akurasi penjelajahan semantik</a:t>
          </a:r>
          <a:endParaRPr lang="id-ID" sz="14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38591" y="443615"/>
        <a:ext cx="1431544" cy="1929964"/>
      </dsp:txXfrm>
    </dsp:sp>
    <dsp:sp modelId="{170D7CA2-6487-4F80-A96C-A3F67AD1042F}">
      <dsp:nvSpPr>
        <dsp:cNvPr id="0" name=""/>
        <dsp:cNvSpPr/>
      </dsp:nvSpPr>
      <dsp:spPr>
        <a:xfrm rot="17323710">
          <a:off x="1757524" y="2099796"/>
          <a:ext cx="1785524" cy="36912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FB029-CEB3-4FDB-9B66-A2696A37639C}">
      <dsp:nvSpPr>
        <dsp:cNvPr id="0" name=""/>
        <dsp:cNvSpPr/>
      </dsp:nvSpPr>
      <dsp:spPr>
        <a:xfrm>
          <a:off x="2145052" y="396444"/>
          <a:ext cx="1583772" cy="208485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3600" kern="1200" smtClean="0">
              <a:solidFill>
                <a:schemeClr val="accent1"/>
              </a:solidFill>
              <a:latin typeface="+mj-lt"/>
            </a:rPr>
            <a:t>1,8</a:t>
          </a:r>
          <a:r>
            <a:rPr lang="en-US" sz="16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</a:p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14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Rata-rata akurasi proses pencarian semantik</a:t>
          </a:r>
          <a:endParaRPr lang="id-ID" sz="14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222365" y="473757"/>
        <a:ext cx="1429146" cy="19302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BC19F-B786-4995-B4A0-3B95EC4E96B7}">
      <dsp:nvSpPr>
        <dsp:cNvPr id="0" name=""/>
        <dsp:cNvSpPr/>
      </dsp:nvSpPr>
      <dsp:spPr>
        <a:xfrm>
          <a:off x="198226" y="3215508"/>
          <a:ext cx="3654688" cy="182295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Rata-rata peserta </a:t>
          </a:r>
        </a:p>
        <a:p>
          <a:pPr lvl="0" algn="ctr" defTabSz="7112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2800" kern="1200" smtClean="0">
              <a:solidFill>
                <a:schemeClr val="accent1"/>
              </a:solidFill>
              <a:latin typeface="+mj-lt"/>
            </a:rPr>
            <a:t>setuju </a:t>
          </a:r>
        </a:p>
        <a:p>
          <a:pPr lvl="0" algn="ctr" defTabSz="7112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14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bahwa sistem yang dibangun adalah sistem yang relatif berguna dan mudah digunakan</a:t>
          </a:r>
          <a:endParaRPr lang="id-ID" sz="1800" kern="1200">
            <a:solidFill>
              <a:schemeClr val="tx1">
                <a:lumMod val="65000"/>
                <a:lumOff val="35000"/>
              </a:schemeClr>
            </a:solidFill>
            <a:latin typeface="+mj-lt"/>
          </a:endParaRPr>
        </a:p>
      </dsp:txBody>
      <dsp:txXfrm>
        <a:off x="287215" y="3304497"/>
        <a:ext cx="3476710" cy="1644975"/>
      </dsp:txXfrm>
    </dsp:sp>
    <dsp:sp modelId="{C4E2B98B-0EEB-4139-BB95-A4BBE96B484E}">
      <dsp:nvSpPr>
        <dsp:cNvPr id="0" name=""/>
        <dsp:cNvSpPr/>
      </dsp:nvSpPr>
      <dsp:spPr>
        <a:xfrm rot="15020373">
          <a:off x="448066" y="2084478"/>
          <a:ext cx="1827423" cy="36912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FDEEF-8236-4F8F-8473-683AB343E771}">
      <dsp:nvSpPr>
        <dsp:cNvPr id="0" name=""/>
        <dsp:cNvSpPr/>
      </dsp:nvSpPr>
      <dsp:spPr>
        <a:xfrm>
          <a:off x="261148" y="366172"/>
          <a:ext cx="1586430" cy="208485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3600" kern="1200" smtClean="0">
              <a:solidFill>
                <a:schemeClr val="accent1"/>
              </a:solidFill>
              <a:latin typeface="+mj-lt"/>
            </a:rPr>
            <a:t>6,125 </a:t>
          </a:r>
        </a:p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14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Rata-rata evaluasi persepsi kegunaan</a:t>
          </a:r>
          <a:endParaRPr lang="id-ID" sz="14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38591" y="443615"/>
        <a:ext cx="1431544" cy="1929964"/>
      </dsp:txXfrm>
    </dsp:sp>
    <dsp:sp modelId="{170D7CA2-6487-4F80-A96C-A3F67AD1042F}">
      <dsp:nvSpPr>
        <dsp:cNvPr id="0" name=""/>
        <dsp:cNvSpPr/>
      </dsp:nvSpPr>
      <dsp:spPr>
        <a:xfrm rot="17323710">
          <a:off x="1757524" y="2099796"/>
          <a:ext cx="1785524" cy="36912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FB029-CEB3-4FDB-9B66-A2696A37639C}">
      <dsp:nvSpPr>
        <dsp:cNvPr id="0" name=""/>
        <dsp:cNvSpPr/>
      </dsp:nvSpPr>
      <dsp:spPr>
        <a:xfrm>
          <a:off x="2145052" y="396444"/>
          <a:ext cx="1583772" cy="208485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3600" kern="1200" smtClean="0">
              <a:solidFill>
                <a:schemeClr val="accent1"/>
              </a:solidFill>
              <a:latin typeface="+mj-lt"/>
            </a:rPr>
            <a:t>6,13</a:t>
          </a:r>
          <a:r>
            <a:rPr lang="en-US" sz="16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</a:p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14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Rata-rata evaluasi persepsi kemudahan penggunaan</a:t>
          </a:r>
          <a:endParaRPr lang="id-ID" sz="14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222365" y="473757"/>
        <a:ext cx="1429146" cy="1930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930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364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917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95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133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918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926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238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225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215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631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915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://gamelan.oss.web.id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1DE307-5523-4BA6-9B9D-F9D39CF7CC5B}"/>
              </a:ext>
            </a:extLst>
          </p:cNvPr>
          <p:cNvSpPr/>
          <p:nvPr/>
        </p:nvSpPr>
        <p:spPr>
          <a:xfrm>
            <a:off x="7129672" y="-43"/>
            <a:ext cx="5090038" cy="6858043"/>
          </a:xfrm>
          <a:prstGeom prst="rect">
            <a:avLst/>
          </a:prstGeom>
          <a:gradFill flip="none" rotWithShape="1">
            <a:gsLst>
              <a:gs pos="0">
                <a:srgbClr val="59D1ED"/>
              </a:gs>
              <a:gs pos="100000">
                <a:srgbClr val="4629A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Donut 5">
            <a:extLst>
              <a:ext uri="{FF2B5EF4-FFF2-40B4-BE49-F238E27FC236}">
                <a16:creationId xmlns:a16="http://schemas.microsoft.com/office/drawing/2014/main" id="{2A78449A-98A2-43B7-A054-94EA83FE7D9B}"/>
              </a:ext>
            </a:extLst>
          </p:cNvPr>
          <p:cNvSpPr/>
          <p:nvPr/>
        </p:nvSpPr>
        <p:spPr>
          <a:xfrm>
            <a:off x="10696238" y="3078359"/>
            <a:ext cx="3388659" cy="3388659"/>
          </a:xfrm>
          <a:prstGeom prst="donut">
            <a:avLst/>
          </a:prstGeom>
          <a:solidFill>
            <a:srgbClr val="F5F6F8">
              <a:alpha val="1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9" name="Donut 4">
            <a:extLst>
              <a:ext uri="{FF2B5EF4-FFF2-40B4-BE49-F238E27FC236}">
                <a16:creationId xmlns:a16="http://schemas.microsoft.com/office/drawing/2014/main" id="{0F937EB2-87A1-49C6-9AA4-C25684D728A5}"/>
              </a:ext>
            </a:extLst>
          </p:cNvPr>
          <p:cNvSpPr/>
          <p:nvPr/>
        </p:nvSpPr>
        <p:spPr>
          <a:xfrm>
            <a:off x="5743287" y="-1364151"/>
            <a:ext cx="3388659" cy="3388659"/>
          </a:xfrm>
          <a:prstGeom prst="donut">
            <a:avLst/>
          </a:prstGeom>
          <a:solidFill>
            <a:srgbClr val="F5F6F8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45BCD26B-B09D-4996-8D1B-3B7BF1700CCC}"/>
              </a:ext>
            </a:extLst>
          </p:cNvPr>
          <p:cNvSpPr/>
          <p:nvPr/>
        </p:nvSpPr>
        <p:spPr>
          <a:xfrm>
            <a:off x="10507891" y="-352035"/>
            <a:ext cx="2784475" cy="2634615"/>
          </a:xfrm>
          <a:custGeom>
            <a:avLst/>
            <a:gdLst/>
            <a:ahLst/>
            <a:cxnLst/>
            <a:rect l="l" t="t" r="r" b="b"/>
            <a:pathLst>
              <a:path w="2784475" h="2634615">
                <a:moveTo>
                  <a:pt x="53208" y="107579"/>
                </a:moveTo>
                <a:lnTo>
                  <a:pt x="32612" y="103353"/>
                </a:lnTo>
                <a:lnTo>
                  <a:pt x="15686" y="91869"/>
                </a:lnTo>
                <a:lnTo>
                  <a:pt x="4220" y="74919"/>
                </a:lnTo>
                <a:lnTo>
                  <a:pt x="0" y="54292"/>
                </a:lnTo>
                <a:lnTo>
                  <a:pt x="4220" y="33665"/>
                </a:lnTo>
                <a:lnTo>
                  <a:pt x="15686" y="16715"/>
                </a:lnTo>
                <a:lnTo>
                  <a:pt x="32612" y="5231"/>
                </a:lnTo>
                <a:lnTo>
                  <a:pt x="53208" y="1005"/>
                </a:lnTo>
                <a:lnTo>
                  <a:pt x="74228" y="5231"/>
                </a:lnTo>
                <a:lnTo>
                  <a:pt x="91106" y="16715"/>
                </a:lnTo>
                <a:lnTo>
                  <a:pt x="102338" y="33665"/>
                </a:lnTo>
                <a:lnTo>
                  <a:pt x="106416" y="54292"/>
                </a:lnTo>
                <a:lnTo>
                  <a:pt x="102197" y="74919"/>
                </a:lnTo>
                <a:lnTo>
                  <a:pt x="90730" y="91869"/>
                </a:lnTo>
                <a:lnTo>
                  <a:pt x="73804" y="103353"/>
                </a:lnTo>
                <a:lnTo>
                  <a:pt x="53208" y="107579"/>
                </a:lnTo>
                <a:close/>
              </a:path>
              <a:path w="2784475" h="2634615">
                <a:moveTo>
                  <a:pt x="722827" y="106574"/>
                </a:moveTo>
                <a:lnTo>
                  <a:pt x="702231" y="102348"/>
                </a:lnTo>
                <a:lnTo>
                  <a:pt x="685305" y="90864"/>
                </a:lnTo>
                <a:lnTo>
                  <a:pt x="673838" y="73913"/>
                </a:lnTo>
                <a:lnTo>
                  <a:pt x="669619" y="53287"/>
                </a:lnTo>
                <a:lnTo>
                  <a:pt x="673838" y="32660"/>
                </a:lnTo>
                <a:lnTo>
                  <a:pt x="685305" y="15709"/>
                </a:lnTo>
                <a:lnTo>
                  <a:pt x="702231" y="4225"/>
                </a:lnTo>
                <a:lnTo>
                  <a:pt x="722827" y="0"/>
                </a:lnTo>
                <a:lnTo>
                  <a:pt x="743423" y="4225"/>
                </a:lnTo>
                <a:lnTo>
                  <a:pt x="760349" y="15709"/>
                </a:lnTo>
                <a:lnTo>
                  <a:pt x="771815" y="32660"/>
                </a:lnTo>
                <a:lnTo>
                  <a:pt x="776035" y="53287"/>
                </a:lnTo>
                <a:lnTo>
                  <a:pt x="771815" y="73913"/>
                </a:lnTo>
                <a:lnTo>
                  <a:pt x="760349" y="90864"/>
                </a:lnTo>
                <a:lnTo>
                  <a:pt x="743423" y="102348"/>
                </a:lnTo>
                <a:lnTo>
                  <a:pt x="722827" y="106574"/>
                </a:lnTo>
                <a:close/>
              </a:path>
              <a:path w="2784475" h="2634615">
                <a:moveTo>
                  <a:pt x="1391442" y="106574"/>
                </a:moveTo>
                <a:lnTo>
                  <a:pt x="1370845" y="102348"/>
                </a:lnTo>
                <a:lnTo>
                  <a:pt x="1353920" y="90864"/>
                </a:lnTo>
                <a:lnTo>
                  <a:pt x="1342453" y="73913"/>
                </a:lnTo>
                <a:lnTo>
                  <a:pt x="1338234" y="53287"/>
                </a:lnTo>
                <a:lnTo>
                  <a:pt x="1342453" y="32660"/>
                </a:lnTo>
                <a:lnTo>
                  <a:pt x="1353920" y="15709"/>
                </a:lnTo>
                <a:lnTo>
                  <a:pt x="1370845" y="4225"/>
                </a:lnTo>
                <a:lnTo>
                  <a:pt x="1391442" y="0"/>
                </a:lnTo>
                <a:lnTo>
                  <a:pt x="1412461" y="4225"/>
                </a:lnTo>
                <a:lnTo>
                  <a:pt x="1429340" y="15709"/>
                </a:lnTo>
                <a:lnTo>
                  <a:pt x="1440571" y="32660"/>
                </a:lnTo>
                <a:lnTo>
                  <a:pt x="1444650" y="53287"/>
                </a:lnTo>
                <a:lnTo>
                  <a:pt x="1440430" y="73913"/>
                </a:lnTo>
                <a:lnTo>
                  <a:pt x="1428963" y="90864"/>
                </a:lnTo>
                <a:lnTo>
                  <a:pt x="1412038" y="102348"/>
                </a:lnTo>
                <a:lnTo>
                  <a:pt x="1391442" y="106574"/>
                </a:lnTo>
                <a:close/>
              </a:path>
              <a:path w="2784475" h="2634615">
                <a:moveTo>
                  <a:pt x="2061060" y="106574"/>
                </a:moveTo>
                <a:lnTo>
                  <a:pt x="2040464" y="102348"/>
                </a:lnTo>
                <a:lnTo>
                  <a:pt x="2023539" y="90864"/>
                </a:lnTo>
                <a:lnTo>
                  <a:pt x="2012072" y="73913"/>
                </a:lnTo>
                <a:lnTo>
                  <a:pt x="2007852" y="53287"/>
                </a:lnTo>
                <a:lnTo>
                  <a:pt x="2012072" y="32660"/>
                </a:lnTo>
                <a:lnTo>
                  <a:pt x="2023539" y="15709"/>
                </a:lnTo>
                <a:lnTo>
                  <a:pt x="2040464" y="4225"/>
                </a:lnTo>
                <a:lnTo>
                  <a:pt x="2061060" y="0"/>
                </a:lnTo>
                <a:lnTo>
                  <a:pt x="2081657" y="4225"/>
                </a:lnTo>
                <a:lnTo>
                  <a:pt x="2098582" y="15709"/>
                </a:lnTo>
                <a:lnTo>
                  <a:pt x="2110049" y="32660"/>
                </a:lnTo>
                <a:lnTo>
                  <a:pt x="2114268" y="53287"/>
                </a:lnTo>
                <a:lnTo>
                  <a:pt x="2110049" y="73913"/>
                </a:lnTo>
                <a:lnTo>
                  <a:pt x="2098582" y="90864"/>
                </a:lnTo>
                <a:lnTo>
                  <a:pt x="2081657" y="102348"/>
                </a:lnTo>
                <a:lnTo>
                  <a:pt x="2061060" y="106574"/>
                </a:lnTo>
                <a:close/>
              </a:path>
              <a:path w="2784475" h="2634615">
                <a:moveTo>
                  <a:pt x="2729675" y="107579"/>
                </a:moveTo>
                <a:lnTo>
                  <a:pt x="2709079" y="103353"/>
                </a:lnTo>
                <a:lnTo>
                  <a:pt x="2692153" y="91869"/>
                </a:lnTo>
                <a:lnTo>
                  <a:pt x="2680687" y="74919"/>
                </a:lnTo>
                <a:lnTo>
                  <a:pt x="2676467" y="54292"/>
                </a:lnTo>
                <a:lnTo>
                  <a:pt x="2680687" y="33665"/>
                </a:lnTo>
                <a:lnTo>
                  <a:pt x="2692153" y="16715"/>
                </a:lnTo>
                <a:lnTo>
                  <a:pt x="2709079" y="5231"/>
                </a:lnTo>
                <a:lnTo>
                  <a:pt x="2729675" y="1005"/>
                </a:lnTo>
                <a:lnTo>
                  <a:pt x="2750271" y="5231"/>
                </a:lnTo>
                <a:lnTo>
                  <a:pt x="2767197" y="16715"/>
                </a:lnTo>
                <a:lnTo>
                  <a:pt x="2778663" y="33665"/>
                </a:lnTo>
                <a:lnTo>
                  <a:pt x="2782883" y="54292"/>
                </a:lnTo>
                <a:lnTo>
                  <a:pt x="2778663" y="74919"/>
                </a:lnTo>
                <a:lnTo>
                  <a:pt x="2767197" y="91869"/>
                </a:lnTo>
                <a:lnTo>
                  <a:pt x="2750271" y="103353"/>
                </a:lnTo>
                <a:lnTo>
                  <a:pt x="2729675" y="107579"/>
                </a:lnTo>
                <a:close/>
              </a:path>
              <a:path w="2784475" h="2634615">
                <a:moveTo>
                  <a:pt x="53208" y="618331"/>
                </a:moveTo>
                <a:close/>
              </a:path>
              <a:path w="2784475" h="2634615">
                <a:moveTo>
                  <a:pt x="53208" y="724905"/>
                </a:moveTo>
                <a:lnTo>
                  <a:pt x="32612" y="720679"/>
                </a:lnTo>
                <a:lnTo>
                  <a:pt x="15686" y="709195"/>
                </a:lnTo>
                <a:lnTo>
                  <a:pt x="4219" y="692245"/>
                </a:lnTo>
                <a:lnTo>
                  <a:pt x="0" y="671618"/>
                </a:lnTo>
                <a:lnTo>
                  <a:pt x="4219" y="650991"/>
                </a:lnTo>
                <a:lnTo>
                  <a:pt x="15686" y="634040"/>
                </a:lnTo>
                <a:lnTo>
                  <a:pt x="32612" y="622557"/>
                </a:lnTo>
                <a:lnTo>
                  <a:pt x="53208" y="618331"/>
                </a:lnTo>
                <a:lnTo>
                  <a:pt x="74369" y="622557"/>
                </a:lnTo>
                <a:lnTo>
                  <a:pt x="91483" y="634040"/>
                </a:lnTo>
                <a:lnTo>
                  <a:pt x="102761" y="650991"/>
                </a:lnTo>
                <a:lnTo>
                  <a:pt x="106416" y="671618"/>
                </a:lnTo>
                <a:lnTo>
                  <a:pt x="102196" y="692245"/>
                </a:lnTo>
                <a:lnTo>
                  <a:pt x="90730" y="709195"/>
                </a:lnTo>
                <a:lnTo>
                  <a:pt x="73804" y="720679"/>
                </a:lnTo>
                <a:lnTo>
                  <a:pt x="53208" y="724905"/>
                </a:lnTo>
                <a:close/>
              </a:path>
              <a:path w="2784475" h="2634615">
                <a:moveTo>
                  <a:pt x="722827" y="724905"/>
                </a:moveTo>
                <a:lnTo>
                  <a:pt x="702230" y="720679"/>
                </a:lnTo>
                <a:lnTo>
                  <a:pt x="685305" y="709195"/>
                </a:lnTo>
                <a:lnTo>
                  <a:pt x="673838" y="692245"/>
                </a:lnTo>
                <a:lnTo>
                  <a:pt x="669618" y="671618"/>
                </a:lnTo>
                <a:lnTo>
                  <a:pt x="673838" y="650991"/>
                </a:lnTo>
                <a:lnTo>
                  <a:pt x="685305" y="634040"/>
                </a:lnTo>
                <a:lnTo>
                  <a:pt x="702230" y="622557"/>
                </a:lnTo>
                <a:lnTo>
                  <a:pt x="722827" y="618331"/>
                </a:lnTo>
                <a:lnTo>
                  <a:pt x="743423" y="622557"/>
                </a:lnTo>
                <a:lnTo>
                  <a:pt x="760348" y="634040"/>
                </a:lnTo>
                <a:lnTo>
                  <a:pt x="771815" y="650991"/>
                </a:lnTo>
                <a:lnTo>
                  <a:pt x="776035" y="671618"/>
                </a:lnTo>
                <a:lnTo>
                  <a:pt x="771815" y="692245"/>
                </a:lnTo>
                <a:lnTo>
                  <a:pt x="760348" y="709195"/>
                </a:lnTo>
                <a:lnTo>
                  <a:pt x="743423" y="720679"/>
                </a:lnTo>
                <a:lnTo>
                  <a:pt x="722827" y="724905"/>
                </a:lnTo>
                <a:close/>
              </a:path>
              <a:path w="2784475" h="2634615">
                <a:moveTo>
                  <a:pt x="1391441" y="724905"/>
                </a:moveTo>
                <a:lnTo>
                  <a:pt x="1370845" y="720679"/>
                </a:lnTo>
                <a:lnTo>
                  <a:pt x="1353920" y="709195"/>
                </a:lnTo>
                <a:lnTo>
                  <a:pt x="1342453" y="692245"/>
                </a:lnTo>
                <a:lnTo>
                  <a:pt x="1338233" y="671618"/>
                </a:lnTo>
                <a:lnTo>
                  <a:pt x="1342453" y="650991"/>
                </a:lnTo>
                <a:lnTo>
                  <a:pt x="1353920" y="634040"/>
                </a:lnTo>
                <a:lnTo>
                  <a:pt x="1370845" y="622557"/>
                </a:lnTo>
                <a:lnTo>
                  <a:pt x="1391441" y="618331"/>
                </a:lnTo>
                <a:lnTo>
                  <a:pt x="1412602" y="622557"/>
                </a:lnTo>
                <a:lnTo>
                  <a:pt x="1429716" y="634040"/>
                </a:lnTo>
                <a:lnTo>
                  <a:pt x="1440995" y="650991"/>
                </a:lnTo>
                <a:lnTo>
                  <a:pt x="1444649" y="671618"/>
                </a:lnTo>
                <a:lnTo>
                  <a:pt x="1440430" y="692245"/>
                </a:lnTo>
                <a:lnTo>
                  <a:pt x="1428963" y="709195"/>
                </a:lnTo>
                <a:lnTo>
                  <a:pt x="1412038" y="720679"/>
                </a:lnTo>
                <a:lnTo>
                  <a:pt x="1391441" y="724905"/>
                </a:lnTo>
                <a:close/>
              </a:path>
              <a:path w="2784475" h="2634615">
                <a:moveTo>
                  <a:pt x="2061060" y="724905"/>
                </a:moveTo>
                <a:lnTo>
                  <a:pt x="2040464" y="720679"/>
                </a:lnTo>
                <a:lnTo>
                  <a:pt x="2023538" y="709195"/>
                </a:lnTo>
                <a:lnTo>
                  <a:pt x="2012072" y="692245"/>
                </a:lnTo>
                <a:lnTo>
                  <a:pt x="2007852" y="671618"/>
                </a:lnTo>
                <a:lnTo>
                  <a:pt x="2012072" y="650991"/>
                </a:lnTo>
                <a:lnTo>
                  <a:pt x="2023538" y="634040"/>
                </a:lnTo>
                <a:lnTo>
                  <a:pt x="2040464" y="622557"/>
                </a:lnTo>
                <a:lnTo>
                  <a:pt x="2061060" y="618331"/>
                </a:lnTo>
                <a:lnTo>
                  <a:pt x="2082080" y="622557"/>
                </a:lnTo>
                <a:lnTo>
                  <a:pt x="2098958" y="634040"/>
                </a:lnTo>
                <a:lnTo>
                  <a:pt x="2110190" y="650991"/>
                </a:lnTo>
                <a:lnTo>
                  <a:pt x="2114268" y="671618"/>
                </a:lnTo>
                <a:lnTo>
                  <a:pt x="2110049" y="692245"/>
                </a:lnTo>
                <a:lnTo>
                  <a:pt x="2098582" y="709195"/>
                </a:lnTo>
                <a:lnTo>
                  <a:pt x="2081656" y="720679"/>
                </a:lnTo>
                <a:lnTo>
                  <a:pt x="2061060" y="724905"/>
                </a:lnTo>
                <a:close/>
              </a:path>
              <a:path w="2784475" h="2634615">
                <a:moveTo>
                  <a:pt x="2730679" y="724905"/>
                </a:moveTo>
                <a:lnTo>
                  <a:pt x="2710083" y="720679"/>
                </a:lnTo>
                <a:lnTo>
                  <a:pt x="2693157" y="709195"/>
                </a:lnTo>
                <a:lnTo>
                  <a:pt x="2681690" y="692245"/>
                </a:lnTo>
                <a:lnTo>
                  <a:pt x="2677471" y="671618"/>
                </a:lnTo>
                <a:lnTo>
                  <a:pt x="2681690" y="650991"/>
                </a:lnTo>
                <a:lnTo>
                  <a:pt x="2693157" y="634040"/>
                </a:lnTo>
                <a:lnTo>
                  <a:pt x="2710083" y="622557"/>
                </a:lnTo>
                <a:lnTo>
                  <a:pt x="2730679" y="618331"/>
                </a:lnTo>
                <a:lnTo>
                  <a:pt x="2751275" y="622557"/>
                </a:lnTo>
                <a:lnTo>
                  <a:pt x="2768200" y="634040"/>
                </a:lnTo>
                <a:lnTo>
                  <a:pt x="2779667" y="650991"/>
                </a:lnTo>
                <a:lnTo>
                  <a:pt x="2783887" y="671618"/>
                </a:lnTo>
                <a:lnTo>
                  <a:pt x="2779667" y="692245"/>
                </a:lnTo>
                <a:lnTo>
                  <a:pt x="2768200" y="709195"/>
                </a:lnTo>
                <a:lnTo>
                  <a:pt x="2751275" y="720679"/>
                </a:lnTo>
                <a:lnTo>
                  <a:pt x="2730679" y="724905"/>
                </a:lnTo>
                <a:close/>
              </a:path>
              <a:path w="2784475" h="2634615">
                <a:moveTo>
                  <a:pt x="53208" y="1254760"/>
                </a:moveTo>
                <a:close/>
              </a:path>
              <a:path w="2784475" h="2634615">
                <a:moveTo>
                  <a:pt x="53208" y="1361334"/>
                </a:moveTo>
                <a:lnTo>
                  <a:pt x="32611" y="1357108"/>
                </a:lnTo>
                <a:lnTo>
                  <a:pt x="15686" y="1345624"/>
                </a:lnTo>
                <a:lnTo>
                  <a:pt x="4219" y="1328673"/>
                </a:lnTo>
                <a:lnTo>
                  <a:pt x="0" y="1308047"/>
                </a:lnTo>
                <a:lnTo>
                  <a:pt x="4219" y="1287420"/>
                </a:lnTo>
                <a:lnTo>
                  <a:pt x="15686" y="1270469"/>
                </a:lnTo>
                <a:lnTo>
                  <a:pt x="32611" y="1258985"/>
                </a:lnTo>
                <a:lnTo>
                  <a:pt x="53208" y="1254760"/>
                </a:lnTo>
                <a:lnTo>
                  <a:pt x="74368" y="1258985"/>
                </a:lnTo>
                <a:lnTo>
                  <a:pt x="91482" y="1270469"/>
                </a:lnTo>
                <a:lnTo>
                  <a:pt x="102761" y="1287420"/>
                </a:lnTo>
                <a:lnTo>
                  <a:pt x="106416" y="1308047"/>
                </a:lnTo>
                <a:lnTo>
                  <a:pt x="102196" y="1328673"/>
                </a:lnTo>
                <a:lnTo>
                  <a:pt x="90729" y="1345624"/>
                </a:lnTo>
                <a:lnTo>
                  <a:pt x="73804" y="1357108"/>
                </a:lnTo>
                <a:lnTo>
                  <a:pt x="53208" y="1361334"/>
                </a:lnTo>
                <a:close/>
              </a:path>
              <a:path w="2784475" h="2634615">
                <a:moveTo>
                  <a:pt x="722826" y="1361334"/>
                </a:moveTo>
                <a:lnTo>
                  <a:pt x="702230" y="1357108"/>
                </a:lnTo>
                <a:lnTo>
                  <a:pt x="685305" y="1345624"/>
                </a:lnTo>
                <a:lnTo>
                  <a:pt x="673838" y="1328673"/>
                </a:lnTo>
                <a:lnTo>
                  <a:pt x="669618" y="1308047"/>
                </a:lnTo>
                <a:lnTo>
                  <a:pt x="673838" y="1287420"/>
                </a:lnTo>
                <a:lnTo>
                  <a:pt x="685305" y="1270469"/>
                </a:lnTo>
                <a:lnTo>
                  <a:pt x="702230" y="1258985"/>
                </a:lnTo>
                <a:lnTo>
                  <a:pt x="722826" y="1254760"/>
                </a:lnTo>
                <a:lnTo>
                  <a:pt x="743422" y="1258985"/>
                </a:lnTo>
                <a:lnTo>
                  <a:pt x="760348" y="1270469"/>
                </a:lnTo>
                <a:lnTo>
                  <a:pt x="771815" y="1287420"/>
                </a:lnTo>
                <a:lnTo>
                  <a:pt x="776034" y="1308047"/>
                </a:lnTo>
                <a:lnTo>
                  <a:pt x="771815" y="1328673"/>
                </a:lnTo>
                <a:lnTo>
                  <a:pt x="760348" y="1345624"/>
                </a:lnTo>
                <a:lnTo>
                  <a:pt x="743422" y="1357108"/>
                </a:lnTo>
                <a:lnTo>
                  <a:pt x="722826" y="1361334"/>
                </a:lnTo>
                <a:close/>
              </a:path>
              <a:path w="2784475" h="2634615">
                <a:moveTo>
                  <a:pt x="1392445" y="1361334"/>
                </a:moveTo>
                <a:lnTo>
                  <a:pt x="1371849" y="1357108"/>
                </a:lnTo>
                <a:lnTo>
                  <a:pt x="1354923" y="1345624"/>
                </a:lnTo>
                <a:lnTo>
                  <a:pt x="1343457" y="1328673"/>
                </a:lnTo>
                <a:lnTo>
                  <a:pt x="1339237" y="1308047"/>
                </a:lnTo>
                <a:lnTo>
                  <a:pt x="1343457" y="1287420"/>
                </a:lnTo>
                <a:lnTo>
                  <a:pt x="1354923" y="1270469"/>
                </a:lnTo>
                <a:lnTo>
                  <a:pt x="1371849" y="1258985"/>
                </a:lnTo>
                <a:lnTo>
                  <a:pt x="1392445" y="1254760"/>
                </a:lnTo>
                <a:lnTo>
                  <a:pt x="1413041" y="1258985"/>
                </a:lnTo>
                <a:lnTo>
                  <a:pt x="1429967" y="1270469"/>
                </a:lnTo>
                <a:lnTo>
                  <a:pt x="1441434" y="1287420"/>
                </a:lnTo>
                <a:lnTo>
                  <a:pt x="1445653" y="1308047"/>
                </a:lnTo>
                <a:lnTo>
                  <a:pt x="1441434" y="1328673"/>
                </a:lnTo>
                <a:lnTo>
                  <a:pt x="1429967" y="1345624"/>
                </a:lnTo>
                <a:lnTo>
                  <a:pt x="1413041" y="1357108"/>
                </a:lnTo>
                <a:lnTo>
                  <a:pt x="1392445" y="1361334"/>
                </a:lnTo>
                <a:close/>
              </a:path>
              <a:path w="2784475" h="2634615">
                <a:moveTo>
                  <a:pt x="2061060" y="1361334"/>
                </a:moveTo>
                <a:lnTo>
                  <a:pt x="2040464" y="1357108"/>
                </a:lnTo>
                <a:lnTo>
                  <a:pt x="2023538" y="1345624"/>
                </a:lnTo>
                <a:lnTo>
                  <a:pt x="2012071" y="1328673"/>
                </a:lnTo>
                <a:lnTo>
                  <a:pt x="2007852" y="1308047"/>
                </a:lnTo>
                <a:lnTo>
                  <a:pt x="2012071" y="1287420"/>
                </a:lnTo>
                <a:lnTo>
                  <a:pt x="2023538" y="1270469"/>
                </a:lnTo>
                <a:lnTo>
                  <a:pt x="2040464" y="1258985"/>
                </a:lnTo>
                <a:lnTo>
                  <a:pt x="2061060" y="1254760"/>
                </a:lnTo>
                <a:lnTo>
                  <a:pt x="2082080" y="1258985"/>
                </a:lnTo>
                <a:lnTo>
                  <a:pt x="2098958" y="1270469"/>
                </a:lnTo>
                <a:lnTo>
                  <a:pt x="2110190" y="1287420"/>
                </a:lnTo>
                <a:lnTo>
                  <a:pt x="2114268" y="1308047"/>
                </a:lnTo>
                <a:lnTo>
                  <a:pt x="2110048" y="1328673"/>
                </a:lnTo>
                <a:lnTo>
                  <a:pt x="2098582" y="1345624"/>
                </a:lnTo>
                <a:lnTo>
                  <a:pt x="2081656" y="1357108"/>
                </a:lnTo>
                <a:lnTo>
                  <a:pt x="2061060" y="1361334"/>
                </a:lnTo>
                <a:close/>
              </a:path>
              <a:path w="2784475" h="2634615">
                <a:moveTo>
                  <a:pt x="2730679" y="1361334"/>
                </a:moveTo>
                <a:lnTo>
                  <a:pt x="2710082" y="1357108"/>
                </a:lnTo>
                <a:lnTo>
                  <a:pt x="2693157" y="1345624"/>
                </a:lnTo>
                <a:lnTo>
                  <a:pt x="2681690" y="1328673"/>
                </a:lnTo>
                <a:lnTo>
                  <a:pt x="2677471" y="1308047"/>
                </a:lnTo>
                <a:lnTo>
                  <a:pt x="2681690" y="1287420"/>
                </a:lnTo>
                <a:lnTo>
                  <a:pt x="2693157" y="1270469"/>
                </a:lnTo>
                <a:lnTo>
                  <a:pt x="2710082" y="1258985"/>
                </a:lnTo>
                <a:lnTo>
                  <a:pt x="2730679" y="1254760"/>
                </a:lnTo>
                <a:lnTo>
                  <a:pt x="2751275" y="1258985"/>
                </a:lnTo>
                <a:lnTo>
                  <a:pt x="2768200" y="1270469"/>
                </a:lnTo>
                <a:lnTo>
                  <a:pt x="2779667" y="1287420"/>
                </a:lnTo>
                <a:lnTo>
                  <a:pt x="2783886" y="1308047"/>
                </a:lnTo>
                <a:lnTo>
                  <a:pt x="2779667" y="1328673"/>
                </a:lnTo>
                <a:lnTo>
                  <a:pt x="2768200" y="1345624"/>
                </a:lnTo>
                <a:lnTo>
                  <a:pt x="2751275" y="1357108"/>
                </a:lnTo>
                <a:lnTo>
                  <a:pt x="2730679" y="1361334"/>
                </a:lnTo>
                <a:close/>
              </a:path>
              <a:path w="2784475" h="2634615">
                <a:moveTo>
                  <a:pt x="54211" y="1873091"/>
                </a:moveTo>
                <a:close/>
              </a:path>
              <a:path w="2784475" h="2634615">
                <a:moveTo>
                  <a:pt x="54211" y="1979665"/>
                </a:moveTo>
                <a:lnTo>
                  <a:pt x="33615" y="1975439"/>
                </a:lnTo>
                <a:lnTo>
                  <a:pt x="16690" y="1963955"/>
                </a:lnTo>
                <a:lnTo>
                  <a:pt x="5223" y="1947005"/>
                </a:lnTo>
                <a:lnTo>
                  <a:pt x="1003" y="1926378"/>
                </a:lnTo>
                <a:lnTo>
                  <a:pt x="5223" y="1905751"/>
                </a:lnTo>
                <a:lnTo>
                  <a:pt x="16690" y="1888800"/>
                </a:lnTo>
                <a:lnTo>
                  <a:pt x="33615" y="1877317"/>
                </a:lnTo>
                <a:lnTo>
                  <a:pt x="54211" y="1873091"/>
                </a:lnTo>
                <a:lnTo>
                  <a:pt x="74807" y="1877317"/>
                </a:lnTo>
                <a:lnTo>
                  <a:pt x="91733" y="1888800"/>
                </a:lnTo>
                <a:lnTo>
                  <a:pt x="103200" y="1905751"/>
                </a:lnTo>
                <a:lnTo>
                  <a:pt x="107419" y="1926378"/>
                </a:lnTo>
                <a:lnTo>
                  <a:pt x="103200" y="1947005"/>
                </a:lnTo>
                <a:lnTo>
                  <a:pt x="91733" y="1963955"/>
                </a:lnTo>
                <a:lnTo>
                  <a:pt x="74807" y="1975439"/>
                </a:lnTo>
                <a:lnTo>
                  <a:pt x="54211" y="1979665"/>
                </a:lnTo>
                <a:close/>
              </a:path>
              <a:path w="2784475" h="2634615">
                <a:moveTo>
                  <a:pt x="722826" y="1979665"/>
                </a:moveTo>
                <a:lnTo>
                  <a:pt x="702230" y="1975439"/>
                </a:lnTo>
                <a:lnTo>
                  <a:pt x="685304" y="1963955"/>
                </a:lnTo>
                <a:lnTo>
                  <a:pt x="673838" y="1947005"/>
                </a:lnTo>
                <a:lnTo>
                  <a:pt x="669618" y="1926378"/>
                </a:lnTo>
                <a:lnTo>
                  <a:pt x="673838" y="1905751"/>
                </a:lnTo>
                <a:lnTo>
                  <a:pt x="685304" y="1888800"/>
                </a:lnTo>
                <a:lnTo>
                  <a:pt x="702230" y="1877317"/>
                </a:lnTo>
                <a:lnTo>
                  <a:pt x="722826" y="1873091"/>
                </a:lnTo>
                <a:lnTo>
                  <a:pt x="743846" y="1877317"/>
                </a:lnTo>
                <a:lnTo>
                  <a:pt x="760724" y="1888800"/>
                </a:lnTo>
                <a:lnTo>
                  <a:pt x="771956" y="1905751"/>
                </a:lnTo>
                <a:lnTo>
                  <a:pt x="776034" y="1926378"/>
                </a:lnTo>
                <a:lnTo>
                  <a:pt x="771815" y="1947005"/>
                </a:lnTo>
                <a:lnTo>
                  <a:pt x="760348" y="1963955"/>
                </a:lnTo>
                <a:lnTo>
                  <a:pt x="743422" y="1975439"/>
                </a:lnTo>
                <a:lnTo>
                  <a:pt x="722826" y="1979665"/>
                </a:lnTo>
                <a:close/>
              </a:path>
              <a:path w="2784475" h="2634615">
                <a:moveTo>
                  <a:pt x="1392445" y="1979665"/>
                </a:moveTo>
                <a:lnTo>
                  <a:pt x="1371848" y="1975439"/>
                </a:lnTo>
                <a:lnTo>
                  <a:pt x="1354923" y="1963955"/>
                </a:lnTo>
                <a:lnTo>
                  <a:pt x="1343456" y="1947005"/>
                </a:lnTo>
                <a:lnTo>
                  <a:pt x="1339237" y="1926378"/>
                </a:lnTo>
                <a:lnTo>
                  <a:pt x="1343456" y="1905751"/>
                </a:lnTo>
                <a:lnTo>
                  <a:pt x="1354923" y="1888800"/>
                </a:lnTo>
                <a:lnTo>
                  <a:pt x="1371849" y="1877317"/>
                </a:lnTo>
                <a:lnTo>
                  <a:pt x="1392445" y="1873091"/>
                </a:lnTo>
                <a:lnTo>
                  <a:pt x="1413041" y="1877317"/>
                </a:lnTo>
                <a:lnTo>
                  <a:pt x="1429967" y="1888800"/>
                </a:lnTo>
                <a:lnTo>
                  <a:pt x="1441433" y="1905751"/>
                </a:lnTo>
                <a:lnTo>
                  <a:pt x="1445653" y="1926378"/>
                </a:lnTo>
                <a:lnTo>
                  <a:pt x="1441433" y="1947005"/>
                </a:lnTo>
                <a:lnTo>
                  <a:pt x="1429967" y="1963955"/>
                </a:lnTo>
                <a:lnTo>
                  <a:pt x="1413041" y="1975439"/>
                </a:lnTo>
                <a:lnTo>
                  <a:pt x="1392445" y="1979665"/>
                </a:lnTo>
                <a:close/>
              </a:path>
              <a:path w="2784475" h="2634615">
                <a:moveTo>
                  <a:pt x="2061060" y="1979665"/>
                </a:moveTo>
                <a:lnTo>
                  <a:pt x="2040463" y="1975439"/>
                </a:lnTo>
                <a:lnTo>
                  <a:pt x="2023538" y="1963955"/>
                </a:lnTo>
                <a:lnTo>
                  <a:pt x="2012071" y="1947005"/>
                </a:lnTo>
                <a:lnTo>
                  <a:pt x="2007851" y="1926378"/>
                </a:lnTo>
                <a:lnTo>
                  <a:pt x="2012071" y="1905751"/>
                </a:lnTo>
                <a:lnTo>
                  <a:pt x="2023538" y="1888800"/>
                </a:lnTo>
                <a:lnTo>
                  <a:pt x="2040463" y="1877317"/>
                </a:lnTo>
                <a:lnTo>
                  <a:pt x="2061060" y="1873091"/>
                </a:lnTo>
                <a:lnTo>
                  <a:pt x="2082220" y="1877317"/>
                </a:lnTo>
                <a:lnTo>
                  <a:pt x="2099334" y="1888800"/>
                </a:lnTo>
                <a:lnTo>
                  <a:pt x="2110613" y="1905751"/>
                </a:lnTo>
                <a:lnTo>
                  <a:pt x="2114268" y="1926378"/>
                </a:lnTo>
                <a:lnTo>
                  <a:pt x="2110048" y="1947005"/>
                </a:lnTo>
                <a:lnTo>
                  <a:pt x="2098581" y="1963955"/>
                </a:lnTo>
                <a:lnTo>
                  <a:pt x="2081656" y="1975439"/>
                </a:lnTo>
                <a:lnTo>
                  <a:pt x="2061060" y="1979665"/>
                </a:lnTo>
                <a:close/>
              </a:path>
              <a:path w="2784475" h="2634615">
                <a:moveTo>
                  <a:pt x="2730679" y="1979665"/>
                </a:moveTo>
                <a:lnTo>
                  <a:pt x="2710082" y="1975439"/>
                </a:lnTo>
                <a:lnTo>
                  <a:pt x="2693157" y="1963955"/>
                </a:lnTo>
                <a:lnTo>
                  <a:pt x="2681690" y="1947005"/>
                </a:lnTo>
                <a:lnTo>
                  <a:pt x="2677471" y="1926378"/>
                </a:lnTo>
                <a:lnTo>
                  <a:pt x="2681690" y="1905751"/>
                </a:lnTo>
                <a:lnTo>
                  <a:pt x="2693157" y="1888800"/>
                </a:lnTo>
                <a:lnTo>
                  <a:pt x="2710082" y="1877317"/>
                </a:lnTo>
                <a:lnTo>
                  <a:pt x="2730679" y="1873091"/>
                </a:lnTo>
                <a:lnTo>
                  <a:pt x="2751275" y="1877317"/>
                </a:lnTo>
                <a:lnTo>
                  <a:pt x="2768200" y="1888800"/>
                </a:lnTo>
                <a:lnTo>
                  <a:pt x="2779667" y="1905751"/>
                </a:lnTo>
                <a:lnTo>
                  <a:pt x="2783886" y="1926378"/>
                </a:lnTo>
                <a:lnTo>
                  <a:pt x="2779667" y="1947005"/>
                </a:lnTo>
                <a:lnTo>
                  <a:pt x="2768200" y="1963955"/>
                </a:lnTo>
                <a:lnTo>
                  <a:pt x="2751275" y="1975439"/>
                </a:lnTo>
                <a:lnTo>
                  <a:pt x="2730679" y="1979665"/>
                </a:lnTo>
                <a:close/>
              </a:path>
              <a:path w="2784475" h="2634615">
                <a:moveTo>
                  <a:pt x="54211" y="2634191"/>
                </a:moveTo>
                <a:lnTo>
                  <a:pt x="33615" y="2629965"/>
                </a:lnTo>
                <a:lnTo>
                  <a:pt x="16690" y="2618481"/>
                </a:lnTo>
                <a:lnTo>
                  <a:pt x="5223" y="2601531"/>
                </a:lnTo>
                <a:lnTo>
                  <a:pt x="1003" y="2580904"/>
                </a:lnTo>
                <a:lnTo>
                  <a:pt x="5223" y="2560277"/>
                </a:lnTo>
                <a:lnTo>
                  <a:pt x="16690" y="2543327"/>
                </a:lnTo>
                <a:lnTo>
                  <a:pt x="33616" y="2531843"/>
                </a:lnTo>
                <a:lnTo>
                  <a:pt x="54212" y="2527617"/>
                </a:lnTo>
                <a:lnTo>
                  <a:pt x="74808" y="2531843"/>
                </a:lnTo>
                <a:lnTo>
                  <a:pt x="91733" y="2543327"/>
                </a:lnTo>
                <a:lnTo>
                  <a:pt x="103200" y="2560277"/>
                </a:lnTo>
                <a:lnTo>
                  <a:pt x="107419" y="2580904"/>
                </a:lnTo>
                <a:lnTo>
                  <a:pt x="103200" y="2601531"/>
                </a:lnTo>
                <a:lnTo>
                  <a:pt x="91733" y="2618481"/>
                </a:lnTo>
                <a:lnTo>
                  <a:pt x="74807" y="2629965"/>
                </a:lnTo>
                <a:lnTo>
                  <a:pt x="54211" y="2634191"/>
                </a:lnTo>
                <a:close/>
              </a:path>
              <a:path w="2784475" h="2634615">
                <a:moveTo>
                  <a:pt x="722826" y="2634191"/>
                </a:moveTo>
                <a:lnTo>
                  <a:pt x="702230" y="2629965"/>
                </a:lnTo>
                <a:lnTo>
                  <a:pt x="685304" y="2618481"/>
                </a:lnTo>
                <a:lnTo>
                  <a:pt x="673838" y="2601531"/>
                </a:lnTo>
                <a:lnTo>
                  <a:pt x="669618" y="2580904"/>
                </a:lnTo>
                <a:lnTo>
                  <a:pt x="673838" y="2560277"/>
                </a:lnTo>
                <a:lnTo>
                  <a:pt x="685304" y="2543327"/>
                </a:lnTo>
                <a:lnTo>
                  <a:pt x="702230" y="2531843"/>
                </a:lnTo>
                <a:lnTo>
                  <a:pt x="722826" y="2527617"/>
                </a:lnTo>
                <a:lnTo>
                  <a:pt x="743987" y="2531843"/>
                </a:lnTo>
                <a:lnTo>
                  <a:pt x="761101" y="2543327"/>
                </a:lnTo>
                <a:lnTo>
                  <a:pt x="772379" y="2560277"/>
                </a:lnTo>
                <a:lnTo>
                  <a:pt x="776034" y="2580904"/>
                </a:lnTo>
                <a:lnTo>
                  <a:pt x="771815" y="2601531"/>
                </a:lnTo>
                <a:lnTo>
                  <a:pt x="760348" y="2618481"/>
                </a:lnTo>
                <a:lnTo>
                  <a:pt x="743422" y="2629965"/>
                </a:lnTo>
                <a:lnTo>
                  <a:pt x="722826" y="2634191"/>
                </a:lnTo>
                <a:close/>
              </a:path>
              <a:path w="2784475" h="2634615">
                <a:moveTo>
                  <a:pt x="1392445" y="2634191"/>
                </a:moveTo>
                <a:lnTo>
                  <a:pt x="1371848" y="2629965"/>
                </a:lnTo>
                <a:lnTo>
                  <a:pt x="1354923" y="2618481"/>
                </a:lnTo>
                <a:lnTo>
                  <a:pt x="1343456" y="2601531"/>
                </a:lnTo>
                <a:lnTo>
                  <a:pt x="1339237" y="2580904"/>
                </a:lnTo>
                <a:lnTo>
                  <a:pt x="1343456" y="2560277"/>
                </a:lnTo>
                <a:lnTo>
                  <a:pt x="1354923" y="2543327"/>
                </a:lnTo>
                <a:lnTo>
                  <a:pt x="1371849" y="2531843"/>
                </a:lnTo>
                <a:lnTo>
                  <a:pt x="1392445" y="2527617"/>
                </a:lnTo>
                <a:lnTo>
                  <a:pt x="1413041" y="2531843"/>
                </a:lnTo>
                <a:lnTo>
                  <a:pt x="1429967" y="2543327"/>
                </a:lnTo>
                <a:lnTo>
                  <a:pt x="1441433" y="2560277"/>
                </a:lnTo>
                <a:lnTo>
                  <a:pt x="1445653" y="2580904"/>
                </a:lnTo>
                <a:lnTo>
                  <a:pt x="1441433" y="2601531"/>
                </a:lnTo>
                <a:lnTo>
                  <a:pt x="1429967" y="2618481"/>
                </a:lnTo>
                <a:lnTo>
                  <a:pt x="1413041" y="2629965"/>
                </a:lnTo>
                <a:lnTo>
                  <a:pt x="1392445" y="2634191"/>
                </a:lnTo>
                <a:close/>
              </a:path>
              <a:path w="2784475" h="2634615">
                <a:moveTo>
                  <a:pt x="2061060" y="2634191"/>
                </a:moveTo>
                <a:lnTo>
                  <a:pt x="2040463" y="2629965"/>
                </a:lnTo>
                <a:lnTo>
                  <a:pt x="2023538" y="2618481"/>
                </a:lnTo>
                <a:lnTo>
                  <a:pt x="2012071" y="2601531"/>
                </a:lnTo>
                <a:lnTo>
                  <a:pt x="2007851" y="2580904"/>
                </a:lnTo>
                <a:lnTo>
                  <a:pt x="2012071" y="2560277"/>
                </a:lnTo>
                <a:lnTo>
                  <a:pt x="2023538" y="2543327"/>
                </a:lnTo>
                <a:lnTo>
                  <a:pt x="2040464" y="2531843"/>
                </a:lnTo>
                <a:lnTo>
                  <a:pt x="2061060" y="2527617"/>
                </a:lnTo>
                <a:lnTo>
                  <a:pt x="2082221" y="2531843"/>
                </a:lnTo>
                <a:lnTo>
                  <a:pt x="2099334" y="2543327"/>
                </a:lnTo>
                <a:lnTo>
                  <a:pt x="2110613" y="2560277"/>
                </a:lnTo>
                <a:lnTo>
                  <a:pt x="2114268" y="2580904"/>
                </a:lnTo>
                <a:lnTo>
                  <a:pt x="2110048" y="2601531"/>
                </a:lnTo>
                <a:lnTo>
                  <a:pt x="2098581" y="2618481"/>
                </a:lnTo>
                <a:lnTo>
                  <a:pt x="2081656" y="2629965"/>
                </a:lnTo>
                <a:lnTo>
                  <a:pt x="2061060" y="2634191"/>
                </a:lnTo>
                <a:close/>
              </a:path>
              <a:path w="2784475" h="2634615">
                <a:moveTo>
                  <a:pt x="2730679" y="2634191"/>
                </a:moveTo>
                <a:lnTo>
                  <a:pt x="2710082" y="2629965"/>
                </a:lnTo>
                <a:lnTo>
                  <a:pt x="2693157" y="2618481"/>
                </a:lnTo>
                <a:lnTo>
                  <a:pt x="2681690" y="2601531"/>
                </a:lnTo>
                <a:lnTo>
                  <a:pt x="2677471" y="2580904"/>
                </a:lnTo>
                <a:lnTo>
                  <a:pt x="2681690" y="2560277"/>
                </a:lnTo>
                <a:lnTo>
                  <a:pt x="2693157" y="2543327"/>
                </a:lnTo>
                <a:lnTo>
                  <a:pt x="2710083" y="2531843"/>
                </a:lnTo>
                <a:lnTo>
                  <a:pt x="2730679" y="2527617"/>
                </a:lnTo>
                <a:lnTo>
                  <a:pt x="2751275" y="2531843"/>
                </a:lnTo>
                <a:lnTo>
                  <a:pt x="2768200" y="2543327"/>
                </a:lnTo>
                <a:lnTo>
                  <a:pt x="2779667" y="2560277"/>
                </a:lnTo>
                <a:lnTo>
                  <a:pt x="2783886" y="2580904"/>
                </a:lnTo>
                <a:lnTo>
                  <a:pt x="2779667" y="2601531"/>
                </a:lnTo>
                <a:lnTo>
                  <a:pt x="2768200" y="2618481"/>
                </a:lnTo>
                <a:lnTo>
                  <a:pt x="2751275" y="2629965"/>
                </a:lnTo>
                <a:lnTo>
                  <a:pt x="2730679" y="2634191"/>
                </a:lnTo>
                <a:close/>
              </a:path>
            </a:pathLst>
          </a:custGeom>
          <a:solidFill>
            <a:srgbClr val="FEFEFE">
              <a:alpha val="2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8E31C-FAD4-444A-BB6B-D02F8B8ABDBD}"/>
              </a:ext>
            </a:extLst>
          </p:cNvPr>
          <p:cNvGrpSpPr/>
          <p:nvPr/>
        </p:nvGrpSpPr>
        <p:grpSpPr>
          <a:xfrm>
            <a:off x="7129671" y="4467946"/>
            <a:ext cx="2575859" cy="2390011"/>
            <a:chOff x="0" y="4468032"/>
            <a:chExt cx="2575859" cy="2390011"/>
          </a:xfrm>
        </p:grpSpPr>
        <p:sp>
          <p:nvSpPr>
            <p:cNvPr id="12" name="object 116">
              <a:extLst>
                <a:ext uri="{FF2B5EF4-FFF2-40B4-BE49-F238E27FC236}">
                  <a16:creationId xmlns:a16="http://schemas.microsoft.com/office/drawing/2014/main" id="{DDA56151-7583-4118-966D-45E019BB8F24}"/>
                </a:ext>
              </a:extLst>
            </p:cNvPr>
            <p:cNvSpPr/>
            <p:nvPr/>
          </p:nvSpPr>
          <p:spPr>
            <a:xfrm>
              <a:off x="1" y="4468032"/>
              <a:ext cx="2575858" cy="2390011"/>
            </a:xfrm>
            <a:custGeom>
              <a:avLst/>
              <a:gdLst/>
              <a:ahLst/>
              <a:cxnLst/>
              <a:rect l="l" t="t" r="r" b="b"/>
              <a:pathLst>
                <a:path w="4215765" h="3911600">
                  <a:moveTo>
                    <a:pt x="0" y="353907"/>
                  </a:moveTo>
                  <a:lnTo>
                    <a:pt x="60505" y="301445"/>
                  </a:lnTo>
                  <a:lnTo>
                    <a:pt x="98319" y="271499"/>
                  </a:lnTo>
                  <a:lnTo>
                    <a:pt x="137024" y="242863"/>
                  </a:lnTo>
                  <a:lnTo>
                    <a:pt x="176608" y="215582"/>
                  </a:lnTo>
                  <a:lnTo>
                    <a:pt x="217060" y="189703"/>
                  </a:lnTo>
                  <a:lnTo>
                    <a:pt x="258370" y="165270"/>
                  </a:lnTo>
                  <a:lnTo>
                    <a:pt x="300527" y="142330"/>
                  </a:lnTo>
                  <a:lnTo>
                    <a:pt x="343520" y="120927"/>
                  </a:lnTo>
                  <a:lnTo>
                    <a:pt x="387337" y="101109"/>
                  </a:lnTo>
                  <a:lnTo>
                    <a:pt x="431969" y="82919"/>
                  </a:lnTo>
                  <a:lnTo>
                    <a:pt x="477405" y="66404"/>
                  </a:lnTo>
                  <a:lnTo>
                    <a:pt x="523633" y="51610"/>
                  </a:lnTo>
                  <a:lnTo>
                    <a:pt x="570643" y="38581"/>
                  </a:lnTo>
                  <a:lnTo>
                    <a:pt x="618423" y="27364"/>
                  </a:lnTo>
                  <a:lnTo>
                    <a:pt x="666964" y="18004"/>
                  </a:lnTo>
                  <a:lnTo>
                    <a:pt x="716253" y="10547"/>
                  </a:lnTo>
                  <a:lnTo>
                    <a:pt x="766281" y="5038"/>
                  </a:lnTo>
                  <a:lnTo>
                    <a:pt x="817037" y="1523"/>
                  </a:lnTo>
                  <a:lnTo>
                    <a:pt x="867118" y="0"/>
                  </a:lnTo>
                  <a:lnTo>
                    <a:pt x="916904" y="164"/>
                  </a:lnTo>
                  <a:lnTo>
                    <a:pt x="966387" y="1976"/>
                  </a:lnTo>
                  <a:lnTo>
                    <a:pt x="1015558" y="5395"/>
                  </a:lnTo>
                  <a:lnTo>
                    <a:pt x="1064407" y="10379"/>
                  </a:lnTo>
                  <a:lnTo>
                    <a:pt x="1112928" y="16888"/>
                  </a:lnTo>
                  <a:lnTo>
                    <a:pt x="1161110" y="24881"/>
                  </a:lnTo>
                  <a:lnTo>
                    <a:pt x="1208946" y="34318"/>
                  </a:lnTo>
                  <a:lnTo>
                    <a:pt x="1256426" y="45157"/>
                  </a:lnTo>
                  <a:lnTo>
                    <a:pt x="1303541" y="57357"/>
                  </a:lnTo>
                  <a:lnTo>
                    <a:pt x="1350285" y="70878"/>
                  </a:lnTo>
                  <a:lnTo>
                    <a:pt x="1396646" y="85680"/>
                  </a:lnTo>
                  <a:lnTo>
                    <a:pt x="1442618" y="101720"/>
                  </a:lnTo>
                  <a:lnTo>
                    <a:pt x="1488191" y="118959"/>
                  </a:lnTo>
                  <a:lnTo>
                    <a:pt x="1533356" y="137355"/>
                  </a:lnTo>
                  <a:lnTo>
                    <a:pt x="1578105" y="156868"/>
                  </a:lnTo>
                  <a:lnTo>
                    <a:pt x="1622430" y="177457"/>
                  </a:lnTo>
                  <a:lnTo>
                    <a:pt x="1666321" y="199081"/>
                  </a:lnTo>
                  <a:lnTo>
                    <a:pt x="1709770" y="221700"/>
                  </a:lnTo>
                  <a:lnTo>
                    <a:pt x="1752768" y="245272"/>
                  </a:lnTo>
                  <a:lnTo>
                    <a:pt x="1795307" y="269756"/>
                  </a:lnTo>
                  <a:lnTo>
                    <a:pt x="1837377" y="295113"/>
                  </a:lnTo>
                  <a:lnTo>
                    <a:pt x="1878972" y="321300"/>
                  </a:lnTo>
                  <a:lnTo>
                    <a:pt x="1920080" y="348278"/>
                  </a:lnTo>
                  <a:lnTo>
                    <a:pt x="1960695" y="376005"/>
                  </a:lnTo>
                  <a:lnTo>
                    <a:pt x="2000807" y="404441"/>
                  </a:lnTo>
                  <a:lnTo>
                    <a:pt x="2040407" y="433544"/>
                  </a:lnTo>
                  <a:lnTo>
                    <a:pt x="2079487" y="463275"/>
                  </a:lnTo>
                  <a:lnTo>
                    <a:pt x="2118039" y="493591"/>
                  </a:lnTo>
                  <a:lnTo>
                    <a:pt x="2156054" y="524453"/>
                  </a:lnTo>
                  <a:lnTo>
                    <a:pt x="2193522" y="555820"/>
                  </a:lnTo>
                  <a:lnTo>
                    <a:pt x="2230435" y="587650"/>
                  </a:lnTo>
                  <a:lnTo>
                    <a:pt x="2268111" y="620966"/>
                  </a:lnTo>
                  <a:lnTo>
                    <a:pt x="2305372" y="654682"/>
                  </a:lnTo>
                  <a:lnTo>
                    <a:pt x="2342242" y="688772"/>
                  </a:lnTo>
                  <a:lnTo>
                    <a:pt x="2378747" y="723211"/>
                  </a:lnTo>
                  <a:lnTo>
                    <a:pt x="2414914" y="757975"/>
                  </a:lnTo>
                  <a:lnTo>
                    <a:pt x="2450766" y="793039"/>
                  </a:lnTo>
                  <a:lnTo>
                    <a:pt x="2486330" y="828378"/>
                  </a:lnTo>
                  <a:lnTo>
                    <a:pt x="2521631" y="863968"/>
                  </a:lnTo>
                  <a:lnTo>
                    <a:pt x="2556694" y="899783"/>
                  </a:lnTo>
                  <a:lnTo>
                    <a:pt x="2591545" y="935798"/>
                  </a:lnTo>
                  <a:lnTo>
                    <a:pt x="2626209" y="971990"/>
                  </a:lnTo>
                  <a:lnTo>
                    <a:pt x="2660711" y="1008334"/>
                  </a:lnTo>
                  <a:lnTo>
                    <a:pt x="2695076" y="1044803"/>
                  </a:lnTo>
                  <a:lnTo>
                    <a:pt x="2729331" y="1081375"/>
                  </a:lnTo>
                  <a:lnTo>
                    <a:pt x="2763501" y="1118023"/>
                  </a:lnTo>
                  <a:lnTo>
                    <a:pt x="2899832" y="1264892"/>
                  </a:lnTo>
                  <a:lnTo>
                    <a:pt x="2968145" y="1338144"/>
                  </a:lnTo>
                  <a:lnTo>
                    <a:pt x="3002426" y="1374638"/>
                  </a:lnTo>
                  <a:lnTo>
                    <a:pt x="3036826" y="1411010"/>
                  </a:lnTo>
                  <a:lnTo>
                    <a:pt x="3071368" y="1447237"/>
                  </a:lnTo>
                  <a:lnTo>
                    <a:pt x="3106079" y="1483293"/>
                  </a:lnTo>
                  <a:lnTo>
                    <a:pt x="3140984" y="1519153"/>
                  </a:lnTo>
                  <a:lnTo>
                    <a:pt x="3176107" y="1554794"/>
                  </a:lnTo>
                  <a:lnTo>
                    <a:pt x="3211475" y="1590189"/>
                  </a:lnTo>
                  <a:lnTo>
                    <a:pt x="3247113" y="1625314"/>
                  </a:lnTo>
                  <a:lnTo>
                    <a:pt x="3283047" y="1660145"/>
                  </a:lnTo>
                  <a:lnTo>
                    <a:pt x="3319300" y="1694657"/>
                  </a:lnTo>
                  <a:lnTo>
                    <a:pt x="3355900" y="1728824"/>
                  </a:lnTo>
                  <a:lnTo>
                    <a:pt x="3392871" y="1762623"/>
                  </a:lnTo>
                  <a:lnTo>
                    <a:pt x="3430239" y="1796027"/>
                  </a:lnTo>
                  <a:lnTo>
                    <a:pt x="3468030" y="1829014"/>
                  </a:lnTo>
                  <a:lnTo>
                    <a:pt x="3546132" y="1896434"/>
                  </a:lnTo>
                  <a:lnTo>
                    <a:pt x="3585061" y="1930284"/>
                  </a:lnTo>
                  <a:lnTo>
                    <a:pt x="3623750" y="1964365"/>
                  </a:lnTo>
                  <a:lnTo>
                    <a:pt x="3662080" y="1998780"/>
                  </a:lnTo>
                  <a:lnTo>
                    <a:pt x="3699932" y="2033631"/>
                  </a:lnTo>
                  <a:lnTo>
                    <a:pt x="3737189" y="2069022"/>
                  </a:lnTo>
                  <a:lnTo>
                    <a:pt x="3773731" y="2105056"/>
                  </a:lnTo>
                  <a:lnTo>
                    <a:pt x="3809440" y="2141835"/>
                  </a:lnTo>
                  <a:lnTo>
                    <a:pt x="3844196" y="2179463"/>
                  </a:lnTo>
                  <a:lnTo>
                    <a:pt x="3877882" y="2218043"/>
                  </a:lnTo>
                  <a:lnTo>
                    <a:pt x="3910378" y="2257677"/>
                  </a:lnTo>
                  <a:lnTo>
                    <a:pt x="3941567" y="2298469"/>
                  </a:lnTo>
                  <a:lnTo>
                    <a:pt x="3971328" y="2340521"/>
                  </a:lnTo>
                  <a:lnTo>
                    <a:pt x="3999545" y="2383937"/>
                  </a:lnTo>
                  <a:lnTo>
                    <a:pt x="4024864" y="2426071"/>
                  </a:lnTo>
                  <a:lnTo>
                    <a:pt x="4048656" y="2469172"/>
                  </a:lnTo>
                  <a:lnTo>
                    <a:pt x="4070907" y="2513166"/>
                  </a:lnTo>
                  <a:lnTo>
                    <a:pt x="4091608" y="2557983"/>
                  </a:lnTo>
                  <a:lnTo>
                    <a:pt x="4110745" y="2603551"/>
                  </a:lnTo>
                  <a:lnTo>
                    <a:pt x="4128309" y="2649796"/>
                  </a:lnTo>
                  <a:lnTo>
                    <a:pt x="4144286" y="2696648"/>
                  </a:lnTo>
                  <a:lnTo>
                    <a:pt x="4158666" y="2744035"/>
                  </a:lnTo>
                  <a:lnTo>
                    <a:pt x="4171437" y="2791883"/>
                  </a:lnTo>
                  <a:lnTo>
                    <a:pt x="4182588" y="2840122"/>
                  </a:lnTo>
                  <a:lnTo>
                    <a:pt x="4192107" y="2888680"/>
                  </a:lnTo>
                  <a:lnTo>
                    <a:pt x="4199982" y="2937484"/>
                  </a:lnTo>
                  <a:lnTo>
                    <a:pt x="4206202" y="2986462"/>
                  </a:lnTo>
                  <a:lnTo>
                    <a:pt x="4210756" y="3035543"/>
                  </a:lnTo>
                  <a:lnTo>
                    <a:pt x="4213918" y="3084077"/>
                  </a:lnTo>
                  <a:lnTo>
                    <a:pt x="4215526" y="3132699"/>
                  </a:lnTo>
                  <a:lnTo>
                    <a:pt x="4215572" y="3181352"/>
                  </a:lnTo>
                  <a:lnTo>
                    <a:pt x="4214048" y="3229982"/>
                  </a:lnTo>
                  <a:lnTo>
                    <a:pt x="4210948" y="3278531"/>
                  </a:lnTo>
                  <a:lnTo>
                    <a:pt x="4206264" y="3326945"/>
                  </a:lnTo>
                  <a:lnTo>
                    <a:pt x="4199988" y="3375167"/>
                  </a:lnTo>
                  <a:lnTo>
                    <a:pt x="4192114" y="3423141"/>
                  </a:lnTo>
                  <a:lnTo>
                    <a:pt x="4182634" y="3470811"/>
                  </a:lnTo>
                  <a:lnTo>
                    <a:pt x="4171540" y="3518121"/>
                  </a:lnTo>
                  <a:lnTo>
                    <a:pt x="4158826" y="3565016"/>
                  </a:lnTo>
                  <a:lnTo>
                    <a:pt x="4144483" y="3611439"/>
                  </a:lnTo>
                  <a:lnTo>
                    <a:pt x="4128505" y="3657335"/>
                  </a:lnTo>
                  <a:lnTo>
                    <a:pt x="4110884" y="3702646"/>
                  </a:lnTo>
                  <a:lnTo>
                    <a:pt x="4091243" y="3747495"/>
                  </a:lnTo>
                  <a:lnTo>
                    <a:pt x="4069467" y="3791606"/>
                  </a:lnTo>
                  <a:lnTo>
                    <a:pt x="4045724" y="3834972"/>
                  </a:lnTo>
                  <a:lnTo>
                    <a:pt x="4020177" y="3877586"/>
                  </a:lnTo>
                  <a:lnTo>
                    <a:pt x="3998485" y="3910983"/>
                  </a:lnTo>
                  <a:lnTo>
                    <a:pt x="0" y="3910983"/>
                  </a:lnTo>
                  <a:lnTo>
                    <a:pt x="0" y="353907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7">
              <a:extLst>
                <a:ext uri="{FF2B5EF4-FFF2-40B4-BE49-F238E27FC236}">
                  <a16:creationId xmlns:a16="http://schemas.microsoft.com/office/drawing/2014/main" id="{13AA5B5D-FA06-436E-BA24-8C72892EE9F8}"/>
                </a:ext>
              </a:extLst>
            </p:cNvPr>
            <p:cNvSpPr/>
            <p:nvPr/>
          </p:nvSpPr>
          <p:spPr>
            <a:xfrm>
              <a:off x="0" y="4563046"/>
              <a:ext cx="1811908" cy="2294954"/>
            </a:xfrm>
            <a:custGeom>
              <a:avLst/>
              <a:gdLst/>
              <a:ahLst/>
              <a:cxnLst/>
              <a:rect l="l" t="t" r="r" b="b"/>
              <a:pathLst>
                <a:path w="2965450" h="3756025">
                  <a:moveTo>
                    <a:pt x="0" y="0"/>
                  </a:moveTo>
                  <a:lnTo>
                    <a:pt x="52906" y="13522"/>
                  </a:lnTo>
                  <a:lnTo>
                    <a:pt x="99649" y="27043"/>
                  </a:lnTo>
                  <a:lnTo>
                    <a:pt x="146011" y="41844"/>
                  </a:lnTo>
                  <a:lnTo>
                    <a:pt x="191983" y="57885"/>
                  </a:lnTo>
                  <a:lnTo>
                    <a:pt x="237555" y="75124"/>
                  </a:lnTo>
                  <a:lnTo>
                    <a:pt x="282721" y="93520"/>
                  </a:lnTo>
                  <a:lnTo>
                    <a:pt x="327470" y="113033"/>
                  </a:lnTo>
                  <a:lnTo>
                    <a:pt x="371794" y="133622"/>
                  </a:lnTo>
                  <a:lnTo>
                    <a:pt x="415685" y="155246"/>
                  </a:lnTo>
                  <a:lnTo>
                    <a:pt x="459134" y="177865"/>
                  </a:lnTo>
                  <a:lnTo>
                    <a:pt x="502133" y="201437"/>
                  </a:lnTo>
                  <a:lnTo>
                    <a:pt x="544672" y="225921"/>
                  </a:lnTo>
                  <a:lnTo>
                    <a:pt x="586742" y="251277"/>
                  </a:lnTo>
                  <a:lnTo>
                    <a:pt x="628336" y="277465"/>
                  </a:lnTo>
                  <a:lnTo>
                    <a:pt x="669445" y="304443"/>
                  </a:lnTo>
                  <a:lnTo>
                    <a:pt x="710060" y="332170"/>
                  </a:lnTo>
                  <a:lnTo>
                    <a:pt x="750171" y="360605"/>
                  </a:lnTo>
                  <a:lnTo>
                    <a:pt x="789772" y="389709"/>
                  </a:lnTo>
                  <a:lnTo>
                    <a:pt x="828852" y="419439"/>
                  </a:lnTo>
                  <a:lnTo>
                    <a:pt x="867404" y="449756"/>
                  </a:lnTo>
                  <a:lnTo>
                    <a:pt x="905418" y="480618"/>
                  </a:lnTo>
                  <a:lnTo>
                    <a:pt x="942887" y="511984"/>
                  </a:lnTo>
                  <a:lnTo>
                    <a:pt x="979800" y="543815"/>
                  </a:lnTo>
                  <a:lnTo>
                    <a:pt x="1017476" y="577131"/>
                  </a:lnTo>
                  <a:lnTo>
                    <a:pt x="1054736" y="610847"/>
                  </a:lnTo>
                  <a:lnTo>
                    <a:pt x="1091607" y="644937"/>
                  </a:lnTo>
                  <a:lnTo>
                    <a:pt x="1128112" y="679376"/>
                  </a:lnTo>
                  <a:lnTo>
                    <a:pt x="1164279" y="714140"/>
                  </a:lnTo>
                  <a:lnTo>
                    <a:pt x="1200131" y="749204"/>
                  </a:lnTo>
                  <a:lnTo>
                    <a:pt x="1235695" y="784543"/>
                  </a:lnTo>
                  <a:lnTo>
                    <a:pt x="1270996" y="820132"/>
                  </a:lnTo>
                  <a:lnTo>
                    <a:pt x="1306059" y="855947"/>
                  </a:lnTo>
                  <a:lnTo>
                    <a:pt x="1340910" y="891963"/>
                  </a:lnTo>
                  <a:lnTo>
                    <a:pt x="1375573" y="928155"/>
                  </a:lnTo>
                  <a:lnTo>
                    <a:pt x="1410075" y="964498"/>
                  </a:lnTo>
                  <a:lnTo>
                    <a:pt x="1444441" y="1000968"/>
                  </a:lnTo>
                  <a:lnTo>
                    <a:pt x="1478696" y="1037540"/>
                  </a:lnTo>
                  <a:lnTo>
                    <a:pt x="1512866" y="1074188"/>
                  </a:lnTo>
                  <a:lnTo>
                    <a:pt x="1649197" y="1221057"/>
                  </a:lnTo>
                  <a:lnTo>
                    <a:pt x="1717509" y="1294309"/>
                  </a:lnTo>
                  <a:lnTo>
                    <a:pt x="1751791" y="1330802"/>
                  </a:lnTo>
                  <a:lnTo>
                    <a:pt x="1786191" y="1367175"/>
                  </a:lnTo>
                  <a:lnTo>
                    <a:pt x="1820733" y="1403402"/>
                  </a:lnTo>
                  <a:lnTo>
                    <a:pt x="1855444" y="1439458"/>
                  </a:lnTo>
                  <a:lnTo>
                    <a:pt x="1890348" y="1475318"/>
                  </a:lnTo>
                  <a:lnTo>
                    <a:pt x="1925472" y="1510958"/>
                  </a:lnTo>
                  <a:lnTo>
                    <a:pt x="1960840" y="1546354"/>
                  </a:lnTo>
                  <a:lnTo>
                    <a:pt x="1996478" y="1581479"/>
                  </a:lnTo>
                  <a:lnTo>
                    <a:pt x="2032411" y="1616310"/>
                  </a:lnTo>
                  <a:lnTo>
                    <a:pt x="2068665" y="1650821"/>
                  </a:lnTo>
                  <a:lnTo>
                    <a:pt x="2105265" y="1684989"/>
                  </a:lnTo>
                  <a:lnTo>
                    <a:pt x="2142236" y="1718787"/>
                  </a:lnTo>
                  <a:lnTo>
                    <a:pt x="2179604" y="1752192"/>
                  </a:lnTo>
                  <a:lnTo>
                    <a:pt x="2217394" y="1785179"/>
                  </a:lnTo>
                  <a:lnTo>
                    <a:pt x="2295497" y="1852599"/>
                  </a:lnTo>
                  <a:lnTo>
                    <a:pt x="2334426" y="1886449"/>
                  </a:lnTo>
                  <a:lnTo>
                    <a:pt x="2373114" y="1920530"/>
                  </a:lnTo>
                  <a:lnTo>
                    <a:pt x="2411444" y="1954945"/>
                  </a:lnTo>
                  <a:lnTo>
                    <a:pt x="2449297" y="1989796"/>
                  </a:lnTo>
                  <a:lnTo>
                    <a:pt x="2486554" y="2025187"/>
                  </a:lnTo>
                  <a:lnTo>
                    <a:pt x="2523096" y="2061221"/>
                  </a:lnTo>
                  <a:lnTo>
                    <a:pt x="2558804" y="2098000"/>
                  </a:lnTo>
                  <a:lnTo>
                    <a:pt x="2593561" y="2135628"/>
                  </a:lnTo>
                  <a:lnTo>
                    <a:pt x="2627247" y="2174208"/>
                  </a:lnTo>
                  <a:lnTo>
                    <a:pt x="2659743" y="2213842"/>
                  </a:lnTo>
                  <a:lnTo>
                    <a:pt x="2690932" y="2254633"/>
                  </a:lnTo>
                  <a:lnTo>
                    <a:pt x="2720693" y="2296686"/>
                  </a:lnTo>
                  <a:lnTo>
                    <a:pt x="2748909" y="2340102"/>
                  </a:lnTo>
                  <a:lnTo>
                    <a:pt x="2774229" y="2382236"/>
                  </a:lnTo>
                  <a:lnTo>
                    <a:pt x="2798020" y="2425337"/>
                  </a:lnTo>
                  <a:lnTo>
                    <a:pt x="2820272" y="2469331"/>
                  </a:lnTo>
                  <a:lnTo>
                    <a:pt x="2840972" y="2514148"/>
                  </a:lnTo>
                  <a:lnTo>
                    <a:pt x="2860110" y="2559716"/>
                  </a:lnTo>
                  <a:lnTo>
                    <a:pt x="2877673" y="2605961"/>
                  </a:lnTo>
                  <a:lnTo>
                    <a:pt x="2893651" y="2652813"/>
                  </a:lnTo>
                  <a:lnTo>
                    <a:pt x="2908031" y="2700199"/>
                  </a:lnTo>
                  <a:lnTo>
                    <a:pt x="2920802" y="2748048"/>
                  </a:lnTo>
                  <a:lnTo>
                    <a:pt x="2931953" y="2796287"/>
                  </a:lnTo>
                  <a:lnTo>
                    <a:pt x="2941472" y="2844845"/>
                  </a:lnTo>
                  <a:lnTo>
                    <a:pt x="2949347" y="2893649"/>
                  </a:lnTo>
                  <a:lnTo>
                    <a:pt x="2955567" y="2942627"/>
                  </a:lnTo>
                  <a:lnTo>
                    <a:pt x="2960121" y="2991708"/>
                  </a:lnTo>
                  <a:lnTo>
                    <a:pt x="2963283" y="3040242"/>
                  </a:lnTo>
                  <a:lnTo>
                    <a:pt x="2964891" y="3088863"/>
                  </a:lnTo>
                  <a:lnTo>
                    <a:pt x="2964936" y="3137517"/>
                  </a:lnTo>
                  <a:lnTo>
                    <a:pt x="2963413" y="3186146"/>
                  </a:lnTo>
                  <a:lnTo>
                    <a:pt x="2960313" y="3234696"/>
                  </a:lnTo>
                  <a:lnTo>
                    <a:pt x="2955629" y="3283110"/>
                  </a:lnTo>
                  <a:lnTo>
                    <a:pt x="2949353" y="3331331"/>
                  </a:lnTo>
                  <a:lnTo>
                    <a:pt x="2941479" y="3379305"/>
                  </a:lnTo>
                  <a:lnTo>
                    <a:pt x="2931999" y="3426976"/>
                  </a:lnTo>
                  <a:lnTo>
                    <a:pt x="2920905" y="3474286"/>
                  </a:lnTo>
                  <a:lnTo>
                    <a:pt x="2908190" y="3521181"/>
                  </a:lnTo>
                  <a:lnTo>
                    <a:pt x="2893848" y="3567604"/>
                  </a:lnTo>
                  <a:lnTo>
                    <a:pt x="2877870" y="3613499"/>
                  </a:lnTo>
                  <a:lnTo>
                    <a:pt x="2860248" y="3658811"/>
                  </a:lnTo>
                  <a:lnTo>
                    <a:pt x="2840608" y="3703659"/>
                  </a:lnTo>
                  <a:lnTo>
                    <a:pt x="2818832" y="3747771"/>
                  </a:lnTo>
                  <a:lnTo>
                    <a:pt x="0" y="3755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73933" y="940834"/>
            <a:ext cx="7000293" cy="5009392"/>
          </a:xfrm>
          <a:prstGeom prst="roundRect">
            <a:avLst>
              <a:gd name="adj" fmla="val 6289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879" y="1160061"/>
            <a:ext cx="6347792" cy="3809504"/>
          </a:xfrm>
        </p:spPr>
        <p:txBody>
          <a:bodyPr>
            <a:noAutofit/>
          </a:bodyPr>
          <a:lstStyle/>
          <a:p>
            <a:pPr algn="l"/>
            <a:r>
              <a:rPr lang="id-ID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Implementasi Ontologi Semantik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id-ID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 Rancang Bangun Sistem Manajemen Pengetahuan Gamelan Bali Berbasis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1878" y="5155095"/>
            <a:ext cx="10111409" cy="659296"/>
          </a:xfrm>
        </p:spPr>
        <p:txBody>
          <a:bodyPr/>
          <a:lstStyle/>
          <a:p>
            <a:pPr algn="l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I Made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Wardana (1608561029)</a:t>
            </a:r>
            <a:endParaRPr lang="id-ID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10348794" y="289236"/>
            <a:ext cx="1551334" cy="15513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506" y="542005"/>
            <a:ext cx="803910" cy="94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DA92DD2-F730-40C2-A495-EE03C0C85710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BD373C-1504-4370-BFAE-EFECFB042F9A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Donut 5">
              <a:extLst>
                <a:ext uri="{FF2B5EF4-FFF2-40B4-BE49-F238E27FC236}">
                  <a16:creationId xmlns:a16="http://schemas.microsoft.com/office/drawing/2014/main" id="{83761321-2949-41B8-BF37-8C72B9E6FCD1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Donut 4">
              <a:extLst>
                <a:ext uri="{FF2B5EF4-FFF2-40B4-BE49-F238E27FC236}">
                  <a16:creationId xmlns:a16="http://schemas.microsoft.com/office/drawing/2014/main" id="{ABF140B3-5F63-4D45-A5CD-C79BFAE9AB5D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662979E2-4F25-4C29-8EB0-B2F9007A513A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4610B2D-DBB4-4403-A468-24F34DA85E63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8" name="object 116">
                <a:extLst>
                  <a:ext uri="{FF2B5EF4-FFF2-40B4-BE49-F238E27FC236}">
                    <a16:creationId xmlns:a16="http://schemas.microsoft.com/office/drawing/2014/main" id="{E113A53A-2BB5-40FA-BEB3-F5ECCBCB2C6A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17">
                <a:extLst>
                  <a:ext uri="{FF2B5EF4-FFF2-40B4-BE49-F238E27FC236}">
                    <a16:creationId xmlns:a16="http://schemas.microsoft.com/office/drawing/2014/main" id="{8B3C479E-2585-4648-A3F2-A00B0ADA1EC0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5675948" y="1565722"/>
            <a:ext cx="5840192" cy="5153130"/>
          </a:xfrm>
          <a:prstGeom prst="roundRect">
            <a:avLst>
              <a:gd name="adj" fmla="val 638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74808"/>
            <a:ext cx="5157787" cy="844322"/>
          </a:xfrm>
        </p:spPr>
        <p:txBody>
          <a:bodyPr anchor="ctr"/>
          <a:lstStyle/>
          <a:p>
            <a:pPr lvl="0"/>
            <a:r>
              <a:rPr lang="en-US" b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5. </a:t>
            </a:r>
            <a:r>
              <a:rPr lang="en-US" b="0">
                <a:solidFill>
                  <a:prstClr val="black">
                    <a:lumMod val="65000"/>
                    <a:lumOff val="35000"/>
                  </a:prstClr>
                </a:solidFill>
              </a:rPr>
              <a:t>Tahap </a:t>
            </a:r>
            <a:r>
              <a:rPr lang="en-US" b="0" smtClean="0">
                <a:solidFill>
                  <a:srgbClr val="5B9BD5"/>
                </a:solidFill>
                <a:latin typeface="Gilroy Bold"/>
              </a:rPr>
              <a:t>Implementasi</a:t>
            </a:r>
            <a:endParaRPr lang="id-ID" b="0">
              <a:solidFill>
                <a:srgbClr val="5B9BD5"/>
              </a:solidFill>
              <a:latin typeface="Gilroy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0104"/>
            <a:ext cx="4633360" cy="46807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Melakukan formalisasi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perangkat lunak Protégé </a:t>
            </a: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5.5.0</a:t>
            </a:r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Setiap bagian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ontologi didefinisikan sesuai dengan hasil dari tiap tahapan </a:t>
            </a: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sebelumnya</a:t>
            </a:r>
          </a:p>
          <a:p>
            <a:pPr lvl="1">
              <a:lnSpc>
                <a:spcPct val="150000"/>
              </a:lnSpc>
            </a:pP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concept 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endParaRPr lang="en-US" sz="1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ad-hoc </a:t>
            </a:r>
            <a:r>
              <a:rPr lang="en-US" sz="1400" i="1">
                <a:solidFill>
                  <a:schemeClr val="tx1">
                    <a:lumMod val="75000"/>
                    <a:lumOff val="25000"/>
                  </a:schemeClr>
                </a:solidFill>
              </a:rPr>
              <a:t>binary </a:t>
            </a: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 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 </a:t>
            </a: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properties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instances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individual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 sz="6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95" y="1652608"/>
            <a:ext cx="5250346" cy="336835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890495" y="5308601"/>
            <a:ext cx="2839720" cy="85534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5890495" y="6163946"/>
            <a:ext cx="2818130" cy="24955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8553768" y="5308601"/>
            <a:ext cx="2801620" cy="128270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4882717-8D8B-4738-ACFA-8ABDB510474E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83CF0A-49BD-49A1-838B-21286EC5C69F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4AAF466A-936C-451C-B850-9D5EC8345F7E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9DB4DD04-D6F2-4F24-9BEA-AF547F1108DE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3621F256-0D75-4188-9BA2-E70A876E23B2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58BE15C-0A7B-4336-BF2E-B2584B79A72B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3F60E8A5-A422-4DCF-B8A3-5C5220E5383B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FF56FCC7-A2E6-47CC-9032-AD8DA826739E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5566527" y="2160104"/>
            <a:ext cx="6055629" cy="3564835"/>
          </a:xfrm>
          <a:prstGeom prst="roundRect">
            <a:avLst>
              <a:gd name="adj" fmla="val 477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33841"/>
            <a:ext cx="5316813" cy="844322"/>
          </a:xfrm>
        </p:spPr>
        <p:txBody>
          <a:bodyPr anchor="ctr"/>
          <a:lstStyle/>
          <a:p>
            <a:pPr lvl="0"/>
            <a:r>
              <a:rPr lang="en-US" b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6. </a:t>
            </a:r>
            <a:r>
              <a:rPr lang="en-US" b="0">
                <a:solidFill>
                  <a:prstClr val="black">
                    <a:lumMod val="65000"/>
                    <a:lumOff val="35000"/>
                  </a:prstClr>
                </a:solidFill>
              </a:rPr>
              <a:t>Tahap </a:t>
            </a:r>
            <a:r>
              <a:rPr lang="en-US" b="0" smtClean="0">
                <a:solidFill>
                  <a:srgbClr val="5B9BD5"/>
                </a:solidFill>
                <a:latin typeface="Gilroy Bold"/>
              </a:rPr>
              <a:t>Evaluasi</a:t>
            </a:r>
            <a:endParaRPr lang="id-ID" b="0">
              <a:solidFill>
                <a:srgbClr val="5B9BD5"/>
              </a:solidFill>
              <a:latin typeface="Gilroy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160104"/>
            <a:ext cx="4408074" cy="4680752"/>
          </a:xfrm>
        </p:spPr>
        <p:txBody>
          <a:bodyPr>
            <a:noAutofit/>
          </a:bodyPr>
          <a:lstStyle/>
          <a:p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Dilakukan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inferensi menggunakan Pellet Reasoner </a:t>
            </a:r>
          </a:p>
          <a:p>
            <a:pPr lvl="1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mengecek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konsistensi 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ontologi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Ontologi Gamelan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Bali telah </a:t>
            </a: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konsisten</a:t>
            </a:r>
          </a:p>
          <a:p>
            <a:pPr lvl="1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Dibuktikan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dengan tidak munculnya pesan “Reasoner Error” </a:t>
            </a:r>
            <a:endParaRPr lang="en-US" sz="12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mampu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menghasilkan inferensi berupa fakta-fakta 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baru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Proses </a:t>
            </a:r>
            <a:r>
              <a:rPr lang="en-US" sz="1600" i="1">
                <a:solidFill>
                  <a:schemeClr val="tx1">
                    <a:lumMod val="75000"/>
                    <a:lumOff val="25000"/>
                  </a:schemeClr>
                </a:solidFill>
              </a:rPr>
              <a:t>reasoning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 menghasilkan fakta-fakta baru </a:t>
            </a:r>
            <a:endParaRPr lang="en-US" sz="16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instances 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baru</a:t>
            </a:r>
          </a:p>
          <a:p>
            <a:pPr lvl="1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relasi baru</a:t>
            </a:r>
          </a:p>
          <a:p>
            <a:pPr lvl="1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atribut baru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Kemudian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diekspor menjadi sebuah model formal ontologi </a:t>
            </a: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baru</a:t>
            </a:r>
            <a:endParaRPr lang="id-ID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39" y="2354664"/>
            <a:ext cx="5798029" cy="319377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98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99BEDB-3246-485E-8D1C-D7202D281F1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B354EB-7F4C-46CF-92D0-E050E62C22D9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FC651E79-8E1B-4624-8126-C8E638D90099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918C5BA5-2F15-4E44-824B-023A76BCF12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B8B36A9C-6792-4EB4-B61C-FE3A8B9ECDD4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79E3BDB-2A79-4CCB-80A7-F2849EC1A75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7A495F2F-8C9C-4E20-A9D1-3DCE5226E554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AE251B49-B7A9-40DF-A24D-18459A598662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7" name="Rounded Rectangle 6"/>
          <p:cNvSpPr/>
          <p:nvPr/>
        </p:nvSpPr>
        <p:spPr>
          <a:xfrm>
            <a:off x="6258769" y="1896969"/>
            <a:ext cx="4846554" cy="3761709"/>
          </a:xfrm>
          <a:prstGeom prst="roundRect">
            <a:avLst>
              <a:gd name="adj" fmla="val 7266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74808"/>
            <a:ext cx="5157787" cy="844322"/>
          </a:xfrm>
        </p:spPr>
        <p:txBody>
          <a:bodyPr anchor="ctr"/>
          <a:lstStyle/>
          <a:p>
            <a:pPr lvl="0"/>
            <a:r>
              <a:rPr lang="en-US" b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7. </a:t>
            </a:r>
            <a:r>
              <a:rPr lang="en-US" b="0">
                <a:solidFill>
                  <a:prstClr val="black">
                    <a:lumMod val="65000"/>
                    <a:lumOff val="35000"/>
                  </a:prstClr>
                </a:solidFill>
              </a:rPr>
              <a:t>Tahap </a:t>
            </a:r>
            <a:r>
              <a:rPr lang="en-US" b="0" smtClean="0">
                <a:solidFill>
                  <a:srgbClr val="5B9BD5"/>
                </a:solidFill>
                <a:latin typeface="Gilroy Bold"/>
              </a:rPr>
              <a:t>Dokumentasi</a:t>
            </a:r>
            <a:endParaRPr lang="id-ID" b="0">
              <a:solidFill>
                <a:srgbClr val="5B9BD5"/>
              </a:solidFill>
              <a:latin typeface="Gilroy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0104"/>
            <a:ext cx="4633360" cy="46807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Dilakukan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d-ID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proses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dokumentasi</a:t>
            </a:r>
            <a:r>
              <a:rPr lang="id-ID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ontologi ontologi gamelan 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Bali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kode ontology</a:t>
            </a:r>
          </a:p>
          <a:p>
            <a:pPr lvl="1">
              <a:lnSpc>
                <a:spcPct val="100000"/>
              </a:lnSpc>
            </a:pPr>
            <a:r>
              <a:rPr lang="id-ID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teks </a:t>
            </a:r>
            <a:r>
              <a:rPr lang="id-ID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bahasa alami yang dilampirkan pada </a:t>
            </a:r>
            <a:r>
              <a:rPr lang="id-ID" sz="1400">
                <a:solidFill>
                  <a:schemeClr val="tx1">
                    <a:lumMod val="75000"/>
                    <a:lumOff val="25000"/>
                  </a:schemeClr>
                </a:solidFill>
              </a:rPr>
              <a:t>definisi </a:t>
            </a:r>
            <a:r>
              <a:rPr lang="id-ID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formal</a:t>
            </a:r>
            <a:endParaRPr lang="en-US" sz="1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id-ID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makalah </a:t>
            </a:r>
            <a:r>
              <a:rPr lang="id-ID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yang diterbitkan dalam proses konferensi dan jurnal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yang </a:t>
            </a:r>
            <a:r>
              <a:rPr lang="id-ID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mengatur pertanyaan-pertanyaan penting dari ontologi yang sudah dibangun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Dari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ontologi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gamelan Bali yang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dibuat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tersusun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metric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ontologi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memberikan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gambaran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secara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matematis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komponen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rancangan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tersebut</a:t>
            </a:r>
            <a:endParaRPr lang="id-ID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697" y="2160104"/>
            <a:ext cx="4381569" cy="319924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9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9347B9F-007C-4E19-97D0-9DA231E0034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9487D5-E061-4FB3-8ED8-605EA489097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Donut 5">
              <a:extLst>
                <a:ext uri="{FF2B5EF4-FFF2-40B4-BE49-F238E27FC236}">
                  <a16:creationId xmlns:a16="http://schemas.microsoft.com/office/drawing/2014/main" id="{C2700952-F0F1-4EA9-A406-FB39CE815CD2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8" name="Donut 4">
              <a:extLst>
                <a:ext uri="{FF2B5EF4-FFF2-40B4-BE49-F238E27FC236}">
                  <a16:creationId xmlns:a16="http://schemas.microsoft.com/office/drawing/2014/main" id="{9502E2F1-A409-46D8-928D-38905B664578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4CB0082D-4312-4058-A3E6-BE63DB52B53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26DA645-F657-4C5E-8064-937847F6FFB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502D5D98-08EB-46F9-863B-8C3926A553D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6421203F-F2E2-481C-AC6B-7E261BD0BD6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2533601" y="1073944"/>
            <a:ext cx="7168861" cy="5449687"/>
          </a:xfrm>
          <a:prstGeom prst="roundRect">
            <a:avLst>
              <a:gd name="adj" fmla="val 604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16" y="73559"/>
            <a:ext cx="10515600" cy="926783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Implementasi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Ontologi</a:t>
            </a:r>
            <a:endParaRPr lang="id-ID" sz="40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89459133"/>
              </p:ext>
            </p:extLst>
          </p:nvPr>
        </p:nvGraphicFramePr>
        <p:xfrm>
          <a:off x="713403" y="1352334"/>
          <a:ext cx="10712355" cy="4830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22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9347B9F-007C-4E19-97D0-9DA231E0034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9487D5-E061-4FB3-8ED8-605EA489097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Donut 5">
              <a:extLst>
                <a:ext uri="{FF2B5EF4-FFF2-40B4-BE49-F238E27FC236}">
                  <a16:creationId xmlns:a16="http://schemas.microsoft.com/office/drawing/2014/main" id="{C2700952-F0F1-4EA9-A406-FB39CE815CD2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Donut 4">
              <a:extLst>
                <a:ext uri="{FF2B5EF4-FFF2-40B4-BE49-F238E27FC236}">
                  <a16:creationId xmlns:a16="http://schemas.microsoft.com/office/drawing/2014/main" id="{9502E2F1-A409-46D8-928D-38905B664578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4CB0082D-4312-4058-A3E6-BE63DB52B53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26DA645-F657-4C5E-8064-937847F6FFB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6" name="object 116">
                <a:extLst>
                  <a:ext uri="{FF2B5EF4-FFF2-40B4-BE49-F238E27FC236}">
                    <a16:creationId xmlns:a16="http://schemas.microsoft.com/office/drawing/2014/main" id="{502D5D98-08EB-46F9-863B-8C3926A553D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17">
                <a:extLst>
                  <a:ext uri="{FF2B5EF4-FFF2-40B4-BE49-F238E27FC236}">
                    <a16:creationId xmlns:a16="http://schemas.microsoft.com/office/drawing/2014/main" id="{6421203F-F2E2-481C-AC6B-7E261BD0BD6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8" name="Rounded Rectangle 17"/>
          <p:cNvSpPr/>
          <p:nvPr/>
        </p:nvSpPr>
        <p:spPr>
          <a:xfrm>
            <a:off x="5623792" y="322494"/>
            <a:ext cx="4846554" cy="2232847"/>
          </a:xfrm>
          <a:prstGeom prst="roundRect">
            <a:avLst>
              <a:gd name="adj" fmla="val 7266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1457739" y="2873435"/>
            <a:ext cx="9104244" cy="5144129"/>
          </a:xfrm>
          <a:prstGeom prst="roundRect">
            <a:avLst>
              <a:gd name="adj" fmla="val 59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75" y="3138480"/>
            <a:ext cx="8608198" cy="446164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758096" y="485079"/>
            <a:ext cx="4674704" cy="267446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Terdapat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deskripsi sistem dan daftar tautan utama pada </a:t>
            </a: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sistem</a:t>
            </a:r>
          </a:p>
          <a:p>
            <a:pPr lvl="1">
              <a:lnSpc>
                <a:spcPct val="110000"/>
              </a:lnSpc>
            </a:pPr>
            <a:r>
              <a:rPr lang="en-US" sz="18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Browsing</a:t>
            </a:r>
          </a:p>
          <a:p>
            <a:pPr lvl="1">
              <a:lnSpc>
                <a:spcPct val="110000"/>
              </a:lnSpc>
            </a:pPr>
            <a:r>
              <a:rPr lang="en-US" sz="18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Searching</a:t>
            </a:r>
          </a:p>
          <a:p>
            <a:pPr lvl="1">
              <a:lnSpc>
                <a:spcPct val="110000"/>
              </a:lnSpc>
            </a:pP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Kuesioner </a:t>
            </a:r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0B567D-88C5-4E9F-BECD-F59CBB1278C6}"/>
              </a:ext>
            </a:extLst>
          </p:cNvPr>
          <p:cNvSpPr txBox="1">
            <a:spLocks/>
          </p:cNvSpPr>
          <p:nvPr/>
        </p:nvSpPr>
        <p:spPr>
          <a:xfrm>
            <a:off x="726528" y="379062"/>
            <a:ext cx="4606267" cy="1646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err="1">
                <a:solidFill>
                  <a:schemeClr val="accent1"/>
                </a:solidFill>
              </a:rPr>
              <a:t>Halaman</a:t>
            </a:r>
            <a:r>
              <a:rPr lang="en-US" sz="4000">
                <a:solidFill>
                  <a:schemeClr val="accent1"/>
                </a:solidFill>
              </a:rPr>
              <a:t> </a:t>
            </a:r>
            <a:r>
              <a:rPr lang="en-US" sz="4000" smtClean="0">
                <a:solidFill>
                  <a:schemeClr val="accent1"/>
                </a:solidFill>
              </a:rPr>
              <a:t>Utama</a:t>
            </a:r>
            <a:endParaRPr lang="id-ID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1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5306291" y="-394380"/>
            <a:ext cx="9104244" cy="7590310"/>
          </a:xfrm>
          <a:prstGeom prst="roundRect">
            <a:avLst>
              <a:gd name="adj" fmla="val 59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729B04-F327-41BD-B21C-BF491058959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3B019B-6F40-4FC8-A5EF-A5E077C56A0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C898792C-4C33-4222-AB38-43BB0482963C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2941152E-A750-4186-BCAB-FFC57B11DBE5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0CE228CF-D5DC-41D1-A7AD-46F757CDF055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752435A-C604-47CE-9534-A6AD8710DB28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35FADC70-98DC-4262-9616-3F2C5C3C1485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94623E3B-F745-4904-8457-5DD9AAD43DCB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6229525" y="1520965"/>
            <a:ext cx="4916553" cy="5025609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5524263" y="1906"/>
            <a:ext cx="6695446" cy="685605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40B567D-88C5-4E9F-BECD-F59CBB1278C6}"/>
              </a:ext>
            </a:extLst>
          </p:cNvPr>
          <p:cNvSpPr txBox="1">
            <a:spLocks/>
          </p:cNvSpPr>
          <p:nvPr/>
        </p:nvSpPr>
        <p:spPr>
          <a:xfrm>
            <a:off x="700024" y="485079"/>
            <a:ext cx="4606267" cy="1646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err="1">
                <a:solidFill>
                  <a:schemeClr val="accent1"/>
                </a:solidFill>
              </a:rPr>
              <a:t>Halaman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Penjelajahan</a:t>
            </a:r>
            <a:endParaRPr lang="id-ID" sz="4000" dirty="0">
              <a:solidFill>
                <a:schemeClr val="accent1"/>
              </a:solidFill>
            </a:endParaRPr>
          </a:p>
        </p:txBody>
      </p:sp>
      <p:pic>
        <p:nvPicPr>
          <p:cNvPr id="18" name="Content Placeholder 7" descr="C:\Users\USER\Downloads\Group 19.png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01" y="2131316"/>
            <a:ext cx="3095128" cy="4488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24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9347B9F-007C-4E19-97D0-9DA231E0034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9487D5-E061-4FB3-8ED8-605EA489097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C2700952-F0F1-4EA9-A406-FB39CE815CD2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Donut 4">
              <a:extLst>
                <a:ext uri="{FF2B5EF4-FFF2-40B4-BE49-F238E27FC236}">
                  <a16:creationId xmlns:a16="http://schemas.microsoft.com/office/drawing/2014/main" id="{9502E2F1-A409-46D8-928D-38905B664578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4CB0082D-4312-4058-A3E6-BE63DB52B53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26DA645-F657-4C5E-8064-937847F6FFB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502D5D98-08EB-46F9-863B-8C3926A553D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6421203F-F2E2-481C-AC6B-7E261BD0BD6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7" name="Rounded Rectangle 6"/>
          <p:cNvSpPr/>
          <p:nvPr/>
        </p:nvSpPr>
        <p:spPr>
          <a:xfrm>
            <a:off x="1457739" y="2873435"/>
            <a:ext cx="9104244" cy="5144129"/>
          </a:xfrm>
          <a:prstGeom prst="roundRect">
            <a:avLst>
              <a:gd name="adj" fmla="val 59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5869535" y="300925"/>
            <a:ext cx="4718953" cy="2182384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22" y="365125"/>
            <a:ext cx="5337313" cy="1325563"/>
          </a:xfrm>
        </p:spPr>
        <p:txBody>
          <a:bodyPr>
            <a:norm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 Halaman</a:t>
            </a:r>
            <a:r>
              <a:rPr lang="en-US" sz="4000"/>
              <a:t/>
            </a:r>
            <a:br>
              <a:rPr lang="en-US" sz="4000"/>
            </a:br>
            <a:r>
              <a:rPr lang="en-US" sz="4000" smtClean="0">
                <a:solidFill>
                  <a:schemeClr val="accent1"/>
                </a:solidFill>
              </a:rPr>
              <a:t>Daftar Penjelajahan</a:t>
            </a:r>
            <a:endParaRPr lang="id-ID" sz="40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104011" y="501978"/>
            <a:ext cx="4258102" cy="19813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Terdapat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daftar</a:t>
            </a:r>
            <a:r>
              <a:rPr lang="en-US" sz="16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instances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pengetahuan gamelan Bali yang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terkait dengan </a:t>
            </a:r>
            <a:r>
              <a:rPr lang="en-US" sz="16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instances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yang diklik sebelumnya</a:t>
            </a:r>
            <a:endParaRPr lang="en-US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6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Guest </a:t>
            </a:r>
            <a:r>
              <a:rPr lang="en-US" sz="1600" i="1">
                <a:solidFill>
                  <a:schemeClr val="tx1">
                    <a:lumMod val="65000"/>
                    <a:lumOff val="35000"/>
                  </a:schemeClr>
                </a:solidFill>
              </a:rPr>
              <a:t>user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dapat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memilih </a:t>
            </a:r>
            <a:r>
              <a:rPr lang="en-US" sz="16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instances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barungan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gamelan Bali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yang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diinginkan</a:t>
            </a:r>
            <a:endParaRPr lang="id-ID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144" y="3195232"/>
            <a:ext cx="8621434" cy="534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620190" y="-380732"/>
            <a:ext cx="9104244" cy="7590310"/>
          </a:xfrm>
          <a:prstGeom prst="roundRect">
            <a:avLst>
              <a:gd name="adj" fmla="val 59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6925434" y="1690688"/>
            <a:ext cx="4338914" cy="4760705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22" y="365125"/>
            <a:ext cx="5337313" cy="1325563"/>
          </a:xfrm>
        </p:spPr>
        <p:txBody>
          <a:bodyPr>
            <a:norm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 Halaman</a:t>
            </a:r>
            <a:r>
              <a:rPr lang="en-US" sz="4000"/>
              <a:t/>
            </a:r>
            <a:br>
              <a:rPr lang="en-US" sz="4000"/>
            </a:br>
            <a:r>
              <a:rPr lang="en-US" sz="4000" smtClean="0">
                <a:solidFill>
                  <a:schemeClr val="accent1"/>
                </a:solidFill>
              </a:rPr>
              <a:t>Hasil Penjelajahan</a:t>
            </a:r>
            <a:endParaRPr lang="id-ID" sz="40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8205" y="1924334"/>
            <a:ext cx="4258102" cy="47687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Terdapat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deskripsi terperinci mengenai suatu </a:t>
            </a:r>
            <a:r>
              <a:rPr lang="en-US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instances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pengetahuan gamelan Bali yang </a:t>
            </a: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diakses</a:t>
            </a:r>
          </a:p>
          <a:p>
            <a:pPr>
              <a:lnSpc>
                <a:spcPct val="120000"/>
              </a:lnSpc>
            </a:pPr>
            <a:r>
              <a:rPr lang="en-US" sz="20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Guest </a:t>
            </a:r>
            <a:r>
              <a:rPr lang="en-US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user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dapat menyimak deskripsi </a:t>
            </a:r>
            <a:r>
              <a:rPr lang="en-US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instances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pengetahuan gamelan Bali maupun mengakses tautan lanjutan yang </a:t>
            </a: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diinginkan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535" y="0"/>
            <a:ext cx="8064316" cy="750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2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620190" y="-380732"/>
            <a:ext cx="9104244" cy="7590310"/>
          </a:xfrm>
          <a:prstGeom prst="roundRect">
            <a:avLst>
              <a:gd name="adj" fmla="val 59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6925434" y="1690688"/>
            <a:ext cx="4338914" cy="4760705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2563"/>
            <a:ext cx="5337313" cy="1325563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err="1">
                <a:solidFill>
                  <a:schemeClr val="accent1"/>
                </a:solidFill>
              </a:rPr>
              <a:t>Halaman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Pencarian</a:t>
            </a:r>
            <a:endParaRPr lang="id-ID" sz="4000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049" y="0"/>
            <a:ext cx="6299952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609966"/>
            <a:ext cx="5337313" cy="492214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Terdapat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i="1">
                <a:solidFill>
                  <a:schemeClr val="tx1">
                    <a:lumMod val="65000"/>
                    <a:lumOff val="35000"/>
                  </a:schemeClr>
                </a:solidFill>
              </a:rPr>
              <a:t>form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pencarian </a:t>
            </a:r>
            <a:r>
              <a:rPr lang="en-US" sz="18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instances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pengetahuan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gamelan Bali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berdasarkan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inputan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diinginkan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Guest user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dapat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melakukan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pencarian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instances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pengetahuan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gamelan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Bali </a:t>
            </a:r>
            <a:endParaRPr lang="en-US" sz="18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mengisi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 output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 minimal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sebuah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yang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diinginkan</a:t>
            </a:r>
          </a:p>
          <a:p>
            <a:pPr>
              <a:lnSpc>
                <a:spcPct val="120000"/>
              </a:lnSpc>
            </a:pP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Hasil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pencarian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akan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ditampilkan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secara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i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realtime</a:t>
            </a:r>
            <a:r>
              <a:rPr lang="en-US" sz="1800" i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1800" i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beserta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query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SPARQL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yang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digunakan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untuk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melakukan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pencarian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Guest user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kemudian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dapat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mengakses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tautan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yang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diinginkan</a:t>
            </a:r>
            <a:endParaRPr lang="id-ID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4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C474A02-B980-4B97-877F-8CE163DFCBA5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5770C7-2B37-4F7F-9F18-328C10B1A32F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Donut 5">
              <a:extLst>
                <a:ext uri="{FF2B5EF4-FFF2-40B4-BE49-F238E27FC236}">
                  <a16:creationId xmlns:a16="http://schemas.microsoft.com/office/drawing/2014/main" id="{9A1B33C1-DFF8-40C0-BBB4-7DAB75D42DD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3255C4EB-DC83-4822-B13B-B570342A611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818D6FFF-6D16-4BA9-8D66-D822845914E2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77129B-6C04-4194-9399-45D3674B3673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6116D003-3721-41FC-9F9E-9ADD6C6B1F7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30092E36-7235-4E2C-AEB4-3B7688D73C2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9" name="Rounded Rectangle 8"/>
          <p:cNvSpPr/>
          <p:nvPr/>
        </p:nvSpPr>
        <p:spPr>
          <a:xfrm>
            <a:off x="183107" y="899426"/>
            <a:ext cx="11785980" cy="2876479"/>
          </a:xfrm>
          <a:prstGeom prst="roundRect">
            <a:avLst>
              <a:gd name="adj" fmla="val 737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33784"/>
              </p:ext>
            </p:extLst>
          </p:nvPr>
        </p:nvGraphicFramePr>
        <p:xfrm>
          <a:off x="336341" y="1156940"/>
          <a:ext cx="11387086" cy="23829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25138">
                  <a:extLst>
                    <a:ext uri="{9D8B030D-6E8A-4147-A177-3AD203B41FA5}">
                      <a16:colId xmlns:a16="http://schemas.microsoft.com/office/drawing/2014/main" val="1947785932"/>
                    </a:ext>
                  </a:extLst>
                </a:gridCol>
                <a:gridCol w="1138014">
                  <a:extLst>
                    <a:ext uri="{9D8B030D-6E8A-4147-A177-3AD203B41FA5}">
                      <a16:colId xmlns:a16="http://schemas.microsoft.com/office/drawing/2014/main" val="964404736"/>
                    </a:ext>
                  </a:extLst>
                </a:gridCol>
                <a:gridCol w="3645051">
                  <a:extLst>
                    <a:ext uri="{9D8B030D-6E8A-4147-A177-3AD203B41FA5}">
                      <a16:colId xmlns:a16="http://schemas.microsoft.com/office/drawing/2014/main" val="1596757469"/>
                    </a:ext>
                  </a:extLst>
                </a:gridCol>
                <a:gridCol w="2461039">
                  <a:extLst>
                    <a:ext uri="{9D8B030D-6E8A-4147-A177-3AD203B41FA5}">
                      <a16:colId xmlns:a16="http://schemas.microsoft.com/office/drawing/2014/main" val="3542875680"/>
                    </a:ext>
                  </a:extLst>
                </a:gridCol>
                <a:gridCol w="2068186">
                  <a:extLst>
                    <a:ext uri="{9D8B030D-6E8A-4147-A177-3AD203B41FA5}">
                      <a16:colId xmlns:a16="http://schemas.microsoft.com/office/drawing/2014/main" val="3220028411"/>
                    </a:ext>
                  </a:extLst>
                </a:gridCol>
                <a:gridCol w="1349658">
                  <a:extLst>
                    <a:ext uri="{9D8B030D-6E8A-4147-A177-3AD203B41FA5}">
                      <a16:colId xmlns:a16="http://schemas.microsoft.com/office/drawing/2014/main" val="693968102"/>
                    </a:ext>
                  </a:extLst>
                </a:gridCol>
              </a:tblGrid>
              <a:tr h="15756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Kode Kebutuhan: F1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Kode Pengujian: U20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44533"/>
                  </a:ext>
                </a:extLst>
              </a:tr>
              <a:tr h="262270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Kasus: 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Penjelajahan Guest User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8315"/>
                  </a:ext>
                </a:extLst>
              </a:tr>
              <a:tr h="157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No.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Kode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Nama Skenario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Hasil Pengujian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Kesimpulan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2733025282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UC4-1-1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Menampilkan halaman penjelajahan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Sistem menampilkan halaman penjelajahan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Sesuai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3300380967"/>
                  </a:ext>
                </a:extLst>
              </a:tr>
              <a:tr h="2622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UC4-1-2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Penjelajahan berhasil dilakukan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Sistem menampilkan list hyperlink</a:t>
                      </a:r>
                      <a:endParaRPr lang="id-ID" sz="160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Sistem berhasil melakukan penjelajahan</a:t>
                      </a:r>
                      <a:endParaRPr lang="id-ID" sz="160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5483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UC4-1-3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Hasil penjelajahan berhasil ditampilkan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Sistem menampilkan hasil penjelajahan pada halaman hasil penjelajahan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2813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1D9A0A24-0083-4DB5-A489-1E64FA05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08" y="18235"/>
            <a:ext cx="10515600" cy="100623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 sz="2800">
                <a:latin typeface="+mn-lt"/>
              </a:rPr>
              <a:t> </a:t>
            </a:r>
            <a:r>
              <a:rPr lang="en-US" sz="3600" smtClean="0">
                <a:solidFill>
                  <a:schemeClr val="accent1"/>
                </a:solidFill>
              </a:rPr>
              <a:t>Pengujian </a:t>
            </a:r>
            <a:r>
              <a:rPr lang="en-US" sz="3600" dirty="0" err="1">
                <a:solidFill>
                  <a:schemeClr val="accent1"/>
                </a:solidFill>
              </a:rPr>
              <a:t>Fungsionalitas</a:t>
            </a:r>
            <a:endParaRPr lang="id-ID" sz="3600" dirty="0">
              <a:solidFill>
                <a:schemeClr val="accent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3106" y="3752119"/>
            <a:ext cx="11785981" cy="3124116"/>
          </a:xfrm>
          <a:prstGeom prst="roundRect">
            <a:avLst>
              <a:gd name="adj" fmla="val 6439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23699"/>
              </p:ext>
            </p:extLst>
          </p:nvPr>
        </p:nvGraphicFramePr>
        <p:xfrm>
          <a:off x="336341" y="3970290"/>
          <a:ext cx="11509915" cy="271720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32960">
                  <a:extLst>
                    <a:ext uri="{9D8B030D-6E8A-4147-A177-3AD203B41FA5}">
                      <a16:colId xmlns:a16="http://schemas.microsoft.com/office/drawing/2014/main" val="1947785932"/>
                    </a:ext>
                  </a:extLst>
                </a:gridCol>
                <a:gridCol w="1150290">
                  <a:extLst>
                    <a:ext uri="{9D8B030D-6E8A-4147-A177-3AD203B41FA5}">
                      <a16:colId xmlns:a16="http://schemas.microsoft.com/office/drawing/2014/main" val="964404736"/>
                    </a:ext>
                  </a:extLst>
                </a:gridCol>
                <a:gridCol w="3684369">
                  <a:extLst>
                    <a:ext uri="{9D8B030D-6E8A-4147-A177-3AD203B41FA5}">
                      <a16:colId xmlns:a16="http://schemas.microsoft.com/office/drawing/2014/main" val="1596757469"/>
                    </a:ext>
                  </a:extLst>
                </a:gridCol>
                <a:gridCol w="2487585">
                  <a:extLst>
                    <a:ext uri="{9D8B030D-6E8A-4147-A177-3AD203B41FA5}">
                      <a16:colId xmlns:a16="http://schemas.microsoft.com/office/drawing/2014/main" val="3542875680"/>
                    </a:ext>
                  </a:extLst>
                </a:gridCol>
                <a:gridCol w="2090495">
                  <a:extLst>
                    <a:ext uri="{9D8B030D-6E8A-4147-A177-3AD203B41FA5}">
                      <a16:colId xmlns:a16="http://schemas.microsoft.com/office/drawing/2014/main" val="3220028411"/>
                    </a:ext>
                  </a:extLst>
                </a:gridCol>
                <a:gridCol w="1364216">
                  <a:extLst>
                    <a:ext uri="{9D8B030D-6E8A-4147-A177-3AD203B41FA5}">
                      <a16:colId xmlns:a16="http://schemas.microsoft.com/office/drawing/2014/main" val="693968102"/>
                    </a:ext>
                  </a:extLst>
                </a:gridCol>
              </a:tblGrid>
              <a:tr h="15756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Kode Kebutuhan: F1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Kode Pengujian: U21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44533"/>
                  </a:ext>
                </a:extLst>
              </a:tr>
              <a:tr h="262270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Kasus: 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Pencarian Guest User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8315"/>
                  </a:ext>
                </a:extLst>
              </a:tr>
              <a:tr h="157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No.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Kode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Nama Skenario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Hasil Pengujian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Kesimpulan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2733025282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UC4-1-1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Menampilkan halaman pencarian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Sistem menampilkan halaman pencarian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Sesuai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3300380967"/>
                  </a:ext>
                </a:extLst>
              </a:tr>
              <a:tr h="2622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UC4-1-2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Pencarian berhasil dilakukan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Sistem menampilkan </a:t>
                      </a:r>
                      <a:r>
                        <a:rPr lang="en-US" sz="1600" i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form output </a:t>
                      </a:r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dan </a:t>
                      </a:r>
                      <a:r>
                        <a:rPr lang="en-US" sz="1600" i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 </a:t>
                      </a:r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pencarian</a:t>
                      </a:r>
                      <a:endParaRPr lang="en-US" sz="140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Sistem berhasil melakukan </a:t>
                      </a:r>
                      <a:r>
                        <a:rPr lang="en-US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query </a:t>
                      </a: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pencarian</a:t>
                      </a:r>
                      <a:endParaRPr lang="id-ID" sz="160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5483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UC4-1-3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Hasil pencarian berhasil ditampilkan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 menampilkan hasil pencarian beserta </a:t>
                      </a:r>
                      <a:r>
                        <a:rPr lang="en-US" sz="1600" i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</a:t>
                      </a:r>
                      <a:r>
                        <a:rPr lang="en-US" sz="16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pencarian pada halaman yang sama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2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B7F5049-B35D-46A1-9765-3579C9C3929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7463E2-7BC0-4B18-8635-7A7AD67DD3A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7D123F34-FFA2-40A8-B9F1-52DA69599681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93F32CC8-5BB3-4F3E-AB83-420D49A28D7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66EA1FF5-C856-4230-ABF1-E41EC834692D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C96627-C03B-441B-BFDC-60201D82B6D5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2" name="object 116">
                <a:extLst>
                  <a:ext uri="{FF2B5EF4-FFF2-40B4-BE49-F238E27FC236}">
                    <a16:creationId xmlns:a16="http://schemas.microsoft.com/office/drawing/2014/main" id="{68827D28-AA32-4075-B07C-BE62C38D071B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17">
                <a:extLst>
                  <a:ext uri="{FF2B5EF4-FFF2-40B4-BE49-F238E27FC236}">
                    <a16:creationId xmlns:a16="http://schemas.microsoft.com/office/drawing/2014/main" id="{01FCC21D-289F-4C28-B7E7-7AB63A8113B1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FC889D4-3B09-470D-8096-16F201BC524D}"/>
              </a:ext>
            </a:extLst>
          </p:cNvPr>
          <p:cNvSpPr/>
          <p:nvPr/>
        </p:nvSpPr>
        <p:spPr>
          <a:xfrm>
            <a:off x="283196" y="976926"/>
            <a:ext cx="11630508" cy="5556398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196" y="108563"/>
            <a:ext cx="10515600" cy="86836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Latar</a:t>
            </a:r>
            <a:r>
              <a:rPr lang="en-US" sz="3600"/>
              <a:t> </a:t>
            </a:r>
            <a:r>
              <a:rPr lang="en-US" sz="3600">
                <a:solidFill>
                  <a:schemeClr val="accent1"/>
                </a:solidFill>
              </a:rPr>
              <a:t>Belakang</a:t>
            </a:r>
            <a:endParaRPr lang="id-ID" sz="3600">
              <a:solidFill>
                <a:schemeClr val="accent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098124"/>
              </p:ext>
            </p:extLst>
          </p:nvPr>
        </p:nvGraphicFramePr>
        <p:xfrm>
          <a:off x="560698" y="1273969"/>
          <a:ext cx="11075504" cy="496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49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848FECA-F224-4415-98E5-0C9E37CF121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A2E715-D3A7-4E55-8944-EBD09891608B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09CE9279-B940-4BA1-A48B-E0BA4FB643C5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4E83B05D-D140-4E65-AC04-50A87AAC094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32215180-3092-4A45-8F72-21B96ADAEF96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6AF5CDB-EC09-48A7-A7CA-F561FE57287A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4CA23978-F3F9-4A53-A271-4D458FF0D5C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8817C34A-FB4D-47FF-A52B-100F8A39BA0A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/>
          <p:cNvSpPr/>
          <p:nvPr/>
        </p:nvSpPr>
        <p:spPr>
          <a:xfrm>
            <a:off x="283196" y="1496291"/>
            <a:ext cx="11630508" cy="5037032"/>
          </a:xfrm>
          <a:prstGeom prst="roundRect">
            <a:avLst>
              <a:gd name="adj" fmla="val 896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Modul</a:t>
            </a:r>
            <a:r>
              <a:rPr lang="en-US" b="0" smtClean="0">
                <a:solidFill>
                  <a:schemeClr val="accent1"/>
                </a:solidFill>
              </a:rPr>
              <a:t> </a:t>
            </a:r>
            <a:r>
              <a:rPr lang="en-US" b="0">
                <a:solidFill>
                  <a:schemeClr val="accent1"/>
                </a:solidFill>
                <a:latin typeface="+mj-lt"/>
              </a:rPr>
              <a:t>Penjelajahan</a:t>
            </a:r>
            <a:endParaRPr lang="id-ID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9" y="2160104"/>
            <a:ext cx="10515600" cy="24317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Peserta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diminta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melakukan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tugas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penjelajahan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eksplorasi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mengikuti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satu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tautan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menarik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lain) pada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modul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penjelajahan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setiap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tugas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penjelajahan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peserta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diminta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menjawab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pertanyaan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membuat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beberapa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kueri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modul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penjelajahan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manajemen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pengetahuan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F501860-A331-4EEF-9CAC-1348CDC0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Skenario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>
                <a:solidFill>
                  <a:schemeClr val="accent1"/>
                </a:solidFill>
              </a:rPr>
              <a:t>Pengujian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Akurasi</a:t>
            </a:r>
            <a:endParaRPr lang="id-ID" sz="3600" dirty="0">
              <a:solidFill>
                <a:schemeClr val="accent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2" y="4619253"/>
            <a:ext cx="11195713" cy="163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544E941-0D56-46DC-BD5A-074DD1A7559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1981AA-7B0D-4304-B6DC-C2C41C264FB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26245494-9F3B-4A0C-82C8-4E124E3FBFE8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4EEB4087-CF25-46C3-9694-B299EB17B94D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15A7248D-0DEF-4D62-BD69-15E06BF631E9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581B45-EB92-42F5-B444-6FF0E898784C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7FE03BCF-8223-43C6-8C59-1A27D6069AF5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FFA54109-23C7-4396-8460-C57B49AD9CCC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/>
          <p:cNvSpPr/>
          <p:nvPr/>
        </p:nvSpPr>
        <p:spPr>
          <a:xfrm>
            <a:off x="283196" y="1468582"/>
            <a:ext cx="11630508" cy="5064741"/>
          </a:xfrm>
          <a:prstGeom prst="roundRect">
            <a:avLst>
              <a:gd name="adj" fmla="val 8699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9" y="2093842"/>
            <a:ext cx="10515600" cy="28845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Peserta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diminta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melakukan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tugas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pencarian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meminta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sepotong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modul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pencarian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Agar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menjawab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pertanyaan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fasilitas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pencarian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para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peserta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diminta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membangun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beberapa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sebagai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 input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satu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kategori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hirarki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ontologi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sebagai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 output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lalu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diikuti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mengklik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tombol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pencarian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Skenario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>
                <a:solidFill>
                  <a:schemeClr val="accent1"/>
                </a:solidFill>
              </a:rPr>
              <a:t>Pengujian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Akurasi</a:t>
            </a:r>
            <a:endParaRPr lang="id-ID" sz="3600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91" y="4656727"/>
            <a:ext cx="11252738" cy="1614687"/>
          </a:xfrm>
          <a:prstGeom prst="rect">
            <a:avLst/>
          </a:prstGeom>
        </p:spPr>
      </p:pic>
      <p:sp>
        <p:nvSpPr>
          <p:cNvPr id="18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Modul</a:t>
            </a:r>
            <a:r>
              <a:rPr lang="en-US" b="0" smtClean="0">
                <a:solidFill>
                  <a:schemeClr val="accent1"/>
                </a:solidFill>
              </a:rPr>
              <a:t> </a:t>
            </a:r>
            <a:r>
              <a:rPr lang="en-US" b="0" smtClean="0">
                <a:solidFill>
                  <a:schemeClr val="accent1"/>
                </a:solidFill>
                <a:latin typeface="+mj-lt"/>
              </a:rPr>
              <a:t>Pencarian</a:t>
            </a:r>
            <a:endParaRPr lang="id-ID" b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24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CF22A4B-980C-43D2-B4E5-98AB070058F8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07E936-168E-494D-9BB0-978CCED8D30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Donut 5">
              <a:extLst>
                <a:ext uri="{FF2B5EF4-FFF2-40B4-BE49-F238E27FC236}">
                  <a16:creationId xmlns:a16="http://schemas.microsoft.com/office/drawing/2014/main" id="{E1AE5AF1-94F7-4A04-B15C-AC70D4CB7997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Donut 4">
              <a:extLst>
                <a:ext uri="{FF2B5EF4-FFF2-40B4-BE49-F238E27FC236}">
                  <a16:creationId xmlns:a16="http://schemas.microsoft.com/office/drawing/2014/main" id="{EB77EB7C-FAB0-4FEA-9529-1FCC8B692D4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8B316727-7CAE-4A4D-BA13-132C5673FA0C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9E5D6FC-F679-4E41-B5F2-EBF68227A838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C136913A-3F97-407A-BF1A-D06BB8878875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F5D79C4A-74CA-44DB-A850-DA764CCF821C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7E75AF4E-00F6-4A40-BA54-071D7E3E98B5}"/>
              </a:ext>
            </a:extLst>
          </p:cNvPr>
          <p:cNvSpPr/>
          <p:nvPr/>
        </p:nvSpPr>
        <p:spPr>
          <a:xfrm>
            <a:off x="283196" y="457243"/>
            <a:ext cx="11630508" cy="6076081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536" y="501720"/>
            <a:ext cx="5157787" cy="584959"/>
          </a:xfrm>
        </p:spPr>
        <p:txBody>
          <a:bodyPr anchor="ctr"/>
          <a:lstStyle/>
          <a:p>
            <a:r>
              <a:rPr lang="en-US" sz="2000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Tugas</a:t>
            </a:r>
            <a:r>
              <a:rPr lang="en-US" sz="2000" b="0" smtClean="0"/>
              <a:t> </a:t>
            </a:r>
            <a:r>
              <a:rPr lang="en-US" sz="2000" smtClean="0">
                <a:solidFill>
                  <a:schemeClr val="accent1"/>
                </a:solidFill>
                <a:latin typeface="+mj-lt"/>
              </a:rPr>
              <a:t>Penjelajahan</a:t>
            </a:r>
            <a:endParaRPr lang="id-ID" sz="20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536" y="1086678"/>
            <a:ext cx="5157787" cy="5075583"/>
          </a:xfrm>
        </p:spPr>
        <p:txBody>
          <a:bodyPr>
            <a:noAutofit/>
          </a:bodyPr>
          <a:lstStyle/>
          <a:p>
            <a:pPr marL="292100" lvl="0" indent="-292100">
              <a:lnSpc>
                <a:spcPct val="120000"/>
              </a:lnSpc>
              <a:buFont typeface="+mj-lt"/>
              <a:buAutoNum type="arabicPeriod"/>
            </a:pP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Sebutkan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barungan gamelan yang digunakan untuk kegiatan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Manusa Yadnya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292100" lvl="0" indent="-292100">
              <a:lnSpc>
                <a:spcPct val="120000"/>
              </a:lnSpc>
              <a:buFont typeface="+mj-lt"/>
              <a:buAutoNum type="arabicPeriod"/>
            </a:pP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Sebutkan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barungan gamelan yang menggunakan instrumen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Suling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292100" lvl="0" indent="-292100">
              <a:lnSpc>
                <a:spcPct val="120000"/>
              </a:lnSpc>
              <a:buFont typeface="+mj-lt"/>
              <a:buAutoNum type="arabicPeriod"/>
            </a:pP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Sebutkan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barungan gamelan yang memiliki jumlah pemain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12 orang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292100" lvl="0" indent="-292100">
              <a:lnSpc>
                <a:spcPct val="120000"/>
              </a:lnSpc>
              <a:buFont typeface="+mj-lt"/>
              <a:buAutoNum type="arabicPeriod"/>
            </a:pP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Sebutkan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barungan gamelan yang termasuk ke dalam kategori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Barungan Alit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292100" lvl="0" indent="-292100">
              <a:lnSpc>
                <a:spcPct val="120000"/>
              </a:lnSpc>
              <a:buFont typeface="+mj-lt"/>
              <a:buAutoNum type="arabicPeriod"/>
            </a:pP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Sebutkan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barungan gamelan yang termasuk ke dalam golongan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Gamelan Madya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8948" y="501720"/>
            <a:ext cx="5183188" cy="584959"/>
          </a:xfrm>
        </p:spPr>
        <p:txBody>
          <a:bodyPr anchor="ctr">
            <a:normAutofit/>
          </a:bodyPr>
          <a:lstStyle/>
          <a:p>
            <a:r>
              <a:rPr lang="en-US" sz="2000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Tugas</a:t>
            </a:r>
            <a:r>
              <a:rPr lang="en-US" sz="2000" smtClean="0">
                <a:latin typeface="+mj-lt"/>
              </a:rPr>
              <a:t> </a:t>
            </a:r>
            <a:r>
              <a:rPr lang="en-US" sz="2000" b="0" smtClean="0">
                <a:solidFill>
                  <a:schemeClr val="accent1"/>
                </a:solidFill>
                <a:latin typeface="+mj-lt"/>
              </a:rPr>
              <a:t>Pencarian</a:t>
            </a:r>
            <a:endParaRPr lang="id-ID" sz="20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8947" y="1086677"/>
            <a:ext cx="5357813" cy="5771279"/>
          </a:xfrm>
        </p:spPr>
        <p:txBody>
          <a:bodyPr>
            <a:noAutofit/>
          </a:bodyPr>
          <a:lstStyle/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Sebutkan barungan gamelan yang digunakan dalam kegiatan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Manusa Yadnya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memiliki instrumen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Kendang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dan termasuk dalam kategori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Barungan Madya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Sebutkan barungan gamelan yang termasuk dalam golongan gamelan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Anyar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memiliki instrumen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Guntang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dimainkan oleh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12 orang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dan termasuk dalam kategori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Barungan Madya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Sebutkan barungan gamelan yang digunakan dalam kegiatan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Dewa Yadnya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termasuk dalam golongan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Gamelan Tua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memiliki instrumen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Nyong-Nyong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menggunakan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 nada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dimainkan oleh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 orang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dan termasuk dalam kategori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barungan Alit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Sebutkan barungan gamelan yang digunakan pada kegiatan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Dewa Yadnya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termasuk dalam golongan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Gamelan Tua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memiliki instrumen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Jegog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memiliki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 nada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termasuk dalam kategori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Barungan Alit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dan memiliki teknik Permainan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Gegebug Ngundir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Sebutkan barungan gamelan yang digunakan pada kegiatan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Petunjukan Seni Wayang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termasuk dalam golongan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Gamelan Tua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memiliki instrumen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Gender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termasuk ke dalam kategori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barungan Alit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dan memiliki laras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Selendro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274425"/>
              </p:ext>
            </p:extLst>
          </p:nvPr>
        </p:nvGraphicFramePr>
        <p:xfrm>
          <a:off x="826535" y="5461760"/>
          <a:ext cx="5257800" cy="8229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61234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1329782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5496968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77840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Skor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41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Keterangan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Salah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Sebagian benar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Sepenuhnya benar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605299"/>
                  </a:ext>
                </a:extLst>
              </a:tr>
            </a:tbl>
          </a:graphicData>
        </a:graphic>
      </p:graphicFrame>
      <p:sp>
        <p:nvSpPr>
          <p:cNvPr id="19" name="Text Placeholder 2"/>
          <p:cNvSpPr txBox="1">
            <a:spLocks/>
          </p:cNvSpPr>
          <p:nvPr/>
        </p:nvSpPr>
        <p:spPr>
          <a:xfrm>
            <a:off x="826535" y="5021641"/>
            <a:ext cx="5157787" cy="44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b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Skala</a:t>
            </a:r>
            <a:r>
              <a:rPr lang="en-US" sz="2000" b="0" smtClean="0">
                <a:solidFill>
                  <a:prstClr val="black"/>
                </a:solidFill>
              </a:rPr>
              <a:t> </a:t>
            </a:r>
            <a:r>
              <a:rPr lang="en-US" sz="2000" smtClean="0">
                <a:solidFill>
                  <a:srgbClr val="5B9BD5"/>
                </a:solidFill>
                <a:latin typeface="Gilroy Bold"/>
              </a:rPr>
              <a:t>Penandaan Jawaban</a:t>
            </a:r>
            <a:endParaRPr lang="id-ID" sz="2000">
              <a:solidFill>
                <a:srgbClr val="5B9BD5"/>
              </a:solidFill>
              <a:latin typeface="Gilroy Bold"/>
            </a:endParaRPr>
          </a:p>
        </p:txBody>
      </p:sp>
    </p:spTree>
    <p:extLst>
      <p:ext uri="{BB962C8B-B14F-4D97-AF65-F5344CB8AC3E}">
        <p14:creationId xmlns:p14="http://schemas.microsoft.com/office/powerpoint/2010/main" val="35857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263431-C8CE-47A0-B250-D0EEF65C1C37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2E6C63-123A-4588-9B35-1766378C00DC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Donut 5">
              <a:extLst>
                <a:ext uri="{FF2B5EF4-FFF2-40B4-BE49-F238E27FC236}">
                  <a16:creationId xmlns:a16="http://schemas.microsoft.com/office/drawing/2014/main" id="{45897F1D-C47D-40B3-81D0-ABE85EC8B8AE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Donut 4">
              <a:extLst>
                <a:ext uri="{FF2B5EF4-FFF2-40B4-BE49-F238E27FC236}">
                  <a16:creationId xmlns:a16="http://schemas.microsoft.com/office/drawing/2014/main" id="{93E34A6B-D580-4DCC-87E2-53866CC95085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204448EC-B860-43C9-9FA3-2620771F41FA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FBB8F73-7558-45F4-9A9E-FA964914D2E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6" name="object 116">
                <a:extLst>
                  <a:ext uri="{FF2B5EF4-FFF2-40B4-BE49-F238E27FC236}">
                    <a16:creationId xmlns:a16="http://schemas.microsoft.com/office/drawing/2014/main" id="{B2962C6A-B58B-45D7-BF2A-2F1F73D46764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17">
                <a:extLst>
                  <a:ext uri="{FF2B5EF4-FFF2-40B4-BE49-F238E27FC236}">
                    <a16:creationId xmlns:a16="http://schemas.microsoft.com/office/drawing/2014/main" id="{FD4B1D8E-27F0-47AB-9740-7EFF2A0A4334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/>
          <p:cNvSpPr/>
          <p:nvPr/>
        </p:nvSpPr>
        <p:spPr>
          <a:xfrm>
            <a:off x="283196" y="1441692"/>
            <a:ext cx="11630508" cy="5091631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703539"/>
            <a:ext cx="10515600" cy="326383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Setelah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melakukan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tugas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penelusuran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pencarian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dilanjutkan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peserta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menjawab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serangkaian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pertanyaan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mengenai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kemudahan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penggunaan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kegunaan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manajemen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pengetahuan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Penulis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mengadopsi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kuesioner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dibangun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oleh Davis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1989)</a:t>
            </a:r>
          </a:p>
          <a:p>
            <a:pPr lvl="1">
              <a:lnSpc>
                <a:spcPct val="120000"/>
              </a:lnSpc>
            </a:pP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fokus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pada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dimensi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persepsi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kegunaan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perceived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usefullness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PU) dan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persepsi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kemudahan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penggunaan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perceived ease of use,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PE)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86B2AE-B32C-4BB7-9499-3A85D53D89BA}"/>
              </a:ext>
            </a:extLst>
          </p:cNvPr>
          <p:cNvSpPr txBox="1">
            <a:spLocks/>
          </p:cNvSpPr>
          <p:nvPr/>
        </p:nvSpPr>
        <p:spPr>
          <a:xfrm>
            <a:off x="839789" y="116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Skenario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>
                <a:solidFill>
                  <a:schemeClr val="accent1"/>
                </a:solidFill>
              </a:rPr>
              <a:t>Evaluasi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Sistem</a:t>
            </a:r>
            <a:endParaRPr lang="id-ID" sz="3600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65" y="4206141"/>
            <a:ext cx="11317664" cy="199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CF22A4B-980C-43D2-B4E5-98AB070058F8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07E936-168E-494D-9BB0-978CCED8D30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Donut 5">
              <a:extLst>
                <a:ext uri="{FF2B5EF4-FFF2-40B4-BE49-F238E27FC236}">
                  <a16:creationId xmlns:a16="http://schemas.microsoft.com/office/drawing/2014/main" id="{E1AE5AF1-94F7-4A04-B15C-AC70D4CB7997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Donut 4">
              <a:extLst>
                <a:ext uri="{FF2B5EF4-FFF2-40B4-BE49-F238E27FC236}">
                  <a16:creationId xmlns:a16="http://schemas.microsoft.com/office/drawing/2014/main" id="{EB77EB7C-FAB0-4FEA-9529-1FCC8B692D4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8B316727-7CAE-4A4D-BA13-132C5673FA0C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9E5D6FC-F679-4E41-B5F2-EBF68227A838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C136913A-3F97-407A-BF1A-D06BB8878875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F5D79C4A-74CA-44DB-A850-DA764CCF821C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7E75AF4E-00F6-4A40-BA54-071D7E3E98B5}"/>
              </a:ext>
            </a:extLst>
          </p:cNvPr>
          <p:cNvSpPr/>
          <p:nvPr/>
        </p:nvSpPr>
        <p:spPr>
          <a:xfrm>
            <a:off x="283196" y="457243"/>
            <a:ext cx="11630508" cy="6076081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536" y="501720"/>
            <a:ext cx="5157787" cy="584959"/>
          </a:xfrm>
        </p:spPr>
        <p:txBody>
          <a:bodyPr anchor="ctr"/>
          <a:lstStyle/>
          <a:p>
            <a:r>
              <a:rPr lang="en-US" sz="2000" b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Persepsi </a:t>
            </a:r>
            <a:r>
              <a:rPr lang="en-US" sz="2000" b="0" smtClean="0">
                <a:solidFill>
                  <a:schemeClr val="accent1"/>
                </a:solidFill>
                <a:latin typeface="+mj-lt"/>
              </a:rPr>
              <a:t>Kegunaan</a:t>
            </a:r>
            <a:endParaRPr lang="id-ID" sz="20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536" y="1086678"/>
            <a:ext cx="5157787" cy="4227443"/>
          </a:xfrm>
        </p:spPr>
        <p:txBody>
          <a:bodyPr>
            <a:normAutofit fontScale="47500" lnSpcReduction="20000"/>
          </a:bodyPr>
          <a:lstStyle/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Sistem Manajemen Pengetahuan Gamelan Bali memungkinkan saya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menyelesaikan tugas lebih cepat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Sistem Manajemen Pengetahuan Gamelan Bali memungkinkan saya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meningkatkan kinerja tugas saya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Sistem Manajemen Pengetahuan Gamelan Bali memungkinkan saya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meningkatkan produktivitas dalam pekerjaan saya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Sistem Manajemen Pengetahuan Gamelan Bali memungkinkan saya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meningkatkan efektivitas dalam pekerjaan saya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Sistem Manajemen Pengetahuan Gamelan Bali 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memudahkan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untuk melakukan pekerjaan saya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berguna dalam pekerjaan saya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8948" y="501720"/>
            <a:ext cx="5183188" cy="584959"/>
          </a:xfrm>
        </p:spPr>
        <p:txBody>
          <a:bodyPr anchor="ctr">
            <a:normAutofit/>
          </a:bodyPr>
          <a:lstStyle/>
          <a:p>
            <a:r>
              <a:rPr lang="en-US" sz="2000" b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Persepsi</a:t>
            </a:r>
            <a:r>
              <a:rPr lang="en-US" sz="20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2000" b="0">
                <a:solidFill>
                  <a:schemeClr val="accent1"/>
                </a:solidFill>
                <a:latin typeface="+mj-lt"/>
              </a:rPr>
              <a:t>Kemudahan Penggunaan</a:t>
            </a:r>
            <a:endParaRPr lang="id-ID" sz="20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8948" y="1086678"/>
            <a:ext cx="5183188" cy="4227443"/>
          </a:xfrm>
        </p:spPr>
        <p:txBody>
          <a:bodyPr>
            <a:normAutofit fontScale="47500" lnSpcReduction="20000"/>
          </a:bodyPr>
          <a:lstStyle/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mudah untuk saya pelajari cara menggunakannya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mudah digunakan untuk melakukan apa yang saya inginkan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jelas dan dapat dimengerti untuk berinteraksi dengan sistem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adalah sistem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yang jelas dan mudah dimengerti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memudahkan saya untuk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terampil dalam menggunakan 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sistem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mudah untuk digunakan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809566"/>
              </p:ext>
            </p:extLst>
          </p:nvPr>
        </p:nvGraphicFramePr>
        <p:xfrm>
          <a:off x="826535" y="5461760"/>
          <a:ext cx="10515600" cy="8229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61234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1329782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5496968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778406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7303862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8016136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241229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038396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Skor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41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Keterangan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Sangat tidak setuju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Tidak setuju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Agak tidak setuju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Netral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Agak setuju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Setuju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Sangat setuju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605299"/>
                  </a:ext>
                </a:extLst>
              </a:tr>
            </a:tbl>
          </a:graphicData>
        </a:graphic>
      </p:graphicFrame>
      <p:sp>
        <p:nvSpPr>
          <p:cNvPr id="9" name="Text Placeholder 2"/>
          <p:cNvSpPr txBox="1">
            <a:spLocks/>
          </p:cNvSpPr>
          <p:nvPr/>
        </p:nvSpPr>
        <p:spPr>
          <a:xfrm>
            <a:off x="826535" y="5021641"/>
            <a:ext cx="5157787" cy="44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>
                <a:solidFill>
                  <a:schemeClr val="tx1">
                    <a:lumMod val="75000"/>
                    <a:lumOff val="25000"/>
                  </a:schemeClr>
                </a:solidFill>
              </a:rPr>
              <a:t>Skala</a:t>
            </a:r>
            <a:r>
              <a:rPr 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2000" b="0">
                <a:solidFill>
                  <a:schemeClr val="accent1"/>
                </a:solidFill>
                <a:latin typeface="+mj-lt"/>
              </a:rPr>
              <a:t>Likert</a:t>
            </a:r>
            <a:endParaRPr lang="id-ID" sz="2000" b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18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9690B7-2ADE-4CA2-B502-A42D347EFBC5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0194E8-A953-44AD-A0C3-3D8497D9F33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Donut 5">
              <a:extLst>
                <a:ext uri="{FF2B5EF4-FFF2-40B4-BE49-F238E27FC236}">
                  <a16:creationId xmlns:a16="http://schemas.microsoft.com/office/drawing/2014/main" id="{34D15606-C8D7-4F54-94E0-22CAE4FF2913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Donut 4">
              <a:extLst>
                <a:ext uri="{FF2B5EF4-FFF2-40B4-BE49-F238E27FC236}">
                  <a16:creationId xmlns:a16="http://schemas.microsoft.com/office/drawing/2014/main" id="{E736E3FA-9697-4A24-B4E0-DFDFBDFC5843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B77EEE5D-2D27-4F80-A5BC-6AE582746513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671B713-B3E5-4262-9098-69563C5A08D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6" name="object 116">
                <a:extLst>
                  <a:ext uri="{FF2B5EF4-FFF2-40B4-BE49-F238E27FC236}">
                    <a16:creationId xmlns:a16="http://schemas.microsoft.com/office/drawing/2014/main" id="{4A805A03-0461-47B4-9635-74D88DBD5903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17">
                <a:extLst>
                  <a:ext uri="{FF2B5EF4-FFF2-40B4-BE49-F238E27FC236}">
                    <a16:creationId xmlns:a16="http://schemas.microsoft.com/office/drawing/2014/main" id="{C65B13E4-490E-4994-8274-6EDAA25F7CFB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826" y="365125"/>
            <a:ext cx="10754974" cy="549275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Karakteristik</a:t>
            </a:r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Responden</a:t>
            </a:r>
            <a:endParaRPr lang="id-ID" sz="400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8826" y="1166191"/>
            <a:ext cx="11049836" cy="5234609"/>
          </a:xfrm>
          <a:prstGeom prst="roundRect">
            <a:avLst>
              <a:gd name="adj" fmla="val 731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072906"/>
              </p:ext>
            </p:extLst>
          </p:nvPr>
        </p:nvGraphicFramePr>
        <p:xfrm>
          <a:off x="806795" y="1257668"/>
          <a:ext cx="5280106" cy="2522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971248"/>
              </p:ext>
            </p:extLst>
          </p:nvPr>
        </p:nvGraphicFramePr>
        <p:xfrm>
          <a:off x="6086901" y="1317075"/>
          <a:ext cx="5356176" cy="2522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898869"/>
              </p:ext>
            </p:extLst>
          </p:nvPr>
        </p:nvGraphicFramePr>
        <p:xfrm>
          <a:off x="806795" y="3783495"/>
          <a:ext cx="5280105" cy="2460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975994"/>
              </p:ext>
            </p:extLst>
          </p:nvPr>
        </p:nvGraphicFramePr>
        <p:xfrm>
          <a:off x="6086901" y="3797371"/>
          <a:ext cx="5356176" cy="2474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693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690B7-2ADE-4CA2-B502-A42D347EFBC5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0194E8-A953-44AD-A0C3-3D8497D9F33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Donut 5">
              <a:extLst>
                <a:ext uri="{FF2B5EF4-FFF2-40B4-BE49-F238E27FC236}">
                  <a16:creationId xmlns:a16="http://schemas.microsoft.com/office/drawing/2014/main" id="{34D15606-C8D7-4F54-94E0-22CAE4FF2913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7" name="Donut 4">
              <a:extLst>
                <a:ext uri="{FF2B5EF4-FFF2-40B4-BE49-F238E27FC236}">
                  <a16:creationId xmlns:a16="http://schemas.microsoft.com/office/drawing/2014/main" id="{E736E3FA-9697-4A24-B4E0-DFDFBDFC5843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8" name="object 3">
              <a:extLst>
                <a:ext uri="{FF2B5EF4-FFF2-40B4-BE49-F238E27FC236}">
                  <a16:creationId xmlns:a16="http://schemas.microsoft.com/office/drawing/2014/main" id="{B77EEE5D-2D27-4F80-A5BC-6AE582746513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671B713-B3E5-4262-9098-69563C5A08D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20" name="object 116">
                <a:extLst>
                  <a:ext uri="{FF2B5EF4-FFF2-40B4-BE49-F238E27FC236}">
                    <a16:creationId xmlns:a16="http://schemas.microsoft.com/office/drawing/2014/main" id="{4A805A03-0461-47B4-9635-74D88DBD5903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117">
                <a:extLst>
                  <a:ext uri="{FF2B5EF4-FFF2-40B4-BE49-F238E27FC236}">
                    <a16:creationId xmlns:a16="http://schemas.microsoft.com/office/drawing/2014/main" id="{C65B13E4-490E-4994-8274-6EDAA25F7CFB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Rounded Rectangle 12"/>
          <p:cNvSpPr/>
          <p:nvPr/>
        </p:nvSpPr>
        <p:spPr>
          <a:xfrm>
            <a:off x="598826" y="1690688"/>
            <a:ext cx="11049836" cy="4710112"/>
          </a:xfrm>
          <a:prstGeom prst="roundRect">
            <a:avLst>
              <a:gd name="adj" fmla="val 731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Tugas</a:t>
            </a:r>
            <a:r>
              <a:rPr lang="en-US" smtClean="0"/>
              <a:t> 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Penjelajahan Semantik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Tugas</a:t>
            </a:r>
            <a:r>
              <a:rPr lang="en-US" smtClean="0"/>
              <a:t> 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Pencarian Semantik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94803999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62984699"/>
              </p:ext>
            </p:extLst>
          </p:nvPr>
        </p:nvGraphicFramePr>
        <p:xfrm>
          <a:off x="6172199" y="2505075"/>
          <a:ext cx="5357813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 Klasifikasi</a:t>
            </a:r>
            <a:r>
              <a:rPr lang="en-US" sz="2400" smtClean="0">
                <a:latin typeface="+mn-lt"/>
              </a:rPr>
              <a:t> </a:t>
            </a:r>
            <a:r>
              <a:rPr lang="en-US" sz="3600">
                <a:latin typeface="+mn-lt"/>
              </a:rPr>
              <a:t/>
            </a:r>
            <a:br>
              <a:rPr lang="en-US" sz="3600">
                <a:latin typeface="+mn-lt"/>
              </a:rPr>
            </a:br>
            <a:r>
              <a:rPr lang="en-US" sz="4000" smtClean="0">
                <a:solidFill>
                  <a:schemeClr val="accent1"/>
                </a:solidFill>
              </a:rPr>
              <a:t>Skim Penandaan</a:t>
            </a:r>
            <a:endParaRPr lang="id-ID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82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84EEA8-D894-4CF4-806B-DED6279809BD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E310F0-BA4E-44AC-AA3B-41FBEF5E394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CDC9E39E-AA95-4DA6-B9C6-D6077E8DC18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DA16B8A1-FCC0-4CC6-802A-67F1567D2DB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905B1DE0-B626-4AE6-944F-96E142EB317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0B7DB32-452F-4091-A96F-EB3CE618B94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56F1419F-7984-4276-A462-610DC4CD65D8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D5D0947B-FABF-45AE-89CB-C6A01D6AAFA3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755186" y="1321858"/>
            <a:ext cx="10677049" cy="2389589"/>
          </a:xfrm>
          <a:prstGeom prst="roundRect">
            <a:avLst>
              <a:gd name="adj" fmla="val 556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34" y="150797"/>
            <a:ext cx="10515600" cy="64639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600" smtClean="0">
                <a:solidFill>
                  <a:schemeClr val="accent1"/>
                </a:solidFill>
              </a:rPr>
              <a:t>Pengujian</a:t>
            </a:r>
            <a:endParaRPr lang="id-ID" sz="360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35923" y="682959"/>
            <a:ext cx="5157787" cy="556591"/>
          </a:xfrm>
        </p:spPr>
        <p:txBody>
          <a:bodyPr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Akurasi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Penjelajahan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55186" y="4350903"/>
            <a:ext cx="10677049" cy="2389589"/>
          </a:xfrm>
          <a:prstGeom prst="roundRect">
            <a:avLst>
              <a:gd name="adj" fmla="val 556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7" name="Text Placeholder 4"/>
          <p:cNvSpPr>
            <a:spLocks noGrp="1"/>
          </p:cNvSpPr>
          <p:nvPr>
            <p:ph type="body" idx="1"/>
          </p:nvPr>
        </p:nvSpPr>
        <p:spPr>
          <a:xfrm>
            <a:off x="935923" y="3712004"/>
            <a:ext cx="5157787" cy="556591"/>
          </a:xfrm>
        </p:spPr>
        <p:txBody>
          <a:bodyPr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Akurasi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Pencarian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1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0790261"/>
              </p:ext>
            </p:extLst>
          </p:nvPr>
        </p:nvGraphicFramePr>
        <p:xfrm>
          <a:off x="866492" y="1464500"/>
          <a:ext cx="10358301" cy="206239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219720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376396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343733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Statistik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Keselu-ruhan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3437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P1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P2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P3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P4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P5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343733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Mean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1.15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1.08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343733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Median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343733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Minimum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343733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Maximum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  <p:graphicFrame>
        <p:nvGraphicFramePr>
          <p:cNvPr id="20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1242111"/>
              </p:ext>
            </p:extLst>
          </p:nvPr>
        </p:nvGraphicFramePr>
        <p:xfrm>
          <a:off x="914559" y="4520725"/>
          <a:ext cx="10358301" cy="20499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219720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376396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341650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Statistik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Keselu-ruhan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341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P1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P2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P3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P4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P5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34165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Mean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34165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Median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34165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Minimum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34165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Maximum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8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9A25E17-4CFC-4DE2-842F-BA69FB120CF8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29C170-9BCC-40DC-8A64-4493BDABD32B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B9774599-3824-41D7-8FA3-BED208F134BE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4D630C80-B8BD-4966-A070-CCD007D3C6B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02128EF5-FED7-4F95-A15E-1DB9BEF984F2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4186CD6-75CD-45CC-A110-5DACF47DF49D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B827ED09-7C15-43D9-8B2C-0155DD347D03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C10911BF-F4A8-4B0B-8301-DFB45C18779F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572321" y="1595162"/>
            <a:ext cx="10917313" cy="4779134"/>
          </a:xfrm>
          <a:prstGeom prst="roundRect">
            <a:avLst>
              <a:gd name="adj" fmla="val 8348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Pengujian Akurasi</a:t>
            </a:r>
            <a:endParaRPr lang="id-ID">
              <a:solidFill>
                <a:schemeClr val="accent1"/>
              </a:solidFill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58945729"/>
              </p:ext>
            </p:extLst>
          </p:nvPr>
        </p:nvGraphicFramePr>
        <p:xfrm>
          <a:off x="6321287" y="1690687"/>
          <a:ext cx="5034101" cy="4458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30098863"/>
              </p:ext>
            </p:extLst>
          </p:nvPr>
        </p:nvGraphicFramePr>
        <p:xfrm>
          <a:off x="839788" y="1690687"/>
          <a:ext cx="5070682" cy="4458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12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84EEA8-D894-4CF4-806B-DED6279809BD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E310F0-BA4E-44AC-AA3B-41FBEF5E394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CDC9E39E-AA95-4DA6-B9C6-D6077E8DC18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DA16B8A1-FCC0-4CC6-802A-67F1567D2DB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905B1DE0-B626-4AE6-944F-96E142EB317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0B7DB32-452F-4091-A96F-EB3CE618B94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56F1419F-7984-4276-A462-610DC4CD65D8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D5D0947B-FABF-45AE-89CB-C6A01D6AAFA3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755186" y="1321858"/>
            <a:ext cx="10677049" cy="2389589"/>
          </a:xfrm>
          <a:prstGeom prst="roundRect">
            <a:avLst>
              <a:gd name="adj" fmla="val 556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34" y="150797"/>
            <a:ext cx="10515600" cy="64639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600">
                <a:solidFill>
                  <a:schemeClr val="accent1"/>
                </a:solidFill>
              </a:rPr>
              <a:t>Evaluasi</a:t>
            </a:r>
            <a:endParaRPr lang="id-ID" sz="360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35923" y="682959"/>
            <a:ext cx="5157787" cy="556591"/>
          </a:xfrm>
        </p:spPr>
        <p:txBody>
          <a:bodyPr/>
          <a:lstStyle/>
          <a:p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Persepsi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>
                <a:solidFill>
                  <a:schemeClr val="accent1"/>
                </a:solidFill>
                <a:latin typeface="+mj-lt"/>
              </a:rPr>
              <a:t>Kegunaan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07077645"/>
              </p:ext>
            </p:extLst>
          </p:nvPr>
        </p:nvGraphicFramePr>
        <p:xfrm>
          <a:off x="916637" y="1486474"/>
          <a:ext cx="10358300" cy="203986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226062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688896234"/>
                    </a:ext>
                  </a:extLst>
                </a:gridCol>
                <a:gridCol w="1217440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339978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Statistik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Keselu-ruhan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1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2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3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4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5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6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Mean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6.35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6.10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6.10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6.15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6.125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Median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Minimum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Maximum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755186" y="4350903"/>
            <a:ext cx="10677049" cy="2389589"/>
          </a:xfrm>
          <a:prstGeom prst="roundRect">
            <a:avLst>
              <a:gd name="adj" fmla="val 556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7" name="Text Placeholder 4"/>
          <p:cNvSpPr>
            <a:spLocks noGrp="1"/>
          </p:cNvSpPr>
          <p:nvPr>
            <p:ph type="body" idx="1"/>
          </p:nvPr>
        </p:nvSpPr>
        <p:spPr>
          <a:xfrm>
            <a:off x="935923" y="3712004"/>
            <a:ext cx="5157787" cy="556591"/>
          </a:xfrm>
        </p:spPr>
        <p:txBody>
          <a:bodyPr/>
          <a:lstStyle/>
          <a:p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Persepsi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Kemudahan Penggunaan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18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35838951"/>
              </p:ext>
            </p:extLst>
          </p:nvPr>
        </p:nvGraphicFramePr>
        <p:xfrm>
          <a:off x="916637" y="4515519"/>
          <a:ext cx="10358300" cy="203986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226062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688896234"/>
                    </a:ext>
                  </a:extLst>
                </a:gridCol>
                <a:gridCol w="1217440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339978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Statistik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Keselu-ruhan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1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2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3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4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5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6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Mean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5.95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6.3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6.13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Median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Minimum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Maximum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97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556A1A-4353-49AC-AB9C-CE4A0B3A96B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9A3D8C-B2C4-4423-843F-51A42A0132DC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Donut 5">
              <a:extLst>
                <a:ext uri="{FF2B5EF4-FFF2-40B4-BE49-F238E27FC236}">
                  <a16:creationId xmlns:a16="http://schemas.microsoft.com/office/drawing/2014/main" id="{A0215D1D-C4A3-4576-918E-DCAB5D1EECDD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6" name="Donut 4">
              <a:extLst>
                <a:ext uri="{FF2B5EF4-FFF2-40B4-BE49-F238E27FC236}">
                  <a16:creationId xmlns:a16="http://schemas.microsoft.com/office/drawing/2014/main" id="{54D41978-E2E7-47C5-AE9A-2A0290BD873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7" name="object 3">
              <a:extLst>
                <a:ext uri="{FF2B5EF4-FFF2-40B4-BE49-F238E27FC236}">
                  <a16:creationId xmlns:a16="http://schemas.microsoft.com/office/drawing/2014/main" id="{087AA34F-E626-4C43-A480-F2A83A25E234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7F2CE23-D25E-4D0F-B107-8D3EAC32C1AF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9" name="object 116">
                <a:extLst>
                  <a:ext uri="{FF2B5EF4-FFF2-40B4-BE49-F238E27FC236}">
                    <a16:creationId xmlns:a16="http://schemas.microsoft.com/office/drawing/2014/main" id="{64540A5C-F33F-4955-8E9F-C1FED5F34B56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117">
                <a:extLst>
                  <a:ext uri="{FF2B5EF4-FFF2-40B4-BE49-F238E27FC236}">
                    <a16:creationId xmlns:a16="http://schemas.microsoft.com/office/drawing/2014/main" id="{0A806DFB-A962-4AAC-9EA1-25CD079F643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8" name="Rounded Rectangle 7"/>
          <p:cNvSpPr/>
          <p:nvPr/>
        </p:nvSpPr>
        <p:spPr>
          <a:xfrm>
            <a:off x="349455" y="332093"/>
            <a:ext cx="5568053" cy="281282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6410185" y="332093"/>
            <a:ext cx="5408715" cy="281282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2" name="Rounded Rectangle 11"/>
          <p:cNvSpPr/>
          <p:nvPr/>
        </p:nvSpPr>
        <p:spPr>
          <a:xfrm>
            <a:off x="349456" y="3666030"/>
            <a:ext cx="11469444" cy="23662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16538" y="168793"/>
            <a:ext cx="5157787" cy="823912"/>
          </a:xfrm>
        </p:spPr>
        <p:txBody>
          <a:bodyPr/>
          <a:lstStyle/>
          <a:p>
            <a:r>
              <a:rPr lang="en-US" b="0">
                <a:solidFill>
                  <a:schemeClr val="accent1"/>
                </a:solidFill>
                <a:latin typeface="+mj-lt"/>
              </a:rPr>
              <a:t>Rumusan</a:t>
            </a:r>
            <a:r>
              <a:rPr lang="en-US" b="0">
                <a:latin typeface="+mj-lt"/>
              </a:rPr>
              <a:t> </a:t>
            </a:r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Masalah</a:t>
            </a:r>
            <a:endParaRPr lang="id-ID" b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6538" y="1156005"/>
            <a:ext cx="5157787" cy="1856093"/>
          </a:xfrm>
        </p:spPr>
        <p:txBody>
          <a:bodyPr>
            <a:noAutofit/>
          </a:bodyPr>
          <a:lstStyle/>
          <a:p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Bagaimana metode Methontology digunakan?</a:t>
            </a:r>
          </a:p>
          <a:p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Bagaimana metode Prototyping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 digunakan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Bagaimana pengujian dan evaluasi dilakukan terhadap sistem?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682095" y="168793"/>
            <a:ext cx="5183188" cy="823912"/>
          </a:xfrm>
        </p:spPr>
        <p:txBody>
          <a:bodyPr/>
          <a:lstStyle/>
          <a:p>
            <a:r>
              <a:rPr lang="en-US" b="0" dirty="0" err="1">
                <a:solidFill>
                  <a:schemeClr val="accent1"/>
                </a:solidFill>
                <a:latin typeface="+mj-lt"/>
              </a:rPr>
              <a:t>Tujuan</a:t>
            </a:r>
            <a:endParaRPr lang="id-ID" b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682095" y="1156005"/>
            <a:ext cx="5183188" cy="3521288"/>
          </a:xfrm>
        </p:spPr>
        <p:txBody>
          <a:bodyPr>
            <a:noAutofit/>
          </a:bodyPr>
          <a:lstStyle/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Membangun model ontologi </a:t>
            </a:r>
          </a:p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Membangun sistem manajemen pengetahuan gamelan Bali berbasis web</a:t>
            </a:r>
          </a:p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Mengevaluasi seberapa mudah dan seberapa berguna sistem yang dibangun</a:t>
            </a:r>
            <a:endParaRPr lang="id-ID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632346" y="3719492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solidFill>
                  <a:schemeClr val="accent1"/>
                </a:solidFill>
                <a:latin typeface="+mj-lt"/>
              </a:rPr>
              <a:t>Batasan</a:t>
            </a:r>
            <a:r>
              <a:rPr lang="en-US" b="0">
                <a:latin typeface="+mj-lt"/>
              </a:rPr>
              <a:t> </a:t>
            </a:r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Masalah</a:t>
            </a:r>
            <a:endParaRPr lang="id-ID" b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496161" y="4131448"/>
            <a:ext cx="8361740" cy="174052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Mengimplementasikan metode Methontology dan metode </a:t>
            </a:r>
            <a:r>
              <a:rPr lang="en-US" sz="1800" i="1">
                <a:solidFill>
                  <a:schemeClr val="tx1">
                    <a:lumMod val="75000"/>
                    <a:lumOff val="25000"/>
                  </a:schemeClr>
                </a:solidFill>
              </a:rPr>
              <a:t>Prototyping </a:t>
            </a:r>
          </a:p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Mengimplementasikan ontologi gamelan Bali </a:t>
            </a:r>
          </a:p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Lingkup pengetahuan mengenai benda (</a:t>
            </a:r>
            <a:r>
              <a:rPr lang="en-US" sz="1800" i="1">
                <a:solidFill>
                  <a:schemeClr val="tx1">
                    <a:lumMod val="75000"/>
                    <a:lumOff val="25000"/>
                  </a:schemeClr>
                </a:solidFill>
              </a:rPr>
              <a:t>artefact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) dan praktik dari gamelan tradisional di Bali</a:t>
            </a:r>
            <a:endParaRPr lang="id-ID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Bahasa pemrogramanan PHP, JavaScript, dan SPARQL</a:t>
            </a:r>
            <a:endParaRPr lang="id-ID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0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CAA2FDF-DF6D-44C2-8DF4-264CC1C1336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DB38EB-61C7-4957-B9BA-896C4F6DFED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9E5B45EC-1986-44F3-AA2A-9D03E4633013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E64B7BA5-F4A4-424C-A159-D5EB70B416A8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92C88203-B85D-4F91-A550-B1EEC737CD44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EF5564A-D19C-415C-AA3A-D515C423C536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FA4A94FA-9FB5-4EBE-BCCE-EF0B03668390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047321EC-6D79-417C-AAEF-3E035A9A928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572321" y="1595162"/>
            <a:ext cx="10917313" cy="4779134"/>
          </a:xfrm>
          <a:prstGeom prst="roundRect">
            <a:avLst>
              <a:gd name="adj" fmla="val 8348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>
                <a:solidFill>
                  <a:schemeClr val="accent1"/>
                </a:solidFill>
              </a:rPr>
              <a:t>Evaluasi</a:t>
            </a:r>
            <a:endParaRPr lang="id-ID">
              <a:solidFill>
                <a:schemeClr val="accent1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8205"/>
              </p:ext>
            </p:extLst>
          </p:nvPr>
        </p:nvGraphicFramePr>
        <p:xfrm>
          <a:off x="6175513" y="1832112"/>
          <a:ext cx="5029200" cy="4277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603108"/>
              </p:ext>
            </p:extLst>
          </p:nvPr>
        </p:nvGraphicFramePr>
        <p:xfrm>
          <a:off x="839788" y="1832111"/>
          <a:ext cx="5050804" cy="4277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028ED6-EDB7-43E8-AD7F-652242B61B00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C84F17-2C68-4941-B54B-0CB96BB96158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FC7B6B27-64D2-49DD-BA10-D99405753DEF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59CF9433-E25D-486F-871E-2CBA8CDC919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B0C9F0FE-F14C-4011-95B7-999978F8BBB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963114D-315B-4E70-ABDB-BA19DBC0690A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2" name="object 116">
                <a:extLst>
                  <a:ext uri="{FF2B5EF4-FFF2-40B4-BE49-F238E27FC236}">
                    <a16:creationId xmlns:a16="http://schemas.microsoft.com/office/drawing/2014/main" id="{2284BBEF-4AD5-442B-9D21-33890A890416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17">
                <a:extLst>
                  <a:ext uri="{FF2B5EF4-FFF2-40B4-BE49-F238E27FC236}">
                    <a16:creationId xmlns:a16="http://schemas.microsoft.com/office/drawing/2014/main" id="{CF8414F0-B5E7-48E9-8643-A919876CB36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34C6460F-51D4-4632-BF9B-22685449B977}"/>
              </a:ext>
            </a:extLst>
          </p:cNvPr>
          <p:cNvSpPr/>
          <p:nvPr/>
        </p:nvSpPr>
        <p:spPr>
          <a:xfrm>
            <a:off x="533399" y="1217173"/>
            <a:ext cx="11125201" cy="5253612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2916" y="221631"/>
            <a:ext cx="10515600" cy="77386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Kesimpulan</a:t>
            </a:r>
            <a:endParaRPr lang="id-ID" dirty="0">
              <a:solidFill>
                <a:schemeClr val="accent1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030916"/>
              </p:ext>
            </p:extLst>
          </p:nvPr>
        </p:nvGraphicFramePr>
        <p:xfrm>
          <a:off x="809855" y="1526709"/>
          <a:ext cx="2666211" cy="4634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1741494"/>
              </p:ext>
            </p:extLst>
          </p:nvPr>
        </p:nvGraphicFramePr>
        <p:xfrm>
          <a:off x="3519775" y="1105256"/>
          <a:ext cx="4103571" cy="516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611351848"/>
              </p:ext>
            </p:extLst>
          </p:nvPr>
        </p:nvGraphicFramePr>
        <p:xfrm>
          <a:off x="7486468" y="1105256"/>
          <a:ext cx="4103571" cy="516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3573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E5E2BC6-AF32-4AF4-8F8E-53774624062A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A9A68C-4E10-4839-85E0-D1DC15AFB2FF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Donut 5">
              <a:extLst>
                <a:ext uri="{FF2B5EF4-FFF2-40B4-BE49-F238E27FC236}">
                  <a16:creationId xmlns:a16="http://schemas.microsoft.com/office/drawing/2014/main" id="{2FC92638-4D69-46C9-9884-5AC919D1AB07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8" name="Donut 4">
              <a:extLst>
                <a:ext uri="{FF2B5EF4-FFF2-40B4-BE49-F238E27FC236}">
                  <a16:creationId xmlns:a16="http://schemas.microsoft.com/office/drawing/2014/main" id="{520B4D22-00FD-4AD1-B19A-538D5B7D856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56684397-EB9B-451F-91AD-687A299F278B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D1A84CC-C894-4995-BCB6-D361D48B7EB5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1" name="object 116">
                <a:extLst>
                  <a:ext uri="{FF2B5EF4-FFF2-40B4-BE49-F238E27FC236}">
                    <a16:creationId xmlns:a16="http://schemas.microsoft.com/office/drawing/2014/main" id="{E7F30614-37A8-49A6-93AA-63D4D08E6590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17">
                <a:extLst>
                  <a:ext uri="{FF2B5EF4-FFF2-40B4-BE49-F238E27FC236}">
                    <a16:creationId xmlns:a16="http://schemas.microsoft.com/office/drawing/2014/main" id="{F64A23F1-CCEE-4430-9BA7-6FA3BA4DA3EF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4306749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Terima</a:t>
            </a:r>
            <a:r>
              <a:rPr lang="en-US" dirty="0">
                <a:solidFill>
                  <a:schemeClr val="accent1"/>
                </a:solidFill>
              </a:rPr>
              <a:t> Kasih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13" name="object 24"/>
          <p:cNvSpPr/>
          <p:nvPr/>
        </p:nvSpPr>
        <p:spPr>
          <a:xfrm>
            <a:off x="6696891" y="579798"/>
            <a:ext cx="4112718" cy="2702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29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90F9462-D548-4F28-8B4D-A55276A44EF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ADD6F3-4B6F-4A8E-985E-C1C214B8ED9A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5C895109-F1AC-493C-A93F-FE4C720D17A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4601899D-8752-4F8E-9F09-EDA1C076B0B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0D0ACF3A-0A9C-4C30-9007-B3C4C9E2F3F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174728-5B36-4B22-B669-D32F7134BD7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EC5352C3-2D95-4DB1-BB18-51E384A0E761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1BEB9E21-39AF-4998-B474-974930C8C33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6" name="Rounded Rectangle 5"/>
          <p:cNvSpPr/>
          <p:nvPr/>
        </p:nvSpPr>
        <p:spPr>
          <a:xfrm>
            <a:off x="292428" y="849789"/>
            <a:ext cx="11511177" cy="5657028"/>
          </a:xfrm>
          <a:prstGeom prst="roundRect">
            <a:avLst>
              <a:gd name="adj" fmla="val 373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48" y="-19010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Data</a:t>
            </a:r>
            <a:endParaRPr lang="id-ID" sz="32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08435"/>
              </p:ext>
            </p:extLst>
          </p:nvPr>
        </p:nvGraphicFramePr>
        <p:xfrm>
          <a:off x="554025" y="986673"/>
          <a:ext cx="5616021" cy="5231353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519333">
                  <a:extLst>
                    <a:ext uri="{9D8B030D-6E8A-4147-A177-3AD203B41FA5}">
                      <a16:colId xmlns:a16="http://schemas.microsoft.com/office/drawing/2014/main" val="3032696708"/>
                    </a:ext>
                  </a:extLst>
                </a:gridCol>
                <a:gridCol w="2460816">
                  <a:extLst>
                    <a:ext uri="{9D8B030D-6E8A-4147-A177-3AD203B41FA5}">
                      <a16:colId xmlns:a16="http://schemas.microsoft.com/office/drawing/2014/main" val="3753512883"/>
                    </a:ext>
                  </a:extLst>
                </a:gridCol>
                <a:gridCol w="2635872">
                  <a:extLst>
                    <a:ext uri="{9D8B030D-6E8A-4147-A177-3AD203B41FA5}">
                      <a16:colId xmlns:a16="http://schemas.microsoft.com/office/drawing/2014/main" val="1383014715"/>
                    </a:ext>
                  </a:extLst>
                </a:gridCol>
              </a:tblGrid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No.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Nama Barungan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Sumber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96077820"/>
                  </a:ext>
                </a:extLst>
              </a:tr>
              <a:tr h="5723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Angklung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(Udiyana, Darmawiguna, &amp; Sunarya, 2015),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159595443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Bebonangan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(Pardita, Sugiartha, &amp; Sudirga, 2018)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017489342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Batel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089224894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Batel Barong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49266974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Batel Wayang Kulit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(Surianta, 2017)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307174819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Bebonangan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290942998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Beleganjur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197876837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Gambang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74951858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Gambuh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(Sucipta, 2010),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419077534"/>
                  </a:ext>
                </a:extLst>
              </a:tr>
              <a:tr h="5723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Geguntangan/Pangarjaan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112507679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Gender Wayang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(Suryatini, 2010),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428282660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Bheri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684540484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Dewa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08907231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Gede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186828477"/>
                  </a:ext>
                </a:extLst>
              </a:tr>
              <a:tr h="5723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Kebyar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(Shiokawa, Umeda, Minagawa, &amp; Kartawan, 2016),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5676474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04296"/>
              </p:ext>
            </p:extLst>
          </p:nvPr>
        </p:nvGraphicFramePr>
        <p:xfrm>
          <a:off x="6504787" y="1005947"/>
          <a:ext cx="4970541" cy="5212078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459643">
                  <a:extLst>
                    <a:ext uri="{9D8B030D-6E8A-4147-A177-3AD203B41FA5}">
                      <a16:colId xmlns:a16="http://schemas.microsoft.com/office/drawing/2014/main" val="3032696708"/>
                    </a:ext>
                  </a:extLst>
                </a:gridCol>
                <a:gridCol w="2415740">
                  <a:extLst>
                    <a:ext uri="{9D8B030D-6E8A-4147-A177-3AD203B41FA5}">
                      <a16:colId xmlns:a16="http://schemas.microsoft.com/office/drawing/2014/main" val="3753512883"/>
                    </a:ext>
                  </a:extLst>
                </a:gridCol>
                <a:gridCol w="2095158">
                  <a:extLst>
                    <a:ext uri="{9D8B030D-6E8A-4147-A177-3AD203B41FA5}">
                      <a16:colId xmlns:a16="http://schemas.microsoft.com/office/drawing/2014/main" val="1383014715"/>
                    </a:ext>
                  </a:extLst>
                </a:gridCol>
              </a:tblGrid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No.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Nama Barungan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Sumber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96077820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Luang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(Ivantara, 2011),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543490537"/>
                  </a:ext>
                </a:extLst>
              </a:tr>
              <a:tr h="5702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17.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Suling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402346462"/>
                  </a:ext>
                </a:extLst>
              </a:tr>
              <a:tr h="5702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Jegog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90860990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Joged Bumbung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302017704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Joged Pingitan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960286931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21.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Manikasanti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485330779"/>
                  </a:ext>
                </a:extLst>
              </a:tr>
              <a:tr h="5702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Pelegongan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570507484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23.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Rindik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562939995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24.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Salukat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127440581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25.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Selonding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(Suputra, 2011),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643445322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26.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Selonding Bebandem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(Widiana, 2019)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62164681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27.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Selonding Tenganan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(Widiana, 2019)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8489682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Semaradana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(Ardana, 2014),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448900158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Semar Pegulingan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666531072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Tambur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(Hendra, 2017)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73677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9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363787-28AA-4F4D-BA96-D350B6E811C0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78BEF4-6D14-463C-B5F6-5762DE70014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2B23BC59-8161-42E5-9E5C-EA2178CF4BCD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F3637BC2-C68D-405B-83F3-FB5AEB0A819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FB326980-157E-4B3B-8D53-D57DF70787DE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054ABB5-A310-49DB-B36E-DACF11EF21E2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B7F618F9-B093-4CC9-BC9A-79A16CD49EE0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80858776-D3DE-4500-B16C-8290739DD4D4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8" name="Rounded Rectangle 7"/>
          <p:cNvSpPr/>
          <p:nvPr/>
        </p:nvSpPr>
        <p:spPr>
          <a:xfrm>
            <a:off x="649910" y="1099245"/>
            <a:ext cx="10839514" cy="5540093"/>
          </a:xfrm>
          <a:prstGeom prst="roundRect">
            <a:avLst>
              <a:gd name="adj" fmla="val 7141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2916" y="25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accent1"/>
                </a:solidFill>
              </a:rPr>
              <a:t>Konseptualisasi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Ontologi</a:t>
            </a:r>
            <a:endParaRPr lang="id-ID" sz="4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7" name="Content Placeholder 7" descr="D:\Download\Group 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78" y="1339131"/>
            <a:ext cx="10178348" cy="5003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508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363787-28AA-4F4D-BA96-D350B6E811C0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78BEF4-6D14-463C-B5F6-5762DE70014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2B23BC59-8161-42E5-9E5C-EA2178CF4BCD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F3637BC2-C68D-405B-83F3-FB5AEB0A819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FB326980-157E-4B3B-8D53-D57DF70787DE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054ABB5-A310-49DB-B36E-DACF11EF21E2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B7F618F9-B093-4CC9-BC9A-79A16CD49EE0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80858776-D3DE-4500-B16C-8290739DD4D4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8" name="Rounded Rectangle 7"/>
          <p:cNvSpPr/>
          <p:nvPr/>
        </p:nvSpPr>
        <p:spPr>
          <a:xfrm>
            <a:off x="649910" y="1099245"/>
            <a:ext cx="10839514" cy="5997591"/>
          </a:xfrm>
          <a:prstGeom prst="roundRect">
            <a:avLst>
              <a:gd name="adj" fmla="val 7141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2916" y="25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chemeClr val="accent1"/>
                </a:solidFill>
              </a:rPr>
              <a:t>SPARQL</a:t>
            </a:r>
            <a:r>
              <a:rPr lang="en-US" sz="4000" smtClean="0"/>
              <a:t> </a:t>
            </a:r>
            <a:r>
              <a:rPr lang="en-US" sz="4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Server</a:t>
            </a:r>
            <a:endParaRPr lang="id-ID" sz="4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51" y="1377506"/>
            <a:ext cx="10138231" cy="553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700A579-C8D3-4C28-AB62-22610E4D0FEC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372861-E563-4094-9810-29D7319EFAC7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Donut 5">
              <a:extLst>
                <a:ext uri="{FF2B5EF4-FFF2-40B4-BE49-F238E27FC236}">
                  <a16:creationId xmlns:a16="http://schemas.microsoft.com/office/drawing/2014/main" id="{7DE2A339-8621-42FB-94FF-93E8D6476CBF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Donut 4">
              <a:extLst>
                <a:ext uri="{FF2B5EF4-FFF2-40B4-BE49-F238E27FC236}">
                  <a16:creationId xmlns:a16="http://schemas.microsoft.com/office/drawing/2014/main" id="{82766383-7B04-42A8-9CF8-45B34B577DCA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4C2A4644-BB46-4169-AE68-08200D2A2AF6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F6B0CA5-AE91-4D9B-AFD4-00B11768DC58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8" name="object 116">
                <a:extLst>
                  <a:ext uri="{FF2B5EF4-FFF2-40B4-BE49-F238E27FC236}">
                    <a16:creationId xmlns:a16="http://schemas.microsoft.com/office/drawing/2014/main" id="{D42733FF-0C05-41A7-A5B4-DA75C5F04A79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17">
                <a:extLst>
                  <a:ext uri="{FF2B5EF4-FFF2-40B4-BE49-F238E27FC236}">
                    <a16:creationId xmlns:a16="http://schemas.microsoft.com/office/drawing/2014/main" id="{3AA21CF4-B786-45D9-B39D-E1EDF06315C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00" y="1556574"/>
            <a:ext cx="6325252" cy="39220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574"/>
            <a:ext cx="5869035" cy="3041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48" y="4503214"/>
            <a:ext cx="4344903" cy="5346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451" y="4503213"/>
            <a:ext cx="3960697" cy="3688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65" y="4503213"/>
            <a:ext cx="3905350" cy="42512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292" y="1542129"/>
            <a:ext cx="12174759" cy="5985106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ounded Rectangle 9"/>
          <p:cNvSpPr/>
          <p:nvPr/>
        </p:nvSpPr>
        <p:spPr>
          <a:xfrm>
            <a:off x="3171820" y="3678766"/>
            <a:ext cx="6044687" cy="12013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97585" y="4000174"/>
            <a:ext cx="5181600" cy="61277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latin typeface="+mj-lt"/>
                <a:hlinkClick r:id="rId7"/>
              </a:rPr>
              <a:t>http://gamelan.oss.web.id</a:t>
            </a:r>
            <a:r>
              <a:rPr lang="en-US">
                <a:latin typeface="+mj-lt"/>
              </a:rPr>
              <a:t> </a:t>
            </a:r>
            <a:endParaRPr lang="id-ID">
              <a:latin typeface="+mj-lt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65921" y="150194"/>
            <a:ext cx="7351643" cy="1325563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Implementasi</a:t>
            </a:r>
            <a:r>
              <a:rPr lang="en-US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4000" smtClean="0">
                <a:solidFill>
                  <a:schemeClr val="accent1"/>
                </a:solidFill>
              </a:rPr>
              <a:t>Antarmuka</a:t>
            </a:r>
            <a:endParaRPr lang="id-ID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9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EF0DA9-F139-4EF1-A4F2-5D8173E4BC6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436363-A573-4B0C-8DEC-5DD832294C4D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BB35149F-CD8E-433B-9A1B-D74B47F79D05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AE003205-3219-48F8-9514-40709A3B8560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E2E698C4-972B-4993-8113-C77E9746408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42C0FB5-DA96-43E0-8B4A-9069AF533366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ABE6A54B-AF99-4EEA-AA17-5D011B38EBB6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35602E9D-C3FD-4FB2-ACB4-054955387B11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FC889D4-3B09-470D-8096-16F201BC524D}"/>
              </a:ext>
            </a:extLst>
          </p:cNvPr>
          <p:cNvSpPr/>
          <p:nvPr/>
        </p:nvSpPr>
        <p:spPr>
          <a:xfrm>
            <a:off x="504966" y="2042680"/>
            <a:ext cx="11245755" cy="3894096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Alur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Penelitian</a:t>
            </a:r>
            <a:endParaRPr lang="id-ID" dirty="0">
              <a:solidFill>
                <a:schemeClr val="accent1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3051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90F9462-D548-4F28-8B4D-A55276A44EF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ADD6F3-4B6F-4A8E-985E-C1C214B8ED9A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5C895109-F1AC-493C-A93F-FE4C720D17A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4601899D-8752-4F8E-9F09-EDA1C076B0B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0D0ACF3A-0A9C-4C30-9007-B3C4C9E2F3F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174728-5B36-4B22-B669-D32F7134BD7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EC5352C3-2D95-4DB1-BB18-51E384A0E761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1BEB9E21-39AF-4998-B474-974930C8C33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6" name="Rounded Rectangle 5"/>
          <p:cNvSpPr/>
          <p:nvPr/>
        </p:nvSpPr>
        <p:spPr>
          <a:xfrm>
            <a:off x="6281530" y="230188"/>
            <a:ext cx="5645427" cy="6435655"/>
          </a:xfrm>
          <a:prstGeom prst="roundRect">
            <a:avLst>
              <a:gd name="adj" fmla="val 373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845"/>
            <a:ext cx="5039216" cy="462111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Menggunakan data pengetahuan terkait barungan gamelan yang ada di Bali</a:t>
            </a:r>
          </a:p>
          <a:p>
            <a:r>
              <a:rPr lang="en-ID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Didapatkan dari berbagai literatur terkait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(buku tekstual, jurnal) yang termasuk dalam </a:t>
            </a:r>
            <a:r>
              <a:rPr lang="en-US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domain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gamelan Bali</a:t>
            </a:r>
          </a:p>
          <a:p>
            <a:r>
              <a:rPr lang="en-ID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Data yang diambil adalah nama barungan beserta atribut barungan tersebut</a:t>
            </a:r>
          </a:p>
          <a:p>
            <a:r>
              <a:rPr lang="en-ID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Data yang digunakan sebanyak 30 data barungan gamelan Bali</a:t>
            </a:r>
          </a:p>
          <a:p>
            <a:r>
              <a:rPr lang="en-ID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Data disimpan ke dalam </a:t>
            </a:r>
            <a:r>
              <a:rPr lang="en-ID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spreadsheet </a:t>
            </a:r>
            <a:r>
              <a:rPr lang="en-ID" sz="2000">
                <a:solidFill>
                  <a:schemeClr val="tx1">
                    <a:lumMod val="65000"/>
                    <a:lumOff val="35000"/>
                  </a:schemeClr>
                </a:solidFill>
              </a:rPr>
              <a:t>untuk kemudian dimasukkan ke dalam ontologi</a:t>
            </a:r>
            <a:endParaRPr lang="id-ID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308966"/>
              </p:ext>
            </p:extLst>
          </p:nvPr>
        </p:nvGraphicFramePr>
        <p:xfrm>
          <a:off x="6409258" y="388895"/>
          <a:ext cx="5329852" cy="6162022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492870">
                  <a:extLst>
                    <a:ext uri="{9D8B030D-6E8A-4147-A177-3AD203B41FA5}">
                      <a16:colId xmlns:a16="http://schemas.microsoft.com/office/drawing/2014/main" val="3032696708"/>
                    </a:ext>
                  </a:extLst>
                </a:gridCol>
                <a:gridCol w="2590369">
                  <a:extLst>
                    <a:ext uri="{9D8B030D-6E8A-4147-A177-3AD203B41FA5}">
                      <a16:colId xmlns:a16="http://schemas.microsoft.com/office/drawing/2014/main" val="3753512883"/>
                    </a:ext>
                  </a:extLst>
                </a:gridCol>
                <a:gridCol w="2246613">
                  <a:extLst>
                    <a:ext uri="{9D8B030D-6E8A-4147-A177-3AD203B41FA5}">
                      <a16:colId xmlns:a16="http://schemas.microsoft.com/office/drawing/2014/main" val="1383014715"/>
                    </a:ext>
                  </a:extLst>
                </a:gridCol>
              </a:tblGrid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No.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Nama Barungan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Sumber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96077820"/>
                  </a:ext>
                </a:extLst>
              </a:tr>
              <a:tr h="373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Angklung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(Udiyana, Darmawiguna, &amp; Sunarya, 2015),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159595443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Bebonangan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(Pardita, Sugiartha, &amp; Sudirga, 2018)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017489342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Batel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089224894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Batel Barong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49266974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Batel Wayang Kulit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(Surianta, 2017)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307174819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Bebonangan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290942998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Beleganjur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197876837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Gambang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74951858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Gambuh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(Sucipta, 2010),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419077534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Geguntangan/Pangarjaan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112507679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Gender Wayang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(Suryatini, 2010),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428282660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Bheri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684540484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Dewa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08907231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Gede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186828477"/>
                  </a:ext>
                </a:extLst>
              </a:tr>
              <a:tr h="373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Kebyar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(Shiokawa, Umeda, Minagawa, &amp; Kartawan, 2016),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56764742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Luang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(Ivantara, 2011),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543490537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17.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Suling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402346462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Jegog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90860990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Joged Bumbung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302017704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Joged Pingitan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960286931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21.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Manikasanti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485330779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Pelegongan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570507484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23.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Rindik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562939995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24.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Salukat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127440581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25.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Selonding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(Suputra, 2011),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643445322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26.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Selonding Bebandem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(Widiana, 2019)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62164681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27.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Selonding Tenganan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(Widiana, 2019)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8489682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Semaradana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(Ardana, 2014),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448900158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Semar Pegulingan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666531072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Tambur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(Hendra, 2017)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73677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6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14990C1-85E3-43EF-9BAF-22574B2692E9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9A15F4-B0F3-497E-A3D0-D56AF6246690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Donut 5">
              <a:extLst>
                <a:ext uri="{FF2B5EF4-FFF2-40B4-BE49-F238E27FC236}">
                  <a16:creationId xmlns:a16="http://schemas.microsoft.com/office/drawing/2014/main" id="{E1BA086F-B6BF-4858-8EB9-3DB96E51126A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Donut 4">
              <a:extLst>
                <a:ext uri="{FF2B5EF4-FFF2-40B4-BE49-F238E27FC236}">
                  <a16:creationId xmlns:a16="http://schemas.microsoft.com/office/drawing/2014/main" id="{2F6A4E55-3D8A-40AD-A00C-25862755F89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734ABC3E-7862-4330-9D00-4B2046BDD60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4871D91-1F5A-4955-837C-75918A28C292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C8A18BB1-B34A-4369-B16F-A4086F560914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8C2039CD-AE4B-48C3-968E-5D5BA4522FE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FC889D4-3B09-470D-8096-16F201BC524D}"/>
              </a:ext>
            </a:extLst>
          </p:cNvPr>
          <p:cNvSpPr/>
          <p:nvPr/>
        </p:nvSpPr>
        <p:spPr>
          <a:xfrm>
            <a:off x="569843" y="1690688"/>
            <a:ext cx="11039061" cy="4842636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Tahapan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Metode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Metode</a:t>
            </a:r>
            <a:r>
              <a:rPr lang="en-US"/>
              <a:t> </a:t>
            </a:r>
            <a:r>
              <a:rPr lang="en-US" b="0">
                <a:solidFill>
                  <a:schemeClr val="accent1"/>
                </a:solidFill>
                <a:latin typeface="+mj-lt"/>
              </a:rPr>
              <a:t>Methontology</a:t>
            </a:r>
            <a:endParaRPr lang="id-ID" b="0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8802457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Metode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  <a:latin typeface="+mj-lt"/>
              </a:rPr>
              <a:t>Prototyping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69054886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400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AABED90-8200-403C-B9D7-563FB8F7017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3D20F2-F95E-498B-9D27-14AB817D9F1B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Donut 5">
              <a:extLst>
                <a:ext uri="{FF2B5EF4-FFF2-40B4-BE49-F238E27FC236}">
                  <a16:creationId xmlns:a16="http://schemas.microsoft.com/office/drawing/2014/main" id="{091CE758-DDB3-4873-A61A-60EF67ADB45F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Donut 4">
              <a:extLst>
                <a:ext uri="{FF2B5EF4-FFF2-40B4-BE49-F238E27FC236}">
                  <a16:creationId xmlns:a16="http://schemas.microsoft.com/office/drawing/2014/main" id="{ACF17DD9-45EC-4F46-9195-86BFFAD098A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AA0450AC-4625-4BD6-9380-49CBC8DBE0DA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CAA588E-8BA2-47EA-AD07-DF91C2A4B6BA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6" name="object 116">
                <a:extLst>
                  <a:ext uri="{FF2B5EF4-FFF2-40B4-BE49-F238E27FC236}">
                    <a16:creationId xmlns:a16="http://schemas.microsoft.com/office/drawing/2014/main" id="{BB718315-0A7A-4C64-B166-FF482EB2A7ED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17">
                <a:extLst>
                  <a:ext uri="{FF2B5EF4-FFF2-40B4-BE49-F238E27FC236}">
                    <a16:creationId xmlns:a16="http://schemas.microsoft.com/office/drawing/2014/main" id="{66DFF2F0-3BE6-4EA9-8773-453D3A0DE5F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9" name="Rounded Rectangle 8"/>
          <p:cNvSpPr/>
          <p:nvPr/>
        </p:nvSpPr>
        <p:spPr>
          <a:xfrm>
            <a:off x="665163" y="1681163"/>
            <a:ext cx="5046524" cy="4918420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" name="Rounded Rectangle 7"/>
          <p:cNvSpPr/>
          <p:nvPr/>
        </p:nvSpPr>
        <p:spPr>
          <a:xfrm>
            <a:off x="5997575" y="1681163"/>
            <a:ext cx="5452303" cy="4918420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1. Tahap </a:t>
            </a:r>
            <a:r>
              <a:rPr lang="en-US" b="0">
                <a:solidFill>
                  <a:schemeClr val="accent1"/>
                </a:solidFill>
                <a:latin typeface="+mj-lt"/>
              </a:rPr>
              <a:t>Spesifikasi</a:t>
            </a:r>
            <a:endParaRPr lang="id-ID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832142" cy="368458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Domain: Gamelan Bali</a:t>
            </a:r>
          </a:p>
          <a:p>
            <a:pPr lvl="0">
              <a:lnSpc>
                <a:spcPct val="100000"/>
              </a:lnSpc>
            </a:pP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Tujuan: Untuk membangun model ontologi untuk memudahkan pengklasifikasian gamelan Bali</a:t>
            </a:r>
          </a:p>
          <a:p>
            <a:pPr lvl="0">
              <a:lnSpc>
                <a:spcPct val="100000"/>
              </a:lnSpc>
            </a:pP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Tingkat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ormalitas: Semi formal</a:t>
            </a:r>
          </a:p>
          <a:p>
            <a:pPr lvl="0">
              <a:lnSpc>
                <a:spcPct val="100000"/>
              </a:lnSpc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Ruang l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ingkup: Gamelan Bali</a:t>
            </a:r>
          </a:p>
          <a:p>
            <a:pPr lvl="0">
              <a:lnSpc>
                <a:spcPct val="100000"/>
              </a:lnSpc>
            </a:pP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Sumber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engetahuan: Buku, jurnal, internet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2. Tahap </a:t>
            </a:r>
            <a:r>
              <a:rPr lang="en-US" b="0">
                <a:solidFill>
                  <a:schemeClr val="accent1"/>
                </a:solidFill>
                <a:latin typeface="+mj-lt"/>
              </a:rPr>
              <a:t>Akuisisi Pengetahuan</a:t>
            </a:r>
            <a:endParaRPr lang="id-ID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Berdiskusi dengan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dosen 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pembimbing maupun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mempelajari s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umber terkait </a:t>
            </a:r>
            <a:endParaRPr lang="en-US" sz="1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Melakukan a</a:t>
            </a:r>
            <a:r>
              <a:rPr lang="id-ID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nalisis teks informal</a:t>
            </a:r>
          </a:p>
          <a:p>
            <a:pPr>
              <a:lnSpc>
                <a:spcPct val="100000"/>
              </a:lnSpc>
            </a:pP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Melakukan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nalisis teks </a:t>
            </a:r>
            <a:r>
              <a:rPr lang="id-ID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formal</a:t>
            </a:r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id-ID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engidentifikasi struktur yang akan dideteksi </a:t>
            </a:r>
            <a:endParaRPr lang="en-US" sz="1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Mengidentifikasi j</a:t>
            </a:r>
            <a:r>
              <a:rPr lang="id-ID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enis </a:t>
            </a:r>
            <a:r>
              <a:rPr lang="id-ID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pengetahuan yang </a:t>
            </a:r>
            <a:r>
              <a:rPr lang="id-ID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dikontribusikan</a:t>
            </a:r>
            <a:endParaRPr lang="id-ID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FA0738F-7454-490C-B608-424240E7C62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0DF1C7-1B37-4E4F-9A11-D7C68F3A05D9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7DC47871-6BA3-493A-8310-6C6E6B7A18AA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80D70193-2AB1-4836-B0DF-67C6F7D76C30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AC4CB4C7-4BBA-446B-B7C7-D194EB87DCA5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11820C4-6296-43CB-9C50-79372BE34C8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DC580E3E-270A-4D37-8794-E08317380471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419AD8E4-4605-42EF-9D67-016DDAE1B63A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5890722" y="2350536"/>
            <a:ext cx="5718182" cy="306960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lvl="0"/>
            <a:r>
              <a:rPr lang="en-US" b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3. Tahap </a:t>
            </a:r>
            <a:r>
              <a:rPr lang="en-US" b="0" smtClean="0">
                <a:solidFill>
                  <a:srgbClr val="5B9BD5"/>
                </a:solidFill>
                <a:latin typeface="Gilroy Bold"/>
              </a:rPr>
              <a:t>Konseptualisasi</a:t>
            </a:r>
            <a:endParaRPr lang="id-ID" b="0">
              <a:solidFill>
                <a:srgbClr val="5B9BD5"/>
              </a:solidFill>
              <a:latin typeface="Gilroy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4"/>
            <a:ext cx="4633360" cy="39222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Hasil dari konseptualisasi ontologi menghasilkan 9 buah </a:t>
            </a:r>
            <a:r>
              <a:rPr lang="en-US" sz="2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concept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Merupakan </a:t>
            </a:r>
            <a:r>
              <a:rPr lang="en-US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concept taxonomies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dari ontologi Gamelan Bali yang menggambarkan </a:t>
            </a:r>
            <a:r>
              <a:rPr lang="en-US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concept 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dan </a:t>
            </a:r>
            <a:r>
              <a:rPr lang="en-US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ad-hoc binary relation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diperoleh</a:t>
            </a:r>
            <a:endParaRPr lang="id-ID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Content Placeholder 7" descr="D:\Download\Group 22.p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09592"/>
            <a:ext cx="5183188" cy="254790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3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97D7297-CD49-44AF-B25D-846AE7DC17E6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040C2D-0A21-41F2-8331-75AE91B73DE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AF7D5FB0-2BF4-430D-B34C-624D6A88B39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F252485E-C7D1-4A91-89B7-608FFE5A7C6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91B32619-6A8E-494E-B8EA-6A8A10D76B24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55040A0-D880-4BAA-B7DD-7ED6A7A9735F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BBDC9C37-4DD9-4F4E-91EB-FE5536C057B7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67987FAD-15AD-421B-86A1-3C124EF4E3C8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6" name="Rounded Rectangle 5"/>
          <p:cNvSpPr/>
          <p:nvPr/>
        </p:nvSpPr>
        <p:spPr>
          <a:xfrm>
            <a:off x="6356698" y="1789043"/>
            <a:ext cx="4998689" cy="4638260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lvl="0"/>
            <a:r>
              <a:rPr lang="en-US" b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4. </a:t>
            </a:r>
            <a:r>
              <a:rPr lang="en-US" b="0">
                <a:solidFill>
                  <a:prstClr val="black">
                    <a:lumMod val="65000"/>
                    <a:lumOff val="35000"/>
                  </a:prstClr>
                </a:solidFill>
              </a:rPr>
              <a:t>Tahap </a:t>
            </a:r>
            <a:r>
              <a:rPr lang="en-US" b="0" smtClean="0">
                <a:solidFill>
                  <a:srgbClr val="5B9BD5"/>
                </a:solidFill>
                <a:latin typeface="Gilroy Bold"/>
              </a:rPr>
              <a:t>Integrasi</a:t>
            </a:r>
            <a:endParaRPr lang="id-ID" b="0">
              <a:solidFill>
                <a:srgbClr val="5B9BD5"/>
              </a:solidFill>
              <a:latin typeface="Gilroy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222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Integrasi dengan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kerangka kerja Tri Hita Karana (THK) dan Desa Kala Patra (DKP) yang diusulkan oleh Pramartha (2016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Dilakukan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atas dasar kesamaan domain utama dari model ontologi, yaitu pelestarian warisan digital budaya Bali baik artefak maupun praktik 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terkait</a:t>
            </a:r>
            <a:endParaRPr lang="id-ID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b="28643"/>
          <a:stretch/>
        </p:blipFill>
        <p:spPr bwMode="auto">
          <a:xfrm>
            <a:off x="6356699" y="1789043"/>
            <a:ext cx="4998689" cy="44791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Gilroy Bold"/>
        <a:ea typeface=""/>
        <a:cs typeface=""/>
      </a:majorFont>
      <a:minorFont>
        <a:latin typeface="Gilro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2581</Words>
  <Application>Microsoft Office PowerPoint</Application>
  <PresentationFormat>Widescreen</PresentationFormat>
  <Paragraphs>648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Gilroy</vt:lpstr>
      <vt:lpstr>Gilroy Bold</vt:lpstr>
      <vt:lpstr>Times New Roman</vt:lpstr>
      <vt:lpstr>Wingdings</vt:lpstr>
      <vt:lpstr>Office Theme</vt:lpstr>
      <vt:lpstr>Implementasi Ontologi Semantik pada Rancang Bangun Sistem Manajemen Pengetahuan Gamelan Bali Berbasis Web</vt:lpstr>
      <vt:lpstr>Latar Belakang</vt:lpstr>
      <vt:lpstr>PowerPoint Presentation</vt:lpstr>
      <vt:lpstr>Alur Penelitian</vt:lpstr>
      <vt:lpstr>Data</vt:lpstr>
      <vt:lpstr>Tahapan Metode</vt:lpstr>
      <vt:lpstr>Metode Methontology</vt:lpstr>
      <vt:lpstr>Metode Methontology</vt:lpstr>
      <vt:lpstr>Metode Methontology</vt:lpstr>
      <vt:lpstr>Metode Methontology</vt:lpstr>
      <vt:lpstr>Metode Methontology</vt:lpstr>
      <vt:lpstr>Metode Methontology</vt:lpstr>
      <vt:lpstr>Implementasi Ontologi</vt:lpstr>
      <vt:lpstr>PowerPoint Presentation</vt:lpstr>
      <vt:lpstr>PowerPoint Presentation</vt:lpstr>
      <vt:lpstr>Antarmuka Halaman Daftar Penjelajahan</vt:lpstr>
      <vt:lpstr>Antarmuka Halaman Hasil Penjelajahan</vt:lpstr>
      <vt:lpstr>Antarmuka Halaman Pencarian</vt:lpstr>
      <vt:lpstr>Hasil Pengujian Fungsionalitas</vt:lpstr>
      <vt:lpstr>Skenario  Pengujian Akurasi</vt:lpstr>
      <vt:lpstr>Skenario  Pengujian Akurasi</vt:lpstr>
      <vt:lpstr>PowerPoint Presentation</vt:lpstr>
      <vt:lpstr>PowerPoint Presentation</vt:lpstr>
      <vt:lpstr>PowerPoint Presentation</vt:lpstr>
      <vt:lpstr>Karakteristik Responden</vt:lpstr>
      <vt:lpstr>Hasil Klasifikasi  Skim Penandaan</vt:lpstr>
      <vt:lpstr>Hasil Pengujian</vt:lpstr>
      <vt:lpstr>Hasil Pengujian Akurasi</vt:lpstr>
      <vt:lpstr>Hasil Evaluasi</vt:lpstr>
      <vt:lpstr>Hasil Evaluasi</vt:lpstr>
      <vt:lpstr>Kesimpulan</vt:lpstr>
      <vt:lpstr>Terima Kasih</vt:lpstr>
      <vt:lpstr>Data</vt:lpstr>
      <vt:lpstr>Konseptualisasi Ontologi</vt:lpstr>
      <vt:lpstr>SPARQL Server</vt:lpstr>
      <vt:lpstr>Implementasi Antarmuka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ONTOLOGI SEMANTIK PADA RANCANG BANGUN SISTEM MANAJEMEN PENGETAHUAN GAMELAN BALI BERBASIS WEB</dc:title>
  <dc:creator>Made Wardana</dc:creator>
  <cp:lastModifiedBy>Made Wardana</cp:lastModifiedBy>
  <cp:revision>145</cp:revision>
  <dcterms:created xsi:type="dcterms:W3CDTF">2020-06-08T09:46:38Z</dcterms:created>
  <dcterms:modified xsi:type="dcterms:W3CDTF">2020-06-15T19:39:01Z</dcterms:modified>
</cp:coreProperties>
</file>